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19367" r:id="rId2"/>
    <p:sldId id="19368" r:id="rId3"/>
    <p:sldId id="19370" r:id="rId4"/>
    <p:sldId id="19376" r:id="rId5"/>
    <p:sldId id="19378" r:id="rId6"/>
    <p:sldId id="19379" r:id="rId7"/>
    <p:sldId id="19380" r:id="rId8"/>
    <p:sldId id="19396" r:id="rId9"/>
    <p:sldId id="19381" r:id="rId10"/>
    <p:sldId id="19382" r:id="rId11"/>
    <p:sldId id="19383" r:id="rId12"/>
    <p:sldId id="19384" r:id="rId13"/>
    <p:sldId id="19397" r:id="rId14"/>
    <p:sldId id="19385" r:id="rId15"/>
    <p:sldId id="19387" r:id="rId16"/>
    <p:sldId id="19388" r:id="rId17"/>
    <p:sldId id="19389" r:id="rId18"/>
    <p:sldId id="19390" r:id="rId19"/>
    <p:sldId id="19398" r:id="rId20"/>
    <p:sldId id="19391" r:id="rId21"/>
    <p:sldId id="19392" r:id="rId22"/>
    <p:sldId id="19393" r:id="rId23"/>
    <p:sldId id="19394" r:id="rId24"/>
    <p:sldId id="19395" r:id="rId25"/>
    <p:sldId id="19399" r:id="rId26"/>
  </p:sldIdLst>
  <p:sldSz cx="12192000" cy="6858000"/>
  <p:notesSz cx="6858000" cy="9144000"/>
  <p:embeddedFontLst>
    <p:embeddedFont>
      <p:font typeface="等线" panose="02010600030101010101" pitchFamily="2" charset="-122"/>
      <p:regular r:id="rId28"/>
      <p:bold r:id="rId29"/>
    </p:embeddedFont>
    <p:embeddedFont>
      <p:font typeface="华文中宋" panose="02010600040101010101" pitchFamily="2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微软雅黑 Light" panose="020B0502040204020203" pitchFamily="34" charset="-12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Impact" panose="020B0806030902050204" pitchFamily="34" charset="0"/>
      <p:regular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302" autoAdjust="0"/>
  </p:normalViewPr>
  <p:slideViewPr>
    <p:cSldViewPr snapToGrid="0">
      <p:cViewPr varScale="1">
        <p:scale>
          <a:sx n="81" d="100"/>
          <a:sy n="81" d="100"/>
        </p:scale>
        <p:origin x="16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24579-91E2-46D2-A764-D933BA925D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5072-0299-4419-9FFF-FF35FDC826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147A23-5BA8-44CE-9215-79B767159C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A65829-4C48-4427-8C22-1EE18F5EB6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6222" t="-82932" r="-46222" b="-451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 icon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5355"/>
            <a:ext cx="12192000" cy="68576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262" b="-92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69275" y="3980088"/>
            <a:ext cx="4019401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dist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工作总结</a:t>
            </a:r>
            <a:r>
              <a:rPr lang="en-US" altLang="zh-CN" sz="2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2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新年计划</a:t>
            </a:r>
            <a:r>
              <a:rPr lang="en-US" altLang="zh-CN" sz="2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2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述职报告</a:t>
            </a:r>
          </a:p>
        </p:txBody>
      </p:sp>
      <p:sp>
        <p:nvSpPr>
          <p:cNvPr id="7" name="矩形 6"/>
          <p:cNvSpPr/>
          <p:nvPr/>
        </p:nvSpPr>
        <p:spPr>
          <a:xfrm>
            <a:off x="4480899" y="4909369"/>
            <a:ext cx="3396154" cy="35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705" b="1" spc="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汇报人：</a:t>
            </a:r>
            <a:r>
              <a:rPr lang="en-US" altLang="zh-CN" sz="1705" b="1" spc="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xiazaii</a:t>
            </a:r>
            <a:endParaRPr lang="zh-CN" altLang="en-US" sz="1705" b="1" spc="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945508" y="3836342"/>
            <a:ext cx="4165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22542    _5"/>
          <p:cNvSpPr>
            <a:spLocks noChangeArrowheads="1"/>
          </p:cNvSpPr>
          <p:nvPr/>
        </p:nvSpPr>
        <p:spPr bwMode="auto">
          <a:xfrm>
            <a:off x="2566189" y="3097739"/>
            <a:ext cx="7059625" cy="7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charset="-122"/>
                <a:cs typeface="宋体" panose="02010600030101010101" pitchFamily="2" charset="-122"/>
              </a:rPr>
              <a:t>20XX</a:t>
            </a:r>
            <a:r>
              <a:rPr lang="zh-CN" altLang="en-US" sz="48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charset="-122"/>
                <a:cs typeface="宋体" panose="02010600030101010101" pitchFamily="2" charset="-122"/>
              </a:rPr>
              <a:t>金融工作计划</a:t>
            </a:r>
            <a:r>
              <a:rPr lang="en-US" altLang="zh-CN" sz="48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charset="-122"/>
                <a:cs typeface="宋体" panose="02010600030101010101" pitchFamily="2" charset="-122"/>
              </a:rPr>
              <a:t>PPT</a:t>
            </a:r>
            <a:r>
              <a:rPr lang="zh-CN" altLang="en-US" sz="48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charset="-122"/>
                <a:cs typeface="宋体" panose="02010600030101010101" pitchFamily="2" charset="-122"/>
              </a:rPr>
              <a:t>模板</a:t>
            </a:r>
            <a:endParaRPr lang="en-US" altLang="zh-CN" sz="4800" b="1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6464564库64"/>
          <p:cNvGrpSpPr/>
          <p:nvPr>
            <p:custDataLst>
              <p:tags r:id="rId1"/>
            </p:custDataLst>
          </p:nvPr>
        </p:nvGrpSpPr>
        <p:grpSpPr>
          <a:xfrm>
            <a:off x="4454630" y="3069231"/>
            <a:ext cx="5800680" cy="1491361"/>
            <a:chOff x="4518039" y="3602611"/>
            <a:chExt cx="5800999" cy="1491443"/>
          </a:xfrm>
        </p:grpSpPr>
        <p:grpSp>
          <p:nvGrpSpPr>
            <p:cNvPr id="7" name="Group 54"/>
            <p:cNvGrpSpPr/>
            <p:nvPr/>
          </p:nvGrpSpPr>
          <p:grpSpPr>
            <a:xfrm>
              <a:off x="4518039" y="3905920"/>
              <a:ext cx="3180354" cy="1188134"/>
              <a:chOff x="4518039" y="3905920"/>
              <a:chExt cx="3180354" cy="1188134"/>
            </a:xfrm>
          </p:grpSpPr>
          <p:grpSp>
            <p:nvGrpSpPr>
              <p:cNvPr id="24" name="Group 53"/>
              <p:cNvGrpSpPr/>
              <p:nvPr/>
            </p:nvGrpSpPr>
            <p:grpSpPr>
              <a:xfrm>
                <a:off x="4518039" y="3905920"/>
                <a:ext cx="3180354" cy="972110"/>
                <a:chOff x="4518039" y="3905920"/>
                <a:chExt cx="3180354" cy="972110"/>
              </a:xfrm>
            </p:grpSpPr>
            <p:sp>
              <p:nvSpPr>
                <p:cNvPr id="26" name="Rectangle 27"/>
                <p:cNvSpPr/>
                <p:nvPr/>
              </p:nvSpPr>
              <p:spPr bwMode="auto">
                <a:xfrm>
                  <a:off x="5646165" y="3905922"/>
                  <a:ext cx="2052228" cy="972108"/>
                </a:xfrm>
                <a:prstGeom prst="rect">
                  <a:avLst/>
                </a:prstGeom>
                <a:solidFill>
                  <a:schemeClr val="accent3"/>
                </a:solidFill>
                <a:ln w="19050">
                  <a:noFill/>
                  <a:round/>
                </a:ln>
              </p:spPr>
              <p:txBody>
                <a:bodyPr rot="0" spcFirstLastPara="0" vert="horz" wrap="none" lIns="91435" tIns="215988" rIns="91435" bIns="45718" anchor="t" anchorCtr="1" forceAA="0" compatLnSpc="1">
                  <a:normAutofit/>
                </a:bodyPr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000" b="1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rPr>
                    <a:t>输入标题文本</a:t>
                  </a:r>
                </a:p>
              </p:txBody>
            </p:sp>
            <p:sp>
              <p:nvSpPr>
                <p:cNvPr id="27" name="Right Triangle 30"/>
                <p:cNvSpPr/>
                <p:nvPr/>
              </p:nvSpPr>
              <p:spPr bwMode="auto">
                <a:xfrm flipH="1">
                  <a:off x="4518039" y="3905920"/>
                  <a:ext cx="1128125" cy="240089"/>
                </a:xfrm>
                <a:prstGeom prst="rtTriangl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705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Parallelogram 31"/>
              <p:cNvSpPr/>
              <p:nvPr/>
            </p:nvSpPr>
            <p:spPr bwMode="auto">
              <a:xfrm flipV="1">
                <a:off x="5646164" y="4878028"/>
                <a:ext cx="1755740" cy="216026"/>
              </a:xfrm>
              <a:prstGeom prst="parallelogram">
                <a:avLst>
                  <a:gd name="adj" fmla="val 236641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39"/>
            <p:cNvGrpSpPr/>
            <p:nvPr/>
          </p:nvGrpSpPr>
          <p:grpSpPr>
            <a:xfrm>
              <a:off x="7936846" y="3602611"/>
              <a:ext cx="2382192" cy="897380"/>
              <a:chOff x="6815010" y="4547844"/>
              <a:chExt cx="2382192" cy="897380"/>
            </a:xfrm>
          </p:grpSpPr>
          <p:sp>
            <p:nvSpPr>
              <p:cNvPr id="19" name="TextBox 40"/>
              <p:cNvSpPr txBox="1"/>
              <p:nvPr/>
            </p:nvSpPr>
            <p:spPr>
              <a:xfrm>
                <a:off x="6815010" y="4794065"/>
                <a:ext cx="2382192" cy="65115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 defTabSz="1219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325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此部分内容作为文字排版占位显示</a:t>
                </a:r>
                <a:br>
                  <a:rPr lang="zh-CN" altLang="en-US" sz="1325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</a:br>
                <a:r>
                  <a:rPr lang="zh-CN" altLang="en-US" sz="1325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（建议使用主题字体）</a:t>
                </a:r>
              </a:p>
            </p:txBody>
          </p:sp>
          <p:sp>
            <p:nvSpPr>
              <p:cNvPr id="20" name="TextBox 41"/>
              <p:cNvSpPr txBox="1"/>
              <p:nvPr/>
            </p:nvSpPr>
            <p:spPr>
              <a:xfrm>
                <a:off x="6815010" y="4547844"/>
                <a:ext cx="1384995" cy="27699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5" b="1" dirty="0">
                    <a:solidFill>
                      <a:srgbClr val="CF3C27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输入标题文本</a:t>
                </a:r>
              </a:p>
            </p:txBody>
          </p:sp>
        </p:grpSp>
      </p:grpSp>
      <p:grpSp>
        <p:nvGrpSpPr>
          <p:cNvPr id="2" name="66"/>
          <p:cNvGrpSpPr/>
          <p:nvPr>
            <p:custDataLst>
              <p:tags r:id="rId2"/>
            </p:custDataLst>
          </p:nvPr>
        </p:nvGrpSpPr>
        <p:grpSpPr>
          <a:xfrm>
            <a:off x="3997871" y="4104501"/>
            <a:ext cx="4960556" cy="1563285"/>
            <a:chOff x="4061256" y="4637937"/>
            <a:chExt cx="4960828" cy="1563371"/>
          </a:xfrm>
        </p:grpSpPr>
        <p:grpSp>
          <p:nvGrpSpPr>
            <p:cNvPr id="8" name="Group 55"/>
            <p:cNvGrpSpPr/>
            <p:nvPr/>
          </p:nvGrpSpPr>
          <p:grpSpPr>
            <a:xfrm>
              <a:off x="6177767" y="4637937"/>
              <a:ext cx="2844317" cy="973735"/>
              <a:chOff x="6177767" y="4637937"/>
              <a:chExt cx="2844317" cy="973735"/>
            </a:xfrm>
          </p:grpSpPr>
          <p:sp>
            <p:nvSpPr>
              <p:cNvPr id="21" name="Right Triangle 32"/>
              <p:cNvSpPr/>
              <p:nvPr/>
            </p:nvSpPr>
            <p:spPr bwMode="auto">
              <a:xfrm flipH="1">
                <a:off x="6177767" y="4637937"/>
                <a:ext cx="596521" cy="456117"/>
              </a:xfrm>
              <a:prstGeom prst="rt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Rectangle 28"/>
              <p:cNvSpPr/>
              <p:nvPr/>
            </p:nvSpPr>
            <p:spPr bwMode="auto">
              <a:xfrm>
                <a:off x="6774291" y="4637942"/>
                <a:ext cx="2052228" cy="972108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rot="0" spcFirstLastPara="0" vert="horz" wrap="none" lIns="91435" tIns="215988" rIns="91435" bIns="45718" anchor="t" anchorCtr="1" forceAA="0" compatLnSpc="1">
                <a:norm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输入标题文本</a:t>
                </a:r>
              </a:p>
            </p:txBody>
          </p:sp>
          <p:sp>
            <p:nvSpPr>
              <p:cNvPr id="23" name="Parallelogram 33"/>
              <p:cNvSpPr/>
              <p:nvPr/>
            </p:nvSpPr>
            <p:spPr bwMode="auto">
              <a:xfrm>
                <a:off x="6774288" y="5369956"/>
                <a:ext cx="2247796" cy="241716"/>
              </a:xfrm>
              <a:prstGeom prst="parallelogram">
                <a:avLst>
                  <a:gd name="adj" fmla="val 62038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4061256" y="5303928"/>
              <a:ext cx="2392888" cy="897380"/>
              <a:chOff x="2989450" y="4547844"/>
              <a:chExt cx="2392888" cy="897380"/>
            </a:xfrm>
          </p:grpSpPr>
          <p:sp>
            <p:nvSpPr>
              <p:cNvPr id="17" name="TextBox 42"/>
              <p:cNvSpPr txBox="1"/>
              <p:nvPr/>
            </p:nvSpPr>
            <p:spPr>
              <a:xfrm>
                <a:off x="2989450" y="4794065"/>
                <a:ext cx="2382192" cy="65115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 algn="r" defTabSz="1219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325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此部分内容作为文字排版占位显示</a:t>
                </a:r>
                <a:br>
                  <a:rPr lang="zh-CN" altLang="en-US" sz="1325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</a:br>
                <a:r>
                  <a:rPr lang="zh-CN" altLang="en-US" sz="1325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（建议使用主题字体）</a:t>
                </a:r>
              </a:p>
            </p:txBody>
          </p:sp>
          <p:sp>
            <p:nvSpPr>
              <p:cNvPr id="18" name="TextBox 43"/>
              <p:cNvSpPr txBox="1"/>
              <p:nvPr/>
            </p:nvSpPr>
            <p:spPr>
              <a:xfrm>
                <a:off x="3997343" y="4547844"/>
                <a:ext cx="1384995" cy="27699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5" b="1" dirty="0">
                    <a:solidFill>
                      <a:srgbClr val="BFBFBF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输入标题文本</a:t>
                </a:r>
              </a:p>
            </p:txBody>
          </p:sp>
        </p:grpSp>
      </p:grpSp>
      <p:grpSp>
        <p:nvGrpSpPr>
          <p:cNvPr id="31" name="千3213库_组3"/>
          <p:cNvGrpSpPr/>
          <p:nvPr>
            <p:custDataLst>
              <p:tags r:id="rId3"/>
            </p:custDataLst>
          </p:nvPr>
        </p:nvGrpSpPr>
        <p:grpSpPr>
          <a:xfrm>
            <a:off x="4005391" y="1602445"/>
            <a:ext cx="4665020" cy="1278178"/>
            <a:chOff x="4068776" y="2135744"/>
            <a:chExt cx="4665276" cy="1278248"/>
          </a:xfrm>
        </p:grpSpPr>
        <p:sp>
          <p:nvSpPr>
            <p:cNvPr id="5" name="Rectangle 25"/>
            <p:cNvSpPr/>
            <p:nvPr/>
          </p:nvSpPr>
          <p:spPr bwMode="auto">
            <a:xfrm>
              <a:off x="4068776" y="2441884"/>
              <a:ext cx="2052228" cy="972108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none" lIns="91435" tIns="215988" rIns="91435" bIns="45718" anchor="t" anchorCtr="1" forceAA="0" compatLnSpc="1">
              <a:norm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输入标题文本</a:t>
              </a:r>
            </a:p>
          </p:txBody>
        </p:sp>
        <p:grpSp>
          <p:nvGrpSpPr>
            <p:cNvPr id="11" name="Group 45"/>
            <p:cNvGrpSpPr/>
            <p:nvPr/>
          </p:nvGrpSpPr>
          <p:grpSpPr>
            <a:xfrm>
              <a:off x="6351860" y="2135744"/>
              <a:ext cx="2382192" cy="897380"/>
              <a:chOff x="6815010" y="4547844"/>
              <a:chExt cx="2382192" cy="897380"/>
            </a:xfrm>
          </p:grpSpPr>
          <p:sp>
            <p:nvSpPr>
              <p:cNvPr id="15" name="TextBox 46"/>
              <p:cNvSpPr txBox="1"/>
              <p:nvPr/>
            </p:nvSpPr>
            <p:spPr>
              <a:xfrm>
                <a:off x="6815010" y="4794065"/>
                <a:ext cx="2382192" cy="65115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 defTabSz="1219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325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此部分内容作为文字排版占位显示</a:t>
                </a:r>
                <a:br>
                  <a:rPr lang="zh-CN" altLang="en-US" sz="1325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</a:br>
                <a:r>
                  <a:rPr lang="zh-CN" altLang="en-US" sz="1325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（建议使用主题字体）</a:t>
                </a:r>
              </a:p>
            </p:txBody>
          </p:sp>
          <p:sp>
            <p:nvSpPr>
              <p:cNvPr id="16" name="TextBox 47"/>
              <p:cNvSpPr txBox="1"/>
              <p:nvPr/>
            </p:nvSpPr>
            <p:spPr>
              <a:xfrm>
                <a:off x="6815010" y="4547844"/>
                <a:ext cx="1384995" cy="27699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5" b="1" dirty="0">
                    <a:solidFill>
                      <a:srgbClr val="CF3C27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输入标题文本</a:t>
                </a:r>
              </a:p>
            </p:txBody>
          </p:sp>
        </p:grpSp>
      </p:grpSp>
      <p:grpSp>
        <p:nvGrpSpPr>
          <p:cNvPr id="32" name="2512432"/>
          <p:cNvGrpSpPr/>
          <p:nvPr>
            <p:custDataLst>
              <p:tags r:id="rId4"/>
            </p:custDataLst>
          </p:nvPr>
        </p:nvGrpSpPr>
        <p:grpSpPr>
          <a:xfrm>
            <a:off x="1809700" y="2640545"/>
            <a:ext cx="4697047" cy="1323801"/>
            <a:chOff x="1872963" y="3173902"/>
            <a:chExt cx="4697305" cy="1323873"/>
          </a:xfrm>
        </p:grpSpPr>
        <p:grpSp>
          <p:nvGrpSpPr>
            <p:cNvPr id="6" name="Group 52"/>
            <p:cNvGrpSpPr/>
            <p:nvPr/>
          </p:nvGrpSpPr>
          <p:grpSpPr>
            <a:xfrm>
              <a:off x="4068776" y="3173902"/>
              <a:ext cx="2501492" cy="972109"/>
              <a:chOff x="4068776" y="3173902"/>
              <a:chExt cx="2501492" cy="972109"/>
            </a:xfrm>
          </p:grpSpPr>
          <p:sp>
            <p:nvSpPr>
              <p:cNvPr id="28" name="Rectangle 26"/>
              <p:cNvSpPr/>
              <p:nvPr/>
            </p:nvSpPr>
            <p:spPr bwMode="auto">
              <a:xfrm>
                <a:off x="4518040" y="3173903"/>
                <a:ext cx="2052228" cy="972108"/>
              </a:xfrm>
              <a:prstGeom prst="rect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rot="0" spcFirstLastPara="0" vert="horz" wrap="none" lIns="91435" tIns="215988" rIns="91435" bIns="45718" anchor="t" anchorCtr="1" forceAA="0" compatLnSpc="1">
                <a:norm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输入标题文本</a:t>
                </a:r>
              </a:p>
            </p:txBody>
          </p:sp>
          <p:sp>
            <p:nvSpPr>
              <p:cNvPr id="29" name="Right Triangle 29"/>
              <p:cNvSpPr/>
              <p:nvPr/>
            </p:nvSpPr>
            <p:spPr bwMode="auto">
              <a:xfrm flipH="1">
                <a:off x="4068776" y="3173902"/>
                <a:ext cx="449264" cy="240089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48"/>
            <p:cNvGrpSpPr/>
            <p:nvPr/>
          </p:nvGrpSpPr>
          <p:grpSpPr>
            <a:xfrm>
              <a:off x="1872963" y="3600395"/>
              <a:ext cx="2392888" cy="897380"/>
              <a:chOff x="2989450" y="4547844"/>
              <a:chExt cx="2392888" cy="897380"/>
            </a:xfrm>
          </p:grpSpPr>
          <p:sp>
            <p:nvSpPr>
              <p:cNvPr id="13" name="TextBox 49"/>
              <p:cNvSpPr txBox="1"/>
              <p:nvPr/>
            </p:nvSpPr>
            <p:spPr>
              <a:xfrm>
                <a:off x="2989450" y="4794065"/>
                <a:ext cx="2382192" cy="65115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 algn="r" defTabSz="1219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325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此部分内容作为文字排版占位显示</a:t>
                </a:r>
                <a:br>
                  <a:rPr lang="zh-CN" altLang="en-US" sz="1325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</a:br>
                <a:r>
                  <a:rPr lang="zh-CN" altLang="en-US" sz="1325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（建议使用主题字体）</a:t>
                </a:r>
              </a:p>
            </p:txBody>
          </p:sp>
          <p:sp>
            <p:nvSpPr>
              <p:cNvPr id="14" name="TextBox 50"/>
              <p:cNvSpPr txBox="1"/>
              <p:nvPr/>
            </p:nvSpPr>
            <p:spPr>
              <a:xfrm>
                <a:off x="3997343" y="4547844"/>
                <a:ext cx="1384995" cy="27699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5" b="1" dirty="0">
                    <a:solidFill>
                      <a:srgbClr val="A5A5A5">
                        <a:lumMod val="100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输入标题文本</a:t>
                </a:r>
              </a:p>
            </p:txBody>
          </p:sp>
        </p:grpSp>
      </p:grpSp>
      <p:sp>
        <p:nvSpPr>
          <p:cNvPr id="33" name="标题 1"/>
          <p:cNvSpPr txBox="1"/>
          <p:nvPr/>
        </p:nvSpPr>
        <p:spPr>
          <a:xfrm>
            <a:off x="832261" y="270792"/>
            <a:ext cx="6112934" cy="545806"/>
          </a:xfrm>
        </p:spPr>
        <p:txBody>
          <a:bodyPr>
            <a:normAutofit/>
          </a:bodyPr>
          <a:lstStyle>
            <a:lvl1pPr algn="l" defTabSz="96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34" name="矩形 33"/>
          <p:cNvSpPr/>
          <p:nvPr/>
        </p:nvSpPr>
        <p:spPr>
          <a:xfrm rot="5400000" flipH="1">
            <a:off x="174503" y="301130"/>
            <a:ext cx="714592" cy="112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923926" y="775305"/>
            <a:ext cx="1042987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 rot="16200000">
            <a:off x="307561" y="319375"/>
            <a:ext cx="816410" cy="1780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椭圆 36"/>
          <p:cNvSpPr/>
          <p:nvPr/>
        </p:nvSpPr>
        <p:spPr>
          <a:xfrm flipH="1">
            <a:off x="11445464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椭圆 37"/>
          <p:cNvSpPr/>
          <p:nvPr/>
        </p:nvSpPr>
        <p:spPr>
          <a:xfrm rot="10800000">
            <a:off x="11615365" y="721308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椭圆 38"/>
          <p:cNvSpPr/>
          <p:nvPr/>
        </p:nvSpPr>
        <p:spPr>
          <a:xfrm flipH="1">
            <a:off x="11785266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椭圆 39"/>
          <p:cNvSpPr/>
          <p:nvPr/>
        </p:nvSpPr>
        <p:spPr>
          <a:xfrm rot="10800000">
            <a:off x="11955168" y="721283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456541"/>
          <p:cNvSpPr/>
          <p:nvPr>
            <p:custDataLst>
              <p:tags r:id="rId1"/>
            </p:custDataLst>
          </p:nvPr>
        </p:nvSpPr>
        <p:spPr>
          <a:xfrm>
            <a:off x="3135249" y="5609652"/>
            <a:ext cx="5921504" cy="124816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4656A4 2"/>
          <p:cNvSpPr/>
          <p:nvPr>
            <p:custDataLst>
              <p:tags r:id="rId2"/>
            </p:custDataLst>
          </p:nvPr>
        </p:nvSpPr>
        <p:spPr>
          <a:xfrm rot="16200000">
            <a:off x="3749167" y="3563402"/>
            <a:ext cx="4698970" cy="407207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" name="654"/>
          <p:cNvGrpSpPr/>
          <p:nvPr>
            <p:custDataLst>
              <p:tags r:id="rId3"/>
            </p:custDataLst>
          </p:nvPr>
        </p:nvGrpSpPr>
        <p:grpSpPr>
          <a:xfrm>
            <a:off x="3613533" y="5004492"/>
            <a:ext cx="4172002" cy="567510"/>
            <a:chOff x="3613396" y="5004578"/>
            <a:chExt cx="4172231" cy="567541"/>
          </a:xfrm>
        </p:grpSpPr>
        <p:grpSp>
          <p:nvGrpSpPr>
            <p:cNvPr id="10" name="Group 21"/>
            <p:cNvGrpSpPr/>
            <p:nvPr/>
          </p:nvGrpSpPr>
          <p:grpSpPr>
            <a:xfrm>
              <a:off x="5821387" y="5063085"/>
              <a:ext cx="1964240" cy="509034"/>
              <a:chOff x="5779770" y="4818415"/>
              <a:chExt cx="2240280" cy="580570"/>
            </a:xfrm>
          </p:grpSpPr>
          <p:sp>
            <p:nvSpPr>
              <p:cNvPr id="23" name="Arrow: Chevron 18"/>
              <p:cNvSpPr/>
              <p:nvPr/>
            </p:nvSpPr>
            <p:spPr>
              <a:xfrm flipH="1">
                <a:off x="6004741" y="4818415"/>
                <a:ext cx="2015309" cy="580570"/>
              </a:xfrm>
              <a:prstGeom prst="chevron">
                <a:avLst>
                  <a:gd name="adj" fmla="val 31308"/>
                </a:avLst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: Rounded Corners 19"/>
              <p:cNvSpPr/>
              <p:nvPr/>
            </p:nvSpPr>
            <p:spPr>
              <a:xfrm flipH="1">
                <a:off x="5779770" y="4818415"/>
                <a:ext cx="1231900" cy="58057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Oval 20"/>
              <p:cNvSpPr/>
              <p:nvPr/>
            </p:nvSpPr>
            <p:spPr>
              <a:xfrm flipH="1">
                <a:off x="5825579" y="4861050"/>
                <a:ext cx="495300" cy="4953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Rectangle 31"/>
            <p:cNvSpPr/>
            <p:nvPr/>
          </p:nvSpPr>
          <p:spPr>
            <a:xfrm>
              <a:off x="6306799" y="5209660"/>
              <a:ext cx="1229162" cy="215882"/>
            </a:xfrm>
            <a:prstGeom prst="rect">
              <a:avLst/>
            </a:prstGeom>
          </p:spPr>
          <p:txBody>
            <a:bodyPr wrap="none" lIns="71996" tIns="0" rIns="71996" bIns="0">
              <a:normAutofit fontScale="92500" lnSpcReduction="10000"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输入标题文本</a:t>
              </a:r>
            </a:p>
          </p:txBody>
        </p:sp>
        <p:sp>
          <p:nvSpPr>
            <p:cNvPr id="17" name="TextBox 32"/>
            <p:cNvSpPr txBox="1"/>
            <p:nvPr/>
          </p:nvSpPr>
          <p:spPr>
            <a:xfrm>
              <a:off x="3613396" y="5004578"/>
              <a:ext cx="2110957" cy="516912"/>
            </a:xfrm>
            <a:prstGeom prst="rect">
              <a:avLst/>
            </a:prstGeom>
            <a:noFill/>
          </p:spPr>
          <p:txBody>
            <a:bodyPr wrap="square" lIns="71996" tIns="0" rIns="71996" bIns="0" anchor="ctr" anchorCtr="0">
              <a:norm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4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方正兰亭细黑_GBK_M" panose="02010600010101010101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9" name="Freeform: Shape 34"/>
            <p:cNvSpPr/>
            <p:nvPr/>
          </p:nvSpPr>
          <p:spPr bwMode="auto">
            <a:xfrm>
              <a:off x="5982573" y="5164101"/>
              <a:ext cx="158040" cy="284472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64654654546 36"/>
          <p:cNvGrpSpPr/>
          <p:nvPr>
            <p:custDataLst>
              <p:tags r:id="rId4"/>
            </p:custDataLst>
          </p:nvPr>
        </p:nvGrpSpPr>
        <p:grpSpPr>
          <a:xfrm>
            <a:off x="4435151" y="1807309"/>
            <a:ext cx="4186321" cy="516884"/>
            <a:chOff x="4435061" y="1807219"/>
            <a:chExt cx="4186550" cy="516912"/>
          </a:xfrm>
        </p:grpSpPr>
        <p:grpSp>
          <p:nvGrpSpPr>
            <p:cNvPr id="7" name="Group 8"/>
            <p:cNvGrpSpPr/>
            <p:nvPr/>
          </p:nvGrpSpPr>
          <p:grpSpPr>
            <a:xfrm>
              <a:off x="4435061" y="1809238"/>
              <a:ext cx="1964240" cy="509034"/>
              <a:chOff x="4198620" y="1810329"/>
              <a:chExt cx="2240280" cy="580570"/>
            </a:xfrm>
          </p:grpSpPr>
          <p:sp>
            <p:nvSpPr>
              <p:cNvPr id="32" name="Arrow: Chevron 3"/>
              <p:cNvSpPr/>
              <p:nvPr/>
            </p:nvSpPr>
            <p:spPr>
              <a:xfrm>
                <a:off x="4198620" y="1810329"/>
                <a:ext cx="2015309" cy="580570"/>
              </a:xfrm>
              <a:prstGeom prst="chevron">
                <a:avLst>
                  <a:gd name="adj" fmla="val 31308"/>
                </a:avLst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Rectangle: Rounded Corners 6"/>
              <p:cNvSpPr/>
              <p:nvPr/>
            </p:nvSpPr>
            <p:spPr>
              <a:xfrm>
                <a:off x="5207000" y="1810329"/>
                <a:ext cx="1231900" cy="58057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Oval 7"/>
              <p:cNvSpPr/>
              <p:nvPr/>
            </p:nvSpPr>
            <p:spPr>
              <a:xfrm>
                <a:off x="5897791" y="1852964"/>
                <a:ext cx="495300" cy="4953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TextBox 28"/>
            <p:cNvSpPr txBox="1"/>
            <p:nvPr/>
          </p:nvSpPr>
          <p:spPr>
            <a:xfrm>
              <a:off x="6467066" y="1807219"/>
              <a:ext cx="2154545" cy="516912"/>
            </a:xfrm>
            <a:prstGeom prst="rect">
              <a:avLst/>
            </a:prstGeom>
            <a:noFill/>
          </p:spPr>
          <p:txBody>
            <a:bodyPr wrap="square" lIns="71996" tIns="0" rIns="71996" bIns="0" anchor="ctr" anchorCtr="0">
              <a:norm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4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方正兰亭细黑_GBK_M" panose="02010600010101010101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4" name="Rectangle 29"/>
            <p:cNvSpPr/>
            <p:nvPr/>
          </p:nvSpPr>
          <p:spPr>
            <a:xfrm>
              <a:off x="4670329" y="1941374"/>
              <a:ext cx="1220891" cy="215882"/>
            </a:xfrm>
            <a:prstGeom prst="rect">
              <a:avLst/>
            </a:prstGeom>
          </p:spPr>
          <p:txBody>
            <a:bodyPr wrap="none" lIns="71996" tIns="0" rIns="71996" bIns="0">
              <a:normAutofit fontScale="92500" lnSpcReduction="10000"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输入标题文本</a:t>
              </a:r>
            </a:p>
          </p:txBody>
        </p:sp>
        <p:sp>
          <p:nvSpPr>
            <p:cNvPr id="20" name="Freeform: Shape 35"/>
            <p:cNvSpPr/>
            <p:nvPr/>
          </p:nvSpPr>
          <p:spPr bwMode="auto">
            <a:xfrm>
              <a:off x="6007993" y="1956015"/>
              <a:ext cx="267708" cy="220033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456"/>
          <p:cNvGrpSpPr/>
          <p:nvPr>
            <p:custDataLst>
              <p:tags r:id="rId5"/>
            </p:custDataLst>
          </p:nvPr>
        </p:nvGrpSpPr>
        <p:grpSpPr>
          <a:xfrm>
            <a:off x="4435151" y="3941059"/>
            <a:ext cx="4186321" cy="546387"/>
            <a:chOff x="4435061" y="3941087"/>
            <a:chExt cx="4186550" cy="546417"/>
          </a:xfrm>
        </p:grpSpPr>
        <p:grpSp>
          <p:nvGrpSpPr>
            <p:cNvPr id="8" name="Group 22"/>
            <p:cNvGrpSpPr/>
            <p:nvPr/>
          </p:nvGrpSpPr>
          <p:grpSpPr>
            <a:xfrm>
              <a:off x="4435061" y="3978470"/>
              <a:ext cx="1964240" cy="509034"/>
              <a:chOff x="4198620" y="3581375"/>
              <a:chExt cx="2240280" cy="580570"/>
            </a:xfrm>
          </p:grpSpPr>
          <p:sp>
            <p:nvSpPr>
              <p:cNvPr id="29" name="Arrow: Chevron 10"/>
              <p:cNvSpPr/>
              <p:nvPr/>
            </p:nvSpPr>
            <p:spPr>
              <a:xfrm>
                <a:off x="4198620" y="3581375"/>
                <a:ext cx="2015309" cy="580570"/>
              </a:xfrm>
              <a:prstGeom prst="chevron">
                <a:avLst>
                  <a:gd name="adj" fmla="val 31308"/>
                </a:avLst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Rectangle: Rounded Corners 11"/>
              <p:cNvSpPr/>
              <p:nvPr/>
            </p:nvSpPr>
            <p:spPr>
              <a:xfrm>
                <a:off x="5207000" y="3581375"/>
                <a:ext cx="1231900" cy="58057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12"/>
              <p:cNvSpPr/>
              <p:nvPr/>
            </p:nvSpPr>
            <p:spPr>
              <a:xfrm>
                <a:off x="5897791" y="3624010"/>
                <a:ext cx="495300" cy="4953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Rectangle 30"/>
            <p:cNvSpPr/>
            <p:nvPr/>
          </p:nvSpPr>
          <p:spPr>
            <a:xfrm>
              <a:off x="4670329" y="4121800"/>
              <a:ext cx="1220891" cy="215882"/>
            </a:xfrm>
            <a:prstGeom prst="rect">
              <a:avLst/>
            </a:prstGeom>
          </p:spPr>
          <p:txBody>
            <a:bodyPr wrap="none" lIns="71996" tIns="0" rIns="71996" bIns="0">
              <a:normAutofit fontScale="92500" lnSpcReduction="10000"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输入标题文本</a:t>
              </a:r>
            </a:p>
          </p:txBody>
        </p:sp>
        <p:sp>
          <p:nvSpPr>
            <p:cNvPr id="18" name="TextBox 33"/>
            <p:cNvSpPr txBox="1"/>
            <p:nvPr/>
          </p:nvSpPr>
          <p:spPr>
            <a:xfrm>
              <a:off x="6467066" y="3941087"/>
              <a:ext cx="2154545" cy="516912"/>
            </a:xfrm>
            <a:prstGeom prst="rect">
              <a:avLst/>
            </a:prstGeom>
            <a:noFill/>
          </p:spPr>
          <p:txBody>
            <a:bodyPr wrap="square" lIns="71996" tIns="0" rIns="71996" bIns="0" anchor="ctr" anchorCtr="0">
              <a:norm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4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方正兰亭细黑_GBK_M" panose="02010600010101010101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1" name="Freeform: Shape 36"/>
            <p:cNvSpPr/>
            <p:nvPr/>
          </p:nvSpPr>
          <p:spPr bwMode="auto">
            <a:xfrm>
              <a:off x="6017134" y="4113732"/>
              <a:ext cx="246958" cy="246499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6546"/>
          <p:cNvGrpSpPr/>
          <p:nvPr>
            <p:custDataLst>
              <p:tags r:id="rId6"/>
            </p:custDataLst>
          </p:nvPr>
        </p:nvGrpSpPr>
        <p:grpSpPr>
          <a:xfrm>
            <a:off x="3613533" y="2870740"/>
            <a:ext cx="4172002" cy="532150"/>
            <a:chOff x="3613396" y="2870709"/>
            <a:chExt cx="4172231" cy="532179"/>
          </a:xfrm>
        </p:grpSpPr>
        <p:grpSp>
          <p:nvGrpSpPr>
            <p:cNvPr id="9" name="Group 23"/>
            <p:cNvGrpSpPr/>
            <p:nvPr/>
          </p:nvGrpSpPr>
          <p:grpSpPr>
            <a:xfrm>
              <a:off x="5821387" y="2893854"/>
              <a:ext cx="1964240" cy="509034"/>
              <a:chOff x="5779770" y="2344334"/>
              <a:chExt cx="2240280" cy="580570"/>
            </a:xfrm>
          </p:grpSpPr>
          <p:sp>
            <p:nvSpPr>
              <p:cNvPr id="26" name="Arrow: Chevron 14"/>
              <p:cNvSpPr/>
              <p:nvPr/>
            </p:nvSpPr>
            <p:spPr>
              <a:xfrm flipH="1">
                <a:off x="6004741" y="2344334"/>
                <a:ext cx="2015309" cy="580570"/>
              </a:xfrm>
              <a:prstGeom prst="chevron">
                <a:avLst>
                  <a:gd name="adj" fmla="val 31308"/>
                </a:avLst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Rectangle: Rounded Corners 15"/>
              <p:cNvSpPr/>
              <p:nvPr/>
            </p:nvSpPr>
            <p:spPr>
              <a:xfrm flipH="1">
                <a:off x="5779770" y="2344334"/>
                <a:ext cx="1231900" cy="58057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Oval 16"/>
              <p:cNvSpPr/>
              <p:nvPr/>
            </p:nvSpPr>
            <p:spPr>
              <a:xfrm flipH="1">
                <a:off x="5825579" y="2386969"/>
                <a:ext cx="495300" cy="4953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TextBox 25"/>
            <p:cNvSpPr txBox="1"/>
            <p:nvPr/>
          </p:nvSpPr>
          <p:spPr>
            <a:xfrm>
              <a:off x="3613396" y="2870709"/>
              <a:ext cx="2110957" cy="516912"/>
            </a:xfrm>
            <a:prstGeom prst="rect">
              <a:avLst/>
            </a:prstGeom>
            <a:noFill/>
          </p:spPr>
          <p:txBody>
            <a:bodyPr wrap="square" lIns="71996" tIns="0" rIns="71996" bIns="0" anchor="ctr" anchorCtr="0">
              <a:norm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4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方正兰亭细黑_GBK_M" panose="02010600010101010101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2" name="Rectangle 26"/>
            <p:cNvSpPr/>
            <p:nvPr/>
          </p:nvSpPr>
          <p:spPr>
            <a:xfrm>
              <a:off x="6306799" y="3040429"/>
              <a:ext cx="1229162" cy="215882"/>
            </a:xfrm>
            <a:prstGeom prst="rect">
              <a:avLst/>
            </a:prstGeom>
          </p:spPr>
          <p:txBody>
            <a:bodyPr wrap="none" lIns="71996" tIns="0" rIns="71996" bIns="0">
              <a:normAutofit fontScale="92500" lnSpcReduction="10000"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输入标题文本</a:t>
              </a:r>
            </a:p>
          </p:txBody>
        </p:sp>
        <p:sp>
          <p:nvSpPr>
            <p:cNvPr id="22" name="Freeform: Shape 37"/>
            <p:cNvSpPr>
              <a:spLocks noChangeAspect="1"/>
            </p:cNvSpPr>
            <p:nvPr/>
          </p:nvSpPr>
          <p:spPr bwMode="auto">
            <a:xfrm>
              <a:off x="5945637" y="3015608"/>
              <a:ext cx="265802" cy="265523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标题 1"/>
          <p:cNvSpPr txBox="1"/>
          <p:nvPr/>
        </p:nvSpPr>
        <p:spPr>
          <a:xfrm>
            <a:off x="832261" y="270792"/>
            <a:ext cx="6112934" cy="545806"/>
          </a:xfrm>
        </p:spPr>
        <p:txBody>
          <a:bodyPr>
            <a:normAutofit/>
          </a:bodyPr>
          <a:lstStyle>
            <a:lvl1pPr algn="l" defTabSz="96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39" name="矩形 38"/>
          <p:cNvSpPr/>
          <p:nvPr/>
        </p:nvSpPr>
        <p:spPr>
          <a:xfrm rot="5400000" flipH="1">
            <a:off x="174503" y="301130"/>
            <a:ext cx="714592" cy="112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923926" y="775305"/>
            <a:ext cx="1042987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 rot="16200000">
            <a:off x="307561" y="319375"/>
            <a:ext cx="816410" cy="1780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椭圆 41"/>
          <p:cNvSpPr/>
          <p:nvPr/>
        </p:nvSpPr>
        <p:spPr>
          <a:xfrm flipH="1">
            <a:off x="11445464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椭圆 42"/>
          <p:cNvSpPr/>
          <p:nvPr/>
        </p:nvSpPr>
        <p:spPr>
          <a:xfrm rot="10800000">
            <a:off x="11615365" y="721308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椭圆 43"/>
          <p:cNvSpPr/>
          <p:nvPr/>
        </p:nvSpPr>
        <p:spPr>
          <a:xfrm flipH="1">
            <a:off x="11785266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椭圆 44"/>
          <p:cNvSpPr/>
          <p:nvPr/>
        </p:nvSpPr>
        <p:spPr>
          <a:xfrm rot="10800000">
            <a:off x="11955168" y="721283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5427771" y="1364402"/>
            <a:ext cx="6331810" cy="450752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91" r="-3391"/>
            </a:stretch>
          </a:blipFill>
          <a:ln>
            <a:noFill/>
          </a:ln>
        </p:spPr>
        <p:txBody>
          <a:bodyPr lIns="121902" tIns="60951" rIns="121902" bIns="60951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755957" y="2974617"/>
            <a:ext cx="6694537" cy="2477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39963" tIns="143978" rIns="239963" bIns="14397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just" defTabSz="866775" fontAlgn="base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None/>
              <a:defRPr/>
            </a:pPr>
            <a:endParaRPr lang="en-US" altLang="zh-CN" sz="19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algn="just" defTabSz="866775" fontAlgn="base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None/>
              <a:defRPr/>
            </a:pPr>
            <a:endParaRPr lang="zh-CN" altLang="en-US" sz="19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33344" y="3474913"/>
            <a:ext cx="6022587" cy="531538"/>
          </a:xfrm>
          <a:prstGeom prst="rect">
            <a:avLst/>
          </a:prstGeom>
        </p:spPr>
        <p:txBody>
          <a:bodyPr wrap="square" lIns="121902" tIns="60951" rIns="121902" bIns="6095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方正兰亭细黑_GBK_M" panose="02010600010101010101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1" name="矩形 40"/>
          <p:cNvSpPr/>
          <p:nvPr/>
        </p:nvSpPr>
        <p:spPr>
          <a:xfrm>
            <a:off x="1033344" y="4608676"/>
            <a:ext cx="6022587" cy="531538"/>
          </a:xfrm>
          <a:prstGeom prst="rect">
            <a:avLst/>
          </a:prstGeom>
        </p:spPr>
        <p:txBody>
          <a:bodyPr wrap="square" lIns="121902" tIns="60951" rIns="121902" bIns="6095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方正兰亭细黑_GBK_M" panose="02010600010101010101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2" name="矩形 41"/>
          <p:cNvSpPr/>
          <p:nvPr/>
        </p:nvSpPr>
        <p:spPr>
          <a:xfrm>
            <a:off x="1020382" y="4213537"/>
            <a:ext cx="1708124" cy="465687"/>
          </a:xfrm>
          <a:prstGeom prst="rect">
            <a:avLst/>
          </a:prstGeom>
        </p:spPr>
        <p:txBody>
          <a:bodyPr wrap="none" lIns="121902" tIns="60951" rIns="121902" bIns="60951">
            <a:spAutoFit/>
          </a:bodyPr>
          <a:lstStyle/>
          <a:p>
            <a:pPr algn="just" defTabSz="866775" fontAlgn="base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zh-CN" altLang="en-US" sz="19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客户开拓能力</a:t>
            </a:r>
            <a:endParaRPr lang="en-US" altLang="zh-CN" sz="19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20382" y="3044979"/>
            <a:ext cx="1708124" cy="465687"/>
          </a:xfrm>
          <a:prstGeom prst="rect">
            <a:avLst/>
          </a:prstGeom>
        </p:spPr>
        <p:txBody>
          <a:bodyPr wrap="none" lIns="121902" tIns="60951" rIns="121902" bIns="60951">
            <a:spAutoFit/>
          </a:bodyPr>
          <a:lstStyle/>
          <a:p>
            <a:pPr algn="just" defTabSz="866775" fontAlgn="base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zh-CN" altLang="en-US" sz="19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市场感知能力</a:t>
            </a:r>
            <a:endParaRPr lang="en-US" altLang="zh-CN" sz="19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832261" y="270792"/>
            <a:ext cx="6112934" cy="545806"/>
          </a:xfrm>
        </p:spPr>
        <p:txBody>
          <a:bodyPr>
            <a:normAutofit/>
          </a:bodyPr>
          <a:lstStyle>
            <a:lvl1pPr algn="l" defTabSz="96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9" name="矩形 8"/>
          <p:cNvSpPr/>
          <p:nvPr/>
        </p:nvSpPr>
        <p:spPr>
          <a:xfrm rot="5400000" flipH="1">
            <a:off x="174503" y="301130"/>
            <a:ext cx="714592" cy="112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23926" y="775305"/>
            <a:ext cx="1042987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 rot="16200000">
            <a:off x="307561" y="319375"/>
            <a:ext cx="816410" cy="1780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 flipH="1">
            <a:off x="11445464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 rot="10800000">
            <a:off x="11615365" y="721308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 flipH="1">
            <a:off x="11785266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>
          <a:xfrm rot="10800000">
            <a:off x="11955168" y="721283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"/>
            <a:ext cx="12192000" cy="68576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963" t="-39604" r="-18963" b="-238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3546571" y="3504020"/>
            <a:ext cx="5135606" cy="83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点击添加标题</a:t>
            </a:r>
            <a:endParaRPr lang="en-US" altLang="zh-CN" sz="48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6" name="矩形 70"/>
          <p:cNvSpPr>
            <a:spLocks noChangeArrowheads="1"/>
          </p:cNvSpPr>
          <p:nvPr/>
        </p:nvSpPr>
        <p:spPr bwMode="auto">
          <a:xfrm>
            <a:off x="2505830" y="4544456"/>
            <a:ext cx="72170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在此处添加文字，在此处在此处添加文字在此处添加文字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2382301" y="4076753"/>
            <a:ext cx="1455847" cy="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8343695" y="4076753"/>
            <a:ext cx="1379224" cy="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_14"/>
          <p:cNvSpPr txBox="1">
            <a:spLocks noChangeArrowheads="1"/>
          </p:cNvSpPr>
          <p:nvPr/>
        </p:nvSpPr>
        <p:spPr bwMode="auto">
          <a:xfrm>
            <a:off x="5052910" y="2417443"/>
            <a:ext cx="2263563" cy="64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866775"/>
            <a:r>
              <a:rPr lang="en-US" altLang="zh-CN" sz="5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5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/>
      <p:bldP spid="36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 noChangeAspect="1"/>
          </p:cNvGrpSpPr>
          <p:nvPr/>
        </p:nvGrpSpPr>
        <p:grpSpPr>
          <a:xfrm rot="5400000">
            <a:off x="9606421" y="3381944"/>
            <a:ext cx="432895" cy="287947"/>
            <a:chOff x="2881121" y="2516898"/>
            <a:chExt cx="376100" cy="250202"/>
          </a:xfrm>
          <a:solidFill>
            <a:schemeClr val="accent3"/>
          </a:solidFill>
        </p:grpSpPr>
        <p:sp>
          <p:nvSpPr>
            <p:cNvPr id="9" name="矩形 14"/>
            <p:cNvSpPr/>
            <p:nvPr/>
          </p:nvSpPr>
          <p:spPr>
            <a:xfrm rot="13500000" flipH="1">
              <a:off x="3024316" y="2525546"/>
              <a:ext cx="232905" cy="232905"/>
            </a:xfrm>
            <a:custGeom>
              <a:avLst/>
              <a:gdLst/>
              <a:ahLst/>
              <a:cxnLst/>
              <a:rect l="l" t="t" r="r" b="b"/>
              <a:pathLst>
                <a:path w="535418" h="535418">
                  <a:moveTo>
                    <a:pt x="144016" y="535418"/>
                  </a:moveTo>
                  <a:lnTo>
                    <a:pt x="0" y="391402"/>
                  </a:lnTo>
                  <a:lnTo>
                    <a:pt x="391402" y="391402"/>
                  </a:lnTo>
                  <a:lnTo>
                    <a:pt x="391402" y="0"/>
                  </a:lnTo>
                  <a:lnTo>
                    <a:pt x="535418" y="144016"/>
                  </a:lnTo>
                  <a:lnTo>
                    <a:pt x="535418" y="391402"/>
                  </a:lnTo>
                  <a:lnTo>
                    <a:pt x="535418" y="535418"/>
                  </a:lnTo>
                  <a:lnTo>
                    <a:pt x="391402" y="5354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14"/>
            <p:cNvSpPr/>
            <p:nvPr/>
          </p:nvSpPr>
          <p:spPr>
            <a:xfrm rot="13500000" flipH="1">
              <a:off x="2881122" y="2516897"/>
              <a:ext cx="250202" cy="250203"/>
            </a:xfrm>
            <a:custGeom>
              <a:avLst/>
              <a:gdLst/>
              <a:ahLst/>
              <a:cxnLst/>
              <a:rect l="l" t="t" r="r" b="b"/>
              <a:pathLst>
                <a:path w="575182" h="575183">
                  <a:moveTo>
                    <a:pt x="183779" y="575183"/>
                  </a:moveTo>
                  <a:lnTo>
                    <a:pt x="0" y="391403"/>
                  </a:lnTo>
                  <a:lnTo>
                    <a:pt x="391402" y="391403"/>
                  </a:lnTo>
                  <a:lnTo>
                    <a:pt x="391402" y="0"/>
                  </a:lnTo>
                  <a:lnTo>
                    <a:pt x="575182" y="183780"/>
                  </a:lnTo>
                  <a:lnTo>
                    <a:pt x="575182" y="391403"/>
                  </a:lnTo>
                  <a:lnTo>
                    <a:pt x="575182" y="575183"/>
                  </a:lnTo>
                  <a:lnTo>
                    <a:pt x="391402" y="5751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76533" y="1909683"/>
            <a:ext cx="3247074" cy="1439849"/>
            <a:chOff x="6137721" y="568403"/>
            <a:chExt cx="2435756" cy="1079946"/>
          </a:xfrm>
        </p:grpSpPr>
        <p:sp>
          <p:nvSpPr>
            <p:cNvPr id="12" name="矩形 11"/>
            <p:cNvSpPr/>
            <p:nvPr/>
          </p:nvSpPr>
          <p:spPr>
            <a:xfrm>
              <a:off x="6137721" y="568403"/>
              <a:ext cx="2435756" cy="10799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416881" y="798176"/>
              <a:ext cx="1812369" cy="597330"/>
              <a:chOff x="6465370" y="887065"/>
              <a:chExt cx="1812369" cy="597330"/>
            </a:xfrm>
          </p:grpSpPr>
          <p:sp>
            <p:nvSpPr>
              <p:cNvPr id="14" name="TextBox 11"/>
              <p:cNvSpPr txBox="1"/>
              <p:nvPr/>
            </p:nvSpPr>
            <p:spPr>
              <a:xfrm>
                <a:off x="6465370" y="887065"/>
                <a:ext cx="1812369" cy="403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9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推进第一步骤</a:t>
                </a:r>
              </a:p>
            </p:txBody>
          </p:sp>
          <p:sp>
            <p:nvSpPr>
              <p:cNvPr id="15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6706688" y="1276634"/>
                <a:ext cx="1394800" cy="207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defTabSz="866775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zh-CN" altLang="en-US" sz="12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此处添加简短文字说明。</a:t>
                </a:r>
                <a:endParaRPr lang="en-US" altLang="zh-CN" sz="12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8176533" y="3887067"/>
            <a:ext cx="3247074" cy="1439849"/>
            <a:chOff x="6137721" y="2051523"/>
            <a:chExt cx="2435756" cy="1079946"/>
          </a:xfrm>
        </p:grpSpPr>
        <p:sp>
          <p:nvSpPr>
            <p:cNvPr id="17" name="矩形 16"/>
            <p:cNvSpPr/>
            <p:nvPr/>
          </p:nvSpPr>
          <p:spPr>
            <a:xfrm>
              <a:off x="6137721" y="2051523"/>
              <a:ext cx="2435756" cy="10799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416881" y="2281296"/>
              <a:ext cx="1812369" cy="597330"/>
              <a:chOff x="6465370" y="887065"/>
              <a:chExt cx="1812369" cy="597330"/>
            </a:xfrm>
          </p:grpSpPr>
          <p:sp>
            <p:nvSpPr>
              <p:cNvPr id="19" name="TextBox 16"/>
              <p:cNvSpPr txBox="1"/>
              <p:nvPr/>
            </p:nvSpPr>
            <p:spPr>
              <a:xfrm>
                <a:off x="6465370" y="887065"/>
                <a:ext cx="1812369" cy="403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9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推进第二步骤</a:t>
                </a:r>
              </a:p>
            </p:txBody>
          </p:sp>
          <p:sp>
            <p:nvSpPr>
              <p:cNvPr id="20" name="Rectangle 13" descr="FD1DDF730CE4456e89755B07FE1653D0# #Rectangle 13"/>
              <p:cNvSpPr>
                <a:spLocks noChangeArrowheads="1"/>
              </p:cNvSpPr>
              <p:nvPr/>
            </p:nvSpPr>
            <p:spPr bwMode="auto">
              <a:xfrm>
                <a:off x="6706688" y="1276634"/>
                <a:ext cx="1394800" cy="207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defTabSz="866775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zh-CN" altLang="en-US" sz="12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此处添加简短文字说明。</a:t>
                </a:r>
                <a:endParaRPr lang="en-US" altLang="zh-CN" sz="12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1" name="Rectangle 11"/>
          <p:cNvSpPr/>
          <p:nvPr/>
        </p:nvSpPr>
        <p:spPr>
          <a:xfrm>
            <a:off x="816392" y="1909683"/>
            <a:ext cx="2444248" cy="3417232"/>
          </a:xfrm>
          <a:prstGeom prst="rect">
            <a:avLst/>
          </a:prstGeom>
          <a:blipFill>
            <a:blip r:embed="rId3"/>
            <a:srcRect/>
            <a:stretch>
              <a:fillRect l="-3799" r="-37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2" tIns="60951" rIns="121902" bIns="60951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3456131" y="3148255"/>
            <a:ext cx="4271750" cy="2436699"/>
          </a:xfrm>
          <a:prstGeom prst="rect">
            <a:avLst/>
          </a:prstGeom>
        </p:spPr>
        <p:txBody>
          <a:bodyPr wrap="square" lIns="121925" tIns="60963" rIns="121925" bIns="60963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kern="3000" spc="3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单击此处添加文本内容，文字内容需概括精炼，建议与标题相关并符合整体语言风格，语言描述尽量简洁生动。，不用多余的文字修饰，建议与标题相关并符合整体语言风格，语言描述尽量简洁生动。</a:t>
            </a:r>
            <a:endParaRPr lang="en-US" altLang="zh-CN" sz="1300" kern="3000" spc="3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300" kern="3000" spc="3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kern="3000" spc="3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文字内容需概括精炼，建议与标题相关并符合整体语言风格，语言描述尽量简洁生动</a:t>
            </a:r>
          </a:p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300" kern="3000" spc="3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300" kern="3000" spc="3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53583" y="1794331"/>
            <a:ext cx="5282222" cy="784812"/>
          </a:xfrm>
          <a:prstGeom prst="rect">
            <a:avLst/>
          </a:prstGeom>
          <a:noFill/>
        </p:spPr>
        <p:txBody>
          <a:bodyPr wrap="square" lIns="121902" tIns="60951" rIns="121902" bIns="60951" rtlCol="0" anchor="ctr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300" b="1" dirty="0">
                <a:solidFill>
                  <a:srgbClr val="CF3C27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工作计划</a:t>
            </a:r>
            <a:endParaRPr lang="en-US" sz="4300" b="1" dirty="0">
              <a:solidFill>
                <a:srgbClr val="CF3C27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Rectangle 6"/>
          <p:cNvSpPr/>
          <p:nvPr/>
        </p:nvSpPr>
        <p:spPr>
          <a:xfrm>
            <a:off x="3453583" y="2426086"/>
            <a:ext cx="5282222" cy="454792"/>
          </a:xfrm>
          <a:prstGeom prst="rect">
            <a:avLst/>
          </a:prstGeom>
        </p:spPr>
        <p:txBody>
          <a:bodyPr wrap="square" lIns="121902" tIns="60951" rIns="121902" bIns="60951">
            <a:spAutoFit/>
          </a:bodyPr>
          <a:lstStyle/>
          <a:p>
            <a:pPr defTabSz="866775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单击此处添加副标题或详细文本描述</a:t>
            </a:r>
          </a:p>
        </p:txBody>
      </p:sp>
      <p:sp>
        <p:nvSpPr>
          <p:cNvPr id="25" name="矩形 24"/>
          <p:cNvSpPr/>
          <p:nvPr/>
        </p:nvSpPr>
        <p:spPr>
          <a:xfrm>
            <a:off x="3573528" y="2956249"/>
            <a:ext cx="4079245" cy="47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2" tIns="60951" rIns="121902" bIns="60951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标题 1"/>
          <p:cNvSpPr txBox="1"/>
          <p:nvPr/>
        </p:nvSpPr>
        <p:spPr>
          <a:xfrm>
            <a:off x="832261" y="270792"/>
            <a:ext cx="6112934" cy="545806"/>
          </a:xfrm>
        </p:spPr>
        <p:txBody>
          <a:bodyPr>
            <a:normAutofit/>
          </a:bodyPr>
          <a:lstStyle>
            <a:lvl1pPr algn="l" defTabSz="96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27" name="矩形 26"/>
          <p:cNvSpPr/>
          <p:nvPr/>
        </p:nvSpPr>
        <p:spPr>
          <a:xfrm rot="5400000" flipH="1">
            <a:off x="174503" y="301130"/>
            <a:ext cx="714592" cy="112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923926" y="775305"/>
            <a:ext cx="1042987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 rot="16200000">
            <a:off x="307561" y="319375"/>
            <a:ext cx="816410" cy="1780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椭圆 29"/>
          <p:cNvSpPr/>
          <p:nvPr/>
        </p:nvSpPr>
        <p:spPr>
          <a:xfrm flipH="1">
            <a:off x="11445464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椭圆 30"/>
          <p:cNvSpPr/>
          <p:nvPr/>
        </p:nvSpPr>
        <p:spPr>
          <a:xfrm rot="10800000">
            <a:off x="11615365" y="721308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椭圆 31"/>
          <p:cNvSpPr/>
          <p:nvPr/>
        </p:nvSpPr>
        <p:spPr>
          <a:xfrm flipH="1">
            <a:off x="11785266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椭圆 32"/>
          <p:cNvSpPr/>
          <p:nvPr/>
        </p:nvSpPr>
        <p:spPr>
          <a:xfrm rot="10800000">
            <a:off x="11955168" y="721283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build="p"/>
      <p:bldP spid="23" grpId="0"/>
      <p:bldP spid="24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1600445" y="2172865"/>
            <a:ext cx="8991111" cy="3161031"/>
            <a:chOff x="1687970" y="2291495"/>
            <a:chExt cx="9482812" cy="3333900"/>
          </a:xfrm>
        </p:grpSpPr>
        <p:grpSp>
          <p:nvGrpSpPr>
            <p:cNvPr id="55" name="组合 54"/>
            <p:cNvGrpSpPr/>
            <p:nvPr/>
          </p:nvGrpSpPr>
          <p:grpSpPr>
            <a:xfrm>
              <a:off x="5885007" y="3702312"/>
              <a:ext cx="1088737" cy="1076444"/>
              <a:chOff x="5945170" y="3402095"/>
              <a:chExt cx="1032341" cy="1020684"/>
            </a:xfrm>
          </p:grpSpPr>
          <p:sp>
            <p:nvSpPr>
              <p:cNvPr id="56" name="Oval 23"/>
              <p:cNvSpPr>
                <a:spLocks noChangeArrowheads="1"/>
              </p:cNvSpPr>
              <p:nvPr/>
            </p:nvSpPr>
            <p:spPr bwMode="auto">
              <a:xfrm>
                <a:off x="5945170" y="3402095"/>
                <a:ext cx="1019641" cy="1020684"/>
              </a:xfrm>
              <a:prstGeom prst="ellipse">
                <a:avLst/>
              </a:prstGeom>
              <a:solidFill>
                <a:schemeClr val="accent1"/>
              </a:solidFill>
              <a:ln w="50800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defTabSz="866775" fontAlgn="base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6161090" y="3507694"/>
                <a:ext cx="816421" cy="70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vs</a:t>
                </a:r>
                <a:endParaRPr lang="zh-CN" alt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8" name="Freeform 105"/>
            <p:cNvSpPr>
              <a:spLocks noEditPoints="1"/>
            </p:cNvSpPr>
            <p:nvPr/>
          </p:nvSpPr>
          <p:spPr bwMode="auto">
            <a:xfrm>
              <a:off x="3004802" y="2291495"/>
              <a:ext cx="1216144" cy="1192299"/>
            </a:xfrm>
            <a:custGeom>
              <a:avLst/>
              <a:gdLst>
                <a:gd name="T0" fmla="*/ 6350 w 51"/>
                <a:gd name="T1" fmla="*/ 158750 h 50"/>
                <a:gd name="T2" fmla="*/ 12700 w 51"/>
                <a:gd name="T3" fmla="*/ 127000 h 50"/>
                <a:gd name="T4" fmla="*/ 44450 w 51"/>
                <a:gd name="T5" fmla="*/ 114300 h 50"/>
                <a:gd name="T6" fmla="*/ 44450 w 51"/>
                <a:gd name="T7" fmla="*/ 114300 h 50"/>
                <a:gd name="T8" fmla="*/ 34925 w 51"/>
                <a:gd name="T9" fmla="*/ 95250 h 50"/>
                <a:gd name="T10" fmla="*/ 31750 w 51"/>
                <a:gd name="T11" fmla="*/ 88900 h 50"/>
                <a:gd name="T12" fmla="*/ 25400 w 51"/>
                <a:gd name="T13" fmla="*/ 76200 h 50"/>
                <a:gd name="T14" fmla="*/ 22225 w 51"/>
                <a:gd name="T15" fmla="*/ 47625 h 50"/>
                <a:gd name="T16" fmla="*/ 63500 w 51"/>
                <a:gd name="T17" fmla="*/ 0 h 50"/>
                <a:gd name="T18" fmla="*/ 92075 w 51"/>
                <a:gd name="T19" fmla="*/ 9525 h 50"/>
                <a:gd name="T20" fmla="*/ 117475 w 51"/>
                <a:gd name="T21" fmla="*/ 38100 h 50"/>
                <a:gd name="T22" fmla="*/ 117475 w 51"/>
                <a:gd name="T23" fmla="*/ 60325 h 50"/>
                <a:gd name="T24" fmla="*/ 117475 w 51"/>
                <a:gd name="T25" fmla="*/ 73025 h 50"/>
                <a:gd name="T26" fmla="*/ 117475 w 51"/>
                <a:gd name="T27" fmla="*/ 158750 h 50"/>
                <a:gd name="T28" fmla="*/ 104775 w 51"/>
                <a:gd name="T29" fmla="*/ 76200 h 50"/>
                <a:gd name="T30" fmla="*/ 104775 w 51"/>
                <a:gd name="T31" fmla="*/ 60325 h 50"/>
                <a:gd name="T32" fmla="*/ 104775 w 51"/>
                <a:gd name="T33" fmla="*/ 38100 h 50"/>
                <a:gd name="T34" fmla="*/ 92075 w 51"/>
                <a:gd name="T35" fmla="*/ 19050 h 50"/>
                <a:gd name="T36" fmla="*/ 85725 w 51"/>
                <a:gd name="T37" fmla="*/ 19050 h 50"/>
                <a:gd name="T38" fmla="*/ 76200 w 51"/>
                <a:gd name="T39" fmla="*/ 12700 h 50"/>
                <a:gd name="T40" fmla="*/ 47625 w 51"/>
                <a:gd name="T41" fmla="*/ 15875 h 50"/>
                <a:gd name="T42" fmla="*/ 38100 w 51"/>
                <a:gd name="T43" fmla="*/ 31750 h 50"/>
                <a:gd name="T44" fmla="*/ 38100 w 51"/>
                <a:gd name="T45" fmla="*/ 60325 h 50"/>
                <a:gd name="T46" fmla="*/ 38100 w 51"/>
                <a:gd name="T47" fmla="*/ 63500 h 50"/>
                <a:gd name="T48" fmla="*/ 34925 w 51"/>
                <a:gd name="T49" fmla="*/ 73025 h 50"/>
                <a:gd name="T50" fmla="*/ 34925 w 51"/>
                <a:gd name="T51" fmla="*/ 73025 h 50"/>
                <a:gd name="T52" fmla="*/ 41275 w 51"/>
                <a:gd name="T53" fmla="*/ 79375 h 50"/>
                <a:gd name="T54" fmla="*/ 41275 w 51"/>
                <a:gd name="T55" fmla="*/ 79375 h 50"/>
                <a:gd name="T56" fmla="*/ 53975 w 51"/>
                <a:gd name="T57" fmla="*/ 101600 h 50"/>
                <a:gd name="T58" fmla="*/ 57150 w 51"/>
                <a:gd name="T59" fmla="*/ 111125 h 50"/>
                <a:gd name="T60" fmla="*/ 53975 w 51"/>
                <a:gd name="T61" fmla="*/ 120650 h 50"/>
                <a:gd name="T62" fmla="*/ 22225 w 51"/>
                <a:gd name="T63" fmla="*/ 136525 h 50"/>
                <a:gd name="T64" fmla="*/ 133350 w 51"/>
                <a:gd name="T65" fmla="*/ 111125 h 50"/>
                <a:gd name="T66" fmla="*/ 136525 w 51"/>
                <a:gd name="T67" fmla="*/ 117475 h 50"/>
                <a:gd name="T68" fmla="*/ 120650 w 51"/>
                <a:gd name="T69" fmla="*/ 120650 h 50"/>
                <a:gd name="T70" fmla="*/ 117475 w 51"/>
                <a:gd name="T71" fmla="*/ 136525 h 50"/>
                <a:gd name="T72" fmla="*/ 114300 w 51"/>
                <a:gd name="T73" fmla="*/ 120650 h 50"/>
                <a:gd name="T74" fmla="*/ 98425 w 51"/>
                <a:gd name="T75" fmla="*/ 117475 h 50"/>
                <a:gd name="T76" fmla="*/ 114300 w 51"/>
                <a:gd name="T77" fmla="*/ 111125 h 50"/>
                <a:gd name="T78" fmla="*/ 117475 w 51"/>
                <a:gd name="T79" fmla="*/ 95250 h 50"/>
                <a:gd name="T80" fmla="*/ 120650 w 51"/>
                <a:gd name="T81" fmla="*/ 111125 h 50"/>
                <a:gd name="T82" fmla="*/ 117475 w 51"/>
                <a:gd name="T83" fmla="*/ 85725 h 50"/>
                <a:gd name="T84" fmla="*/ 85725 w 51"/>
                <a:gd name="T85" fmla="*/ 117475 h 50"/>
                <a:gd name="T86" fmla="*/ 149225 w 51"/>
                <a:gd name="T87" fmla="*/ 117475 h 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0">
                  <a:moveTo>
                    <a:pt x="4" y="48"/>
                  </a:moveTo>
                  <a:cubicBezTo>
                    <a:pt x="4" y="49"/>
                    <a:pt x="3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5"/>
                    <a:pt x="2" y="42"/>
                    <a:pt x="4" y="40"/>
                  </a:cubicBezTo>
                  <a:cubicBezTo>
                    <a:pt x="7" y="37"/>
                    <a:pt x="11" y="36"/>
                    <a:pt x="13" y="36"/>
                  </a:cubicBezTo>
                  <a:cubicBezTo>
                    <a:pt x="13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4"/>
                    <a:pt x="12" y="31"/>
                    <a:pt x="11" y="30"/>
                  </a:cubicBezTo>
                  <a:cubicBezTo>
                    <a:pt x="11" y="29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7" y="23"/>
                    <a:pt x="7" y="21"/>
                    <a:pt x="8" y="19"/>
                  </a:cubicBezTo>
                  <a:cubicBezTo>
                    <a:pt x="7" y="18"/>
                    <a:pt x="7" y="16"/>
                    <a:pt x="7" y="15"/>
                  </a:cubicBezTo>
                  <a:cubicBezTo>
                    <a:pt x="7" y="10"/>
                    <a:pt x="9" y="5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2" y="0"/>
                    <a:pt x="23" y="0"/>
                    <a:pt x="25" y="0"/>
                  </a:cubicBezTo>
                  <a:cubicBezTo>
                    <a:pt x="26" y="1"/>
                    <a:pt x="28" y="1"/>
                    <a:pt x="29" y="3"/>
                  </a:cubicBezTo>
                  <a:cubicBezTo>
                    <a:pt x="31" y="2"/>
                    <a:pt x="33" y="4"/>
                    <a:pt x="34" y="5"/>
                  </a:cubicBezTo>
                  <a:cubicBezTo>
                    <a:pt x="36" y="7"/>
                    <a:pt x="37" y="10"/>
                    <a:pt x="37" y="12"/>
                  </a:cubicBezTo>
                  <a:cubicBezTo>
                    <a:pt x="37" y="13"/>
                    <a:pt x="37" y="14"/>
                    <a:pt x="37" y="16"/>
                  </a:cubicBezTo>
                  <a:cubicBezTo>
                    <a:pt x="37" y="17"/>
                    <a:pt x="37" y="18"/>
                    <a:pt x="37" y="19"/>
                  </a:cubicBezTo>
                  <a:cubicBezTo>
                    <a:pt x="37" y="20"/>
                    <a:pt x="37" y="21"/>
                    <a:pt x="37" y="22"/>
                  </a:cubicBezTo>
                  <a:cubicBezTo>
                    <a:pt x="37" y="22"/>
                    <a:pt x="37" y="23"/>
                    <a:pt x="37" y="23"/>
                  </a:cubicBezTo>
                  <a:cubicBezTo>
                    <a:pt x="45" y="23"/>
                    <a:pt x="51" y="29"/>
                    <a:pt x="51" y="37"/>
                  </a:cubicBezTo>
                  <a:cubicBezTo>
                    <a:pt x="51" y="44"/>
                    <a:pt x="45" y="50"/>
                    <a:pt x="37" y="50"/>
                  </a:cubicBezTo>
                  <a:cubicBezTo>
                    <a:pt x="30" y="50"/>
                    <a:pt x="24" y="44"/>
                    <a:pt x="24" y="37"/>
                  </a:cubicBezTo>
                  <a:cubicBezTo>
                    <a:pt x="24" y="31"/>
                    <a:pt x="27" y="26"/>
                    <a:pt x="33" y="24"/>
                  </a:cubicBezTo>
                  <a:cubicBezTo>
                    <a:pt x="34" y="23"/>
                    <a:pt x="34" y="22"/>
                    <a:pt x="33" y="20"/>
                  </a:cubicBezTo>
                  <a:cubicBezTo>
                    <a:pt x="33" y="20"/>
                    <a:pt x="32" y="19"/>
                    <a:pt x="33" y="19"/>
                  </a:cubicBezTo>
                  <a:cubicBezTo>
                    <a:pt x="33" y="17"/>
                    <a:pt x="33" y="16"/>
                    <a:pt x="33" y="15"/>
                  </a:cubicBezTo>
                  <a:cubicBezTo>
                    <a:pt x="34" y="14"/>
                    <a:pt x="34" y="13"/>
                    <a:pt x="33" y="12"/>
                  </a:cubicBezTo>
                  <a:cubicBezTo>
                    <a:pt x="33" y="11"/>
                    <a:pt x="32" y="9"/>
                    <a:pt x="31" y="8"/>
                  </a:cubicBezTo>
                  <a:cubicBezTo>
                    <a:pt x="31" y="7"/>
                    <a:pt x="30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6"/>
                    <a:pt x="26" y="5"/>
                    <a:pt x="26" y="5"/>
                  </a:cubicBezTo>
                  <a:cubicBezTo>
                    <a:pt x="25" y="4"/>
                    <a:pt x="25" y="4"/>
                    <a:pt x="24" y="4"/>
                  </a:cubicBezTo>
                  <a:cubicBezTo>
                    <a:pt x="23" y="4"/>
                    <a:pt x="21" y="4"/>
                    <a:pt x="21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6"/>
                    <a:pt x="12" y="8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3"/>
                    <a:pt x="11" y="15"/>
                  </a:cubicBezTo>
                  <a:cubicBezTo>
                    <a:pt x="11" y="16"/>
                    <a:pt x="11" y="17"/>
                    <a:pt x="12" y="19"/>
                  </a:cubicBezTo>
                  <a:cubicBezTo>
                    <a:pt x="12" y="19"/>
                    <a:pt x="12" y="19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0" y="21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4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6"/>
                    <a:pt x="14" y="27"/>
                    <a:pt x="15" y="28"/>
                  </a:cubicBezTo>
                  <a:cubicBezTo>
                    <a:pt x="15" y="30"/>
                    <a:pt x="16" y="31"/>
                    <a:pt x="17" y="32"/>
                  </a:cubicBezTo>
                  <a:cubicBezTo>
                    <a:pt x="18" y="33"/>
                    <a:pt x="18" y="33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6"/>
                    <a:pt x="18" y="37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9"/>
                    <a:pt x="15" y="40"/>
                    <a:pt x="13" y="40"/>
                  </a:cubicBezTo>
                  <a:cubicBezTo>
                    <a:pt x="11" y="40"/>
                    <a:pt x="9" y="41"/>
                    <a:pt x="7" y="43"/>
                  </a:cubicBezTo>
                  <a:cubicBezTo>
                    <a:pt x="5" y="44"/>
                    <a:pt x="4" y="46"/>
                    <a:pt x="4" y="48"/>
                  </a:cubicBezTo>
                  <a:close/>
                  <a:moveTo>
                    <a:pt x="42" y="35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43" y="35"/>
                    <a:pt x="43" y="36"/>
                    <a:pt x="43" y="37"/>
                  </a:cubicBezTo>
                  <a:cubicBezTo>
                    <a:pt x="43" y="37"/>
                    <a:pt x="43" y="38"/>
                    <a:pt x="42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3"/>
                    <a:pt x="37" y="43"/>
                  </a:cubicBezTo>
                  <a:cubicBezTo>
                    <a:pt x="37" y="43"/>
                    <a:pt x="36" y="42"/>
                    <a:pt x="36" y="42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7"/>
                    <a:pt x="31" y="37"/>
                  </a:cubicBezTo>
                  <a:cubicBezTo>
                    <a:pt x="31" y="36"/>
                    <a:pt x="31" y="35"/>
                    <a:pt x="32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7" y="30"/>
                    <a:pt x="37" y="30"/>
                  </a:cubicBezTo>
                  <a:cubicBezTo>
                    <a:pt x="38" y="30"/>
                    <a:pt x="38" y="31"/>
                    <a:pt x="38" y="31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2" y="35"/>
                    <a:pt x="42" y="35"/>
                    <a:pt x="42" y="35"/>
                  </a:cubicBezTo>
                  <a:close/>
                  <a:moveTo>
                    <a:pt x="37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2" y="27"/>
                    <a:pt x="27" y="31"/>
                    <a:pt x="27" y="37"/>
                  </a:cubicBezTo>
                  <a:cubicBezTo>
                    <a:pt x="27" y="42"/>
                    <a:pt x="32" y="46"/>
                    <a:pt x="37" y="46"/>
                  </a:cubicBezTo>
                  <a:cubicBezTo>
                    <a:pt x="42" y="46"/>
                    <a:pt x="47" y="42"/>
                    <a:pt x="47" y="37"/>
                  </a:cubicBezTo>
                  <a:cubicBezTo>
                    <a:pt x="47" y="31"/>
                    <a:pt x="42" y="27"/>
                    <a:pt x="37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106"/>
            <p:cNvSpPr>
              <a:spLocks noEditPoints="1"/>
            </p:cNvSpPr>
            <p:nvPr/>
          </p:nvSpPr>
          <p:spPr bwMode="auto">
            <a:xfrm>
              <a:off x="8682628" y="2291495"/>
              <a:ext cx="1228072" cy="1192299"/>
            </a:xfrm>
            <a:custGeom>
              <a:avLst/>
              <a:gdLst>
                <a:gd name="T0" fmla="*/ 6412 w 51"/>
                <a:gd name="T1" fmla="*/ 158750 h 50"/>
                <a:gd name="T2" fmla="*/ 12825 w 51"/>
                <a:gd name="T3" fmla="*/ 127000 h 50"/>
                <a:gd name="T4" fmla="*/ 44886 w 51"/>
                <a:gd name="T5" fmla="*/ 114300 h 50"/>
                <a:gd name="T6" fmla="*/ 44886 w 51"/>
                <a:gd name="T7" fmla="*/ 114300 h 50"/>
                <a:gd name="T8" fmla="*/ 35268 w 51"/>
                <a:gd name="T9" fmla="*/ 95250 h 50"/>
                <a:gd name="T10" fmla="*/ 32061 w 51"/>
                <a:gd name="T11" fmla="*/ 88900 h 50"/>
                <a:gd name="T12" fmla="*/ 22443 w 51"/>
                <a:gd name="T13" fmla="*/ 76200 h 50"/>
                <a:gd name="T14" fmla="*/ 22443 w 51"/>
                <a:gd name="T15" fmla="*/ 60325 h 50"/>
                <a:gd name="T16" fmla="*/ 38474 w 51"/>
                <a:gd name="T17" fmla="*/ 6350 h 50"/>
                <a:gd name="T18" fmla="*/ 76947 w 51"/>
                <a:gd name="T19" fmla="*/ 0 h 50"/>
                <a:gd name="T20" fmla="*/ 109009 w 51"/>
                <a:gd name="T21" fmla="*/ 15875 h 50"/>
                <a:gd name="T22" fmla="*/ 118627 w 51"/>
                <a:gd name="T23" fmla="*/ 50800 h 50"/>
                <a:gd name="T24" fmla="*/ 118627 w 51"/>
                <a:gd name="T25" fmla="*/ 66675 h 50"/>
                <a:gd name="T26" fmla="*/ 118627 w 51"/>
                <a:gd name="T27" fmla="*/ 73025 h 50"/>
                <a:gd name="T28" fmla="*/ 153895 w 51"/>
                <a:gd name="T29" fmla="*/ 142875 h 50"/>
                <a:gd name="T30" fmla="*/ 160307 w 51"/>
                <a:gd name="T31" fmla="*/ 149225 h 50"/>
                <a:gd name="T32" fmla="*/ 150688 w 51"/>
                <a:gd name="T33" fmla="*/ 158750 h 50"/>
                <a:gd name="T34" fmla="*/ 144276 w 51"/>
                <a:gd name="T35" fmla="*/ 149225 h 50"/>
                <a:gd name="T36" fmla="*/ 73741 w 51"/>
                <a:gd name="T37" fmla="*/ 117475 h 50"/>
                <a:gd name="T38" fmla="*/ 105803 w 51"/>
                <a:gd name="T39" fmla="*/ 63500 h 50"/>
                <a:gd name="T40" fmla="*/ 105803 w 51"/>
                <a:gd name="T41" fmla="*/ 47625 h 50"/>
                <a:gd name="T42" fmla="*/ 99390 w 51"/>
                <a:gd name="T43" fmla="*/ 25400 h 50"/>
                <a:gd name="T44" fmla="*/ 92978 w 51"/>
                <a:gd name="T45" fmla="*/ 19050 h 50"/>
                <a:gd name="T46" fmla="*/ 80153 w 51"/>
                <a:gd name="T47" fmla="*/ 15875 h 50"/>
                <a:gd name="T48" fmla="*/ 64123 w 51"/>
                <a:gd name="T49" fmla="*/ 12700 h 50"/>
                <a:gd name="T50" fmla="*/ 35268 w 51"/>
                <a:gd name="T51" fmla="*/ 31750 h 50"/>
                <a:gd name="T52" fmla="*/ 35268 w 51"/>
                <a:gd name="T53" fmla="*/ 44450 h 50"/>
                <a:gd name="T54" fmla="*/ 35268 w 51"/>
                <a:gd name="T55" fmla="*/ 63500 h 50"/>
                <a:gd name="T56" fmla="*/ 35268 w 51"/>
                <a:gd name="T57" fmla="*/ 63500 h 50"/>
                <a:gd name="T58" fmla="*/ 38474 w 51"/>
                <a:gd name="T59" fmla="*/ 79375 h 50"/>
                <a:gd name="T60" fmla="*/ 38474 w 51"/>
                <a:gd name="T61" fmla="*/ 79375 h 50"/>
                <a:gd name="T62" fmla="*/ 38474 w 51"/>
                <a:gd name="T63" fmla="*/ 79375 h 50"/>
                <a:gd name="T64" fmla="*/ 54504 w 51"/>
                <a:gd name="T65" fmla="*/ 101600 h 50"/>
                <a:gd name="T66" fmla="*/ 57710 w 51"/>
                <a:gd name="T67" fmla="*/ 111125 h 50"/>
                <a:gd name="T68" fmla="*/ 51298 w 51"/>
                <a:gd name="T69" fmla="*/ 120650 h 50"/>
                <a:gd name="T70" fmla="*/ 19237 w 51"/>
                <a:gd name="T71" fmla="*/ 136525 h 50"/>
                <a:gd name="T72" fmla="*/ 102596 w 51"/>
                <a:gd name="T73" fmla="*/ 107950 h 50"/>
                <a:gd name="T74" fmla="*/ 96184 w 51"/>
                <a:gd name="T75" fmla="*/ 111125 h 50"/>
                <a:gd name="T76" fmla="*/ 109009 w 51"/>
                <a:gd name="T77" fmla="*/ 92075 h 50"/>
                <a:gd name="T78" fmla="*/ 112215 w 51"/>
                <a:gd name="T79" fmla="*/ 98425 h 50"/>
                <a:gd name="T80" fmla="*/ 134658 w 51"/>
                <a:gd name="T81" fmla="*/ 107950 h 50"/>
                <a:gd name="T82" fmla="*/ 137864 w 51"/>
                <a:gd name="T83" fmla="*/ 104775 h 50"/>
                <a:gd name="T84" fmla="*/ 144276 w 51"/>
                <a:gd name="T85" fmla="*/ 117475 h 50"/>
                <a:gd name="T86" fmla="*/ 128245 w 51"/>
                <a:gd name="T87" fmla="*/ 139700 h 50"/>
                <a:gd name="T88" fmla="*/ 115421 w 51"/>
                <a:gd name="T89" fmla="*/ 136525 h 50"/>
                <a:gd name="T90" fmla="*/ 125039 w 51"/>
                <a:gd name="T91" fmla="*/ 133350 h 50"/>
                <a:gd name="T92" fmla="*/ 134658 w 51"/>
                <a:gd name="T93" fmla="*/ 117475 h 50"/>
                <a:gd name="T94" fmla="*/ 118627 w 51"/>
                <a:gd name="T95" fmla="*/ 85725 h 50"/>
                <a:gd name="T96" fmla="*/ 86566 w 51"/>
                <a:gd name="T97" fmla="*/ 117475 h 50"/>
                <a:gd name="T98" fmla="*/ 147482 w 51"/>
                <a:gd name="T99" fmla="*/ 117475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1" h="50">
                  <a:moveTo>
                    <a:pt x="4" y="48"/>
                  </a:moveTo>
                  <a:cubicBezTo>
                    <a:pt x="4" y="49"/>
                    <a:pt x="3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5"/>
                    <a:pt x="2" y="42"/>
                    <a:pt x="4" y="40"/>
                  </a:cubicBezTo>
                  <a:cubicBezTo>
                    <a:pt x="6" y="37"/>
                    <a:pt x="10" y="36"/>
                    <a:pt x="12" y="36"/>
                  </a:cubicBezTo>
                  <a:cubicBezTo>
                    <a:pt x="13" y="36"/>
                    <a:pt x="13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2" y="33"/>
                    <a:pt x="11" y="31"/>
                    <a:pt x="11" y="30"/>
                  </a:cubicBezTo>
                  <a:cubicBezTo>
                    <a:pt x="10" y="29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7"/>
                    <a:pt x="8" y="26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6" y="21"/>
                    <a:pt x="7" y="19"/>
                  </a:cubicBezTo>
                  <a:cubicBezTo>
                    <a:pt x="7" y="18"/>
                    <a:pt x="7" y="16"/>
                    <a:pt x="7" y="14"/>
                  </a:cubicBezTo>
                  <a:cubicBezTo>
                    <a:pt x="7" y="10"/>
                    <a:pt x="8" y="5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1" y="0"/>
                    <a:pt x="23" y="0"/>
                    <a:pt x="24" y="0"/>
                  </a:cubicBezTo>
                  <a:cubicBezTo>
                    <a:pt x="26" y="0"/>
                    <a:pt x="28" y="1"/>
                    <a:pt x="29" y="2"/>
                  </a:cubicBezTo>
                  <a:cubicBezTo>
                    <a:pt x="31" y="2"/>
                    <a:pt x="32" y="3"/>
                    <a:pt x="34" y="5"/>
                  </a:cubicBezTo>
                  <a:cubicBezTo>
                    <a:pt x="35" y="7"/>
                    <a:pt x="37" y="10"/>
                    <a:pt x="37" y="12"/>
                  </a:cubicBezTo>
                  <a:cubicBezTo>
                    <a:pt x="37" y="13"/>
                    <a:pt x="37" y="14"/>
                    <a:pt x="37" y="16"/>
                  </a:cubicBezTo>
                  <a:cubicBezTo>
                    <a:pt x="37" y="17"/>
                    <a:pt x="37" y="18"/>
                    <a:pt x="36" y="19"/>
                  </a:cubicBezTo>
                  <a:cubicBezTo>
                    <a:pt x="37" y="20"/>
                    <a:pt x="37" y="20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44" y="23"/>
                    <a:pt x="50" y="29"/>
                    <a:pt x="50" y="37"/>
                  </a:cubicBezTo>
                  <a:cubicBezTo>
                    <a:pt x="50" y="40"/>
                    <a:pt x="49" y="42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1" y="48"/>
                    <a:pt x="51" y="49"/>
                    <a:pt x="50" y="50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3" y="49"/>
                    <a:pt x="40" y="50"/>
                    <a:pt x="37" y="50"/>
                  </a:cubicBezTo>
                  <a:cubicBezTo>
                    <a:pt x="29" y="50"/>
                    <a:pt x="23" y="44"/>
                    <a:pt x="23" y="37"/>
                  </a:cubicBezTo>
                  <a:cubicBezTo>
                    <a:pt x="23" y="31"/>
                    <a:pt x="27" y="26"/>
                    <a:pt x="32" y="24"/>
                  </a:cubicBezTo>
                  <a:cubicBezTo>
                    <a:pt x="33" y="22"/>
                    <a:pt x="34" y="22"/>
                    <a:pt x="33" y="20"/>
                  </a:cubicBezTo>
                  <a:cubicBezTo>
                    <a:pt x="32" y="20"/>
                    <a:pt x="32" y="19"/>
                    <a:pt x="32" y="19"/>
                  </a:cubicBezTo>
                  <a:cubicBezTo>
                    <a:pt x="33" y="17"/>
                    <a:pt x="33" y="16"/>
                    <a:pt x="33" y="15"/>
                  </a:cubicBezTo>
                  <a:cubicBezTo>
                    <a:pt x="33" y="14"/>
                    <a:pt x="33" y="13"/>
                    <a:pt x="33" y="12"/>
                  </a:cubicBezTo>
                  <a:cubicBezTo>
                    <a:pt x="33" y="11"/>
                    <a:pt x="32" y="9"/>
                    <a:pt x="31" y="8"/>
                  </a:cubicBezTo>
                  <a:cubicBezTo>
                    <a:pt x="30" y="7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6" y="6"/>
                    <a:pt x="26" y="5"/>
                    <a:pt x="25" y="5"/>
                  </a:cubicBezTo>
                  <a:cubicBezTo>
                    <a:pt x="25" y="4"/>
                    <a:pt x="24" y="4"/>
                    <a:pt x="24" y="4"/>
                  </a:cubicBezTo>
                  <a:cubicBezTo>
                    <a:pt x="22" y="4"/>
                    <a:pt x="21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2" y="8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0" y="13"/>
                    <a:pt x="11" y="14"/>
                  </a:cubicBezTo>
                  <a:cubicBezTo>
                    <a:pt x="11" y="16"/>
                    <a:pt x="11" y="17"/>
                    <a:pt x="11" y="19"/>
                  </a:cubicBezTo>
                  <a:cubicBezTo>
                    <a:pt x="11" y="19"/>
                    <a:pt x="12" y="19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0" y="21"/>
                    <a:pt x="11" y="23"/>
                  </a:cubicBezTo>
                  <a:cubicBezTo>
                    <a:pt x="11" y="24"/>
                    <a:pt x="12" y="24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6"/>
                    <a:pt x="14" y="27"/>
                    <a:pt x="14" y="28"/>
                  </a:cubicBezTo>
                  <a:cubicBezTo>
                    <a:pt x="15" y="30"/>
                    <a:pt x="16" y="31"/>
                    <a:pt x="17" y="32"/>
                  </a:cubicBezTo>
                  <a:cubicBezTo>
                    <a:pt x="17" y="33"/>
                    <a:pt x="18" y="33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6"/>
                    <a:pt x="17" y="37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0"/>
                    <a:pt x="13" y="40"/>
                  </a:cubicBezTo>
                  <a:cubicBezTo>
                    <a:pt x="11" y="40"/>
                    <a:pt x="8" y="41"/>
                    <a:pt x="6" y="43"/>
                  </a:cubicBezTo>
                  <a:cubicBezTo>
                    <a:pt x="5" y="44"/>
                    <a:pt x="4" y="46"/>
                    <a:pt x="4" y="48"/>
                  </a:cubicBezTo>
                  <a:close/>
                  <a:moveTo>
                    <a:pt x="32" y="34"/>
                  </a:moveTo>
                  <a:cubicBezTo>
                    <a:pt x="32" y="34"/>
                    <a:pt x="32" y="34"/>
                    <a:pt x="32" y="34"/>
                  </a:cubicBezTo>
                  <a:cubicBezTo>
                    <a:pt x="31" y="35"/>
                    <a:pt x="31" y="35"/>
                    <a:pt x="30" y="35"/>
                  </a:cubicBezTo>
                  <a:cubicBezTo>
                    <a:pt x="30" y="35"/>
                    <a:pt x="29" y="34"/>
                    <a:pt x="30" y="33"/>
                  </a:cubicBezTo>
                  <a:cubicBezTo>
                    <a:pt x="30" y="32"/>
                    <a:pt x="32" y="30"/>
                    <a:pt x="34" y="29"/>
                  </a:cubicBezTo>
                  <a:cubicBezTo>
                    <a:pt x="34" y="29"/>
                    <a:pt x="35" y="29"/>
                    <a:pt x="35" y="30"/>
                  </a:cubicBezTo>
                  <a:cubicBezTo>
                    <a:pt x="35" y="30"/>
                    <a:pt x="35" y="31"/>
                    <a:pt x="35" y="31"/>
                  </a:cubicBezTo>
                  <a:cubicBezTo>
                    <a:pt x="33" y="32"/>
                    <a:pt x="32" y="33"/>
                    <a:pt x="32" y="34"/>
                  </a:cubicBezTo>
                  <a:close/>
                  <a:moveTo>
                    <a:pt x="42" y="34"/>
                  </a:move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5" y="34"/>
                    <a:pt x="45" y="36"/>
                    <a:pt x="45" y="37"/>
                  </a:cubicBezTo>
                  <a:cubicBezTo>
                    <a:pt x="45" y="38"/>
                    <a:pt x="44" y="40"/>
                    <a:pt x="43" y="41"/>
                  </a:cubicBezTo>
                  <a:cubicBezTo>
                    <a:pt x="43" y="42"/>
                    <a:pt x="41" y="43"/>
                    <a:pt x="40" y="44"/>
                  </a:cubicBezTo>
                  <a:cubicBezTo>
                    <a:pt x="39" y="44"/>
                    <a:pt x="38" y="44"/>
                    <a:pt x="37" y="44"/>
                  </a:cubicBezTo>
                  <a:cubicBezTo>
                    <a:pt x="36" y="44"/>
                    <a:pt x="36" y="44"/>
                    <a:pt x="36" y="43"/>
                  </a:cubicBezTo>
                  <a:cubicBezTo>
                    <a:pt x="36" y="43"/>
                    <a:pt x="36" y="42"/>
                    <a:pt x="37" y="42"/>
                  </a:cubicBezTo>
                  <a:cubicBezTo>
                    <a:pt x="38" y="42"/>
                    <a:pt x="38" y="42"/>
                    <a:pt x="39" y="42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2" y="39"/>
                    <a:pt x="42" y="38"/>
                    <a:pt x="42" y="37"/>
                  </a:cubicBezTo>
                  <a:cubicBezTo>
                    <a:pt x="42" y="36"/>
                    <a:pt x="42" y="35"/>
                    <a:pt x="42" y="34"/>
                  </a:cubicBezTo>
                  <a:close/>
                  <a:moveTo>
                    <a:pt x="37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2" y="27"/>
                    <a:pt x="27" y="31"/>
                    <a:pt x="27" y="37"/>
                  </a:cubicBezTo>
                  <a:cubicBezTo>
                    <a:pt x="27" y="42"/>
                    <a:pt x="32" y="46"/>
                    <a:pt x="37" y="46"/>
                  </a:cubicBezTo>
                  <a:cubicBezTo>
                    <a:pt x="42" y="46"/>
                    <a:pt x="46" y="42"/>
                    <a:pt x="46" y="37"/>
                  </a:cubicBezTo>
                  <a:cubicBezTo>
                    <a:pt x="46" y="31"/>
                    <a:pt x="42" y="27"/>
                    <a:pt x="37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1687970" y="3652662"/>
              <a:ext cx="3777052" cy="1972733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7393730" y="3631499"/>
              <a:ext cx="3777052" cy="1972733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1864061" y="4058492"/>
              <a:ext cx="3497625" cy="1003966"/>
              <a:chOff x="1767168" y="3848265"/>
              <a:chExt cx="3316449" cy="951961"/>
            </a:xfrm>
          </p:grpSpPr>
          <p:sp>
            <p:nvSpPr>
              <p:cNvPr id="63" name="TextBox 54"/>
              <p:cNvSpPr txBox="1"/>
              <p:nvPr/>
            </p:nvSpPr>
            <p:spPr>
              <a:xfrm>
                <a:off x="1767168" y="4186819"/>
                <a:ext cx="3316449" cy="613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66775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方正兰亭细黑_GBK_M" panose="02010600010101010101" pitchFamily="2" charset="2"/>
                    <a:sym typeface="Arial" panose="020B0604020202020204" pitchFamily="34" charset="0"/>
                  </a:rPr>
                  <a:t>您的内容打在这里，或者通过复制您的文本后，在此框中选择粘贴，并选择只保留文字。</a:t>
                </a: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2900223" y="3848265"/>
                <a:ext cx="1005459" cy="338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相关标题</a:t>
                </a: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7547852" y="4058494"/>
              <a:ext cx="3497625" cy="1003966"/>
              <a:chOff x="1767168" y="3848265"/>
              <a:chExt cx="3316449" cy="951961"/>
            </a:xfrm>
          </p:grpSpPr>
          <p:sp>
            <p:nvSpPr>
              <p:cNvPr id="66" name="TextBox 54"/>
              <p:cNvSpPr txBox="1"/>
              <p:nvPr/>
            </p:nvSpPr>
            <p:spPr>
              <a:xfrm>
                <a:off x="1767168" y="4186819"/>
                <a:ext cx="3316449" cy="613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66775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方正兰亭细黑_GBK_M" panose="02010600010101010101" pitchFamily="2" charset="2"/>
                    <a:sym typeface="Arial" panose="020B0604020202020204" pitchFamily="34" charset="0"/>
                  </a:rPr>
                  <a:t>您的内容打在这里，或者通过复制您的文本后，在此框中选择粘贴，并选择只保留文字。</a:t>
                </a: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2900223" y="3848265"/>
                <a:ext cx="1005459" cy="338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相关标题</a:t>
                </a:r>
              </a:p>
            </p:txBody>
          </p:sp>
        </p:grpSp>
      </p:grpSp>
      <p:sp>
        <p:nvSpPr>
          <p:cNvPr id="16" name="标题 1"/>
          <p:cNvSpPr txBox="1"/>
          <p:nvPr/>
        </p:nvSpPr>
        <p:spPr>
          <a:xfrm>
            <a:off x="832261" y="270792"/>
            <a:ext cx="6112934" cy="545806"/>
          </a:xfrm>
        </p:spPr>
        <p:txBody>
          <a:bodyPr>
            <a:normAutofit/>
          </a:bodyPr>
          <a:lstStyle>
            <a:lvl1pPr algn="l" defTabSz="96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17" name="矩形 16"/>
          <p:cNvSpPr/>
          <p:nvPr/>
        </p:nvSpPr>
        <p:spPr>
          <a:xfrm rot="5400000" flipH="1">
            <a:off x="174503" y="301130"/>
            <a:ext cx="714592" cy="112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23926" y="775305"/>
            <a:ext cx="1042987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 rot="16200000">
            <a:off x="307561" y="319375"/>
            <a:ext cx="816410" cy="1780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椭圆 19"/>
          <p:cNvSpPr/>
          <p:nvPr/>
        </p:nvSpPr>
        <p:spPr>
          <a:xfrm flipH="1">
            <a:off x="11445464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椭圆 20"/>
          <p:cNvSpPr/>
          <p:nvPr/>
        </p:nvSpPr>
        <p:spPr>
          <a:xfrm rot="10800000">
            <a:off x="11615365" y="721308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椭圆 21"/>
          <p:cNvSpPr/>
          <p:nvPr/>
        </p:nvSpPr>
        <p:spPr>
          <a:xfrm flipH="1">
            <a:off x="11785266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椭圆 22"/>
          <p:cNvSpPr/>
          <p:nvPr/>
        </p:nvSpPr>
        <p:spPr>
          <a:xfrm rot="10800000">
            <a:off x="11955168" y="721283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/>
          <p:nvPr/>
        </p:nvSpPr>
        <p:spPr bwMode="auto">
          <a:xfrm>
            <a:off x="8172742" y="2752388"/>
            <a:ext cx="1638501" cy="163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866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>
                <a:solidFill>
                  <a:srgbClr val="CF3C27"/>
                </a:solidFill>
                <a:latin typeface="Arial" panose="020B0604020202020204" pitchFamily="34" charset="0"/>
                <a:ea typeface="微软雅黑" panose="020B0503020204020204" charset="-122"/>
                <a:cs typeface="Helvetica Neue Thin" charset="0"/>
                <a:sym typeface="Arial" panose="020B0604020202020204" pitchFamily="34" charset="0"/>
              </a:rPr>
              <a:t>45%</a:t>
            </a:r>
            <a:endParaRPr lang="en-US" sz="3200" dirty="0">
              <a:solidFill>
                <a:srgbClr val="CF3C27"/>
              </a:solidFill>
              <a:latin typeface="Arial" panose="020B0604020202020204" pitchFamily="34" charset="0"/>
              <a:ea typeface="微软雅黑" panose="020B0503020204020204" charset="-122"/>
              <a:cs typeface="Helvetica Neue Thin" charset="0"/>
              <a:sym typeface="Arial" panose="020B0604020202020204" pitchFamily="34" charset="0"/>
            </a:endParaRPr>
          </a:p>
        </p:txBody>
      </p:sp>
      <p:sp>
        <p:nvSpPr>
          <p:cNvPr id="3" name="CuadroTexto 39"/>
          <p:cNvSpPr txBox="1"/>
          <p:nvPr/>
        </p:nvSpPr>
        <p:spPr>
          <a:xfrm>
            <a:off x="1239356" y="1891727"/>
            <a:ext cx="2107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CF3C27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添加标题内容</a:t>
            </a:r>
            <a:endParaRPr lang="en-US" altLang="zh-CN" sz="2000" b="1" dirty="0">
              <a:solidFill>
                <a:srgbClr val="CF3C27"/>
              </a:solidFill>
              <a:latin typeface="Arial" panose="020B0604020202020204" pitchFamily="34" charset="0"/>
              <a:ea typeface="微软雅黑" panose="020B050302020402020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CuadroTexto 40"/>
          <p:cNvSpPr txBox="1"/>
          <p:nvPr/>
        </p:nvSpPr>
        <p:spPr>
          <a:xfrm>
            <a:off x="1239356" y="2432749"/>
            <a:ext cx="1404754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s-ES" sz="4000" dirty="0">
                <a:solidFill>
                  <a:srgbClr val="CF3C27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5" name="Rectángulo 41"/>
          <p:cNvSpPr/>
          <p:nvPr/>
        </p:nvSpPr>
        <p:spPr>
          <a:xfrm>
            <a:off x="2362097" y="2396014"/>
            <a:ext cx="4289873" cy="90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6775" fontAlgn="base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右键点击图片选择设置图片格式可直接替换图片。您的容打在这里，或者通过复制您的文本后，在此框中选择粘贴，并选择只保留文字。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Rectángulo 42"/>
          <p:cNvSpPr/>
          <p:nvPr/>
        </p:nvSpPr>
        <p:spPr>
          <a:xfrm>
            <a:off x="1239356" y="3215496"/>
            <a:ext cx="5338428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66775" fontAlgn="base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右键点击图片选择设置图片格式可直接替换图片。您的内容打在这里，或者通过复制您的文本后，在此框中选择粘贴，并选择只保留文字。在此录入上述图表的描述说明，在此录入上述图表的综合描述说明，在此录入上述图表的综合描述说明，在此录入上述图表的综合描述说明。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Paralelogramo 44"/>
          <p:cNvSpPr/>
          <p:nvPr/>
        </p:nvSpPr>
        <p:spPr>
          <a:xfrm>
            <a:off x="1315450" y="4778864"/>
            <a:ext cx="452363" cy="471612"/>
          </a:xfrm>
          <a:prstGeom prst="parallelogram">
            <a:avLst>
              <a:gd name="adj" fmla="val 603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s-E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Paralelogramo 45"/>
          <p:cNvSpPr/>
          <p:nvPr/>
        </p:nvSpPr>
        <p:spPr>
          <a:xfrm>
            <a:off x="1534609" y="4778864"/>
            <a:ext cx="452363" cy="471612"/>
          </a:xfrm>
          <a:prstGeom prst="parallelogram">
            <a:avLst>
              <a:gd name="adj" fmla="val 603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s-E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Paralelogramo 46"/>
          <p:cNvSpPr/>
          <p:nvPr/>
        </p:nvSpPr>
        <p:spPr>
          <a:xfrm>
            <a:off x="1757109" y="4778864"/>
            <a:ext cx="452363" cy="471612"/>
          </a:xfrm>
          <a:prstGeom prst="parallelogram">
            <a:avLst>
              <a:gd name="adj" fmla="val 603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s-E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Paralelogramo 47"/>
          <p:cNvSpPr/>
          <p:nvPr/>
        </p:nvSpPr>
        <p:spPr>
          <a:xfrm>
            <a:off x="1972587" y="4778864"/>
            <a:ext cx="452363" cy="471612"/>
          </a:xfrm>
          <a:prstGeom prst="parallelogram">
            <a:avLst>
              <a:gd name="adj" fmla="val 603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s-E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Paralelogramo 48"/>
          <p:cNvSpPr/>
          <p:nvPr/>
        </p:nvSpPr>
        <p:spPr>
          <a:xfrm>
            <a:off x="2191747" y="4780064"/>
            <a:ext cx="452363" cy="471612"/>
          </a:xfrm>
          <a:prstGeom prst="parallelogram">
            <a:avLst>
              <a:gd name="adj" fmla="val 603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s-E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CuadroTexto 49"/>
          <p:cNvSpPr txBox="1"/>
          <p:nvPr/>
        </p:nvSpPr>
        <p:spPr>
          <a:xfrm>
            <a:off x="2799175" y="4684135"/>
            <a:ext cx="1356892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705" b="1" dirty="0">
                <a:solidFill>
                  <a:srgbClr val="CF3C27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关键字</a:t>
            </a:r>
            <a:endParaRPr lang="es-ES" sz="1705" b="1" dirty="0">
              <a:solidFill>
                <a:srgbClr val="CF3C27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Rectángulo 50"/>
          <p:cNvSpPr/>
          <p:nvPr/>
        </p:nvSpPr>
        <p:spPr>
          <a:xfrm>
            <a:off x="2803412" y="4981157"/>
            <a:ext cx="4031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右键点击图片选择设置图片格式可格式可直接替换图片。</a:t>
            </a:r>
            <a:endParaRPr lang="es-ES" sz="12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022583" y="1675117"/>
            <a:ext cx="3938816" cy="3794499"/>
            <a:chOff x="7021840" y="1675020"/>
            <a:chExt cx="3939032" cy="3794708"/>
          </a:xfrm>
          <a:solidFill>
            <a:schemeClr val="accent2"/>
          </a:solidFill>
        </p:grpSpPr>
        <p:grpSp>
          <p:nvGrpSpPr>
            <p:cNvPr id="15" name="组合 14"/>
            <p:cNvGrpSpPr/>
            <p:nvPr/>
          </p:nvGrpSpPr>
          <p:grpSpPr>
            <a:xfrm>
              <a:off x="9150259" y="1675020"/>
              <a:ext cx="521899" cy="967993"/>
              <a:chOff x="9150259" y="1675020"/>
              <a:chExt cx="521899" cy="967993"/>
            </a:xfrm>
            <a:grpFill/>
          </p:grpSpPr>
          <p:sp>
            <p:nvSpPr>
              <p:cNvPr id="44" name="AutoShape 4"/>
              <p:cNvSpPr/>
              <p:nvPr/>
            </p:nvSpPr>
            <p:spPr bwMode="auto">
              <a:xfrm rot="1075248">
                <a:off x="9224608" y="1675020"/>
                <a:ext cx="447550" cy="967993"/>
              </a:xfrm>
              <a:custGeom>
                <a:avLst/>
                <a:gdLst>
                  <a:gd name="T0" fmla="*/ 243681 w 21310"/>
                  <a:gd name="T1" fmla="*/ 527108 h 21600"/>
                  <a:gd name="T2" fmla="*/ 243681 w 21310"/>
                  <a:gd name="T3" fmla="*/ 527108 h 21600"/>
                  <a:gd name="T4" fmla="*/ 243681 w 21310"/>
                  <a:gd name="T5" fmla="*/ 527108 h 21600"/>
                  <a:gd name="T6" fmla="*/ 243681 w 21310"/>
                  <a:gd name="T7" fmla="*/ 52710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6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9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6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AutoShape 5"/>
              <p:cNvSpPr/>
              <p:nvPr/>
            </p:nvSpPr>
            <p:spPr bwMode="auto">
              <a:xfrm rot="1075248">
                <a:off x="9150259" y="2145897"/>
                <a:ext cx="447551" cy="483997"/>
              </a:xfrm>
              <a:custGeom>
                <a:avLst/>
                <a:gdLst>
                  <a:gd name="T0" fmla="*/ 243682 w 21600"/>
                  <a:gd name="T1" fmla="*/ 263554 h 21600"/>
                  <a:gd name="T2" fmla="*/ 243682 w 21600"/>
                  <a:gd name="T3" fmla="*/ 263554 h 21600"/>
                  <a:gd name="T4" fmla="*/ 243682 w 21600"/>
                  <a:gd name="T5" fmla="*/ 263554 h 21600"/>
                  <a:gd name="T6" fmla="*/ 243682 w 21600"/>
                  <a:gd name="T7" fmla="*/ 26355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310554" y="4501735"/>
              <a:ext cx="521900" cy="967993"/>
              <a:chOff x="8310554" y="4501735"/>
              <a:chExt cx="521900" cy="967993"/>
            </a:xfrm>
            <a:grpFill/>
          </p:grpSpPr>
          <p:sp>
            <p:nvSpPr>
              <p:cNvPr id="42" name="AutoShape 6"/>
              <p:cNvSpPr/>
              <p:nvPr/>
            </p:nvSpPr>
            <p:spPr bwMode="auto">
              <a:xfrm rot="11875256">
                <a:off x="8310554" y="4501735"/>
                <a:ext cx="447551" cy="967993"/>
              </a:xfrm>
              <a:custGeom>
                <a:avLst/>
                <a:gdLst>
                  <a:gd name="T0" fmla="*/ 243682 w 21310"/>
                  <a:gd name="T1" fmla="*/ 527108 h 21600"/>
                  <a:gd name="T2" fmla="*/ 243682 w 21310"/>
                  <a:gd name="T3" fmla="*/ 527108 h 21600"/>
                  <a:gd name="T4" fmla="*/ 243682 w 21310"/>
                  <a:gd name="T5" fmla="*/ 527108 h 21600"/>
                  <a:gd name="T6" fmla="*/ 243682 w 21310"/>
                  <a:gd name="T7" fmla="*/ 52710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6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9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6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7"/>
              <p:cNvSpPr/>
              <p:nvPr/>
            </p:nvSpPr>
            <p:spPr bwMode="auto">
              <a:xfrm rot="11875256">
                <a:off x="8384904" y="4514856"/>
                <a:ext cx="447550" cy="483997"/>
              </a:xfrm>
              <a:custGeom>
                <a:avLst/>
                <a:gdLst>
                  <a:gd name="T0" fmla="*/ 243681 w 21600"/>
                  <a:gd name="T1" fmla="*/ 263554 h 21600"/>
                  <a:gd name="T2" fmla="*/ 243681 w 21600"/>
                  <a:gd name="T3" fmla="*/ 263554 h 21600"/>
                  <a:gd name="T4" fmla="*/ 243681 w 21600"/>
                  <a:gd name="T5" fmla="*/ 263554 h 21600"/>
                  <a:gd name="T6" fmla="*/ 243681 w 21600"/>
                  <a:gd name="T7" fmla="*/ 26355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9992879" y="3348599"/>
              <a:ext cx="967993" cy="447551"/>
              <a:chOff x="9992879" y="3348599"/>
              <a:chExt cx="967993" cy="447551"/>
            </a:xfrm>
            <a:grpFill/>
          </p:grpSpPr>
          <p:sp>
            <p:nvSpPr>
              <p:cNvPr id="40" name="AutoShape 8"/>
              <p:cNvSpPr/>
              <p:nvPr/>
            </p:nvSpPr>
            <p:spPr bwMode="auto">
              <a:xfrm rot="5400000">
                <a:off x="10253100" y="3088378"/>
                <a:ext cx="447551" cy="967993"/>
              </a:xfrm>
              <a:custGeom>
                <a:avLst/>
                <a:gdLst>
                  <a:gd name="T0" fmla="*/ 243708 w 21310"/>
                  <a:gd name="T1" fmla="*/ 527050 h 21600"/>
                  <a:gd name="T2" fmla="*/ 243708 w 21310"/>
                  <a:gd name="T3" fmla="*/ 527050 h 21600"/>
                  <a:gd name="T4" fmla="*/ 243708 w 21310"/>
                  <a:gd name="T5" fmla="*/ 527050 h 21600"/>
                  <a:gd name="T6" fmla="*/ 243708 w 21310"/>
                  <a:gd name="T7" fmla="*/ 5270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5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9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5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AutoShape 9"/>
              <p:cNvSpPr/>
              <p:nvPr/>
            </p:nvSpPr>
            <p:spPr bwMode="auto">
              <a:xfrm rot="5400000">
                <a:off x="10012560" y="3330377"/>
                <a:ext cx="447551" cy="483996"/>
              </a:xfrm>
              <a:custGeom>
                <a:avLst/>
                <a:gdLst>
                  <a:gd name="T0" fmla="*/ 243708 w 21600"/>
                  <a:gd name="T1" fmla="*/ 263525 h 21600"/>
                  <a:gd name="T2" fmla="*/ 243708 w 21600"/>
                  <a:gd name="T3" fmla="*/ 263525 h 21600"/>
                  <a:gd name="T4" fmla="*/ 243708 w 21600"/>
                  <a:gd name="T5" fmla="*/ 263525 h 21600"/>
                  <a:gd name="T6" fmla="*/ 243708 w 21600"/>
                  <a:gd name="T7" fmla="*/ 26352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7021840" y="3348599"/>
              <a:ext cx="967993" cy="447551"/>
              <a:chOff x="7021840" y="3348599"/>
              <a:chExt cx="967993" cy="447551"/>
            </a:xfrm>
            <a:grpFill/>
          </p:grpSpPr>
          <p:sp>
            <p:nvSpPr>
              <p:cNvPr id="38" name="AutoShape 10"/>
              <p:cNvSpPr/>
              <p:nvPr/>
            </p:nvSpPr>
            <p:spPr bwMode="auto">
              <a:xfrm rot="16199995">
                <a:off x="7282061" y="3088378"/>
                <a:ext cx="447551" cy="967993"/>
              </a:xfrm>
              <a:custGeom>
                <a:avLst/>
                <a:gdLst>
                  <a:gd name="T0" fmla="*/ 243708 w 21310"/>
                  <a:gd name="T1" fmla="*/ 527050 h 21600"/>
                  <a:gd name="T2" fmla="*/ 243708 w 21310"/>
                  <a:gd name="T3" fmla="*/ 527050 h 21600"/>
                  <a:gd name="T4" fmla="*/ 243708 w 21310"/>
                  <a:gd name="T5" fmla="*/ 527050 h 21600"/>
                  <a:gd name="T6" fmla="*/ 243708 w 21310"/>
                  <a:gd name="T7" fmla="*/ 5270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5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9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5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AutoShape 11"/>
              <p:cNvSpPr/>
              <p:nvPr/>
            </p:nvSpPr>
            <p:spPr bwMode="auto">
              <a:xfrm rot="16199995">
                <a:off x="7522602" y="3330377"/>
                <a:ext cx="447551" cy="483996"/>
              </a:xfrm>
              <a:custGeom>
                <a:avLst/>
                <a:gdLst>
                  <a:gd name="T0" fmla="*/ 243708 w 21600"/>
                  <a:gd name="T1" fmla="*/ 263525 h 21600"/>
                  <a:gd name="T2" fmla="*/ 243708 w 21600"/>
                  <a:gd name="T3" fmla="*/ 263525 h 21600"/>
                  <a:gd name="T4" fmla="*/ 243708 w 21600"/>
                  <a:gd name="T5" fmla="*/ 263525 h 21600"/>
                  <a:gd name="T6" fmla="*/ 243708 w 21600"/>
                  <a:gd name="T7" fmla="*/ 26352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9708604" y="2475366"/>
              <a:ext cx="967993" cy="587500"/>
              <a:chOff x="9708604" y="2475366"/>
              <a:chExt cx="967993" cy="587500"/>
            </a:xfrm>
            <a:grpFill/>
          </p:grpSpPr>
          <p:sp>
            <p:nvSpPr>
              <p:cNvPr id="36" name="AutoShape 12"/>
              <p:cNvSpPr/>
              <p:nvPr/>
            </p:nvSpPr>
            <p:spPr bwMode="auto">
              <a:xfrm rot="3237253">
                <a:off x="9969554" y="2214416"/>
                <a:ext cx="446093" cy="967993"/>
              </a:xfrm>
              <a:custGeom>
                <a:avLst/>
                <a:gdLst>
                  <a:gd name="T0" fmla="*/ 242914 w 21310"/>
                  <a:gd name="T1" fmla="*/ 527050 h 21600"/>
                  <a:gd name="T2" fmla="*/ 242914 w 21310"/>
                  <a:gd name="T3" fmla="*/ 527050 h 21600"/>
                  <a:gd name="T4" fmla="*/ 242914 w 21310"/>
                  <a:gd name="T5" fmla="*/ 527050 h 21600"/>
                  <a:gd name="T6" fmla="*/ 242914 w 21310"/>
                  <a:gd name="T7" fmla="*/ 5270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6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9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6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AutoShape 13"/>
              <p:cNvSpPr/>
              <p:nvPr/>
            </p:nvSpPr>
            <p:spPr bwMode="auto">
              <a:xfrm rot="3237253">
                <a:off x="9775663" y="2597822"/>
                <a:ext cx="446093" cy="483996"/>
              </a:xfrm>
              <a:custGeom>
                <a:avLst/>
                <a:gdLst>
                  <a:gd name="T0" fmla="*/ 242914 w 21600"/>
                  <a:gd name="T1" fmla="*/ 263525 h 21600"/>
                  <a:gd name="T2" fmla="*/ 242914 w 21600"/>
                  <a:gd name="T3" fmla="*/ 263525 h 21600"/>
                  <a:gd name="T4" fmla="*/ 242914 w 21600"/>
                  <a:gd name="T5" fmla="*/ 263525 h 21600"/>
                  <a:gd name="T6" fmla="*/ 242914 w 21600"/>
                  <a:gd name="T7" fmla="*/ 26352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7306116" y="4081882"/>
              <a:ext cx="967993" cy="587502"/>
              <a:chOff x="7306116" y="4081882"/>
              <a:chExt cx="967993" cy="587502"/>
            </a:xfrm>
            <a:grpFill/>
          </p:grpSpPr>
          <p:sp>
            <p:nvSpPr>
              <p:cNvPr id="34" name="AutoShape 14"/>
              <p:cNvSpPr/>
              <p:nvPr/>
            </p:nvSpPr>
            <p:spPr bwMode="auto">
              <a:xfrm rot="14037266">
                <a:off x="7567066" y="3962341"/>
                <a:ext cx="446093" cy="967993"/>
              </a:xfrm>
              <a:custGeom>
                <a:avLst/>
                <a:gdLst>
                  <a:gd name="T0" fmla="*/ 242914 w 21310"/>
                  <a:gd name="T1" fmla="*/ 527050 h 21600"/>
                  <a:gd name="T2" fmla="*/ 242914 w 21310"/>
                  <a:gd name="T3" fmla="*/ 527050 h 21600"/>
                  <a:gd name="T4" fmla="*/ 242914 w 21310"/>
                  <a:gd name="T5" fmla="*/ 527050 h 21600"/>
                  <a:gd name="T6" fmla="*/ 242914 w 21310"/>
                  <a:gd name="T7" fmla="*/ 5270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6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8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6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AutoShape 15"/>
              <p:cNvSpPr/>
              <p:nvPr/>
            </p:nvSpPr>
            <p:spPr bwMode="auto">
              <a:xfrm rot="14037266">
                <a:off x="7760955" y="4062931"/>
                <a:ext cx="446093" cy="483996"/>
              </a:xfrm>
              <a:custGeom>
                <a:avLst/>
                <a:gdLst>
                  <a:gd name="T0" fmla="*/ 242914 w 21600"/>
                  <a:gd name="T1" fmla="*/ 263525 h 21600"/>
                  <a:gd name="T2" fmla="*/ 242914 w 21600"/>
                  <a:gd name="T3" fmla="*/ 263525 h 21600"/>
                  <a:gd name="T4" fmla="*/ 242914 w 21600"/>
                  <a:gd name="T5" fmla="*/ 263525 h 21600"/>
                  <a:gd name="T6" fmla="*/ 242914 w 21600"/>
                  <a:gd name="T7" fmla="*/ 26352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9708604" y="4080424"/>
              <a:ext cx="967993" cy="588960"/>
              <a:chOff x="9708604" y="4080424"/>
              <a:chExt cx="967993" cy="588960"/>
            </a:xfrm>
            <a:grpFill/>
          </p:grpSpPr>
          <p:sp>
            <p:nvSpPr>
              <p:cNvPr id="32" name="AutoShape 16"/>
              <p:cNvSpPr/>
              <p:nvPr/>
            </p:nvSpPr>
            <p:spPr bwMode="auto">
              <a:xfrm rot="7561241">
                <a:off x="9968826" y="3961612"/>
                <a:ext cx="447550" cy="967993"/>
              </a:xfrm>
              <a:custGeom>
                <a:avLst/>
                <a:gdLst>
                  <a:gd name="T0" fmla="*/ 243707 w 21310"/>
                  <a:gd name="T1" fmla="*/ 527050 h 21600"/>
                  <a:gd name="T2" fmla="*/ 243707 w 21310"/>
                  <a:gd name="T3" fmla="*/ 527050 h 21600"/>
                  <a:gd name="T4" fmla="*/ 243707 w 21310"/>
                  <a:gd name="T5" fmla="*/ 527050 h 21600"/>
                  <a:gd name="T6" fmla="*/ 243707 w 21310"/>
                  <a:gd name="T7" fmla="*/ 5270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6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9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6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AutoShape 17"/>
              <p:cNvSpPr/>
              <p:nvPr/>
            </p:nvSpPr>
            <p:spPr bwMode="auto">
              <a:xfrm rot="7561241">
                <a:off x="9774934" y="4062202"/>
                <a:ext cx="447551" cy="483996"/>
              </a:xfrm>
              <a:custGeom>
                <a:avLst/>
                <a:gdLst>
                  <a:gd name="T0" fmla="*/ 243708 w 21600"/>
                  <a:gd name="T1" fmla="*/ 263525 h 21600"/>
                  <a:gd name="T2" fmla="*/ 243708 w 21600"/>
                  <a:gd name="T3" fmla="*/ 263525 h 21600"/>
                  <a:gd name="T4" fmla="*/ 243708 w 21600"/>
                  <a:gd name="T5" fmla="*/ 263525 h 21600"/>
                  <a:gd name="T6" fmla="*/ 243708 w 21600"/>
                  <a:gd name="T7" fmla="*/ 26352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6115" y="2475366"/>
              <a:ext cx="967993" cy="588958"/>
              <a:chOff x="7306115" y="2475366"/>
              <a:chExt cx="967993" cy="588958"/>
            </a:xfrm>
            <a:grpFill/>
          </p:grpSpPr>
          <p:sp>
            <p:nvSpPr>
              <p:cNvPr id="30" name="AutoShape 18"/>
              <p:cNvSpPr/>
              <p:nvPr/>
            </p:nvSpPr>
            <p:spPr bwMode="auto">
              <a:xfrm rot="18361214">
                <a:off x="7566337" y="2215144"/>
                <a:ext cx="447550" cy="967993"/>
              </a:xfrm>
              <a:custGeom>
                <a:avLst/>
                <a:gdLst>
                  <a:gd name="T0" fmla="*/ 243707 w 21310"/>
                  <a:gd name="T1" fmla="*/ 527050 h 21600"/>
                  <a:gd name="T2" fmla="*/ 243707 w 21310"/>
                  <a:gd name="T3" fmla="*/ 527050 h 21600"/>
                  <a:gd name="T4" fmla="*/ 243707 w 21310"/>
                  <a:gd name="T5" fmla="*/ 527050 h 21600"/>
                  <a:gd name="T6" fmla="*/ 243707 w 21310"/>
                  <a:gd name="T7" fmla="*/ 5270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6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9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6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AutoShape 19"/>
              <p:cNvSpPr/>
              <p:nvPr/>
            </p:nvSpPr>
            <p:spPr bwMode="auto">
              <a:xfrm rot="18361214">
                <a:off x="7760226" y="2598551"/>
                <a:ext cx="447551" cy="483996"/>
              </a:xfrm>
              <a:custGeom>
                <a:avLst/>
                <a:gdLst>
                  <a:gd name="T0" fmla="*/ 243708 w 21600"/>
                  <a:gd name="T1" fmla="*/ 263525 h 21600"/>
                  <a:gd name="T2" fmla="*/ 243708 w 21600"/>
                  <a:gd name="T3" fmla="*/ 263525 h 21600"/>
                  <a:gd name="T4" fmla="*/ 243708 w 21600"/>
                  <a:gd name="T5" fmla="*/ 263525 h 21600"/>
                  <a:gd name="T6" fmla="*/ 243708 w 21600"/>
                  <a:gd name="T7" fmla="*/ 26352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9153175" y="4501735"/>
              <a:ext cx="520442" cy="966534"/>
              <a:chOff x="9153175" y="4501735"/>
              <a:chExt cx="520442" cy="966534"/>
            </a:xfrm>
            <a:grpFill/>
          </p:grpSpPr>
          <p:sp>
            <p:nvSpPr>
              <p:cNvPr id="28" name="AutoShape 20"/>
              <p:cNvSpPr/>
              <p:nvPr/>
            </p:nvSpPr>
            <p:spPr bwMode="auto">
              <a:xfrm rot="9719599">
                <a:off x="9227524" y="4501735"/>
                <a:ext cx="446093" cy="966534"/>
              </a:xfrm>
              <a:custGeom>
                <a:avLst/>
                <a:gdLst>
                  <a:gd name="T0" fmla="*/ 242887 w 21310"/>
                  <a:gd name="T1" fmla="*/ 526314 h 21600"/>
                  <a:gd name="T2" fmla="*/ 242887 w 21310"/>
                  <a:gd name="T3" fmla="*/ 526314 h 21600"/>
                  <a:gd name="T4" fmla="*/ 242887 w 21310"/>
                  <a:gd name="T5" fmla="*/ 526314 h 21600"/>
                  <a:gd name="T6" fmla="*/ 242887 w 21310"/>
                  <a:gd name="T7" fmla="*/ 52631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6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9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6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AutoShape 21"/>
              <p:cNvSpPr/>
              <p:nvPr/>
            </p:nvSpPr>
            <p:spPr bwMode="auto">
              <a:xfrm rot="9719599">
                <a:off x="9153175" y="4514856"/>
                <a:ext cx="446093" cy="483997"/>
              </a:xfrm>
              <a:custGeom>
                <a:avLst/>
                <a:gdLst>
                  <a:gd name="T0" fmla="*/ 242888 w 21600"/>
                  <a:gd name="T1" fmla="*/ 263554 h 21600"/>
                  <a:gd name="T2" fmla="*/ 242888 w 21600"/>
                  <a:gd name="T3" fmla="*/ 263554 h 21600"/>
                  <a:gd name="T4" fmla="*/ 242888 w 21600"/>
                  <a:gd name="T5" fmla="*/ 263554 h 21600"/>
                  <a:gd name="T6" fmla="*/ 242888 w 21600"/>
                  <a:gd name="T7" fmla="*/ 26355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8309097" y="1676479"/>
              <a:ext cx="520441" cy="966534"/>
              <a:chOff x="8309097" y="1676479"/>
              <a:chExt cx="520441" cy="966534"/>
            </a:xfrm>
            <a:grpFill/>
          </p:grpSpPr>
          <p:sp>
            <p:nvSpPr>
              <p:cNvPr id="26" name="AutoShape 22"/>
              <p:cNvSpPr/>
              <p:nvPr/>
            </p:nvSpPr>
            <p:spPr bwMode="auto">
              <a:xfrm rot="20519595">
                <a:off x="8309097" y="1676479"/>
                <a:ext cx="446093" cy="966534"/>
              </a:xfrm>
              <a:custGeom>
                <a:avLst/>
                <a:gdLst>
                  <a:gd name="T0" fmla="*/ 242887 w 21310"/>
                  <a:gd name="T1" fmla="*/ 526314 h 21600"/>
                  <a:gd name="T2" fmla="*/ 242887 w 21310"/>
                  <a:gd name="T3" fmla="*/ 526314 h 21600"/>
                  <a:gd name="T4" fmla="*/ 242887 w 21310"/>
                  <a:gd name="T5" fmla="*/ 526314 h 21600"/>
                  <a:gd name="T6" fmla="*/ 242887 w 21310"/>
                  <a:gd name="T7" fmla="*/ 52631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10" h="21600">
                    <a:moveTo>
                      <a:pt x="21247" y="10573"/>
                    </a:moveTo>
                    <a:lnTo>
                      <a:pt x="17364" y="5258"/>
                    </a:lnTo>
                    <a:cubicBezTo>
                      <a:pt x="16728" y="4388"/>
                      <a:pt x="14991" y="3847"/>
                      <a:pt x="13131" y="3847"/>
                    </a:cubicBezTo>
                    <a:cubicBezTo>
                      <a:pt x="13119" y="3847"/>
                      <a:pt x="13108" y="3847"/>
                      <a:pt x="13097" y="3847"/>
                    </a:cubicBezTo>
                    <a:lnTo>
                      <a:pt x="12219" y="3847"/>
                    </a:lnTo>
                    <a:lnTo>
                      <a:pt x="9090" y="3847"/>
                    </a:lnTo>
                    <a:lnTo>
                      <a:pt x="8213" y="3847"/>
                    </a:lnTo>
                    <a:cubicBezTo>
                      <a:pt x="8202" y="3847"/>
                      <a:pt x="8191" y="3847"/>
                      <a:pt x="8179" y="3847"/>
                    </a:cubicBezTo>
                    <a:cubicBezTo>
                      <a:pt x="6319" y="3847"/>
                      <a:pt x="4582" y="4388"/>
                      <a:pt x="3946" y="5258"/>
                    </a:cubicBezTo>
                    <a:lnTo>
                      <a:pt x="63" y="10573"/>
                    </a:lnTo>
                    <a:cubicBezTo>
                      <a:pt x="-145" y="10858"/>
                      <a:pt x="179" y="11168"/>
                      <a:pt x="787" y="11266"/>
                    </a:cubicBezTo>
                    <a:lnTo>
                      <a:pt x="1484" y="11377"/>
                    </a:lnTo>
                    <a:cubicBezTo>
                      <a:pt x="1609" y="11397"/>
                      <a:pt x="1736" y="11407"/>
                      <a:pt x="1861" y="11407"/>
                    </a:cubicBezTo>
                    <a:cubicBezTo>
                      <a:pt x="2345" y="11407"/>
                      <a:pt x="2796" y="11264"/>
                      <a:pt x="2962" y="11038"/>
                    </a:cubicBezTo>
                    <a:lnTo>
                      <a:pt x="6435" y="6288"/>
                    </a:lnTo>
                    <a:lnTo>
                      <a:pt x="6493" y="6209"/>
                    </a:lnTo>
                    <a:lnTo>
                      <a:pt x="7331" y="6209"/>
                    </a:lnTo>
                    <a:lnTo>
                      <a:pt x="1162" y="14494"/>
                    </a:lnTo>
                    <a:lnTo>
                      <a:pt x="6965" y="14494"/>
                    </a:lnTo>
                    <a:lnTo>
                      <a:pt x="6965" y="20831"/>
                    </a:lnTo>
                    <a:cubicBezTo>
                      <a:pt x="6965" y="21256"/>
                      <a:pt x="7700" y="21600"/>
                      <a:pt x="8607" y="21600"/>
                    </a:cubicBezTo>
                    <a:cubicBezTo>
                      <a:pt x="9514" y="21600"/>
                      <a:pt x="10250" y="21256"/>
                      <a:pt x="10250" y="20831"/>
                    </a:cubicBezTo>
                    <a:lnTo>
                      <a:pt x="10255" y="20831"/>
                    </a:lnTo>
                    <a:lnTo>
                      <a:pt x="10255" y="14494"/>
                    </a:lnTo>
                    <a:lnTo>
                      <a:pt x="11055" y="14494"/>
                    </a:lnTo>
                    <a:lnTo>
                      <a:pt x="11055" y="20831"/>
                    </a:lnTo>
                    <a:cubicBezTo>
                      <a:pt x="11055" y="21256"/>
                      <a:pt x="11790" y="21600"/>
                      <a:pt x="12698" y="21600"/>
                    </a:cubicBezTo>
                    <a:cubicBezTo>
                      <a:pt x="13605" y="21600"/>
                      <a:pt x="14340" y="21256"/>
                      <a:pt x="14340" y="20831"/>
                    </a:cubicBezTo>
                    <a:lnTo>
                      <a:pt x="14345" y="20831"/>
                    </a:lnTo>
                    <a:lnTo>
                      <a:pt x="14345" y="14494"/>
                    </a:lnTo>
                    <a:lnTo>
                      <a:pt x="20148" y="14494"/>
                    </a:lnTo>
                    <a:lnTo>
                      <a:pt x="13978" y="6209"/>
                    </a:lnTo>
                    <a:lnTo>
                      <a:pt x="14817" y="6209"/>
                    </a:lnTo>
                    <a:lnTo>
                      <a:pt x="14875" y="6288"/>
                    </a:lnTo>
                    <a:lnTo>
                      <a:pt x="18348" y="11038"/>
                    </a:lnTo>
                    <a:cubicBezTo>
                      <a:pt x="18514" y="11264"/>
                      <a:pt x="18965" y="11407"/>
                      <a:pt x="19449" y="11407"/>
                    </a:cubicBezTo>
                    <a:cubicBezTo>
                      <a:pt x="19574" y="11407"/>
                      <a:pt x="19701" y="11397"/>
                      <a:pt x="19826" y="11377"/>
                    </a:cubicBezTo>
                    <a:lnTo>
                      <a:pt x="20523" y="11266"/>
                    </a:lnTo>
                    <a:cubicBezTo>
                      <a:pt x="21131" y="11168"/>
                      <a:pt x="21455" y="10858"/>
                      <a:pt x="21247" y="10573"/>
                    </a:cubicBezTo>
                    <a:close/>
                    <a:moveTo>
                      <a:pt x="6926" y="1746"/>
                    </a:moveTo>
                    <a:cubicBezTo>
                      <a:pt x="6926" y="782"/>
                      <a:pt x="8595" y="0"/>
                      <a:pt x="10655" y="0"/>
                    </a:cubicBezTo>
                    <a:cubicBezTo>
                      <a:pt x="12715" y="0"/>
                      <a:pt x="14384" y="782"/>
                      <a:pt x="14384" y="1746"/>
                    </a:cubicBezTo>
                    <a:cubicBezTo>
                      <a:pt x="14384" y="2711"/>
                      <a:pt x="12715" y="3493"/>
                      <a:pt x="10655" y="3493"/>
                    </a:cubicBezTo>
                    <a:cubicBezTo>
                      <a:pt x="8595" y="3493"/>
                      <a:pt x="6926" y="2711"/>
                      <a:pt x="6926" y="1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AutoShape 23"/>
              <p:cNvSpPr/>
              <p:nvPr/>
            </p:nvSpPr>
            <p:spPr bwMode="auto">
              <a:xfrm rot="20519595">
                <a:off x="8383445" y="2145897"/>
                <a:ext cx="446093" cy="483997"/>
              </a:xfrm>
              <a:custGeom>
                <a:avLst/>
                <a:gdLst>
                  <a:gd name="T0" fmla="*/ 242888 w 21600"/>
                  <a:gd name="T1" fmla="*/ 263554 h 21600"/>
                  <a:gd name="T2" fmla="*/ 242888 w 21600"/>
                  <a:gd name="T3" fmla="*/ 263554 h 21600"/>
                  <a:gd name="T4" fmla="*/ 242888 w 21600"/>
                  <a:gd name="T5" fmla="*/ 263554 h 21600"/>
                  <a:gd name="T6" fmla="*/ 242888 w 21600"/>
                  <a:gd name="T7" fmla="*/ 26355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961" y="0"/>
                    </a:moveTo>
                    <a:lnTo>
                      <a:pt x="1171" y="7388"/>
                    </a:lnTo>
                    <a:lnTo>
                      <a:pt x="7057" y="7388"/>
                    </a:lnTo>
                    <a:lnTo>
                      <a:pt x="7057" y="20062"/>
                    </a:lnTo>
                    <a:cubicBezTo>
                      <a:pt x="7057" y="20912"/>
                      <a:pt x="7803" y="21600"/>
                      <a:pt x="8723" y="21600"/>
                    </a:cubicBezTo>
                    <a:cubicBezTo>
                      <a:pt x="9643" y="21600"/>
                      <a:pt x="10389" y="20912"/>
                      <a:pt x="10389" y="20062"/>
                    </a:cubicBezTo>
                    <a:lnTo>
                      <a:pt x="10394" y="20062"/>
                    </a:lnTo>
                    <a:lnTo>
                      <a:pt x="10394" y="7388"/>
                    </a:lnTo>
                    <a:lnTo>
                      <a:pt x="11206" y="7388"/>
                    </a:lnTo>
                    <a:lnTo>
                      <a:pt x="11206" y="20062"/>
                    </a:lnTo>
                    <a:cubicBezTo>
                      <a:pt x="11206" y="20912"/>
                      <a:pt x="11952" y="21600"/>
                      <a:pt x="12872" y="21600"/>
                    </a:cubicBezTo>
                    <a:cubicBezTo>
                      <a:pt x="13792" y="21600"/>
                      <a:pt x="14538" y="20912"/>
                      <a:pt x="14538" y="20062"/>
                    </a:cubicBezTo>
                    <a:lnTo>
                      <a:pt x="14543" y="20062"/>
                    </a:lnTo>
                    <a:lnTo>
                      <a:pt x="14543" y="7388"/>
                    </a:lnTo>
                    <a:lnTo>
                      <a:pt x="20429" y="7388"/>
                    </a:lnTo>
                    <a:lnTo>
                      <a:pt x="17638" y="0"/>
                    </a:lnTo>
                    <a:cubicBezTo>
                      <a:pt x="17638" y="0"/>
                      <a:pt x="3961" y="0"/>
                      <a:pt x="3961" y="0"/>
                    </a:cubicBezTo>
                    <a:close/>
                    <a:moveTo>
                      <a:pt x="18427" y="0"/>
                    </a:moveTo>
                    <a:lnTo>
                      <a:pt x="18603" y="476"/>
                    </a:lnTo>
                    <a:cubicBezTo>
                      <a:pt x="18771" y="928"/>
                      <a:pt x="19229" y="1214"/>
                      <a:pt x="19719" y="1214"/>
                    </a:cubicBezTo>
                    <a:cubicBezTo>
                      <a:pt x="19847" y="1214"/>
                      <a:pt x="19976" y="1194"/>
                      <a:pt x="20103" y="1154"/>
                    </a:cubicBezTo>
                    <a:lnTo>
                      <a:pt x="20809" y="931"/>
                    </a:lnTo>
                    <a:cubicBezTo>
                      <a:pt x="21263" y="787"/>
                      <a:pt x="21558" y="414"/>
                      <a:pt x="21600" y="0"/>
                    </a:cubicBezTo>
                    <a:cubicBezTo>
                      <a:pt x="21600" y="0"/>
                      <a:pt x="18427" y="0"/>
                      <a:pt x="18427" y="0"/>
                    </a:cubicBezTo>
                    <a:close/>
                    <a:moveTo>
                      <a:pt x="1497" y="1154"/>
                    </a:moveTo>
                    <a:lnTo>
                      <a:pt x="791" y="931"/>
                    </a:lnTo>
                    <a:cubicBezTo>
                      <a:pt x="337" y="787"/>
                      <a:pt x="42" y="414"/>
                      <a:pt x="0" y="0"/>
                    </a:cubicBezTo>
                    <a:lnTo>
                      <a:pt x="3173" y="0"/>
                    </a:lnTo>
                    <a:lnTo>
                      <a:pt x="2997" y="476"/>
                    </a:lnTo>
                    <a:cubicBezTo>
                      <a:pt x="2829" y="928"/>
                      <a:pt x="2371" y="1214"/>
                      <a:pt x="1880" y="1214"/>
                    </a:cubicBezTo>
                    <a:cubicBezTo>
                      <a:pt x="1753" y="1214"/>
                      <a:pt x="1624" y="1194"/>
                      <a:pt x="1497" y="11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2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" name="CuadroTexto 2"/>
            <p:cNvSpPr txBox="1"/>
            <p:nvPr/>
          </p:nvSpPr>
          <p:spPr>
            <a:xfrm>
              <a:off x="8170628" y="3993437"/>
              <a:ext cx="1639599" cy="3384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不断上升的比值</a:t>
              </a:r>
              <a:endParaRPr lang="es-E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标题 1"/>
          <p:cNvSpPr txBox="1"/>
          <p:nvPr/>
        </p:nvSpPr>
        <p:spPr>
          <a:xfrm>
            <a:off x="832261" y="270792"/>
            <a:ext cx="6112934" cy="545806"/>
          </a:xfrm>
        </p:spPr>
        <p:txBody>
          <a:bodyPr>
            <a:normAutofit/>
          </a:bodyPr>
          <a:lstStyle>
            <a:lvl1pPr algn="l" defTabSz="96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47" name="矩形 46"/>
          <p:cNvSpPr/>
          <p:nvPr/>
        </p:nvSpPr>
        <p:spPr>
          <a:xfrm rot="5400000" flipH="1">
            <a:off x="174503" y="301130"/>
            <a:ext cx="714592" cy="112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923926" y="775305"/>
            <a:ext cx="1042987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 rot="16200000">
            <a:off x="307561" y="319375"/>
            <a:ext cx="816410" cy="1780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椭圆 49"/>
          <p:cNvSpPr/>
          <p:nvPr/>
        </p:nvSpPr>
        <p:spPr>
          <a:xfrm flipH="1">
            <a:off x="11445464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1" name="椭圆 50"/>
          <p:cNvSpPr/>
          <p:nvPr/>
        </p:nvSpPr>
        <p:spPr>
          <a:xfrm rot="10800000">
            <a:off x="11615365" y="721308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2" name="椭圆 51"/>
          <p:cNvSpPr/>
          <p:nvPr/>
        </p:nvSpPr>
        <p:spPr>
          <a:xfrm flipH="1">
            <a:off x="11785266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" name="椭圆 52"/>
          <p:cNvSpPr/>
          <p:nvPr/>
        </p:nvSpPr>
        <p:spPr>
          <a:xfrm rot="10800000">
            <a:off x="11955168" y="721283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 rot="16200000">
            <a:off x="5189394" y="2928489"/>
            <a:ext cx="1484231" cy="2031888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>
              <a:spcBef>
                <a:spcPct val="0"/>
              </a:spcBef>
              <a:spcAft>
                <a:spcPct val="0"/>
              </a:spcAft>
            </a:pPr>
            <a:endParaRPr lang="zh-CN" altLang="en-US" sz="1705" noProof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平行四边形 2"/>
          <p:cNvSpPr/>
          <p:nvPr/>
        </p:nvSpPr>
        <p:spPr>
          <a:xfrm rot="16200000">
            <a:off x="5189394" y="1341076"/>
            <a:ext cx="1484231" cy="2031888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>
              <a:spcBef>
                <a:spcPct val="0"/>
              </a:spcBef>
              <a:spcAft>
                <a:spcPct val="0"/>
              </a:spcAft>
            </a:pPr>
            <a:endParaRPr lang="zh-CN" altLang="en-US" sz="1705" noProof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4915565" y="1443464"/>
            <a:ext cx="2646218" cy="103499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>
              <a:spcBef>
                <a:spcPct val="0"/>
              </a:spcBef>
              <a:spcAft>
                <a:spcPct val="0"/>
              </a:spcAft>
            </a:pPr>
            <a:endParaRPr lang="zh-CN" altLang="en-US" sz="1705" noProof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右箭头 4"/>
          <p:cNvSpPr/>
          <p:nvPr/>
        </p:nvSpPr>
        <p:spPr>
          <a:xfrm rot="10800000">
            <a:off x="4302824" y="2235584"/>
            <a:ext cx="2644630" cy="103499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>
              <a:spcBef>
                <a:spcPct val="0"/>
              </a:spcBef>
              <a:spcAft>
                <a:spcPct val="0"/>
              </a:spcAft>
            </a:pPr>
            <a:endParaRPr lang="zh-CN" altLang="en-US" sz="1705" noProof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4915565" y="3027702"/>
            <a:ext cx="2646218" cy="103499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>
              <a:spcBef>
                <a:spcPct val="0"/>
              </a:spcBef>
              <a:spcAft>
                <a:spcPct val="0"/>
              </a:spcAft>
            </a:pPr>
            <a:endParaRPr lang="zh-CN" altLang="en-US" sz="1705" noProof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右箭头 6"/>
          <p:cNvSpPr/>
          <p:nvPr/>
        </p:nvSpPr>
        <p:spPr>
          <a:xfrm rot="10800000">
            <a:off x="4302824" y="3818234"/>
            <a:ext cx="2644630" cy="1036581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>
              <a:spcBef>
                <a:spcPct val="0"/>
              </a:spcBef>
              <a:spcAft>
                <a:spcPct val="0"/>
              </a:spcAft>
            </a:pPr>
            <a:endParaRPr lang="zh-CN" altLang="en-US" sz="1705" noProof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5225112" y="1806983"/>
            <a:ext cx="1722342" cy="30777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此处添加标题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7652265" y="1614905"/>
            <a:ext cx="2087449" cy="66505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just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915565" y="2599101"/>
            <a:ext cx="1723931" cy="30777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此处添加标题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5225112" y="3391221"/>
            <a:ext cx="1722342" cy="30777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此处添加标题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4915565" y="4183339"/>
            <a:ext cx="1723931" cy="30777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此处添加标题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2107432" y="2407024"/>
            <a:ext cx="2089035" cy="66505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just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7652265" y="3254703"/>
            <a:ext cx="2087449" cy="66505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just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2107432" y="4046822"/>
            <a:ext cx="2089035" cy="66505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just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4915565" y="4621465"/>
            <a:ext cx="2646218" cy="103499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>
              <a:spcBef>
                <a:spcPct val="0"/>
              </a:spcBef>
              <a:spcAft>
                <a:spcPct val="0"/>
              </a:spcAft>
            </a:pPr>
            <a:endParaRPr lang="zh-CN" altLang="en-US" sz="1705" noProof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5225112" y="4984983"/>
            <a:ext cx="1722342" cy="30777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此处添加标题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7652265" y="4848465"/>
            <a:ext cx="2087449" cy="66505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just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832261" y="270792"/>
            <a:ext cx="6112934" cy="545806"/>
          </a:xfrm>
        </p:spPr>
        <p:txBody>
          <a:bodyPr>
            <a:normAutofit/>
          </a:bodyPr>
          <a:lstStyle>
            <a:lvl1pPr algn="l" defTabSz="96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20" name="矩形 19"/>
          <p:cNvSpPr/>
          <p:nvPr/>
        </p:nvSpPr>
        <p:spPr>
          <a:xfrm rot="5400000" flipH="1">
            <a:off x="174503" y="301130"/>
            <a:ext cx="714592" cy="112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23926" y="775305"/>
            <a:ext cx="1042987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 rot="16200000">
            <a:off x="307561" y="319375"/>
            <a:ext cx="816410" cy="1780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11445464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椭圆 23"/>
          <p:cNvSpPr/>
          <p:nvPr/>
        </p:nvSpPr>
        <p:spPr>
          <a:xfrm rot="10800000">
            <a:off x="11615365" y="721308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椭圆 24"/>
          <p:cNvSpPr/>
          <p:nvPr/>
        </p:nvSpPr>
        <p:spPr>
          <a:xfrm flipH="1">
            <a:off x="11785266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椭圆 25"/>
          <p:cNvSpPr/>
          <p:nvPr/>
        </p:nvSpPr>
        <p:spPr>
          <a:xfrm rot="10800000">
            <a:off x="11955168" y="721283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bldLvl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>
          <a:xfrm>
            <a:off x="2428090" y="1993980"/>
            <a:ext cx="1449307" cy="1306441"/>
          </a:xfrm>
          <a:custGeom>
            <a:avLst/>
            <a:gdLst/>
            <a:ahLst/>
            <a:cxnLst>
              <a:cxn ang="0">
                <a:pos x="1136759" y="1235640"/>
              </a:cxn>
              <a:cxn ang="0">
                <a:pos x="1086025" y="1286346"/>
              </a:cxn>
              <a:cxn ang="0">
                <a:pos x="1013623" y="1305028"/>
              </a:cxn>
              <a:cxn ang="0">
                <a:pos x="431239" y="1305028"/>
              </a:cxn>
              <a:cxn ang="0">
                <a:pos x="362008" y="1286346"/>
              </a:cxn>
              <a:cxn ang="0">
                <a:pos x="311274" y="1235106"/>
              </a:cxn>
              <a:cxn ang="0">
                <a:pos x="19025" y="723770"/>
              </a:cxn>
              <a:cxn ang="0">
                <a:pos x="0" y="652781"/>
              </a:cxn>
              <a:cxn ang="0">
                <a:pos x="19025" y="581257"/>
              </a:cxn>
              <a:cxn ang="0">
                <a:pos x="310217" y="72056"/>
              </a:cxn>
              <a:cxn ang="0">
                <a:pos x="362008" y="19748"/>
              </a:cxn>
              <a:cxn ang="0">
                <a:pos x="428068" y="533"/>
              </a:cxn>
              <a:cxn ang="0">
                <a:pos x="1012566" y="533"/>
              </a:cxn>
              <a:cxn ang="0">
                <a:pos x="1086025" y="19748"/>
              </a:cxn>
              <a:cxn ang="0">
                <a:pos x="1136759" y="70455"/>
              </a:cxn>
              <a:cxn ang="0">
                <a:pos x="1427951" y="579656"/>
              </a:cxn>
              <a:cxn ang="0">
                <a:pos x="1448034" y="652781"/>
              </a:cxn>
              <a:cxn ang="0">
                <a:pos x="1427423" y="726439"/>
              </a:cxn>
              <a:cxn ang="0">
                <a:pos x="1136759" y="1235640"/>
              </a:cxn>
            </a:cxnLst>
            <a:rect l="0" t="0" r="0" b="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txBody>
          <a:bodyPr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48747" y="2340035"/>
            <a:ext cx="638140" cy="6155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3707545" y="1441559"/>
            <a:ext cx="6025819" cy="1158811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>
              <a:spcBef>
                <a:spcPct val="0"/>
              </a:spcBef>
              <a:spcAft>
                <a:spcPct val="0"/>
              </a:spcAft>
            </a:pPr>
            <a:endParaRPr lang="zh-CN" altLang="en-US" sz="1705" noProof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623411" y="2708316"/>
            <a:ext cx="1449309" cy="1306441"/>
          </a:xfrm>
          <a:custGeom>
            <a:avLst/>
            <a:gdLst/>
            <a:ahLst/>
            <a:cxnLst>
              <a:cxn ang="0">
                <a:pos x="1136759" y="1235640"/>
              </a:cxn>
              <a:cxn ang="0">
                <a:pos x="1086025" y="1286346"/>
              </a:cxn>
              <a:cxn ang="0">
                <a:pos x="1013623" y="1305028"/>
              </a:cxn>
              <a:cxn ang="0">
                <a:pos x="431239" y="1305028"/>
              </a:cxn>
              <a:cxn ang="0">
                <a:pos x="362008" y="1286346"/>
              </a:cxn>
              <a:cxn ang="0">
                <a:pos x="311274" y="1235106"/>
              </a:cxn>
              <a:cxn ang="0">
                <a:pos x="19025" y="723770"/>
              </a:cxn>
              <a:cxn ang="0">
                <a:pos x="0" y="652781"/>
              </a:cxn>
              <a:cxn ang="0">
                <a:pos x="19025" y="581257"/>
              </a:cxn>
              <a:cxn ang="0">
                <a:pos x="310217" y="72056"/>
              </a:cxn>
              <a:cxn ang="0">
                <a:pos x="362008" y="19748"/>
              </a:cxn>
              <a:cxn ang="0">
                <a:pos x="428068" y="533"/>
              </a:cxn>
              <a:cxn ang="0">
                <a:pos x="1012566" y="533"/>
              </a:cxn>
              <a:cxn ang="0">
                <a:pos x="1086025" y="19748"/>
              </a:cxn>
              <a:cxn ang="0">
                <a:pos x="1136759" y="70455"/>
              </a:cxn>
              <a:cxn ang="0">
                <a:pos x="1427951" y="579656"/>
              </a:cxn>
              <a:cxn ang="0">
                <a:pos x="1448034" y="652781"/>
              </a:cxn>
              <a:cxn ang="0">
                <a:pos x="1427423" y="726439"/>
              </a:cxn>
              <a:cxn ang="0">
                <a:pos x="1136759" y="1235640"/>
              </a:cxn>
            </a:cxnLst>
            <a:rect l="0" t="0" r="0" b="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428090" y="3403602"/>
            <a:ext cx="1449307" cy="1306441"/>
          </a:xfrm>
          <a:custGeom>
            <a:avLst/>
            <a:gdLst/>
            <a:ahLst/>
            <a:cxnLst>
              <a:cxn ang="0">
                <a:pos x="1136759" y="1235640"/>
              </a:cxn>
              <a:cxn ang="0">
                <a:pos x="1086025" y="1286346"/>
              </a:cxn>
              <a:cxn ang="0">
                <a:pos x="1013623" y="1305028"/>
              </a:cxn>
              <a:cxn ang="0">
                <a:pos x="431239" y="1305028"/>
              </a:cxn>
              <a:cxn ang="0">
                <a:pos x="362008" y="1286346"/>
              </a:cxn>
              <a:cxn ang="0">
                <a:pos x="311274" y="1235106"/>
              </a:cxn>
              <a:cxn ang="0">
                <a:pos x="19025" y="723770"/>
              </a:cxn>
              <a:cxn ang="0">
                <a:pos x="0" y="652781"/>
              </a:cxn>
              <a:cxn ang="0">
                <a:pos x="19025" y="581257"/>
              </a:cxn>
              <a:cxn ang="0">
                <a:pos x="310217" y="72056"/>
              </a:cxn>
              <a:cxn ang="0">
                <a:pos x="362008" y="19748"/>
              </a:cxn>
              <a:cxn ang="0">
                <a:pos x="428068" y="533"/>
              </a:cxn>
              <a:cxn ang="0">
                <a:pos x="1012566" y="533"/>
              </a:cxn>
              <a:cxn ang="0">
                <a:pos x="1086025" y="19748"/>
              </a:cxn>
              <a:cxn ang="0">
                <a:pos x="1136759" y="70455"/>
              </a:cxn>
              <a:cxn ang="0">
                <a:pos x="1427951" y="579656"/>
              </a:cxn>
              <a:cxn ang="0">
                <a:pos x="1448034" y="652781"/>
              </a:cxn>
              <a:cxn ang="0">
                <a:pos x="1427423" y="726439"/>
              </a:cxn>
              <a:cxn ang="0">
                <a:pos x="1136759" y="1235640"/>
              </a:cxn>
            </a:cxnLst>
            <a:rect l="0" t="0" r="0" b="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txBody>
          <a:bodyPr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矩形 3"/>
          <p:cNvSpPr/>
          <p:nvPr/>
        </p:nvSpPr>
        <p:spPr>
          <a:xfrm>
            <a:off x="5125104" y="2774987"/>
            <a:ext cx="4608260" cy="1158811"/>
          </a:xfrm>
          <a:custGeom>
            <a:avLst/>
            <a:gdLst/>
            <a:ahLst/>
            <a:cxnLst/>
            <a:rect l="l" t="t" r="r" b="b"/>
            <a:pathLst>
              <a:path w="5192450" h="1305562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>
              <a:spcBef>
                <a:spcPct val="0"/>
              </a:spcBef>
              <a:spcAft>
                <a:spcPct val="0"/>
              </a:spcAft>
            </a:pPr>
            <a:endParaRPr lang="zh-CN" altLang="en-US" sz="1705" noProof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3707545" y="4108414"/>
            <a:ext cx="6025819" cy="1158811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>
              <a:spcBef>
                <a:spcPct val="0"/>
              </a:spcBef>
              <a:spcAft>
                <a:spcPct val="0"/>
              </a:spcAft>
            </a:pPr>
            <a:endParaRPr lang="zh-CN" altLang="en-US" sz="1705" noProof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 rot="10800000" flipH="1" flipV="1">
            <a:off x="3443967" y="2485100"/>
            <a:ext cx="360264" cy="32481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 lim="800000"/>
          </a:ln>
        </p:spPr>
        <p:txBody>
          <a:bodyPr vert="horz" wrap="square" lIns="91435" tIns="45718" rIns="91435" bIns="45718" numCol="1" anchor="ctr" anchorCtr="0" compatLnSpc="1"/>
          <a:lstStyle/>
          <a:p>
            <a:pPr algn="ctr" defTabSz="866775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noProof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lang="zh-CN" altLang="en-US" sz="2000" b="1" noProof="1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3932957" y="3054371"/>
            <a:ext cx="638140" cy="6155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627385" y="3200194"/>
            <a:ext cx="360264" cy="324818"/>
            <a:chOff x="2142410" y="2298139"/>
            <a:chExt cx="360284" cy="324836"/>
          </a:xfrm>
          <a:solidFill>
            <a:schemeClr val="bg1"/>
          </a:solidFill>
        </p:grpSpPr>
        <p:sp>
          <p:nvSpPr>
            <p:cNvPr id="12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 lim="800000"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defTabSz="866775">
                <a:spcBef>
                  <a:spcPct val="0"/>
                </a:spcBef>
                <a:spcAft>
                  <a:spcPct val="0"/>
                </a:spcAft>
              </a:pPr>
              <a:endParaRPr lang="zh-CN" altLang="en-US" sz="1705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2221796" y="2306669"/>
              <a:ext cx="201512" cy="30779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 defTabSz="866775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noProof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lang="zh-CN" altLang="en-US" sz="2000" b="1" noProof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4" name="TextBox 16"/>
          <p:cNvSpPr txBox="1"/>
          <p:nvPr/>
        </p:nvSpPr>
        <p:spPr>
          <a:xfrm>
            <a:off x="2748747" y="3749658"/>
            <a:ext cx="638140" cy="6155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443967" y="3894721"/>
            <a:ext cx="360264" cy="324818"/>
            <a:chOff x="2142410" y="2298139"/>
            <a:chExt cx="360284" cy="324836"/>
          </a:xfrm>
          <a:solidFill>
            <a:schemeClr val="bg1"/>
          </a:solidFill>
        </p:grpSpPr>
        <p:sp>
          <p:nvSpPr>
            <p:cNvPr id="16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 lim="800000"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 defTabSz="866775">
                <a:spcBef>
                  <a:spcPct val="0"/>
                </a:spcBef>
                <a:spcAft>
                  <a:spcPct val="0"/>
                </a:spcAft>
              </a:pPr>
              <a:endParaRPr lang="zh-CN" altLang="en-US" sz="1705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9"/>
            <p:cNvSpPr txBox="1"/>
            <p:nvPr/>
          </p:nvSpPr>
          <p:spPr>
            <a:xfrm>
              <a:off x="2221796" y="2306669"/>
              <a:ext cx="201512" cy="30779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 defTabSz="866775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noProof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  <a:endParaRPr lang="zh-CN" altLang="en-US" sz="2000" b="1" noProof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8" name="TextBox 20"/>
          <p:cNvSpPr txBox="1"/>
          <p:nvPr/>
        </p:nvSpPr>
        <p:spPr>
          <a:xfrm>
            <a:off x="4369496" y="1841588"/>
            <a:ext cx="4349511" cy="35907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just" defTabSz="866775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详写内容</a:t>
            </a:r>
            <a:r>
              <a:rPr lang="en-US" altLang="zh-CN" sz="12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……</a:t>
            </a:r>
            <a:r>
              <a:rPr lang="zh-CN" altLang="en-US" sz="12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TextBox 21"/>
          <p:cNvSpPr txBox="1"/>
          <p:nvPr/>
        </p:nvSpPr>
        <p:spPr>
          <a:xfrm>
            <a:off x="5718796" y="3094058"/>
            <a:ext cx="3287533" cy="53860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just" defTabSz="866775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详写内容</a:t>
            </a:r>
            <a:r>
              <a:rPr lang="en-US" altLang="zh-CN" sz="12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……</a:t>
            </a:r>
            <a:r>
              <a:rPr lang="zh-CN" altLang="en-US" sz="12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TextBox 22"/>
          <p:cNvSpPr txBox="1"/>
          <p:nvPr/>
        </p:nvSpPr>
        <p:spPr>
          <a:xfrm>
            <a:off x="4369496" y="4508442"/>
            <a:ext cx="4349511" cy="35907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just" defTabSz="866775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详写内容</a:t>
            </a:r>
            <a:r>
              <a:rPr lang="en-US" altLang="zh-CN" sz="12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……</a:t>
            </a:r>
            <a:r>
              <a:rPr lang="zh-CN" altLang="en-US" sz="12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832261" y="270792"/>
            <a:ext cx="6112934" cy="545806"/>
          </a:xfrm>
        </p:spPr>
        <p:txBody>
          <a:bodyPr>
            <a:normAutofit/>
          </a:bodyPr>
          <a:lstStyle>
            <a:lvl1pPr algn="l" defTabSz="96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22" name="矩形 21"/>
          <p:cNvSpPr/>
          <p:nvPr/>
        </p:nvSpPr>
        <p:spPr>
          <a:xfrm rot="5400000" flipH="1">
            <a:off x="174503" y="301130"/>
            <a:ext cx="714592" cy="112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923926" y="775305"/>
            <a:ext cx="1042987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 rot="16200000">
            <a:off x="307561" y="319375"/>
            <a:ext cx="816410" cy="1780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椭圆 24"/>
          <p:cNvSpPr/>
          <p:nvPr/>
        </p:nvSpPr>
        <p:spPr>
          <a:xfrm flipH="1">
            <a:off x="11445464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椭圆 25"/>
          <p:cNvSpPr/>
          <p:nvPr/>
        </p:nvSpPr>
        <p:spPr>
          <a:xfrm rot="10800000">
            <a:off x="11615365" y="721308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椭圆 26"/>
          <p:cNvSpPr/>
          <p:nvPr/>
        </p:nvSpPr>
        <p:spPr>
          <a:xfrm flipH="1">
            <a:off x="11785266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椭圆 27"/>
          <p:cNvSpPr/>
          <p:nvPr/>
        </p:nvSpPr>
        <p:spPr>
          <a:xfrm rot="10800000">
            <a:off x="11955168" y="721283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/>
      <p:bldP spid="14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"/>
            <a:ext cx="12192000" cy="68576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963" t="-39604" r="-18963" b="-238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3546571" y="3504020"/>
            <a:ext cx="5135606" cy="83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点击添加标题</a:t>
            </a:r>
            <a:endParaRPr lang="en-US" altLang="zh-CN" sz="48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6" name="矩形 70"/>
          <p:cNvSpPr>
            <a:spLocks noChangeArrowheads="1"/>
          </p:cNvSpPr>
          <p:nvPr/>
        </p:nvSpPr>
        <p:spPr bwMode="auto">
          <a:xfrm>
            <a:off x="2505830" y="4544456"/>
            <a:ext cx="72170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在此处添加文字，在此处在此处添加文字在此处添加文字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2382301" y="4076753"/>
            <a:ext cx="1455847" cy="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8343695" y="4076753"/>
            <a:ext cx="1379224" cy="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_14"/>
          <p:cNvSpPr txBox="1">
            <a:spLocks noChangeArrowheads="1"/>
          </p:cNvSpPr>
          <p:nvPr/>
        </p:nvSpPr>
        <p:spPr bwMode="auto">
          <a:xfrm>
            <a:off x="5052910" y="2417443"/>
            <a:ext cx="2263563" cy="64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866775"/>
            <a:r>
              <a:rPr lang="en-US" altLang="zh-CN" sz="5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sz="5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/>
      <p:bldP spid="36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"/>
            <a:ext cx="12192000" cy="68576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963" t="-39604" r="-18963" b="-238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579624" y="2219296"/>
            <a:ext cx="830677" cy="218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目 录</a:t>
            </a:r>
            <a:endParaRPr lang="en-US" altLang="zh-CN" sz="5400" b="1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3530461" y="2526550"/>
            <a:ext cx="184538" cy="174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dist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/>
                </a:solidFill>
                <a:latin typeface="微软雅黑" panose="020B0503020204020204" charset="-122"/>
                <a:ea typeface="宋体" panose="02010600030101010101" pitchFamily="2" charset="-122"/>
                <a:cs typeface="宋体" panose="02010600030101010101" pitchFamily="2" charset="-122"/>
              </a:rPr>
              <a:t>CONTENTS</a:t>
            </a: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3410299" y="2483023"/>
            <a:ext cx="0" cy="1747677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ln>
                <a:solidFill>
                  <a:prstClr val="black">
                    <a:lumMod val="60000"/>
                    <a:lumOff val="40000"/>
                  </a:prstClr>
                </a:solidFill>
              </a:ln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433275" y="1380772"/>
            <a:ext cx="4431051" cy="3636904"/>
            <a:chOff x="6429563" y="2186763"/>
            <a:chExt cx="3551068" cy="2914637"/>
          </a:xfrm>
        </p:grpSpPr>
        <p:sp>
          <p:nvSpPr>
            <p:cNvPr id="15" name="Rectangle 39"/>
            <p:cNvSpPr>
              <a:spLocks noChangeArrowheads="1"/>
            </p:cNvSpPr>
            <p:nvPr/>
          </p:nvSpPr>
          <p:spPr bwMode="auto">
            <a:xfrm>
              <a:off x="6918195" y="2186763"/>
              <a:ext cx="3024336" cy="24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此处添加标题文本</a:t>
              </a:r>
              <a:r>
                <a:rPr lang="en-US" altLang="zh-CN" sz="20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  <p:sp>
          <p:nvSpPr>
            <p:cNvPr id="16" name="Rectangle 39"/>
            <p:cNvSpPr>
              <a:spLocks noChangeArrowheads="1"/>
            </p:cNvSpPr>
            <p:nvPr/>
          </p:nvSpPr>
          <p:spPr bwMode="auto">
            <a:xfrm>
              <a:off x="6956295" y="2484896"/>
              <a:ext cx="3024336" cy="12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write your great  title here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429563" y="2237293"/>
              <a:ext cx="257184" cy="257184"/>
              <a:chOff x="4923349" y="1378653"/>
              <a:chExt cx="305414" cy="305414"/>
            </a:xfrm>
            <a:solidFill>
              <a:srgbClr val="E94E60"/>
            </a:solidFill>
          </p:grpSpPr>
          <p:sp>
            <p:nvSpPr>
              <p:cNvPr id="33" name="椭圆 32"/>
              <p:cNvSpPr/>
              <p:nvPr/>
            </p:nvSpPr>
            <p:spPr>
              <a:xfrm>
                <a:off x="4923349" y="1378653"/>
                <a:ext cx="305414" cy="305414"/>
              </a:xfrm>
              <a:prstGeom prst="ellipse">
                <a:avLst/>
              </a:prstGeom>
              <a:noFill/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5008132" y="1463436"/>
                <a:ext cx="135848" cy="135848"/>
              </a:xfrm>
              <a:prstGeom prst="ellipse">
                <a:avLst/>
              </a:prstGeom>
              <a:solidFill>
                <a:srgbClr val="00B05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8" name="Rectangle 39"/>
            <p:cNvSpPr>
              <a:spLocks noChangeArrowheads="1"/>
            </p:cNvSpPr>
            <p:nvPr/>
          </p:nvSpPr>
          <p:spPr bwMode="auto">
            <a:xfrm>
              <a:off x="6918195" y="3015178"/>
              <a:ext cx="3024336" cy="24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此处添加标题文本</a:t>
              </a:r>
              <a:r>
                <a:rPr lang="en-US" altLang="zh-CN" sz="20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  <p:sp>
          <p:nvSpPr>
            <p:cNvPr id="19" name="Rectangle 39"/>
            <p:cNvSpPr>
              <a:spLocks noChangeArrowheads="1"/>
            </p:cNvSpPr>
            <p:nvPr/>
          </p:nvSpPr>
          <p:spPr bwMode="auto">
            <a:xfrm>
              <a:off x="6956295" y="3313308"/>
              <a:ext cx="3024336" cy="12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write your great  title here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429563" y="3065708"/>
              <a:ext cx="257184" cy="257184"/>
              <a:chOff x="4923349" y="1378653"/>
              <a:chExt cx="305414" cy="305414"/>
            </a:xfrm>
            <a:solidFill>
              <a:srgbClr val="E94E60"/>
            </a:solidFill>
          </p:grpSpPr>
          <p:sp>
            <p:nvSpPr>
              <p:cNvPr id="31" name="椭圆 30"/>
              <p:cNvSpPr/>
              <p:nvPr/>
            </p:nvSpPr>
            <p:spPr>
              <a:xfrm>
                <a:off x="4923349" y="1378653"/>
                <a:ext cx="305414" cy="305414"/>
              </a:xfrm>
              <a:prstGeom prst="ellipse">
                <a:avLst/>
              </a:prstGeom>
              <a:noFill/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5008132" y="1463434"/>
                <a:ext cx="135848" cy="135848"/>
              </a:xfrm>
              <a:prstGeom prst="ellipse">
                <a:avLst/>
              </a:prstGeom>
              <a:solidFill>
                <a:srgbClr val="00B05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6918195" y="3845356"/>
              <a:ext cx="3024336" cy="24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此处添加标题文本</a:t>
              </a:r>
              <a:r>
                <a:rPr lang="en-US" altLang="zh-CN" sz="20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  <p:sp>
          <p:nvSpPr>
            <p:cNvPr id="22" name="Rectangle 39"/>
            <p:cNvSpPr>
              <a:spLocks noChangeArrowheads="1"/>
            </p:cNvSpPr>
            <p:nvPr/>
          </p:nvSpPr>
          <p:spPr bwMode="auto">
            <a:xfrm>
              <a:off x="6956295" y="4143488"/>
              <a:ext cx="3024336" cy="12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write your great  title here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429563" y="3895886"/>
              <a:ext cx="257184" cy="257184"/>
              <a:chOff x="4923349" y="1378653"/>
              <a:chExt cx="305414" cy="305414"/>
            </a:xfrm>
            <a:solidFill>
              <a:srgbClr val="E94E60"/>
            </a:solidFill>
          </p:grpSpPr>
          <p:sp>
            <p:nvSpPr>
              <p:cNvPr id="29" name="椭圆 28"/>
              <p:cNvSpPr/>
              <p:nvPr/>
            </p:nvSpPr>
            <p:spPr>
              <a:xfrm>
                <a:off x="4923349" y="1378653"/>
                <a:ext cx="305414" cy="305414"/>
              </a:xfrm>
              <a:prstGeom prst="ellipse">
                <a:avLst/>
              </a:prstGeom>
              <a:noFill/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5008132" y="1463433"/>
                <a:ext cx="135848" cy="135848"/>
              </a:xfrm>
              <a:prstGeom prst="ellipse">
                <a:avLst/>
              </a:prstGeom>
              <a:solidFill>
                <a:srgbClr val="00B05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6918195" y="4673771"/>
              <a:ext cx="3024336" cy="24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此处添加标题文本</a:t>
              </a:r>
              <a:r>
                <a:rPr lang="en-US" altLang="zh-CN" sz="20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6956295" y="4971906"/>
              <a:ext cx="3024336" cy="12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write your great  title here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429563" y="4724301"/>
              <a:ext cx="257184" cy="257184"/>
              <a:chOff x="4923349" y="1378653"/>
              <a:chExt cx="305414" cy="305414"/>
            </a:xfrm>
            <a:solidFill>
              <a:srgbClr val="E94E60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4923349" y="1378653"/>
                <a:ext cx="305414" cy="305414"/>
              </a:xfrm>
              <a:prstGeom prst="ellipse">
                <a:avLst/>
              </a:prstGeom>
              <a:noFill/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5008132" y="1463434"/>
                <a:ext cx="135848" cy="135848"/>
              </a:xfrm>
              <a:prstGeom prst="ellipse">
                <a:avLst/>
              </a:prstGeom>
              <a:solidFill>
                <a:srgbClr val="00B05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52018" y="2544040"/>
            <a:ext cx="857986" cy="594975"/>
            <a:chOff x="4500760" y="2808312"/>
            <a:chExt cx="714375" cy="495300"/>
          </a:xfrm>
          <a:effectLst/>
        </p:grpSpPr>
        <p:sp>
          <p:nvSpPr>
            <p:cNvPr id="4" name="Freeform 10"/>
            <p:cNvSpPr/>
            <p:nvPr/>
          </p:nvSpPr>
          <p:spPr bwMode="auto">
            <a:xfrm flipH="1">
              <a:off x="4500760" y="2813074"/>
              <a:ext cx="712788" cy="490538"/>
            </a:xfrm>
            <a:custGeom>
              <a:avLst/>
              <a:gdLst>
                <a:gd name="T0" fmla="*/ 165 w 481"/>
                <a:gd name="T1" fmla="*/ 277 h 330"/>
                <a:gd name="T2" fmla="*/ 181 w 481"/>
                <a:gd name="T3" fmla="*/ 315 h 330"/>
                <a:gd name="T4" fmla="*/ 198 w 481"/>
                <a:gd name="T5" fmla="*/ 324 h 330"/>
                <a:gd name="T6" fmla="*/ 211 w 481"/>
                <a:gd name="T7" fmla="*/ 327 h 330"/>
                <a:gd name="T8" fmla="*/ 229 w 481"/>
                <a:gd name="T9" fmla="*/ 329 h 330"/>
                <a:gd name="T10" fmla="*/ 250 w 481"/>
                <a:gd name="T11" fmla="*/ 330 h 330"/>
                <a:gd name="T12" fmla="*/ 264 w 481"/>
                <a:gd name="T13" fmla="*/ 330 h 330"/>
                <a:gd name="T14" fmla="*/ 279 w 481"/>
                <a:gd name="T15" fmla="*/ 329 h 330"/>
                <a:gd name="T16" fmla="*/ 295 w 481"/>
                <a:gd name="T17" fmla="*/ 325 h 330"/>
                <a:gd name="T18" fmla="*/ 312 w 481"/>
                <a:gd name="T19" fmla="*/ 319 h 330"/>
                <a:gd name="T20" fmla="*/ 319 w 481"/>
                <a:gd name="T21" fmla="*/ 315 h 330"/>
                <a:gd name="T22" fmla="*/ 322 w 481"/>
                <a:gd name="T23" fmla="*/ 311 h 330"/>
                <a:gd name="T24" fmla="*/ 331 w 481"/>
                <a:gd name="T25" fmla="*/ 275 h 330"/>
                <a:gd name="T26" fmla="*/ 422 w 481"/>
                <a:gd name="T27" fmla="*/ 276 h 330"/>
                <a:gd name="T28" fmla="*/ 454 w 481"/>
                <a:gd name="T29" fmla="*/ 276 h 330"/>
                <a:gd name="T30" fmla="*/ 456 w 481"/>
                <a:gd name="T31" fmla="*/ 277 h 330"/>
                <a:gd name="T32" fmla="*/ 458 w 481"/>
                <a:gd name="T33" fmla="*/ 277 h 330"/>
                <a:gd name="T34" fmla="*/ 461 w 481"/>
                <a:gd name="T35" fmla="*/ 276 h 330"/>
                <a:gd name="T36" fmla="*/ 468 w 481"/>
                <a:gd name="T37" fmla="*/ 275 h 330"/>
                <a:gd name="T38" fmla="*/ 472 w 481"/>
                <a:gd name="T39" fmla="*/ 272 h 330"/>
                <a:gd name="T40" fmla="*/ 474 w 481"/>
                <a:gd name="T41" fmla="*/ 268 h 330"/>
                <a:gd name="T42" fmla="*/ 476 w 481"/>
                <a:gd name="T43" fmla="*/ 256 h 330"/>
                <a:gd name="T44" fmla="*/ 478 w 481"/>
                <a:gd name="T45" fmla="*/ 216 h 330"/>
                <a:gd name="T46" fmla="*/ 481 w 481"/>
                <a:gd name="T47" fmla="*/ 90 h 330"/>
                <a:gd name="T48" fmla="*/ 474 w 481"/>
                <a:gd name="T49" fmla="*/ 143 h 330"/>
                <a:gd name="T50" fmla="*/ 461 w 481"/>
                <a:gd name="T51" fmla="*/ 46 h 330"/>
                <a:gd name="T52" fmla="*/ 438 w 481"/>
                <a:gd name="T53" fmla="*/ 52 h 330"/>
                <a:gd name="T54" fmla="*/ 408 w 481"/>
                <a:gd name="T55" fmla="*/ 52 h 330"/>
                <a:gd name="T56" fmla="*/ 394 w 481"/>
                <a:gd name="T57" fmla="*/ 51 h 330"/>
                <a:gd name="T58" fmla="*/ 383 w 481"/>
                <a:gd name="T59" fmla="*/ 51 h 330"/>
                <a:gd name="T60" fmla="*/ 372 w 481"/>
                <a:gd name="T61" fmla="*/ 52 h 330"/>
                <a:gd name="T62" fmla="*/ 352 w 481"/>
                <a:gd name="T63" fmla="*/ 56 h 330"/>
                <a:gd name="T64" fmla="*/ 347 w 481"/>
                <a:gd name="T65" fmla="*/ 58 h 330"/>
                <a:gd name="T66" fmla="*/ 343 w 481"/>
                <a:gd name="T67" fmla="*/ 60 h 330"/>
                <a:gd name="T68" fmla="*/ 341 w 481"/>
                <a:gd name="T69" fmla="*/ 64 h 330"/>
                <a:gd name="T70" fmla="*/ 332 w 481"/>
                <a:gd name="T71" fmla="*/ 145 h 330"/>
                <a:gd name="T72" fmla="*/ 318 w 481"/>
                <a:gd name="T73" fmla="*/ 146 h 330"/>
                <a:gd name="T74" fmla="*/ 308 w 481"/>
                <a:gd name="T75" fmla="*/ 147 h 330"/>
                <a:gd name="T76" fmla="*/ 304 w 481"/>
                <a:gd name="T77" fmla="*/ 149 h 330"/>
                <a:gd name="T78" fmla="*/ 302 w 481"/>
                <a:gd name="T79" fmla="*/ 150 h 330"/>
                <a:gd name="T80" fmla="*/ 301 w 481"/>
                <a:gd name="T81" fmla="*/ 152 h 330"/>
                <a:gd name="T82" fmla="*/ 270 w 481"/>
                <a:gd name="T83" fmla="*/ 195 h 330"/>
                <a:gd name="T84" fmla="*/ 197 w 481"/>
                <a:gd name="T85" fmla="*/ 190 h 330"/>
                <a:gd name="T86" fmla="*/ 183 w 481"/>
                <a:gd name="T87" fmla="*/ 149 h 330"/>
                <a:gd name="T88" fmla="*/ 179 w 481"/>
                <a:gd name="T89" fmla="*/ 148 h 330"/>
                <a:gd name="T90" fmla="*/ 170 w 481"/>
                <a:gd name="T91" fmla="*/ 147 h 330"/>
                <a:gd name="T92" fmla="*/ 152 w 481"/>
                <a:gd name="T93" fmla="*/ 146 h 330"/>
                <a:gd name="T94" fmla="*/ 126 w 481"/>
                <a:gd name="T95" fmla="*/ 78 h 330"/>
                <a:gd name="T96" fmla="*/ 106 w 481"/>
                <a:gd name="T97" fmla="*/ 64 h 330"/>
                <a:gd name="T98" fmla="*/ 99 w 481"/>
                <a:gd name="T99" fmla="*/ 63 h 330"/>
                <a:gd name="T100" fmla="*/ 90 w 481"/>
                <a:gd name="T101" fmla="*/ 63 h 330"/>
                <a:gd name="T102" fmla="*/ 77 w 481"/>
                <a:gd name="T103" fmla="*/ 63 h 330"/>
                <a:gd name="T104" fmla="*/ 56 w 481"/>
                <a:gd name="T105" fmla="*/ 63 h 330"/>
                <a:gd name="T106" fmla="*/ 21 w 481"/>
                <a:gd name="T107" fmla="*/ 65 h 330"/>
                <a:gd name="T108" fmla="*/ 2 w 481"/>
                <a:gd name="T109" fmla="*/ 178 h 330"/>
                <a:gd name="T110" fmla="*/ 26 w 481"/>
                <a:gd name="T111" fmla="*/ 274 h 330"/>
                <a:gd name="T112" fmla="*/ 31 w 481"/>
                <a:gd name="T113" fmla="*/ 276 h 330"/>
                <a:gd name="T114" fmla="*/ 35 w 481"/>
                <a:gd name="T115" fmla="*/ 277 h 330"/>
                <a:gd name="T116" fmla="*/ 41 w 481"/>
                <a:gd name="T117" fmla="*/ 278 h 330"/>
                <a:gd name="T118" fmla="*/ 52 w 481"/>
                <a:gd name="T119" fmla="*/ 278 h 330"/>
                <a:gd name="T120" fmla="*/ 78 w 481"/>
                <a:gd name="T121" fmla="*/ 27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1" h="330">
                  <a:moveTo>
                    <a:pt x="78" y="277"/>
                  </a:moveTo>
                  <a:cubicBezTo>
                    <a:pt x="81" y="277"/>
                    <a:pt x="84" y="277"/>
                    <a:pt x="87" y="277"/>
                  </a:cubicBezTo>
                  <a:cubicBezTo>
                    <a:pt x="93" y="277"/>
                    <a:pt x="99" y="277"/>
                    <a:pt x="106" y="277"/>
                  </a:cubicBezTo>
                  <a:cubicBezTo>
                    <a:pt x="107" y="277"/>
                    <a:pt x="107" y="277"/>
                    <a:pt x="107" y="277"/>
                  </a:cubicBezTo>
                  <a:cubicBezTo>
                    <a:pt x="113" y="276"/>
                    <a:pt x="120" y="276"/>
                    <a:pt x="127" y="276"/>
                  </a:cubicBezTo>
                  <a:cubicBezTo>
                    <a:pt x="130" y="276"/>
                    <a:pt x="134" y="276"/>
                    <a:pt x="137" y="276"/>
                  </a:cubicBezTo>
                  <a:cubicBezTo>
                    <a:pt x="138" y="276"/>
                    <a:pt x="138" y="276"/>
                    <a:pt x="138" y="276"/>
                  </a:cubicBezTo>
                  <a:cubicBezTo>
                    <a:pt x="141" y="276"/>
                    <a:pt x="144" y="276"/>
                    <a:pt x="147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9" y="276"/>
                    <a:pt x="151" y="276"/>
                    <a:pt x="152" y="276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154" y="276"/>
                    <a:pt x="155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6"/>
                    <a:pt x="160" y="276"/>
                    <a:pt x="161" y="276"/>
                  </a:cubicBezTo>
                  <a:cubicBezTo>
                    <a:pt x="161" y="276"/>
                    <a:pt x="161" y="276"/>
                    <a:pt x="161" y="276"/>
                  </a:cubicBezTo>
                  <a:cubicBezTo>
                    <a:pt x="163" y="277"/>
                    <a:pt x="164" y="277"/>
                    <a:pt x="165" y="277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7" y="277"/>
                    <a:pt x="168" y="277"/>
                    <a:pt x="169" y="277"/>
                  </a:cubicBezTo>
                  <a:cubicBezTo>
                    <a:pt x="169" y="277"/>
                    <a:pt x="169" y="277"/>
                    <a:pt x="169" y="277"/>
                  </a:cubicBezTo>
                  <a:cubicBezTo>
                    <a:pt x="171" y="277"/>
                    <a:pt x="172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5" y="277"/>
                    <a:pt x="176" y="278"/>
                    <a:pt x="177" y="278"/>
                  </a:cubicBezTo>
                  <a:cubicBezTo>
                    <a:pt x="177" y="287"/>
                    <a:pt x="177" y="297"/>
                    <a:pt x="177" y="307"/>
                  </a:cubicBezTo>
                  <a:cubicBezTo>
                    <a:pt x="177" y="307"/>
                    <a:pt x="177" y="308"/>
                    <a:pt x="177" y="309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8" y="310"/>
                    <a:pt x="178" y="311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2"/>
                    <a:pt x="179" y="312"/>
                  </a:cubicBezTo>
                  <a:cubicBezTo>
                    <a:pt x="179" y="313"/>
                    <a:pt x="179" y="313"/>
                    <a:pt x="180" y="314"/>
                  </a:cubicBezTo>
                  <a:cubicBezTo>
                    <a:pt x="181" y="315"/>
                    <a:pt x="181" y="315"/>
                    <a:pt x="181" y="315"/>
                  </a:cubicBezTo>
                  <a:cubicBezTo>
                    <a:pt x="181" y="316"/>
                    <a:pt x="181" y="316"/>
                    <a:pt x="181" y="316"/>
                  </a:cubicBezTo>
                  <a:cubicBezTo>
                    <a:pt x="182" y="316"/>
                    <a:pt x="182" y="316"/>
                    <a:pt x="182" y="316"/>
                  </a:cubicBezTo>
                  <a:cubicBezTo>
                    <a:pt x="182" y="317"/>
                    <a:pt x="182" y="317"/>
                    <a:pt x="182" y="317"/>
                  </a:cubicBezTo>
                  <a:cubicBezTo>
                    <a:pt x="183" y="317"/>
                    <a:pt x="183" y="317"/>
                    <a:pt x="183" y="317"/>
                  </a:cubicBezTo>
                  <a:cubicBezTo>
                    <a:pt x="184" y="318"/>
                    <a:pt x="184" y="318"/>
                    <a:pt x="185" y="318"/>
                  </a:cubicBezTo>
                  <a:cubicBezTo>
                    <a:pt x="185" y="319"/>
                    <a:pt x="186" y="319"/>
                    <a:pt x="186" y="319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8" y="320"/>
                    <a:pt x="188" y="321"/>
                  </a:cubicBezTo>
                  <a:cubicBezTo>
                    <a:pt x="189" y="321"/>
                    <a:pt x="189" y="321"/>
                    <a:pt x="189" y="321"/>
                  </a:cubicBezTo>
                  <a:cubicBezTo>
                    <a:pt x="190" y="322"/>
                    <a:pt x="190" y="322"/>
                    <a:pt x="190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2" y="322"/>
                    <a:pt x="194" y="323"/>
                    <a:pt x="195" y="323"/>
                  </a:cubicBezTo>
                  <a:cubicBezTo>
                    <a:pt x="195" y="323"/>
                    <a:pt x="195" y="323"/>
                    <a:pt x="195" y="323"/>
                  </a:cubicBezTo>
                  <a:cubicBezTo>
                    <a:pt x="196" y="324"/>
                    <a:pt x="196" y="324"/>
                    <a:pt x="196" y="324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8" y="324"/>
                    <a:pt x="198" y="324"/>
                    <a:pt x="198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1" y="325"/>
                    <a:pt x="201" y="325"/>
                    <a:pt x="201" y="325"/>
                  </a:cubicBezTo>
                  <a:cubicBezTo>
                    <a:pt x="202" y="325"/>
                    <a:pt x="202" y="325"/>
                    <a:pt x="202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4" y="325"/>
                    <a:pt x="204" y="326"/>
                    <a:pt x="205" y="326"/>
                  </a:cubicBezTo>
                  <a:cubicBezTo>
                    <a:pt x="205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7" y="326"/>
                    <a:pt x="207" y="326"/>
                    <a:pt x="208" y="326"/>
                  </a:cubicBezTo>
                  <a:cubicBezTo>
                    <a:pt x="208" y="326"/>
                    <a:pt x="209" y="326"/>
                    <a:pt x="209" y="326"/>
                  </a:cubicBezTo>
                  <a:cubicBezTo>
                    <a:pt x="210" y="327"/>
                    <a:pt x="210" y="327"/>
                    <a:pt x="211" y="327"/>
                  </a:cubicBezTo>
                  <a:cubicBezTo>
                    <a:pt x="212" y="327"/>
                    <a:pt x="212" y="327"/>
                    <a:pt x="213" y="327"/>
                  </a:cubicBezTo>
                  <a:cubicBezTo>
                    <a:pt x="213" y="327"/>
                    <a:pt x="214" y="327"/>
                    <a:pt x="214" y="327"/>
                  </a:cubicBezTo>
                  <a:cubicBezTo>
                    <a:pt x="215" y="327"/>
                    <a:pt x="215" y="327"/>
                    <a:pt x="216" y="327"/>
                  </a:cubicBezTo>
                  <a:cubicBezTo>
                    <a:pt x="216" y="327"/>
                    <a:pt x="217" y="328"/>
                    <a:pt x="217" y="328"/>
                  </a:cubicBezTo>
                  <a:cubicBezTo>
                    <a:pt x="218" y="328"/>
                    <a:pt x="219" y="328"/>
                    <a:pt x="219" y="328"/>
                  </a:cubicBezTo>
                  <a:cubicBezTo>
                    <a:pt x="219" y="328"/>
                    <a:pt x="219" y="328"/>
                    <a:pt x="219" y="328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20" y="328"/>
                    <a:pt x="220" y="328"/>
                    <a:pt x="221" y="328"/>
                  </a:cubicBezTo>
                  <a:cubicBezTo>
                    <a:pt x="221" y="328"/>
                    <a:pt x="222" y="328"/>
                    <a:pt x="222" y="328"/>
                  </a:cubicBezTo>
                  <a:cubicBezTo>
                    <a:pt x="223" y="328"/>
                    <a:pt x="224" y="328"/>
                    <a:pt x="224" y="328"/>
                  </a:cubicBezTo>
                  <a:cubicBezTo>
                    <a:pt x="225" y="328"/>
                    <a:pt x="225" y="329"/>
                    <a:pt x="226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8" y="329"/>
                    <a:pt x="228" y="329"/>
                    <a:pt x="228" y="329"/>
                  </a:cubicBezTo>
                  <a:cubicBezTo>
                    <a:pt x="228" y="329"/>
                    <a:pt x="229" y="329"/>
                    <a:pt x="229" y="329"/>
                  </a:cubicBezTo>
                  <a:cubicBezTo>
                    <a:pt x="230" y="329"/>
                    <a:pt x="230" y="329"/>
                    <a:pt x="231" y="329"/>
                  </a:cubicBezTo>
                  <a:cubicBezTo>
                    <a:pt x="231" y="329"/>
                    <a:pt x="232" y="329"/>
                    <a:pt x="233" y="329"/>
                  </a:cubicBezTo>
                  <a:cubicBezTo>
                    <a:pt x="233" y="329"/>
                    <a:pt x="234" y="329"/>
                    <a:pt x="234" y="329"/>
                  </a:cubicBezTo>
                  <a:cubicBezTo>
                    <a:pt x="235" y="329"/>
                    <a:pt x="235" y="329"/>
                    <a:pt x="236" y="329"/>
                  </a:cubicBezTo>
                  <a:cubicBezTo>
                    <a:pt x="236" y="329"/>
                    <a:pt x="237" y="329"/>
                    <a:pt x="238" y="330"/>
                  </a:cubicBezTo>
                  <a:cubicBezTo>
                    <a:pt x="238" y="330"/>
                    <a:pt x="239" y="330"/>
                    <a:pt x="239" y="330"/>
                  </a:cubicBezTo>
                  <a:cubicBezTo>
                    <a:pt x="240" y="330"/>
                    <a:pt x="240" y="330"/>
                    <a:pt x="241" y="330"/>
                  </a:cubicBezTo>
                  <a:cubicBezTo>
                    <a:pt x="241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3" y="330"/>
                    <a:pt x="243" y="330"/>
                    <a:pt x="244" y="330"/>
                  </a:cubicBezTo>
                  <a:cubicBezTo>
                    <a:pt x="244" y="330"/>
                    <a:pt x="245" y="330"/>
                    <a:pt x="246" y="330"/>
                  </a:cubicBezTo>
                  <a:cubicBezTo>
                    <a:pt x="246" y="330"/>
                    <a:pt x="247" y="330"/>
                    <a:pt x="247" y="330"/>
                  </a:cubicBezTo>
                  <a:cubicBezTo>
                    <a:pt x="248" y="330"/>
                    <a:pt x="248" y="330"/>
                    <a:pt x="249" y="330"/>
                  </a:cubicBezTo>
                  <a:cubicBezTo>
                    <a:pt x="249" y="330"/>
                    <a:pt x="249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1" y="330"/>
                    <a:pt x="251" y="330"/>
                    <a:pt x="252" y="330"/>
                  </a:cubicBezTo>
                  <a:cubicBezTo>
                    <a:pt x="252" y="330"/>
                    <a:pt x="253" y="330"/>
                    <a:pt x="253" y="330"/>
                  </a:cubicBezTo>
                  <a:cubicBezTo>
                    <a:pt x="254" y="330"/>
                    <a:pt x="254" y="330"/>
                    <a:pt x="254" y="330"/>
                  </a:cubicBezTo>
                  <a:cubicBezTo>
                    <a:pt x="255" y="330"/>
                    <a:pt x="255" y="330"/>
                    <a:pt x="255" y="330"/>
                  </a:cubicBezTo>
                  <a:cubicBezTo>
                    <a:pt x="256" y="330"/>
                    <a:pt x="256" y="330"/>
                    <a:pt x="256" y="330"/>
                  </a:cubicBezTo>
                  <a:cubicBezTo>
                    <a:pt x="257" y="330"/>
                    <a:pt x="257" y="330"/>
                    <a:pt x="257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30"/>
                    <a:pt x="261" y="330"/>
                    <a:pt x="261" y="330"/>
                  </a:cubicBezTo>
                  <a:cubicBezTo>
                    <a:pt x="262" y="330"/>
                    <a:pt x="262" y="330"/>
                    <a:pt x="263" y="330"/>
                  </a:cubicBezTo>
                  <a:cubicBezTo>
                    <a:pt x="263" y="330"/>
                    <a:pt x="264" y="330"/>
                    <a:pt x="264" y="330"/>
                  </a:cubicBezTo>
                  <a:cubicBezTo>
                    <a:pt x="264" y="330"/>
                    <a:pt x="265" y="330"/>
                    <a:pt x="265" y="330"/>
                  </a:cubicBezTo>
                  <a:cubicBezTo>
                    <a:pt x="266" y="330"/>
                    <a:pt x="266" y="330"/>
                    <a:pt x="267" y="330"/>
                  </a:cubicBezTo>
                  <a:cubicBezTo>
                    <a:pt x="267" y="330"/>
                    <a:pt x="267" y="330"/>
                    <a:pt x="268" y="330"/>
                  </a:cubicBezTo>
                  <a:cubicBezTo>
                    <a:pt x="268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70" y="330"/>
                    <a:pt x="270" y="330"/>
                  </a:cubicBezTo>
                  <a:cubicBezTo>
                    <a:pt x="271" y="329"/>
                    <a:pt x="271" y="329"/>
                    <a:pt x="272" y="329"/>
                  </a:cubicBezTo>
                  <a:cubicBezTo>
                    <a:pt x="272" y="329"/>
                    <a:pt x="273" y="329"/>
                    <a:pt x="273" y="329"/>
                  </a:cubicBezTo>
                  <a:cubicBezTo>
                    <a:pt x="273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5" y="329"/>
                    <a:pt x="275" y="329"/>
                    <a:pt x="276" y="329"/>
                  </a:cubicBezTo>
                  <a:cubicBezTo>
                    <a:pt x="276" y="329"/>
                    <a:pt x="277" y="329"/>
                    <a:pt x="277" y="329"/>
                  </a:cubicBezTo>
                  <a:cubicBezTo>
                    <a:pt x="278" y="329"/>
                    <a:pt x="278" y="329"/>
                    <a:pt x="279" y="329"/>
                  </a:cubicBezTo>
                  <a:cubicBezTo>
                    <a:pt x="279" y="329"/>
                    <a:pt x="279" y="329"/>
                    <a:pt x="279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1" y="328"/>
                    <a:pt x="281" y="328"/>
                    <a:pt x="281" y="328"/>
                  </a:cubicBezTo>
                  <a:cubicBezTo>
                    <a:pt x="281" y="328"/>
                    <a:pt x="282" y="328"/>
                    <a:pt x="282" y="328"/>
                  </a:cubicBezTo>
                  <a:cubicBezTo>
                    <a:pt x="283" y="328"/>
                    <a:pt x="283" y="328"/>
                    <a:pt x="284" y="328"/>
                  </a:cubicBezTo>
                  <a:cubicBezTo>
                    <a:pt x="284" y="328"/>
                    <a:pt x="285" y="328"/>
                    <a:pt x="285" y="328"/>
                  </a:cubicBezTo>
                  <a:cubicBezTo>
                    <a:pt x="286" y="328"/>
                    <a:pt x="286" y="328"/>
                    <a:pt x="286" y="328"/>
                  </a:cubicBezTo>
                  <a:cubicBezTo>
                    <a:pt x="287" y="327"/>
                    <a:pt x="288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90" y="327"/>
                    <a:pt x="291" y="326"/>
                    <a:pt x="292" y="326"/>
                  </a:cubicBezTo>
                  <a:cubicBezTo>
                    <a:pt x="293" y="326"/>
                    <a:pt x="293" y="326"/>
                    <a:pt x="293" y="326"/>
                  </a:cubicBezTo>
                  <a:cubicBezTo>
                    <a:pt x="293" y="326"/>
                    <a:pt x="294" y="326"/>
                    <a:pt x="294" y="326"/>
                  </a:cubicBezTo>
                  <a:cubicBezTo>
                    <a:pt x="295" y="326"/>
                    <a:pt x="295" y="325"/>
                    <a:pt x="295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9" y="324"/>
                    <a:pt x="300" y="324"/>
                    <a:pt x="301" y="323"/>
                  </a:cubicBezTo>
                  <a:cubicBezTo>
                    <a:pt x="301" y="323"/>
                    <a:pt x="302" y="323"/>
                    <a:pt x="302" y="323"/>
                  </a:cubicBezTo>
                  <a:cubicBezTo>
                    <a:pt x="303" y="322"/>
                    <a:pt x="303" y="322"/>
                    <a:pt x="303" y="322"/>
                  </a:cubicBezTo>
                  <a:cubicBezTo>
                    <a:pt x="304" y="322"/>
                    <a:pt x="304" y="322"/>
                    <a:pt x="304" y="322"/>
                  </a:cubicBezTo>
                  <a:cubicBezTo>
                    <a:pt x="305" y="322"/>
                    <a:pt x="306" y="321"/>
                    <a:pt x="306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0"/>
                    <a:pt x="308" y="320"/>
                    <a:pt x="308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0" y="320"/>
                    <a:pt x="310" y="320"/>
                    <a:pt x="311" y="319"/>
                  </a:cubicBezTo>
                  <a:cubicBezTo>
                    <a:pt x="311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3" y="318"/>
                    <a:pt x="313" y="318"/>
                    <a:pt x="313" y="318"/>
                  </a:cubicBezTo>
                  <a:cubicBezTo>
                    <a:pt x="314" y="318"/>
                    <a:pt x="314" y="318"/>
                    <a:pt x="315" y="317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8" y="316"/>
                    <a:pt x="318" y="316"/>
                    <a:pt x="318" y="316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9" y="315"/>
                    <a:pt x="319" y="315"/>
                    <a:pt x="319" y="315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298"/>
                    <a:pt x="322" y="287"/>
                    <a:pt x="323" y="276"/>
                  </a:cubicBezTo>
                  <a:cubicBezTo>
                    <a:pt x="323" y="276"/>
                    <a:pt x="323" y="276"/>
                    <a:pt x="323" y="276"/>
                  </a:cubicBezTo>
                  <a:cubicBezTo>
                    <a:pt x="324" y="276"/>
                    <a:pt x="325" y="275"/>
                    <a:pt x="326" y="275"/>
                  </a:cubicBezTo>
                  <a:cubicBezTo>
                    <a:pt x="328" y="275"/>
                    <a:pt x="329" y="275"/>
                    <a:pt x="331" y="275"/>
                  </a:cubicBezTo>
                  <a:cubicBezTo>
                    <a:pt x="332" y="275"/>
                    <a:pt x="334" y="275"/>
                    <a:pt x="336" y="275"/>
                  </a:cubicBezTo>
                  <a:cubicBezTo>
                    <a:pt x="338" y="275"/>
                    <a:pt x="340" y="275"/>
                    <a:pt x="343" y="275"/>
                  </a:cubicBezTo>
                  <a:cubicBezTo>
                    <a:pt x="343" y="275"/>
                    <a:pt x="344" y="275"/>
                    <a:pt x="345" y="275"/>
                  </a:cubicBezTo>
                  <a:cubicBezTo>
                    <a:pt x="347" y="275"/>
                    <a:pt x="349" y="275"/>
                    <a:pt x="352" y="275"/>
                  </a:cubicBezTo>
                  <a:cubicBezTo>
                    <a:pt x="352" y="275"/>
                    <a:pt x="353" y="275"/>
                    <a:pt x="353" y="275"/>
                  </a:cubicBezTo>
                  <a:cubicBezTo>
                    <a:pt x="354" y="275"/>
                    <a:pt x="355" y="275"/>
                    <a:pt x="356" y="275"/>
                  </a:cubicBezTo>
                  <a:cubicBezTo>
                    <a:pt x="359" y="275"/>
                    <a:pt x="362" y="275"/>
                    <a:pt x="365" y="275"/>
                  </a:cubicBezTo>
                  <a:cubicBezTo>
                    <a:pt x="366" y="275"/>
                    <a:pt x="367" y="275"/>
                    <a:pt x="368" y="275"/>
                  </a:cubicBezTo>
                  <a:cubicBezTo>
                    <a:pt x="371" y="275"/>
                    <a:pt x="374" y="275"/>
                    <a:pt x="377" y="275"/>
                  </a:cubicBezTo>
                  <a:cubicBezTo>
                    <a:pt x="378" y="275"/>
                    <a:pt x="380" y="275"/>
                    <a:pt x="381" y="275"/>
                  </a:cubicBezTo>
                  <a:cubicBezTo>
                    <a:pt x="384" y="275"/>
                    <a:pt x="388" y="275"/>
                    <a:pt x="392" y="275"/>
                  </a:cubicBezTo>
                  <a:cubicBezTo>
                    <a:pt x="393" y="275"/>
                    <a:pt x="394" y="275"/>
                    <a:pt x="395" y="275"/>
                  </a:cubicBezTo>
                  <a:cubicBezTo>
                    <a:pt x="398" y="275"/>
                    <a:pt x="401" y="275"/>
                    <a:pt x="403" y="276"/>
                  </a:cubicBezTo>
                  <a:cubicBezTo>
                    <a:pt x="405" y="276"/>
                    <a:pt x="407" y="276"/>
                    <a:pt x="408" y="276"/>
                  </a:cubicBezTo>
                  <a:cubicBezTo>
                    <a:pt x="409" y="276"/>
                    <a:pt x="409" y="276"/>
                    <a:pt x="410" y="276"/>
                  </a:cubicBezTo>
                  <a:cubicBezTo>
                    <a:pt x="414" y="276"/>
                    <a:pt x="418" y="276"/>
                    <a:pt x="422" y="276"/>
                  </a:cubicBezTo>
                  <a:cubicBezTo>
                    <a:pt x="422" y="276"/>
                    <a:pt x="422" y="276"/>
                    <a:pt x="422" y="276"/>
                  </a:cubicBezTo>
                  <a:cubicBezTo>
                    <a:pt x="423" y="276"/>
                    <a:pt x="424" y="276"/>
                    <a:pt x="425" y="276"/>
                  </a:cubicBezTo>
                  <a:cubicBezTo>
                    <a:pt x="426" y="276"/>
                    <a:pt x="426" y="276"/>
                    <a:pt x="426" y="276"/>
                  </a:cubicBezTo>
                  <a:cubicBezTo>
                    <a:pt x="428" y="276"/>
                    <a:pt x="430" y="276"/>
                    <a:pt x="432" y="276"/>
                  </a:cubicBezTo>
                  <a:cubicBezTo>
                    <a:pt x="432" y="276"/>
                    <a:pt x="433" y="276"/>
                    <a:pt x="433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9" y="276"/>
                    <a:pt x="442" y="276"/>
                    <a:pt x="44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47" y="276"/>
                    <a:pt x="448" y="276"/>
                    <a:pt x="449" y="276"/>
                  </a:cubicBezTo>
                  <a:cubicBezTo>
                    <a:pt x="450" y="276"/>
                    <a:pt x="450" y="276"/>
                    <a:pt x="451" y="276"/>
                  </a:cubicBezTo>
                  <a:cubicBezTo>
                    <a:pt x="452" y="276"/>
                    <a:pt x="452" y="276"/>
                    <a:pt x="452" y="276"/>
                  </a:cubicBezTo>
                  <a:cubicBezTo>
                    <a:pt x="452" y="276"/>
                    <a:pt x="453" y="276"/>
                    <a:pt x="453" y="276"/>
                  </a:cubicBezTo>
                  <a:cubicBezTo>
                    <a:pt x="453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5"/>
                    <a:pt x="465" y="275"/>
                    <a:pt x="465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70" y="274"/>
                    <a:pt x="470" y="274"/>
                    <a:pt x="470" y="274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2"/>
                    <a:pt x="471" y="272"/>
                    <a:pt x="471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4" y="270"/>
                    <a:pt x="474" y="270"/>
                    <a:pt x="474" y="270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3"/>
                    <a:pt x="476" y="263"/>
                    <a:pt x="476" y="262"/>
                  </a:cubicBezTo>
                  <a:cubicBezTo>
                    <a:pt x="476" y="262"/>
                    <a:pt x="476" y="261"/>
                    <a:pt x="476" y="261"/>
                  </a:cubicBezTo>
                  <a:cubicBezTo>
                    <a:pt x="476" y="260"/>
                    <a:pt x="476" y="259"/>
                    <a:pt x="476" y="258"/>
                  </a:cubicBezTo>
                  <a:cubicBezTo>
                    <a:pt x="476" y="258"/>
                    <a:pt x="476" y="257"/>
                    <a:pt x="476" y="257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7" y="255"/>
                    <a:pt x="477" y="254"/>
                    <a:pt x="477" y="254"/>
                  </a:cubicBezTo>
                  <a:cubicBezTo>
                    <a:pt x="477" y="253"/>
                    <a:pt x="477" y="252"/>
                    <a:pt x="477" y="252"/>
                  </a:cubicBezTo>
                  <a:cubicBezTo>
                    <a:pt x="477" y="251"/>
                    <a:pt x="477" y="250"/>
                    <a:pt x="477" y="249"/>
                  </a:cubicBezTo>
                  <a:cubicBezTo>
                    <a:pt x="477" y="248"/>
                    <a:pt x="477" y="248"/>
                    <a:pt x="477" y="247"/>
                  </a:cubicBezTo>
                  <a:cubicBezTo>
                    <a:pt x="477" y="247"/>
                    <a:pt x="477" y="247"/>
                    <a:pt x="477" y="247"/>
                  </a:cubicBezTo>
                  <a:cubicBezTo>
                    <a:pt x="477" y="246"/>
                    <a:pt x="477" y="246"/>
                    <a:pt x="477" y="246"/>
                  </a:cubicBezTo>
                  <a:cubicBezTo>
                    <a:pt x="477" y="244"/>
                    <a:pt x="477" y="242"/>
                    <a:pt x="477" y="240"/>
                  </a:cubicBezTo>
                  <a:cubicBezTo>
                    <a:pt x="477" y="239"/>
                    <a:pt x="478" y="238"/>
                    <a:pt x="478" y="237"/>
                  </a:cubicBezTo>
                  <a:cubicBezTo>
                    <a:pt x="478" y="237"/>
                    <a:pt x="478" y="237"/>
                    <a:pt x="478" y="237"/>
                  </a:cubicBezTo>
                  <a:cubicBezTo>
                    <a:pt x="478" y="236"/>
                    <a:pt x="478" y="236"/>
                    <a:pt x="478" y="236"/>
                  </a:cubicBezTo>
                  <a:cubicBezTo>
                    <a:pt x="478" y="236"/>
                    <a:pt x="478" y="235"/>
                    <a:pt x="478" y="234"/>
                  </a:cubicBezTo>
                  <a:cubicBezTo>
                    <a:pt x="478" y="233"/>
                    <a:pt x="478" y="233"/>
                    <a:pt x="478" y="232"/>
                  </a:cubicBezTo>
                  <a:cubicBezTo>
                    <a:pt x="478" y="231"/>
                    <a:pt x="478" y="229"/>
                    <a:pt x="478" y="228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9" y="174"/>
                    <a:pt x="480" y="132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110"/>
                    <a:pt x="481" y="110"/>
                    <a:pt x="481" y="110"/>
                  </a:cubicBezTo>
                  <a:cubicBezTo>
                    <a:pt x="481" y="110"/>
                    <a:pt x="481" y="111"/>
                    <a:pt x="481" y="111"/>
                  </a:cubicBezTo>
                  <a:cubicBezTo>
                    <a:pt x="481" y="114"/>
                    <a:pt x="480" y="116"/>
                    <a:pt x="480" y="118"/>
                  </a:cubicBezTo>
                  <a:cubicBezTo>
                    <a:pt x="480" y="119"/>
                    <a:pt x="480" y="120"/>
                    <a:pt x="480" y="120"/>
                  </a:cubicBezTo>
                  <a:cubicBezTo>
                    <a:pt x="480" y="121"/>
                    <a:pt x="480" y="122"/>
                    <a:pt x="480" y="123"/>
                  </a:cubicBezTo>
                  <a:cubicBezTo>
                    <a:pt x="480" y="123"/>
                    <a:pt x="480" y="124"/>
                    <a:pt x="480" y="125"/>
                  </a:cubicBezTo>
                  <a:cubicBezTo>
                    <a:pt x="480" y="126"/>
                    <a:pt x="480" y="126"/>
                    <a:pt x="480" y="127"/>
                  </a:cubicBezTo>
                  <a:cubicBezTo>
                    <a:pt x="480" y="128"/>
                    <a:pt x="480" y="128"/>
                    <a:pt x="479" y="129"/>
                  </a:cubicBezTo>
                  <a:cubicBezTo>
                    <a:pt x="479" y="130"/>
                    <a:pt x="479" y="130"/>
                    <a:pt x="479" y="131"/>
                  </a:cubicBezTo>
                  <a:cubicBezTo>
                    <a:pt x="479" y="132"/>
                    <a:pt x="479" y="132"/>
                    <a:pt x="479" y="133"/>
                  </a:cubicBezTo>
                  <a:cubicBezTo>
                    <a:pt x="479" y="134"/>
                    <a:pt x="479" y="134"/>
                    <a:pt x="479" y="135"/>
                  </a:cubicBezTo>
                  <a:cubicBezTo>
                    <a:pt x="478" y="136"/>
                    <a:pt x="478" y="137"/>
                    <a:pt x="478" y="138"/>
                  </a:cubicBezTo>
                  <a:cubicBezTo>
                    <a:pt x="478" y="138"/>
                    <a:pt x="478" y="138"/>
                    <a:pt x="478" y="138"/>
                  </a:cubicBezTo>
                  <a:cubicBezTo>
                    <a:pt x="477" y="139"/>
                    <a:pt x="477" y="140"/>
                    <a:pt x="476" y="141"/>
                  </a:cubicBezTo>
                  <a:cubicBezTo>
                    <a:pt x="476" y="141"/>
                    <a:pt x="476" y="141"/>
                    <a:pt x="476" y="141"/>
                  </a:cubicBezTo>
                  <a:cubicBezTo>
                    <a:pt x="475" y="141"/>
                    <a:pt x="475" y="142"/>
                    <a:pt x="474" y="143"/>
                  </a:cubicBezTo>
                  <a:cubicBezTo>
                    <a:pt x="474" y="143"/>
                    <a:pt x="474" y="143"/>
                    <a:pt x="474" y="143"/>
                  </a:cubicBezTo>
                  <a:cubicBezTo>
                    <a:pt x="473" y="143"/>
                    <a:pt x="472" y="144"/>
                    <a:pt x="471" y="144"/>
                  </a:cubicBezTo>
                  <a:cubicBezTo>
                    <a:pt x="471" y="144"/>
                    <a:pt x="471" y="144"/>
                    <a:pt x="471" y="144"/>
                  </a:cubicBezTo>
                  <a:cubicBezTo>
                    <a:pt x="470" y="144"/>
                    <a:pt x="470" y="145"/>
                    <a:pt x="469" y="145"/>
                  </a:cubicBezTo>
                  <a:cubicBezTo>
                    <a:pt x="468" y="145"/>
                    <a:pt x="468" y="145"/>
                    <a:pt x="468" y="145"/>
                  </a:cubicBezTo>
                  <a:cubicBezTo>
                    <a:pt x="468" y="145"/>
                    <a:pt x="467" y="145"/>
                    <a:pt x="466" y="145"/>
                  </a:cubicBezTo>
                  <a:cubicBezTo>
                    <a:pt x="466" y="145"/>
                    <a:pt x="466" y="145"/>
                    <a:pt x="466" y="145"/>
                  </a:cubicBezTo>
                  <a:cubicBezTo>
                    <a:pt x="465" y="146"/>
                    <a:pt x="464" y="146"/>
                    <a:pt x="463" y="14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2" y="146"/>
                    <a:pt x="462" y="146"/>
                    <a:pt x="461" y="146"/>
                  </a:cubicBezTo>
                  <a:cubicBezTo>
                    <a:pt x="460" y="146"/>
                    <a:pt x="460" y="146"/>
                    <a:pt x="460" y="146"/>
                  </a:cubicBezTo>
                  <a:cubicBezTo>
                    <a:pt x="460" y="112"/>
                    <a:pt x="461" y="78"/>
                    <a:pt x="462" y="44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0" y="47"/>
                    <a:pt x="460" y="47"/>
                  </a:cubicBezTo>
                  <a:cubicBezTo>
                    <a:pt x="460" y="47"/>
                    <a:pt x="460" y="47"/>
                    <a:pt x="460" y="47"/>
                  </a:cubicBezTo>
                  <a:cubicBezTo>
                    <a:pt x="460" y="47"/>
                    <a:pt x="459" y="47"/>
                    <a:pt x="459" y="48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8" y="48"/>
                    <a:pt x="458" y="48"/>
                    <a:pt x="457" y="48"/>
                  </a:cubicBezTo>
                  <a:cubicBezTo>
                    <a:pt x="457" y="48"/>
                    <a:pt x="457" y="48"/>
                    <a:pt x="457" y="48"/>
                  </a:cubicBezTo>
                  <a:cubicBezTo>
                    <a:pt x="456" y="49"/>
                    <a:pt x="456" y="49"/>
                    <a:pt x="455" y="49"/>
                  </a:cubicBezTo>
                  <a:cubicBezTo>
                    <a:pt x="455" y="49"/>
                    <a:pt x="455" y="49"/>
                    <a:pt x="455" y="49"/>
                  </a:cubicBezTo>
                  <a:cubicBezTo>
                    <a:pt x="455" y="49"/>
                    <a:pt x="454" y="49"/>
                    <a:pt x="454" y="49"/>
                  </a:cubicBezTo>
                  <a:cubicBezTo>
                    <a:pt x="453" y="49"/>
                    <a:pt x="453" y="50"/>
                    <a:pt x="453" y="50"/>
                  </a:cubicBezTo>
                  <a:cubicBezTo>
                    <a:pt x="452" y="50"/>
                    <a:pt x="452" y="50"/>
                    <a:pt x="451" y="50"/>
                  </a:cubicBezTo>
                  <a:cubicBezTo>
                    <a:pt x="451" y="50"/>
                    <a:pt x="451" y="50"/>
                    <a:pt x="450" y="50"/>
                  </a:cubicBezTo>
                  <a:cubicBezTo>
                    <a:pt x="449" y="50"/>
                    <a:pt x="447" y="51"/>
                    <a:pt x="445" y="51"/>
                  </a:cubicBezTo>
                  <a:cubicBezTo>
                    <a:pt x="445" y="51"/>
                    <a:pt x="445" y="51"/>
                    <a:pt x="445" y="51"/>
                  </a:cubicBezTo>
                  <a:cubicBezTo>
                    <a:pt x="443" y="51"/>
                    <a:pt x="441" y="51"/>
                    <a:pt x="439" y="52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36" y="52"/>
                    <a:pt x="434" y="52"/>
                    <a:pt x="432" y="52"/>
                  </a:cubicBezTo>
                  <a:cubicBezTo>
                    <a:pt x="432" y="52"/>
                    <a:pt x="432" y="52"/>
                    <a:pt x="432" y="52"/>
                  </a:cubicBezTo>
                  <a:cubicBezTo>
                    <a:pt x="429" y="52"/>
                    <a:pt x="427" y="52"/>
                    <a:pt x="425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35"/>
                    <a:pt x="425" y="17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3" y="52"/>
                    <a:pt x="423" y="52"/>
                    <a:pt x="423" y="52"/>
                  </a:cubicBezTo>
                  <a:cubicBezTo>
                    <a:pt x="422" y="52"/>
                    <a:pt x="421" y="52"/>
                    <a:pt x="420" y="52"/>
                  </a:cubicBezTo>
                  <a:cubicBezTo>
                    <a:pt x="419" y="52"/>
                    <a:pt x="418" y="52"/>
                    <a:pt x="416" y="52"/>
                  </a:cubicBezTo>
                  <a:cubicBezTo>
                    <a:pt x="415" y="52"/>
                    <a:pt x="414" y="52"/>
                    <a:pt x="412" y="52"/>
                  </a:cubicBezTo>
                  <a:cubicBezTo>
                    <a:pt x="412" y="52"/>
                    <a:pt x="412" y="52"/>
                    <a:pt x="412" y="52"/>
                  </a:cubicBezTo>
                  <a:cubicBezTo>
                    <a:pt x="411" y="52"/>
                    <a:pt x="409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7" y="52"/>
                    <a:pt x="407" y="52"/>
                    <a:pt x="406" y="52"/>
                  </a:cubicBezTo>
                  <a:cubicBezTo>
                    <a:pt x="406" y="52"/>
                    <a:pt x="405" y="52"/>
                    <a:pt x="405" y="52"/>
                  </a:cubicBezTo>
                  <a:cubicBezTo>
                    <a:pt x="404" y="52"/>
                    <a:pt x="404" y="52"/>
                    <a:pt x="403" y="52"/>
                  </a:cubicBezTo>
                  <a:cubicBezTo>
                    <a:pt x="403" y="52"/>
                    <a:pt x="402" y="52"/>
                    <a:pt x="402" y="52"/>
                  </a:cubicBezTo>
                  <a:cubicBezTo>
                    <a:pt x="402" y="52"/>
                    <a:pt x="401" y="52"/>
                    <a:pt x="401" y="52"/>
                  </a:cubicBezTo>
                  <a:cubicBezTo>
                    <a:pt x="400" y="52"/>
                    <a:pt x="400" y="51"/>
                    <a:pt x="400" y="51"/>
                  </a:cubicBezTo>
                  <a:cubicBezTo>
                    <a:pt x="399" y="51"/>
                    <a:pt x="399" y="51"/>
                    <a:pt x="398" y="51"/>
                  </a:cubicBezTo>
                  <a:cubicBezTo>
                    <a:pt x="398" y="51"/>
                    <a:pt x="398" y="51"/>
                    <a:pt x="397" y="51"/>
                  </a:cubicBezTo>
                  <a:cubicBezTo>
                    <a:pt x="397" y="51"/>
                    <a:pt x="397" y="51"/>
                    <a:pt x="397" y="51"/>
                  </a:cubicBezTo>
                  <a:cubicBezTo>
                    <a:pt x="396" y="51"/>
                    <a:pt x="396" y="51"/>
                    <a:pt x="396" y="51"/>
                  </a:cubicBezTo>
                  <a:cubicBezTo>
                    <a:pt x="395" y="51"/>
                    <a:pt x="395" y="51"/>
                    <a:pt x="395" y="51"/>
                  </a:cubicBezTo>
                  <a:cubicBezTo>
                    <a:pt x="394" y="51"/>
                    <a:pt x="394" y="51"/>
                    <a:pt x="394" y="51"/>
                  </a:cubicBezTo>
                  <a:cubicBezTo>
                    <a:pt x="393" y="51"/>
                    <a:pt x="393" y="51"/>
                    <a:pt x="393" y="51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3" y="51"/>
                    <a:pt x="383" y="51"/>
                    <a:pt x="383" y="51"/>
                  </a:cubicBezTo>
                  <a:cubicBezTo>
                    <a:pt x="382" y="51"/>
                    <a:pt x="382" y="51"/>
                    <a:pt x="382" y="51"/>
                  </a:cubicBezTo>
                  <a:cubicBezTo>
                    <a:pt x="381" y="51"/>
                    <a:pt x="381" y="51"/>
                    <a:pt x="381" y="51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7" y="52"/>
                    <a:pt x="377" y="52"/>
                    <a:pt x="377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5" y="52"/>
                    <a:pt x="375" y="52"/>
                    <a:pt x="375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2" y="52"/>
                    <a:pt x="372" y="52"/>
                  </a:cubicBezTo>
                  <a:cubicBezTo>
                    <a:pt x="371" y="52"/>
                    <a:pt x="371" y="52"/>
                    <a:pt x="370" y="52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7" y="53"/>
                    <a:pt x="366" y="53"/>
                    <a:pt x="365" y="53"/>
                  </a:cubicBezTo>
                  <a:cubicBezTo>
                    <a:pt x="364" y="53"/>
                    <a:pt x="363" y="53"/>
                    <a:pt x="362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0" y="54"/>
                    <a:pt x="359" y="54"/>
                    <a:pt x="357" y="54"/>
                  </a:cubicBezTo>
                  <a:cubicBezTo>
                    <a:pt x="356" y="55"/>
                    <a:pt x="355" y="55"/>
                    <a:pt x="354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5"/>
                    <a:pt x="341" y="65"/>
                    <a:pt x="341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93"/>
                    <a:pt x="339" y="119"/>
                    <a:pt x="339" y="145"/>
                  </a:cubicBezTo>
                  <a:cubicBezTo>
                    <a:pt x="339" y="145"/>
                    <a:pt x="338" y="145"/>
                    <a:pt x="337" y="145"/>
                  </a:cubicBezTo>
                  <a:cubicBezTo>
                    <a:pt x="337" y="145"/>
                    <a:pt x="336" y="145"/>
                    <a:pt x="336" y="145"/>
                  </a:cubicBezTo>
                  <a:cubicBezTo>
                    <a:pt x="335" y="145"/>
                    <a:pt x="334" y="145"/>
                    <a:pt x="334" y="145"/>
                  </a:cubicBezTo>
                  <a:cubicBezTo>
                    <a:pt x="333" y="145"/>
                    <a:pt x="333" y="145"/>
                    <a:pt x="332" y="145"/>
                  </a:cubicBezTo>
                  <a:cubicBezTo>
                    <a:pt x="332" y="145"/>
                    <a:pt x="331" y="145"/>
                    <a:pt x="330" y="145"/>
                  </a:cubicBezTo>
                  <a:cubicBezTo>
                    <a:pt x="330" y="145"/>
                    <a:pt x="329" y="145"/>
                    <a:pt x="328" y="145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6" y="145"/>
                    <a:pt x="326" y="145"/>
                  </a:cubicBezTo>
                  <a:cubicBezTo>
                    <a:pt x="325" y="145"/>
                    <a:pt x="324" y="145"/>
                    <a:pt x="324" y="145"/>
                  </a:cubicBezTo>
                  <a:cubicBezTo>
                    <a:pt x="323" y="145"/>
                    <a:pt x="322" y="145"/>
                    <a:pt x="322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7" y="146"/>
                    <a:pt x="317" y="146"/>
                    <a:pt x="317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2" y="146"/>
                    <a:pt x="312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0" y="146"/>
                    <a:pt x="310" y="147"/>
                  </a:cubicBezTo>
                  <a:cubicBezTo>
                    <a:pt x="310" y="147"/>
                    <a:pt x="309" y="147"/>
                    <a:pt x="309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50"/>
                    <a:pt x="303" y="150"/>
                    <a:pt x="303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65"/>
                    <a:pt x="301" y="177"/>
                    <a:pt x="301" y="190"/>
                  </a:cubicBezTo>
                  <a:cubicBezTo>
                    <a:pt x="300" y="190"/>
                    <a:pt x="299" y="190"/>
                    <a:pt x="299" y="191"/>
                  </a:cubicBezTo>
                  <a:cubicBezTo>
                    <a:pt x="298" y="191"/>
                    <a:pt x="296" y="191"/>
                    <a:pt x="295" y="192"/>
                  </a:cubicBezTo>
                  <a:cubicBezTo>
                    <a:pt x="295" y="192"/>
                    <a:pt x="294" y="192"/>
                    <a:pt x="294" y="192"/>
                  </a:cubicBezTo>
                  <a:cubicBezTo>
                    <a:pt x="293" y="192"/>
                    <a:pt x="292" y="192"/>
                    <a:pt x="290" y="193"/>
                  </a:cubicBezTo>
                  <a:cubicBezTo>
                    <a:pt x="290" y="193"/>
                    <a:pt x="290" y="193"/>
                    <a:pt x="290" y="193"/>
                  </a:cubicBezTo>
                  <a:cubicBezTo>
                    <a:pt x="289" y="193"/>
                    <a:pt x="287" y="193"/>
                    <a:pt x="286" y="193"/>
                  </a:cubicBezTo>
                  <a:cubicBezTo>
                    <a:pt x="286" y="194"/>
                    <a:pt x="285" y="194"/>
                    <a:pt x="285" y="194"/>
                  </a:cubicBezTo>
                  <a:cubicBezTo>
                    <a:pt x="283" y="194"/>
                    <a:pt x="282" y="194"/>
                    <a:pt x="281" y="194"/>
                  </a:cubicBezTo>
                  <a:cubicBezTo>
                    <a:pt x="280" y="194"/>
                    <a:pt x="280" y="194"/>
                    <a:pt x="280" y="194"/>
                  </a:cubicBezTo>
                  <a:cubicBezTo>
                    <a:pt x="279" y="194"/>
                    <a:pt x="277" y="195"/>
                    <a:pt x="275" y="195"/>
                  </a:cubicBezTo>
                  <a:cubicBezTo>
                    <a:pt x="275" y="195"/>
                    <a:pt x="275" y="195"/>
                    <a:pt x="275" y="195"/>
                  </a:cubicBezTo>
                  <a:cubicBezTo>
                    <a:pt x="273" y="195"/>
                    <a:pt x="272" y="195"/>
                    <a:pt x="270" y="195"/>
                  </a:cubicBezTo>
                  <a:cubicBezTo>
                    <a:pt x="270" y="195"/>
                    <a:pt x="270" y="195"/>
                    <a:pt x="270" y="195"/>
                  </a:cubicBezTo>
                  <a:cubicBezTo>
                    <a:pt x="266" y="195"/>
                    <a:pt x="262" y="196"/>
                    <a:pt x="258" y="196"/>
                  </a:cubicBezTo>
                  <a:cubicBezTo>
                    <a:pt x="253" y="196"/>
                    <a:pt x="248" y="196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0" y="195"/>
                    <a:pt x="237" y="195"/>
                    <a:pt x="235" y="195"/>
                  </a:cubicBezTo>
                  <a:cubicBezTo>
                    <a:pt x="235" y="195"/>
                    <a:pt x="235" y="195"/>
                    <a:pt x="235" y="195"/>
                  </a:cubicBezTo>
                  <a:cubicBezTo>
                    <a:pt x="232" y="195"/>
                    <a:pt x="230" y="195"/>
                    <a:pt x="227" y="194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225" y="194"/>
                    <a:pt x="222" y="194"/>
                    <a:pt x="220" y="194"/>
                  </a:cubicBezTo>
                  <a:cubicBezTo>
                    <a:pt x="220" y="194"/>
                    <a:pt x="220" y="194"/>
                    <a:pt x="220" y="194"/>
                  </a:cubicBezTo>
                  <a:cubicBezTo>
                    <a:pt x="217" y="193"/>
                    <a:pt x="215" y="193"/>
                    <a:pt x="213" y="193"/>
                  </a:cubicBezTo>
                  <a:cubicBezTo>
                    <a:pt x="213" y="193"/>
                    <a:pt x="213" y="193"/>
                    <a:pt x="213" y="193"/>
                  </a:cubicBezTo>
                  <a:cubicBezTo>
                    <a:pt x="210" y="193"/>
                    <a:pt x="208" y="192"/>
                    <a:pt x="206" y="192"/>
                  </a:cubicBezTo>
                  <a:cubicBezTo>
                    <a:pt x="206" y="192"/>
                    <a:pt x="206" y="192"/>
                    <a:pt x="206" y="192"/>
                  </a:cubicBezTo>
                  <a:cubicBezTo>
                    <a:pt x="204" y="192"/>
                    <a:pt x="202" y="191"/>
                    <a:pt x="200" y="191"/>
                  </a:cubicBezTo>
                  <a:cubicBezTo>
                    <a:pt x="199" y="191"/>
                    <a:pt x="198" y="190"/>
                    <a:pt x="197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90"/>
                    <a:pt x="196" y="190"/>
                    <a:pt x="195" y="190"/>
                  </a:cubicBezTo>
                  <a:cubicBezTo>
                    <a:pt x="194" y="189"/>
                    <a:pt x="192" y="189"/>
                    <a:pt x="191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77"/>
                    <a:pt x="190" y="167"/>
                    <a:pt x="190" y="157"/>
                  </a:cubicBezTo>
                  <a:cubicBezTo>
                    <a:pt x="190" y="156"/>
                    <a:pt x="190" y="156"/>
                    <a:pt x="190" y="155"/>
                  </a:cubicBezTo>
                  <a:cubicBezTo>
                    <a:pt x="190" y="154"/>
                    <a:pt x="189" y="154"/>
                    <a:pt x="189" y="153"/>
                  </a:cubicBezTo>
                  <a:cubicBezTo>
                    <a:pt x="189" y="153"/>
                    <a:pt x="188" y="152"/>
                    <a:pt x="188" y="152"/>
                  </a:cubicBezTo>
                  <a:cubicBezTo>
                    <a:pt x="187" y="151"/>
                    <a:pt x="187" y="151"/>
                    <a:pt x="186" y="150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7" y="147"/>
                    <a:pt x="166" y="147"/>
                    <a:pt x="166" y="147"/>
                  </a:cubicBezTo>
                  <a:cubicBezTo>
                    <a:pt x="165" y="147"/>
                    <a:pt x="165" y="147"/>
                    <a:pt x="164" y="147"/>
                  </a:cubicBezTo>
                  <a:cubicBezTo>
                    <a:pt x="164" y="147"/>
                    <a:pt x="163" y="147"/>
                    <a:pt x="163" y="147"/>
                  </a:cubicBezTo>
                  <a:cubicBezTo>
                    <a:pt x="162" y="147"/>
                    <a:pt x="162" y="147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59" y="146"/>
                  </a:cubicBezTo>
                  <a:cubicBezTo>
                    <a:pt x="159" y="146"/>
                    <a:pt x="158" y="146"/>
                    <a:pt x="157" y="146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4" y="146"/>
                    <a:pt x="154" y="146"/>
                    <a:pt x="153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1" y="146"/>
                    <a:pt x="151" y="146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9" y="146"/>
                    <a:pt x="148" y="146"/>
                    <a:pt x="148" y="146"/>
                  </a:cubicBezTo>
                  <a:cubicBezTo>
                    <a:pt x="148" y="146"/>
                    <a:pt x="147" y="146"/>
                    <a:pt x="147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5" y="146"/>
                    <a:pt x="144" y="146"/>
                    <a:pt x="143" y="146"/>
                  </a:cubicBezTo>
                  <a:cubicBezTo>
                    <a:pt x="141" y="146"/>
                    <a:pt x="140" y="146"/>
                    <a:pt x="139" y="146"/>
                  </a:cubicBezTo>
                  <a:cubicBezTo>
                    <a:pt x="138" y="146"/>
                    <a:pt x="137" y="146"/>
                    <a:pt x="137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5" y="146"/>
                    <a:pt x="133" y="146"/>
                    <a:pt x="132" y="146"/>
                  </a:cubicBezTo>
                  <a:cubicBezTo>
                    <a:pt x="131" y="146"/>
                    <a:pt x="130" y="146"/>
                    <a:pt x="129" y="146"/>
                  </a:cubicBezTo>
                  <a:cubicBezTo>
                    <a:pt x="129" y="146"/>
                    <a:pt x="128" y="146"/>
                    <a:pt x="128" y="146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7" y="81"/>
                    <a:pt x="127" y="80"/>
                    <a:pt x="126" y="78"/>
                  </a:cubicBezTo>
                  <a:cubicBezTo>
                    <a:pt x="125" y="77"/>
                    <a:pt x="124" y="75"/>
                    <a:pt x="123" y="74"/>
                  </a:cubicBezTo>
                  <a:cubicBezTo>
                    <a:pt x="122" y="73"/>
                    <a:pt x="121" y="71"/>
                    <a:pt x="119" y="70"/>
                  </a:cubicBezTo>
                  <a:cubicBezTo>
                    <a:pt x="118" y="69"/>
                    <a:pt x="116" y="68"/>
                    <a:pt x="114" y="67"/>
                  </a:cubicBezTo>
                  <a:cubicBezTo>
                    <a:pt x="114" y="67"/>
                    <a:pt x="114" y="66"/>
                    <a:pt x="113" y="66"/>
                  </a:cubicBezTo>
                  <a:cubicBezTo>
                    <a:pt x="113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1" y="65"/>
                    <a:pt x="111" y="65"/>
                    <a:pt x="110" y="65"/>
                  </a:cubicBezTo>
                  <a:cubicBezTo>
                    <a:pt x="110" y="65"/>
                    <a:pt x="109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5" y="62"/>
                    <a:pt x="85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3" y="62"/>
                    <a:pt x="83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5" y="63"/>
                    <a:pt x="74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71" y="63"/>
                    <a:pt x="70" y="63"/>
                    <a:pt x="70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5" y="63"/>
                    <a:pt x="64" y="63"/>
                  </a:cubicBezTo>
                  <a:cubicBezTo>
                    <a:pt x="62" y="63"/>
                    <a:pt x="61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8" y="63"/>
                    <a:pt x="58" y="63"/>
                  </a:cubicBezTo>
                  <a:cubicBezTo>
                    <a:pt x="57" y="63"/>
                    <a:pt x="57" y="63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4"/>
                    <a:pt x="54" y="64"/>
                  </a:cubicBezTo>
                  <a:cubicBezTo>
                    <a:pt x="54" y="64"/>
                    <a:pt x="53" y="64"/>
                    <a:pt x="52" y="64"/>
                  </a:cubicBezTo>
                  <a:cubicBezTo>
                    <a:pt x="52" y="64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6" y="64"/>
                    <a:pt x="45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4"/>
                    <a:pt x="41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4"/>
                    <a:pt x="38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6" y="65"/>
                    <a:pt x="34" y="65"/>
                    <a:pt x="33" y="65"/>
                  </a:cubicBezTo>
                  <a:cubicBezTo>
                    <a:pt x="32" y="65"/>
                    <a:pt x="31" y="65"/>
                    <a:pt x="30" y="65"/>
                  </a:cubicBezTo>
                  <a:cubicBezTo>
                    <a:pt x="27" y="65"/>
                    <a:pt x="24" y="65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18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4" y="64"/>
                    <a:pt x="13" y="64"/>
                  </a:cubicBezTo>
                  <a:cubicBezTo>
                    <a:pt x="12" y="64"/>
                    <a:pt x="11" y="64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8" y="63"/>
                    <a:pt x="7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5" y="62"/>
                    <a:pt x="5" y="62"/>
                    <a:pt x="4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2" y="61"/>
                    <a:pt x="1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1" y="97"/>
                    <a:pt x="1" y="138"/>
                    <a:pt x="2" y="178"/>
                  </a:cubicBezTo>
                  <a:cubicBezTo>
                    <a:pt x="2" y="179"/>
                    <a:pt x="2" y="179"/>
                    <a:pt x="2" y="180"/>
                  </a:cubicBezTo>
                  <a:cubicBezTo>
                    <a:pt x="2" y="180"/>
                    <a:pt x="2" y="180"/>
                    <a:pt x="2" y="181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4" y="200"/>
                    <a:pt x="5" y="217"/>
                    <a:pt x="5" y="235"/>
                  </a:cubicBezTo>
                  <a:cubicBezTo>
                    <a:pt x="5" y="236"/>
                    <a:pt x="5" y="237"/>
                    <a:pt x="6" y="238"/>
                  </a:cubicBezTo>
                  <a:cubicBezTo>
                    <a:pt x="6" y="239"/>
                    <a:pt x="6" y="240"/>
                    <a:pt x="7" y="242"/>
                  </a:cubicBezTo>
                  <a:cubicBezTo>
                    <a:pt x="7" y="243"/>
                    <a:pt x="8" y="245"/>
                    <a:pt x="8" y="246"/>
                  </a:cubicBezTo>
                  <a:cubicBezTo>
                    <a:pt x="9" y="248"/>
                    <a:pt x="10" y="249"/>
                    <a:pt x="10" y="251"/>
                  </a:cubicBezTo>
                  <a:cubicBezTo>
                    <a:pt x="12" y="254"/>
                    <a:pt x="14" y="257"/>
                    <a:pt x="15" y="260"/>
                  </a:cubicBezTo>
                  <a:cubicBezTo>
                    <a:pt x="17" y="263"/>
                    <a:pt x="19" y="265"/>
                    <a:pt x="20" y="267"/>
                  </a:cubicBezTo>
                  <a:cubicBezTo>
                    <a:pt x="22" y="269"/>
                    <a:pt x="23" y="271"/>
                    <a:pt x="24" y="272"/>
                  </a:cubicBezTo>
                  <a:cubicBezTo>
                    <a:pt x="25" y="273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5" y="278"/>
                    <a:pt x="45" y="278"/>
                    <a:pt x="45" y="278"/>
                  </a:cubicBezTo>
                  <a:cubicBezTo>
                    <a:pt x="46" y="278"/>
                    <a:pt x="46" y="278"/>
                    <a:pt x="46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8" y="278"/>
                    <a:pt x="48" y="278"/>
                    <a:pt x="48" y="278"/>
                  </a:cubicBezTo>
                  <a:cubicBezTo>
                    <a:pt x="49" y="278"/>
                    <a:pt x="49" y="278"/>
                    <a:pt x="49" y="278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4" y="278"/>
                    <a:pt x="54" y="278"/>
                    <a:pt x="54" y="278"/>
                  </a:cubicBezTo>
                  <a:cubicBezTo>
                    <a:pt x="55" y="278"/>
                    <a:pt x="55" y="278"/>
                    <a:pt x="55" y="278"/>
                  </a:cubicBezTo>
                  <a:cubicBezTo>
                    <a:pt x="56" y="278"/>
                    <a:pt x="56" y="278"/>
                    <a:pt x="56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60" y="278"/>
                    <a:pt x="62" y="278"/>
                    <a:pt x="63" y="278"/>
                  </a:cubicBezTo>
                  <a:cubicBezTo>
                    <a:pt x="64" y="278"/>
                    <a:pt x="64" y="278"/>
                    <a:pt x="64" y="278"/>
                  </a:cubicBezTo>
                  <a:cubicBezTo>
                    <a:pt x="65" y="278"/>
                    <a:pt x="66" y="278"/>
                    <a:pt x="67" y="278"/>
                  </a:cubicBezTo>
                  <a:cubicBezTo>
                    <a:pt x="68" y="278"/>
                    <a:pt x="68" y="278"/>
                    <a:pt x="69" y="278"/>
                  </a:cubicBezTo>
                  <a:cubicBezTo>
                    <a:pt x="72" y="278"/>
                    <a:pt x="75" y="278"/>
                    <a:pt x="78" y="27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21"/>
            <p:cNvSpPr/>
            <p:nvPr/>
          </p:nvSpPr>
          <p:spPr bwMode="auto">
            <a:xfrm flipH="1">
              <a:off x="4500760" y="2808312"/>
              <a:ext cx="714375" cy="295275"/>
            </a:xfrm>
            <a:custGeom>
              <a:avLst/>
              <a:gdLst>
                <a:gd name="T0" fmla="*/ 148 w 482"/>
                <a:gd name="T1" fmla="*/ 149 h 199"/>
                <a:gd name="T2" fmla="*/ 187 w 482"/>
                <a:gd name="T3" fmla="*/ 153 h 199"/>
                <a:gd name="T4" fmla="*/ 187 w 482"/>
                <a:gd name="T5" fmla="*/ 166 h 199"/>
                <a:gd name="T6" fmla="*/ 179 w 482"/>
                <a:gd name="T7" fmla="*/ 181 h 199"/>
                <a:gd name="T8" fmla="*/ 214 w 482"/>
                <a:gd name="T9" fmla="*/ 196 h 199"/>
                <a:gd name="T10" fmla="*/ 259 w 482"/>
                <a:gd name="T11" fmla="*/ 199 h 199"/>
                <a:gd name="T12" fmla="*/ 291 w 482"/>
                <a:gd name="T13" fmla="*/ 196 h 199"/>
                <a:gd name="T14" fmla="*/ 323 w 482"/>
                <a:gd name="T15" fmla="*/ 183 h 199"/>
                <a:gd name="T16" fmla="*/ 308 w 482"/>
                <a:gd name="T17" fmla="*/ 164 h 199"/>
                <a:gd name="T18" fmla="*/ 321 w 482"/>
                <a:gd name="T19" fmla="*/ 148 h 199"/>
                <a:gd name="T20" fmla="*/ 333 w 482"/>
                <a:gd name="T21" fmla="*/ 148 h 199"/>
                <a:gd name="T22" fmla="*/ 412 w 482"/>
                <a:gd name="T23" fmla="*/ 148 h 199"/>
                <a:gd name="T24" fmla="*/ 458 w 482"/>
                <a:gd name="T25" fmla="*/ 149 h 199"/>
                <a:gd name="T26" fmla="*/ 462 w 482"/>
                <a:gd name="T27" fmla="*/ 149 h 199"/>
                <a:gd name="T28" fmla="*/ 477 w 482"/>
                <a:gd name="T29" fmla="*/ 144 h 199"/>
                <a:gd name="T30" fmla="*/ 482 w 482"/>
                <a:gd name="T31" fmla="*/ 111 h 199"/>
                <a:gd name="T32" fmla="*/ 482 w 482"/>
                <a:gd name="T33" fmla="*/ 92 h 199"/>
                <a:gd name="T34" fmla="*/ 461 w 482"/>
                <a:gd name="T35" fmla="*/ 85 h 199"/>
                <a:gd name="T36" fmla="*/ 441 w 482"/>
                <a:gd name="T37" fmla="*/ 82 h 199"/>
                <a:gd name="T38" fmla="*/ 425 w 482"/>
                <a:gd name="T39" fmla="*/ 83 h 199"/>
                <a:gd name="T40" fmla="*/ 406 w 482"/>
                <a:gd name="T41" fmla="*/ 86 h 199"/>
                <a:gd name="T42" fmla="*/ 391 w 482"/>
                <a:gd name="T43" fmla="*/ 87 h 199"/>
                <a:gd name="T44" fmla="*/ 359 w 482"/>
                <a:gd name="T45" fmla="*/ 83 h 199"/>
                <a:gd name="T46" fmla="*/ 341 w 482"/>
                <a:gd name="T47" fmla="*/ 68 h 199"/>
                <a:gd name="T48" fmla="*/ 362 w 482"/>
                <a:gd name="T49" fmla="*/ 57 h 199"/>
                <a:gd name="T50" fmla="*/ 388 w 482"/>
                <a:gd name="T51" fmla="*/ 54 h 199"/>
                <a:gd name="T52" fmla="*/ 403 w 482"/>
                <a:gd name="T53" fmla="*/ 55 h 199"/>
                <a:gd name="T54" fmla="*/ 417 w 482"/>
                <a:gd name="T55" fmla="*/ 55 h 199"/>
                <a:gd name="T56" fmla="*/ 441 w 482"/>
                <a:gd name="T57" fmla="*/ 55 h 199"/>
                <a:gd name="T58" fmla="*/ 463 w 482"/>
                <a:gd name="T59" fmla="*/ 46 h 199"/>
                <a:gd name="T60" fmla="*/ 431 w 482"/>
                <a:gd name="T61" fmla="*/ 10 h 199"/>
                <a:gd name="T62" fmla="*/ 424 w 482"/>
                <a:gd name="T63" fmla="*/ 2 h 199"/>
                <a:gd name="T64" fmla="*/ 389 w 482"/>
                <a:gd name="T65" fmla="*/ 1 h 199"/>
                <a:gd name="T66" fmla="*/ 387 w 482"/>
                <a:gd name="T67" fmla="*/ 1 h 199"/>
                <a:gd name="T68" fmla="*/ 76 w 482"/>
                <a:gd name="T69" fmla="*/ 10 h 199"/>
                <a:gd name="T70" fmla="*/ 8 w 482"/>
                <a:gd name="T71" fmla="*/ 36 h 199"/>
                <a:gd name="T72" fmla="*/ 7 w 482"/>
                <a:gd name="T73" fmla="*/ 65 h 199"/>
                <a:gd name="T74" fmla="*/ 31 w 482"/>
                <a:gd name="T75" fmla="*/ 68 h 199"/>
                <a:gd name="T76" fmla="*/ 41 w 482"/>
                <a:gd name="T77" fmla="*/ 67 h 199"/>
                <a:gd name="T78" fmla="*/ 60 w 482"/>
                <a:gd name="T79" fmla="*/ 66 h 199"/>
                <a:gd name="T80" fmla="*/ 91 w 482"/>
                <a:gd name="T81" fmla="*/ 66 h 199"/>
                <a:gd name="T82" fmla="*/ 115 w 482"/>
                <a:gd name="T83" fmla="*/ 70 h 199"/>
                <a:gd name="T84" fmla="*/ 126 w 482"/>
                <a:gd name="T85" fmla="*/ 91 h 199"/>
                <a:gd name="T86" fmla="*/ 97 w 482"/>
                <a:gd name="T87" fmla="*/ 102 h 199"/>
                <a:gd name="T88" fmla="*/ 78 w 482"/>
                <a:gd name="T89" fmla="*/ 104 h 199"/>
                <a:gd name="T90" fmla="*/ 64 w 482"/>
                <a:gd name="T91" fmla="*/ 102 h 199"/>
                <a:gd name="T92" fmla="*/ 39 w 482"/>
                <a:gd name="T93" fmla="*/ 99 h 199"/>
                <a:gd name="T94" fmla="*/ 21 w 482"/>
                <a:gd name="T95" fmla="*/ 99 h 199"/>
                <a:gd name="T96" fmla="*/ 6 w 482"/>
                <a:gd name="T97" fmla="*/ 106 h 199"/>
                <a:gd name="T98" fmla="*/ 9 w 482"/>
                <a:gd name="T99" fmla="*/ 126 h 199"/>
                <a:gd name="T100" fmla="*/ 23 w 482"/>
                <a:gd name="T101" fmla="*/ 145 h 199"/>
                <a:gd name="T102" fmla="*/ 29 w 482"/>
                <a:gd name="T103" fmla="*/ 149 h 199"/>
                <a:gd name="T104" fmla="*/ 69 w 482"/>
                <a:gd name="T105" fmla="*/ 15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2" h="199">
                  <a:moveTo>
                    <a:pt x="106" y="150"/>
                  </a:moveTo>
                  <a:cubicBezTo>
                    <a:pt x="113" y="150"/>
                    <a:pt x="120" y="149"/>
                    <a:pt x="127" y="149"/>
                  </a:cubicBezTo>
                  <a:cubicBezTo>
                    <a:pt x="134" y="149"/>
                    <a:pt x="141" y="149"/>
                    <a:pt x="148" y="149"/>
                  </a:cubicBezTo>
                  <a:cubicBezTo>
                    <a:pt x="154" y="149"/>
                    <a:pt x="161" y="149"/>
                    <a:pt x="166" y="150"/>
                  </a:cubicBezTo>
                  <a:cubicBezTo>
                    <a:pt x="172" y="150"/>
                    <a:pt x="176" y="150"/>
                    <a:pt x="180" y="151"/>
                  </a:cubicBezTo>
                  <a:cubicBezTo>
                    <a:pt x="183" y="151"/>
                    <a:pt x="186" y="152"/>
                    <a:pt x="187" y="153"/>
                  </a:cubicBezTo>
                  <a:cubicBezTo>
                    <a:pt x="189" y="155"/>
                    <a:pt x="190" y="156"/>
                    <a:pt x="191" y="158"/>
                  </a:cubicBezTo>
                  <a:cubicBezTo>
                    <a:pt x="191" y="159"/>
                    <a:pt x="191" y="161"/>
                    <a:pt x="190" y="162"/>
                  </a:cubicBezTo>
                  <a:cubicBezTo>
                    <a:pt x="190" y="163"/>
                    <a:pt x="189" y="164"/>
                    <a:pt x="187" y="166"/>
                  </a:cubicBezTo>
                  <a:cubicBezTo>
                    <a:pt x="186" y="167"/>
                    <a:pt x="184" y="168"/>
                    <a:pt x="182" y="169"/>
                  </a:cubicBezTo>
                  <a:cubicBezTo>
                    <a:pt x="180" y="171"/>
                    <a:pt x="179" y="172"/>
                    <a:pt x="178" y="175"/>
                  </a:cubicBezTo>
                  <a:cubicBezTo>
                    <a:pt x="178" y="177"/>
                    <a:pt x="178" y="179"/>
                    <a:pt x="179" y="181"/>
                  </a:cubicBezTo>
                  <a:cubicBezTo>
                    <a:pt x="180" y="184"/>
                    <a:pt x="182" y="186"/>
                    <a:pt x="186" y="188"/>
                  </a:cubicBezTo>
                  <a:cubicBezTo>
                    <a:pt x="190" y="191"/>
                    <a:pt x="195" y="192"/>
                    <a:pt x="201" y="194"/>
                  </a:cubicBezTo>
                  <a:cubicBezTo>
                    <a:pt x="205" y="195"/>
                    <a:pt x="209" y="195"/>
                    <a:pt x="214" y="196"/>
                  </a:cubicBezTo>
                  <a:cubicBezTo>
                    <a:pt x="218" y="197"/>
                    <a:pt x="223" y="197"/>
                    <a:pt x="228" y="197"/>
                  </a:cubicBezTo>
                  <a:cubicBezTo>
                    <a:pt x="233" y="198"/>
                    <a:pt x="238" y="198"/>
                    <a:pt x="244" y="198"/>
                  </a:cubicBezTo>
                  <a:cubicBezTo>
                    <a:pt x="249" y="199"/>
                    <a:pt x="254" y="199"/>
                    <a:pt x="259" y="199"/>
                  </a:cubicBezTo>
                  <a:cubicBezTo>
                    <a:pt x="263" y="199"/>
                    <a:pt x="267" y="198"/>
                    <a:pt x="271" y="198"/>
                  </a:cubicBezTo>
                  <a:cubicBezTo>
                    <a:pt x="275" y="198"/>
                    <a:pt x="278" y="198"/>
                    <a:pt x="282" y="197"/>
                  </a:cubicBezTo>
                  <a:cubicBezTo>
                    <a:pt x="285" y="197"/>
                    <a:pt x="288" y="196"/>
                    <a:pt x="291" y="196"/>
                  </a:cubicBezTo>
                  <a:cubicBezTo>
                    <a:pt x="294" y="195"/>
                    <a:pt x="297" y="194"/>
                    <a:pt x="300" y="194"/>
                  </a:cubicBezTo>
                  <a:cubicBezTo>
                    <a:pt x="305" y="192"/>
                    <a:pt x="310" y="190"/>
                    <a:pt x="314" y="188"/>
                  </a:cubicBezTo>
                  <a:cubicBezTo>
                    <a:pt x="318" y="186"/>
                    <a:pt x="321" y="185"/>
                    <a:pt x="323" y="183"/>
                  </a:cubicBezTo>
                  <a:cubicBezTo>
                    <a:pt x="325" y="181"/>
                    <a:pt x="325" y="179"/>
                    <a:pt x="324" y="177"/>
                  </a:cubicBezTo>
                  <a:cubicBezTo>
                    <a:pt x="324" y="176"/>
                    <a:pt x="322" y="173"/>
                    <a:pt x="318" y="171"/>
                  </a:cubicBezTo>
                  <a:cubicBezTo>
                    <a:pt x="315" y="169"/>
                    <a:pt x="311" y="166"/>
                    <a:pt x="308" y="164"/>
                  </a:cubicBezTo>
                  <a:cubicBezTo>
                    <a:pt x="306" y="161"/>
                    <a:pt x="303" y="159"/>
                    <a:pt x="303" y="157"/>
                  </a:cubicBezTo>
                  <a:cubicBezTo>
                    <a:pt x="302" y="155"/>
                    <a:pt x="303" y="153"/>
                    <a:pt x="305" y="151"/>
                  </a:cubicBezTo>
                  <a:cubicBezTo>
                    <a:pt x="308" y="150"/>
                    <a:pt x="313" y="149"/>
                    <a:pt x="321" y="148"/>
                  </a:cubicBezTo>
                  <a:cubicBezTo>
                    <a:pt x="322" y="148"/>
                    <a:pt x="323" y="148"/>
                    <a:pt x="325" y="148"/>
                  </a:cubicBezTo>
                  <a:cubicBezTo>
                    <a:pt x="326" y="148"/>
                    <a:pt x="327" y="148"/>
                    <a:pt x="329" y="148"/>
                  </a:cubicBezTo>
                  <a:cubicBezTo>
                    <a:pt x="330" y="148"/>
                    <a:pt x="332" y="148"/>
                    <a:pt x="333" y="148"/>
                  </a:cubicBezTo>
                  <a:cubicBezTo>
                    <a:pt x="335" y="148"/>
                    <a:pt x="337" y="148"/>
                    <a:pt x="338" y="148"/>
                  </a:cubicBezTo>
                  <a:cubicBezTo>
                    <a:pt x="349" y="148"/>
                    <a:pt x="361" y="148"/>
                    <a:pt x="374" y="148"/>
                  </a:cubicBezTo>
                  <a:cubicBezTo>
                    <a:pt x="387" y="148"/>
                    <a:pt x="400" y="148"/>
                    <a:pt x="412" y="148"/>
                  </a:cubicBezTo>
                  <a:cubicBezTo>
                    <a:pt x="424" y="148"/>
                    <a:pt x="435" y="148"/>
                    <a:pt x="444" y="148"/>
                  </a:cubicBezTo>
                  <a:cubicBezTo>
                    <a:pt x="452" y="149"/>
                    <a:pt x="457" y="149"/>
                    <a:pt x="458" y="149"/>
                  </a:cubicBezTo>
                  <a:cubicBezTo>
                    <a:pt x="458" y="149"/>
                    <a:pt x="458" y="149"/>
                    <a:pt x="458" y="149"/>
                  </a:cubicBezTo>
                  <a:cubicBezTo>
                    <a:pt x="459" y="149"/>
                    <a:pt x="459" y="149"/>
                    <a:pt x="459" y="149"/>
                  </a:cubicBezTo>
                  <a:cubicBezTo>
                    <a:pt x="459" y="149"/>
                    <a:pt x="460" y="149"/>
                    <a:pt x="460" y="149"/>
                  </a:cubicBezTo>
                  <a:cubicBezTo>
                    <a:pt x="461" y="149"/>
                    <a:pt x="461" y="149"/>
                    <a:pt x="462" y="149"/>
                  </a:cubicBezTo>
                  <a:cubicBezTo>
                    <a:pt x="463" y="149"/>
                    <a:pt x="465" y="149"/>
                    <a:pt x="467" y="148"/>
                  </a:cubicBezTo>
                  <a:cubicBezTo>
                    <a:pt x="469" y="148"/>
                    <a:pt x="471" y="148"/>
                    <a:pt x="472" y="147"/>
                  </a:cubicBezTo>
                  <a:cubicBezTo>
                    <a:pt x="474" y="146"/>
                    <a:pt x="476" y="145"/>
                    <a:pt x="477" y="144"/>
                  </a:cubicBezTo>
                  <a:cubicBezTo>
                    <a:pt x="478" y="142"/>
                    <a:pt x="479" y="140"/>
                    <a:pt x="480" y="138"/>
                  </a:cubicBezTo>
                  <a:cubicBezTo>
                    <a:pt x="480" y="135"/>
                    <a:pt x="481" y="131"/>
                    <a:pt x="481" y="126"/>
                  </a:cubicBezTo>
                  <a:cubicBezTo>
                    <a:pt x="481" y="121"/>
                    <a:pt x="482" y="116"/>
                    <a:pt x="482" y="111"/>
                  </a:cubicBezTo>
                  <a:cubicBezTo>
                    <a:pt x="482" y="107"/>
                    <a:pt x="482" y="102"/>
                    <a:pt x="482" y="99"/>
                  </a:cubicBezTo>
                  <a:cubicBezTo>
                    <a:pt x="482" y="96"/>
                    <a:pt x="482" y="94"/>
                    <a:pt x="482" y="93"/>
                  </a:cubicBezTo>
                  <a:cubicBezTo>
                    <a:pt x="482" y="93"/>
                    <a:pt x="482" y="93"/>
                    <a:pt x="482" y="92"/>
                  </a:cubicBezTo>
                  <a:cubicBezTo>
                    <a:pt x="482" y="92"/>
                    <a:pt x="482" y="91"/>
                    <a:pt x="481" y="90"/>
                  </a:cubicBezTo>
                  <a:cubicBezTo>
                    <a:pt x="479" y="89"/>
                    <a:pt x="477" y="88"/>
                    <a:pt x="474" y="87"/>
                  </a:cubicBezTo>
                  <a:cubicBezTo>
                    <a:pt x="471" y="86"/>
                    <a:pt x="467" y="85"/>
                    <a:pt x="461" y="85"/>
                  </a:cubicBezTo>
                  <a:cubicBezTo>
                    <a:pt x="459" y="84"/>
                    <a:pt x="456" y="84"/>
                    <a:pt x="454" y="83"/>
                  </a:cubicBezTo>
                  <a:cubicBezTo>
                    <a:pt x="451" y="83"/>
                    <a:pt x="449" y="83"/>
                    <a:pt x="447" y="83"/>
                  </a:cubicBezTo>
                  <a:cubicBezTo>
                    <a:pt x="445" y="83"/>
                    <a:pt x="443" y="82"/>
                    <a:pt x="441" y="82"/>
                  </a:cubicBezTo>
                  <a:cubicBezTo>
                    <a:pt x="440" y="82"/>
                    <a:pt x="438" y="82"/>
                    <a:pt x="436" y="82"/>
                  </a:cubicBezTo>
                  <a:cubicBezTo>
                    <a:pt x="434" y="82"/>
                    <a:pt x="432" y="82"/>
                    <a:pt x="431" y="83"/>
                  </a:cubicBezTo>
                  <a:cubicBezTo>
                    <a:pt x="429" y="83"/>
                    <a:pt x="427" y="83"/>
                    <a:pt x="425" y="83"/>
                  </a:cubicBezTo>
                  <a:cubicBezTo>
                    <a:pt x="423" y="83"/>
                    <a:pt x="421" y="84"/>
                    <a:pt x="418" y="84"/>
                  </a:cubicBezTo>
                  <a:cubicBezTo>
                    <a:pt x="416" y="84"/>
                    <a:pt x="414" y="85"/>
                    <a:pt x="411" y="85"/>
                  </a:cubicBezTo>
                  <a:cubicBezTo>
                    <a:pt x="409" y="85"/>
                    <a:pt x="408" y="85"/>
                    <a:pt x="406" y="86"/>
                  </a:cubicBezTo>
                  <a:cubicBezTo>
                    <a:pt x="404" y="86"/>
                    <a:pt x="403" y="86"/>
                    <a:pt x="401" y="86"/>
                  </a:cubicBezTo>
                  <a:cubicBezTo>
                    <a:pt x="399" y="86"/>
                    <a:pt x="398" y="86"/>
                    <a:pt x="396" y="86"/>
                  </a:cubicBezTo>
                  <a:cubicBezTo>
                    <a:pt x="394" y="87"/>
                    <a:pt x="393" y="87"/>
                    <a:pt x="391" y="87"/>
                  </a:cubicBezTo>
                  <a:cubicBezTo>
                    <a:pt x="387" y="87"/>
                    <a:pt x="383" y="87"/>
                    <a:pt x="380" y="86"/>
                  </a:cubicBezTo>
                  <a:cubicBezTo>
                    <a:pt x="376" y="86"/>
                    <a:pt x="372" y="86"/>
                    <a:pt x="369" y="85"/>
                  </a:cubicBezTo>
                  <a:cubicBezTo>
                    <a:pt x="365" y="85"/>
                    <a:pt x="362" y="84"/>
                    <a:pt x="359" y="83"/>
                  </a:cubicBezTo>
                  <a:cubicBezTo>
                    <a:pt x="356" y="82"/>
                    <a:pt x="353" y="81"/>
                    <a:pt x="350" y="80"/>
                  </a:cubicBezTo>
                  <a:cubicBezTo>
                    <a:pt x="347" y="79"/>
                    <a:pt x="344" y="77"/>
                    <a:pt x="343" y="74"/>
                  </a:cubicBezTo>
                  <a:cubicBezTo>
                    <a:pt x="341" y="72"/>
                    <a:pt x="341" y="70"/>
                    <a:pt x="341" y="68"/>
                  </a:cubicBezTo>
                  <a:cubicBezTo>
                    <a:pt x="342" y="66"/>
                    <a:pt x="344" y="64"/>
                    <a:pt x="346" y="62"/>
                  </a:cubicBezTo>
                  <a:cubicBezTo>
                    <a:pt x="348" y="60"/>
                    <a:pt x="351" y="59"/>
                    <a:pt x="355" y="58"/>
                  </a:cubicBezTo>
                  <a:cubicBezTo>
                    <a:pt x="357" y="58"/>
                    <a:pt x="360" y="57"/>
                    <a:pt x="362" y="57"/>
                  </a:cubicBezTo>
                  <a:cubicBezTo>
                    <a:pt x="365" y="56"/>
                    <a:pt x="368" y="56"/>
                    <a:pt x="370" y="56"/>
                  </a:cubicBezTo>
                  <a:cubicBezTo>
                    <a:pt x="373" y="55"/>
                    <a:pt x="376" y="55"/>
                    <a:pt x="379" y="55"/>
                  </a:cubicBezTo>
                  <a:cubicBezTo>
                    <a:pt x="382" y="54"/>
                    <a:pt x="385" y="54"/>
                    <a:pt x="388" y="54"/>
                  </a:cubicBezTo>
                  <a:cubicBezTo>
                    <a:pt x="390" y="54"/>
                    <a:pt x="391" y="54"/>
                    <a:pt x="393" y="54"/>
                  </a:cubicBezTo>
                  <a:cubicBezTo>
                    <a:pt x="395" y="54"/>
                    <a:pt x="396" y="54"/>
                    <a:pt x="398" y="54"/>
                  </a:cubicBezTo>
                  <a:cubicBezTo>
                    <a:pt x="400" y="54"/>
                    <a:pt x="402" y="55"/>
                    <a:pt x="403" y="55"/>
                  </a:cubicBezTo>
                  <a:cubicBezTo>
                    <a:pt x="405" y="55"/>
                    <a:pt x="407" y="55"/>
                    <a:pt x="409" y="55"/>
                  </a:cubicBezTo>
                  <a:cubicBezTo>
                    <a:pt x="410" y="55"/>
                    <a:pt x="412" y="55"/>
                    <a:pt x="413" y="55"/>
                  </a:cubicBezTo>
                  <a:cubicBezTo>
                    <a:pt x="415" y="55"/>
                    <a:pt x="416" y="55"/>
                    <a:pt x="417" y="55"/>
                  </a:cubicBezTo>
                  <a:cubicBezTo>
                    <a:pt x="419" y="55"/>
                    <a:pt x="420" y="55"/>
                    <a:pt x="421" y="55"/>
                  </a:cubicBezTo>
                  <a:cubicBezTo>
                    <a:pt x="423" y="55"/>
                    <a:pt x="424" y="55"/>
                    <a:pt x="426" y="55"/>
                  </a:cubicBezTo>
                  <a:cubicBezTo>
                    <a:pt x="431" y="55"/>
                    <a:pt x="436" y="55"/>
                    <a:pt x="441" y="55"/>
                  </a:cubicBezTo>
                  <a:cubicBezTo>
                    <a:pt x="445" y="54"/>
                    <a:pt x="449" y="54"/>
                    <a:pt x="453" y="53"/>
                  </a:cubicBezTo>
                  <a:cubicBezTo>
                    <a:pt x="457" y="52"/>
                    <a:pt x="459" y="51"/>
                    <a:pt x="461" y="50"/>
                  </a:cubicBezTo>
                  <a:cubicBezTo>
                    <a:pt x="463" y="49"/>
                    <a:pt x="463" y="48"/>
                    <a:pt x="463" y="46"/>
                  </a:cubicBezTo>
                  <a:cubicBezTo>
                    <a:pt x="462" y="45"/>
                    <a:pt x="459" y="41"/>
                    <a:pt x="455" y="37"/>
                  </a:cubicBezTo>
                  <a:cubicBezTo>
                    <a:pt x="452" y="33"/>
                    <a:pt x="447" y="28"/>
                    <a:pt x="443" y="23"/>
                  </a:cubicBezTo>
                  <a:cubicBezTo>
                    <a:pt x="438" y="18"/>
                    <a:pt x="434" y="13"/>
                    <a:pt x="431" y="10"/>
                  </a:cubicBezTo>
                  <a:cubicBezTo>
                    <a:pt x="427" y="6"/>
                    <a:pt x="425" y="4"/>
                    <a:pt x="425" y="3"/>
                  </a:cubicBezTo>
                  <a:cubicBezTo>
                    <a:pt x="426" y="3"/>
                    <a:pt x="426" y="3"/>
                    <a:pt x="426" y="3"/>
                  </a:cubicBezTo>
                  <a:cubicBezTo>
                    <a:pt x="426" y="3"/>
                    <a:pt x="426" y="2"/>
                    <a:pt x="424" y="2"/>
                  </a:cubicBezTo>
                  <a:cubicBezTo>
                    <a:pt x="423" y="1"/>
                    <a:pt x="420" y="1"/>
                    <a:pt x="414" y="1"/>
                  </a:cubicBezTo>
                  <a:cubicBezTo>
                    <a:pt x="409" y="1"/>
                    <a:pt x="401" y="0"/>
                    <a:pt x="389" y="1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7" y="1"/>
                    <a:pt x="387" y="1"/>
                    <a:pt x="387" y="1"/>
                  </a:cubicBezTo>
                  <a:cubicBezTo>
                    <a:pt x="374" y="1"/>
                    <a:pt x="345" y="2"/>
                    <a:pt x="309" y="3"/>
                  </a:cubicBezTo>
                  <a:cubicBezTo>
                    <a:pt x="274" y="4"/>
                    <a:pt x="231" y="5"/>
                    <a:pt x="189" y="6"/>
                  </a:cubicBezTo>
                  <a:cubicBezTo>
                    <a:pt x="147" y="8"/>
                    <a:pt x="107" y="9"/>
                    <a:pt x="76" y="10"/>
                  </a:cubicBezTo>
                  <a:cubicBezTo>
                    <a:pt x="45" y="11"/>
                    <a:pt x="23" y="12"/>
                    <a:pt x="19" y="12"/>
                  </a:cubicBezTo>
                  <a:cubicBezTo>
                    <a:pt x="19" y="12"/>
                    <a:pt x="17" y="15"/>
                    <a:pt x="15" y="20"/>
                  </a:cubicBezTo>
                  <a:cubicBezTo>
                    <a:pt x="13" y="24"/>
                    <a:pt x="10" y="30"/>
                    <a:pt x="8" y="36"/>
                  </a:cubicBezTo>
                  <a:cubicBezTo>
                    <a:pt x="5" y="42"/>
                    <a:pt x="3" y="48"/>
                    <a:pt x="2" y="53"/>
                  </a:cubicBezTo>
                  <a:cubicBezTo>
                    <a:pt x="0" y="58"/>
                    <a:pt x="0" y="62"/>
                    <a:pt x="2" y="63"/>
                  </a:cubicBezTo>
                  <a:cubicBezTo>
                    <a:pt x="4" y="64"/>
                    <a:pt x="5" y="65"/>
                    <a:pt x="7" y="65"/>
                  </a:cubicBezTo>
                  <a:cubicBezTo>
                    <a:pt x="9" y="66"/>
                    <a:pt x="12" y="67"/>
                    <a:pt x="14" y="67"/>
                  </a:cubicBezTo>
                  <a:cubicBezTo>
                    <a:pt x="17" y="67"/>
                    <a:pt x="19" y="68"/>
                    <a:pt x="22" y="68"/>
                  </a:cubicBezTo>
                  <a:cubicBezTo>
                    <a:pt x="25" y="68"/>
                    <a:pt x="28" y="68"/>
                    <a:pt x="31" y="68"/>
                  </a:cubicBezTo>
                  <a:cubicBezTo>
                    <a:pt x="32" y="68"/>
                    <a:pt x="33" y="68"/>
                    <a:pt x="34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39" y="68"/>
                    <a:pt x="40" y="67"/>
                    <a:pt x="41" y="67"/>
                  </a:cubicBezTo>
                  <a:cubicBezTo>
                    <a:pt x="42" y="67"/>
                    <a:pt x="43" y="67"/>
                    <a:pt x="44" y="67"/>
                  </a:cubicBezTo>
                  <a:cubicBezTo>
                    <a:pt x="47" y="67"/>
                    <a:pt x="49" y="67"/>
                    <a:pt x="52" y="67"/>
                  </a:cubicBezTo>
                  <a:cubicBezTo>
                    <a:pt x="55" y="67"/>
                    <a:pt x="57" y="66"/>
                    <a:pt x="60" y="66"/>
                  </a:cubicBezTo>
                  <a:cubicBezTo>
                    <a:pt x="63" y="66"/>
                    <a:pt x="67" y="66"/>
                    <a:pt x="70" y="66"/>
                  </a:cubicBezTo>
                  <a:cubicBezTo>
                    <a:pt x="73" y="66"/>
                    <a:pt x="76" y="66"/>
                    <a:pt x="79" y="66"/>
                  </a:cubicBezTo>
                  <a:cubicBezTo>
                    <a:pt x="83" y="65"/>
                    <a:pt x="87" y="65"/>
                    <a:pt x="91" y="66"/>
                  </a:cubicBezTo>
                  <a:cubicBezTo>
                    <a:pt x="94" y="66"/>
                    <a:pt x="98" y="66"/>
                    <a:pt x="101" y="66"/>
                  </a:cubicBezTo>
                  <a:cubicBezTo>
                    <a:pt x="104" y="67"/>
                    <a:pt x="107" y="67"/>
                    <a:pt x="109" y="68"/>
                  </a:cubicBezTo>
                  <a:cubicBezTo>
                    <a:pt x="112" y="68"/>
                    <a:pt x="114" y="69"/>
                    <a:pt x="115" y="70"/>
                  </a:cubicBezTo>
                  <a:cubicBezTo>
                    <a:pt x="118" y="72"/>
                    <a:pt x="121" y="74"/>
                    <a:pt x="123" y="76"/>
                  </a:cubicBezTo>
                  <a:cubicBezTo>
                    <a:pt x="126" y="78"/>
                    <a:pt x="127" y="81"/>
                    <a:pt x="128" y="83"/>
                  </a:cubicBezTo>
                  <a:cubicBezTo>
                    <a:pt x="129" y="86"/>
                    <a:pt x="128" y="88"/>
                    <a:pt x="126" y="91"/>
                  </a:cubicBezTo>
                  <a:cubicBezTo>
                    <a:pt x="124" y="93"/>
                    <a:pt x="121" y="95"/>
                    <a:pt x="115" y="97"/>
                  </a:cubicBezTo>
                  <a:cubicBezTo>
                    <a:pt x="111" y="98"/>
                    <a:pt x="108" y="99"/>
                    <a:pt x="105" y="100"/>
                  </a:cubicBezTo>
                  <a:cubicBezTo>
                    <a:pt x="102" y="101"/>
                    <a:pt x="100" y="102"/>
                    <a:pt x="97" y="102"/>
                  </a:cubicBezTo>
                  <a:cubicBezTo>
                    <a:pt x="94" y="103"/>
                    <a:pt x="92" y="103"/>
                    <a:pt x="89" y="104"/>
                  </a:cubicBezTo>
                  <a:cubicBezTo>
                    <a:pt x="87" y="104"/>
                    <a:pt x="85" y="104"/>
                    <a:pt x="83" y="104"/>
                  </a:cubicBezTo>
                  <a:cubicBezTo>
                    <a:pt x="81" y="104"/>
                    <a:pt x="80" y="104"/>
                    <a:pt x="78" y="104"/>
                  </a:cubicBezTo>
                  <a:cubicBezTo>
                    <a:pt x="77" y="104"/>
                    <a:pt x="75" y="104"/>
                    <a:pt x="74" y="104"/>
                  </a:cubicBezTo>
                  <a:cubicBezTo>
                    <a:pt x="72" y="103"/>
                    <a:pt x="71" y="103"/>
                    <a:pt x="69" y="103"/>
                  </a:cubicBezTo>
                  <a:cubicBezTo>
                    <a:pt x="68" y="103"/>
                    <a:pt x="66" y="103"/>
                    <a:pt x="64" y="102"/>
                  </a:cubicBezTo>
                  <a:cubicBezTo>
                    <a:pt x="62" y="102"/>
                    <a:pt x="59" y="101"/>
                    <a:pt x="56" y="101"/>
                  </a:cubicBezTo>
                  <a:cubicBezTo>
                    <a:pt x="53" y="100"/>
                    <a:pt x="50" y="100"/>
                    <a:pt x="48" y="100"/>
                  </a:cubicBezTo>
                  <a:cubicBezTo>
                    <a:pt x="45" y="99"/>
                    <a:pt x="42" y="99"/>
                    <a:pt x="39" y="99"/>
                  </a:cubicBezTo>
                  <a:cubicBezTo>
                    <a:pt x="36" y="99"/>
                    <a:pt x="33" y="99"/>
                    <a:pt x="30" y="99"/>
                  </a:cubicBezTo>
                  <a:cubicBezTo>
                    <a:pt x="29" y="99"/>
                    <a:pt x="27" y="99"/>
                    <a:pt x="25" y="99"/>
                  </a:cubicBezTo>
                  <a:cubicBezTo>
                    <a:pt x="24" y="99"/>
                    <a:pt x="22" y="99"/>
                    <a:pt x="21" y="99"/>
                  </a:cubicBezTo>
                  <a:cubicBezTo>
                    <a:pt x="19" y="100"/>
                    <a:pt x="18" y="100"/>
                    <a:pt x="16" y="100"/>
                  </a:cubicBezTo>
                  <a:cubicBezTo>
                    <a:pt x="15" y="101"/>
                    <a:pt x="14" y="101"/>
                    <a:pt x="12" y="102"/>
                  </a:cubicBezTo>
                  <a:cubicBezTo>
                    <a:pt x="9" y="103"/>
                    <a:pt x="7" y="104"/>
                    <a:pt x="6" y="106"/>
                  </a:cubicBezTo>
                  <a:cubicBezTo>
                    <a:pt x="4" y="108"/>
                    <a:pt x="4" y="109"/>
                    <a:pt x="4" y="111"/>
                  </a:cubicBezTo>
                  <a:cubicBezTo>
                    <a:pt x="4" y="113"/>
                    <a:pt x="4" y="116"/>
                    <a:pt x="5" y="118"/>
                  </a:cubicBezTo>
                  <a:cubicBezTo>
                    <a:pt x="6" y="120"/>
                    <a:pt x="8" y="123"/>
                    <a:pt x="9" y="126"/>
                  </a:cubicBezTo>
                  <a:cubicBezTo>
                    <a:pt x="11" y="129"/>
                    <a:pt x="12" y="132"/>
                    <a:pt x="14" y="134"/>
                  </a:cubicBezTo>
                  <a:cubicBezTo>
                    <a:pt x="16" y="137"/>
                    <a:pt x="17" y="139"/>
                    <a:pt x="19" y="141"/>
                  </a:cubicBezTo>
                  <a:cubicBezTo>
                    <a:pt x="20" y="143"/>
                    <a:pt x="22" y="144"/>
                    <a:pt x="23" y="145"/>
                  </a:cubicBezTo>
                  <a:cubicBezTo>
                    <a:pt x="24" y="146"/>
                    <a:pt x="25" y="147"/>
                    <a:pt x="25" y="147"/>
                  </a:cubicBezTo>
                  <a:cubicBezTo>
                    <a:pt x="25" y="147"/>
                    <a:pt x="25" y="148"/>
                    <a:pt x="25" y="148"/>
                  </a:cubicBezTo>
                  <a:cubicBezTo>
                    <a:pt x="26" y="148"/>
                    <a:pt x="27" y="149"/>
                    <a:pt x="29" y="149"/>
                  </a:cubicBezTo>
                  <a:cubicBezTo>
                    <a:pt x="31" y="150"/>
                    <a:pt x="34" y="150"/>
                    <a:pt x="39" y="151"/>
                  </a:cubicBezTo>
                  <a:cubicBezTo>
                    <a:pt x="43" y="151"/>
                    <a:pt x="49" y="151"/>
                    <a:pt x="56" y="151"/>
                  </a:cubicBezTo>
                  <a:cubicBezTo>
                    <a:pt x="60" y="151"/>
                    <a:pt x="64" y="151"/>
                    <a:pt x="69" y="151"/>
                  </a:cubicBezTo>
                  <a:cubicBezTo>
                    <a:pt x="74" y="151"/>
                    <a:pt x="80" y="150"/>
                    <a:pt x="87" y="150"/>
                  </a:cubicBezTo>
                  <a:cubicBezTo>
                    <a:pt x="93" y="150"/>
                    <a:pt x="99" y="150"/>
                    <a:pt x="106" y="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89261" y="2789433"/>
            <a:ext cx="1388029" cy="608324"/>
            <a:chOff x="5259585" y="3049612"/>
            <a:chExt cx="1155700" cy="506412"/>
          </a:xfrm>
          <a:effectLst/>
        </p:grpSpPr>
        <p:sp>
          <p:nvSpPr>
            <p:cNvPr id="7" name="Freeform 11"/>
            <p:cNvSpPr/>
            <p:nvPr/>
          </p:nvSpPr>
          <p:spPr bwMode="auto">
            <a:xfrm flipH="1">
              <a:off x="5740598" y="3081362"/>
              <a:ext cx="15875" cy="223837"/>
            </a:xfrm>
            <a:custGeom>
              <a:avLst/>
              <a:gdLst>
                <a:gd name="T0" fmla="*/ 2 w 10"/>
                <a:gd name="T1" fmla="*/ 14 h 152"/>
                <a:gd name="T2" fmla="*/ 1 w 10"/>
                <a:gd name="T3" fmla="*/ 10 h 152"/>
                <a:gd name="T4" fmla="*/ 0 w 10"/>
                <a:gd name="T5" fmla="*/ 5 h 152"/>
                <a:gd name="T6" fmla="*/ 0 w 10"/>
                <a:gd name="T7" fmla="*/ 0 h 152"/>
                <a:gd name="T8" fmla="*/ 6 w 10"/>
                <a:gd name="T9" fmla="*/ 132 h 152"/>
                <a:gd name="T10" fmla="*/ 7 w 10"/>
                <a:gd name="T11" fmla="*/ 137 h 152"/>
                <a:gd name="T12" fmla="*/ 8 w 10"/>
                <a:gd name="T13" fmla="*/ 142 h 152"/>
                <a:gd name="T14" fmla="*/ 9 w 10"/>
                <a:gd name="T15" fmla="*/ 147 h 152"/>
                <a:gd name="T16" fmla="*/ 10 w 10"/>
                <a:gd name="T17" fmla="*/ 152 h 152"/>
                <a:gd name="T18" fmla="*/ 3 w 10"/>
                <a:gd name="T19" fmla="*/ 18 h 152"/>
                <a:gd name="T20" fmla="*/ 2 w 10"/>
                <a:gd name="T21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52">
                  <a:moveTo>
                    <a:pt x="2" y="14"/>
                  </a:moveTo>
                  <a:cubicBezTo>
                    <a:pt x="2" y="13"/>
                    <a:pt x="2" y="11"/>
                    <a:pt x="1" y="10"/>
                  </a:cubicBezTo>
                  <a:cubicBezTo>
                    <a:pt x="1" y="8"/>
                    <a:pt x="1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3"/>
                    <a:pt x="7" y="135"/>
                    <a:pt x="7" y="137"/>
                  </a:cubicBezTo>
                  <a:cubicBezTo>
                    <a:pt x="7" y="139"/>
                    <a:pt x="8" y="140"/>
                    <a:pt x="8" y="142"/>
                  </a:cubicBezTo>
                  <a:cubicBezTo>
                    <a:pt x="9" y="144"/>
                    <a:pt x="9" y="146"/>
                    <a:pt x="9" y="147"/>
                  </a:cubicBezTo>
                  <a:cubicBezTo>
                    <a:pt x="10" y="149"/>
                    <a:pt x="10" y="150"/>
                    <a:pt x="10" y="152"/>
                  </a:cubicBezTo>
                  <a:cubicBezTo>
                    <a:pt x="8" y="107"/>
                    <a:pt x="5" y="63"/>
                    <a:pt x="3" y="18"/>
                  </a:cubicBezTo>
                  <a:cubicBezTo>
                    <a:pt x="3" y="17"/>
                    <a:pt x="3" y="16"/>
                    <a:pt x="2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2"/>
            <p:cNvSpPr/>
            <p:nvPr/>
          </p:nvSpPr>
          <p:spPr bwMode="auto">
            <a:xfrm flipH="1">
              <a:off x="5259585" y="3055962"/>
              <a:ext cx="1154113" cy="500062"/>
            </a:xfrm>
            <a:custGeom>
              <a:avLst/>
              <a:gdLst>
                <a:gd name="T0" fmla="*/ 770 w 781"/>
                <a:gd name="T1" fmla="*/ 90 h 337"/>
                <a:gd name="T2" fmla="*/ 745 w 781"/>
                <a:gd name="T3" fmla="*/ 99 h 337"/>
                <a:gd name="T4" fmla="*/ 705 w 781"/>
                <a:gd name="T5" fmla="*/ 105 h 337"/>
                <a:gd name="T6" fmla="*/ 672 w 781"/>
                <a:gd name="T7" fmla="*/ 104 h 337"/>
                <a:gd name="T8" fmla="*/ 667 w 781"/>
                <a:gd name="T9" fmla="*/ 104 h 337"/>
                <a:gd name="T10" fmla="*/ 660 w 781"/>
                <a:gd name="T11" fmla="*/ 104 h 337"/>
                <a:gd name="T12" fmla="*/ 654 w 781"/>
                <a:gd name="T13" fmla="*/ 104 h 337"/>
                <a:gd name="T14" fmla="*/ 631 w 781"/>
                <a:gd name="T15" fmla="*/ 111 h 337"/>
                <a:gd name="T16" fmla="*/ 629 w 781"/>
                <a:gd name="T17" fmla="*/ 113 h 337"/>
                <a:gd name="T18" fmla="*/ 629 w 781"/>
                <a:gd name="T19" fmla="*/ 116 h 337"/>
                <a:gd name="T20" fmla="*/ 628 w 781"/>
                <a:gd name="T21" fmla="*/ 186 h 337"/>
                <a:gd name="T22" fmla="*/ 600 w 781"/>
                <a:gd name="T23" fmla="*/ 188 h 337"/>
                <a:gd name="T24" fmla="*/ 422 w 781"/>
                <a:gd name="T25" fmla="*/ 190 h 337"/>
                <a:gd name="T26" fmla="*/ 164 w 781"/>
                <a:gd name="T27" fmla="*/ 16 h 337"/>
                <a:gd name="T28" fmla="*/ 174 w 781"/>
                <a:gd name="T29" fmla="*/ 147 h 337"/>
                <a:gd name="T30" fmla="*/ 160 w 781"/>
                <a:gd name="T31" fmla="*/ 117 h 337"/>
                <a:gd name="T32" fmla="*/ 151 w 781"/>
                <a:gd name="T33" fmla="*/ 112 h 337"/>
                <a:gd name="T34" fmla="*/ 147 w 781"/>
                <a:gd name="T35" fmla="*/ 111 h 337"/>
                <a:gd name="T36" fmla="*/ 144 w 781"/>
                <a:gd name="T37" fmla="*/ 111 h 337"/>
                <a:gd name="T38" fmla="*/ 141 w 781"/>
                <a:gd name="T39" fmla="*/ 110 h 337"/>
                <a:gd name="T40" fmla="*/ 136 w 781"/>
                <a:gd name="T41" fmla="*/ 110 h 337"/>
                <a:gd name="T42" fmla="*/ 132 w 781"/>
                <a:gd name="T43" fmla="*/ 110 h 337"/>
                <a:gd name="T44" fmla="*/ 127 w 781"/>
                <a:gd name="T45" fmla="*/ 110 h 337"/>
                <a:gd name="T46" fmla="*/ 119 w 781"/>
                <a:gd name="T47" fmla="*/ 111 h 337"/>
                <a:gd name="T48" fmla="*/ 108 w 781"/>
                <a:gd name="T49" fmla="*/ 112 h 337"/>
                <a:gd name="T50" fmla="*/ 72 w 781"/>
                <a:gd name="T51" fmla="*/ 116 h 337"/>
                <a:gd name="T52" fmla="*/ 24 w 781"/>
                <a:gd name="T53" fmla="*/ 113 h 337"/>
                <a:gd name="T54" fmla="*/ 7 w 781"/>
                <a:gd name="T55" fmla="*/ 107 h 337"/>
                <a:gd name="T56" fmla="*/ 15 w 781"/>
                <a:gd name="T57" fmla="*/ 240 h 337"/>
                <a:gd name="T58" fmla="*/ 24 w 781"/>
                <a:gd name="T59" fmla="*/ 248 h 337"/>
                <a:gd name="T60" fmla="*/ 32 w 781"/>
                <a:gd name="T61" fmla="*/ 251 h 337"/>
                <a:gd name="T62" fmla="*/ 42 w 781"/>
                <a:gd name="T63" fmla="*/ 253 h 337"/>
                <a:gd name="T64" fmla="*/ 52 w 781"/>
                <a:gd name="T65" fmla="*/ 255 h 337"/>
                <a:gd name="T66" fmla="*/ 59 w 781"/>
                <a:gd name="T67" fmla="*/ 255 h 337"/>
                <a:gd name="T68" fmla="*/ 70 w 781"/>
                <a:gd name="T69" fmla="*/ 256 h 337"/>
                <a:gd name="T70" fmla="*/ 79 w 781"/>
                <a:gd name="T71" fmla="*/ 256 h 337"/>
                <a:gd name="T72" fmla="*/ 90 w 781"/>
                <a:gd name="T73" fmla="*/ 255 h 337"/>
                <a:gd name="T74" fmla="*/ 108 w 781"/>
                <a:gd name="T75" fmla="*/ 253 h 337"/>
                <a:gd name="T76" fmla="*/ 356 w 781"/>
                <a:gd name="T77" fmla="*/ 336 h 337"/>
                <a:gd name="T78" fmla="*/ 599 w 781"/>
                <a:gd name="T79" fmla="*/ 334 h 337"/>
                <a:gd name="T80" fmla="*/ 616 w 781"/>
                <a:gd name="T81" fmla="*/ 333 h 337"/>
                <a:gd name="T82" fmla="*/ 628 w 781"/>
                <a:gd name="T83" fmla="*/ 333 h 337"/>
                <a:gd name="T84" fmla="*/ 637 w 781"/>
                <a:gd name="T85" fmla="*/ 332 h 337"/>
                <a:gd name="T86" fmla="*/ 647 w 781"/>
                <a:gd name="T87" fmla="*/ 330 h 337"/>
                <a:gd name="T88" fmla="*/ 652 w 781"/>
                <a:gd name="T89" fmla="*/ 327 h 337"/>
                <a:gd name="T90" fmla="*/ 657 w 781"/>
                <a:gd name="T91" fmla="*/ 325 h 337"/>
                <a:gd name="T92" fmla="*/ 657 w 781"/>
                <a:gd name="T93" fmla="*/ 325 h 337"/>
                <a:gd name="T94" fmla="*/ 658 w 781"/>
                <a:gd name="T95" fmla="*/ 324 h 337"/>
                <a:gd name="T96" fmla="*/ 658 w 781"/>
                <a:gd name="T97" fmla="*/ 323 h 337"/>
                <a:gd name="T98" fmla="*/ 658 w 781"/>
                <a:gd name="T99" fmla="*/ 322 h 337"/>
                <a:gd name="T100" fmla="*/ 665 w 781"/>
                <a:gd name="T101" fmla="*/ 243 h 337"/>
                <a:gd name="T102" fmla="*/ 684 w 781"/>
                <a:gd name="T103" fmla="*/ 244 h 337"/>
                <a:gd name="T104" fmla="*/ 695 w 781"/>
                <a:gd name="T105" fmla="*/ 245 h 337"/>
                <a:gd name="T106" fmla="*/ 703 w 781"/>
                <a:gd name="T107" fmla="*/ 245 h 337"/>
                <a:gd name="T108" fmla="*/ 709 w 781"/>
                <a:gd name="T109" fmla="*/ 245 h 337"/>
                <a:gd name="T110" fmla="*/ 718 w 781"/>
                <a:gd name="T111" fmla="*/ 244 h 337"/>
                <a:gd name="T112" fmla="*/ 737 w 781"/>
                <a:gd name="T113" fmla="*/ 241 h 337"/>
                <a:gd name="T114" fmla="*/ 758 w 781"/>
                <a:gd name="T115" fmla="*/ 235 h 337"/>
                <a:gd name="T116" fmla="*/ 767 w 781"/>
                <a:gd name="T117" fmla="*/ 232 h 337"/>
                <a:gd name="T118" fmla="*/ 773 w 781"/>
                <a:gd name="T119" fmla="*/ 229 h 337"/>
                <a:gd name="T120" fmla="*/ 777 w 781"/>
                <a:gd name="T121" fmla="*/ 226 h 337"/>
                <a:gd name="T122" fmla="*/ 779 w 781"/>
                <a:gd name="T123" fmla="*/ 223 h 337"/>
                <a:gd name="T124" fmla="*/ 781 w 781"/>
                <a:gd name="T125" fmla="*/ 21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1" h="337">
                  <a:moveTo>
                    <a:pt x="781" y="217"/>
                  </a:moveTo>
                  <a:cubicBezTo>
                    <a:pt x="778" y="79"/>
                    <a:pt x="778" y="79"/>
                    <a:pt x="778" y="79"/>
                  </a:cubicBezTo>
                  <a:cubicBezTo>
                    <a:pt x="778" y="80"/>
                    <a:pt x="778" y="81"/>
                    <a:pt x="778" y="81"/>
                  </a:cubicBezTo>
                  <a:cubicBezTo>
                    <a:pt x="778" y="81"/>
                    <a:pt x="778" y="81"/>
                    <a:pt x="778" y="81"/>
                  </a:cubicBezTo>
                  <a:cubicBezTo>
                    <a:pt x="777" y="82"/>
                    <a:pt x="777" y="83"/>
                    <a:pt x="777" y="84"/>
                  </a:cubicBezTo>
                  <a:cubicBezTo>
                    <a:pt x="776" y="84"/>
                    <a:pt x="776" y="85"/>
                    <a:pt x="775" y="86"/>
                  </a:cubicBezTo>
                  <a:cubicBezTo>
                    <a:pt x="775" y="86"/>
                    <a:pt x="775" y="86"/>
                    <a:pt x="775" y="86"/>
                  </a:cubicBezTo>
                  <a:cubicBezTo>
                    <a:pt x="774" y="86"/>
                    <a:pt x="774" y="87"/>
                    <a:pt x="773" y="88"/>
                  </a:cubicBezTo>
                  <a:cubicBezTo>
                    <a:pt x="773" y="88"/>
                    <a:pt x="773" y="88"/>
                    <a:pt x="773" y="88"/>
                  </a:cubicBezTo>
                  <a:cubicBezTo>
                    <a:pt x="772" y="89"/>
                    <a:pt x="771" y="89"/>
                    <a:pt x="770" y="90"/>
                  </a:cubicBezTo>
                  <a:cubicBezTo>
                    <a:pt x="770" y="90"/>
                    <a:pt x="770" y="90"/>
                    <a:pt x="770" y="90"/>
                  </a:cubicBezTo>
                  <a:cubicBezTo>
                    <a:pt x="769" y="91"/>
                    <a:pt x="767" y="91"/>
                    <a:pt x="766" y="92"/>
                  </a:cubicBezTo>
                  <a:cubicBezTo>
                    <a:pt x="766" y="92"/>
                    <a:pt x="766" y="92"/>
                    <a:pt x="766" y="92"/>
                  </a:cubicBezTo>
                  <a:cubicBezTo>
                    <a:pt x="765" y="92"/>
                    <a:pt x="765" y="93"/>
                    <a:pt x="764" y="93"/>
                  </a:cubicBezTo>
                  <a:cubicBezTo>
                    <a:pt x="764" y="93"/>
                    <a:pt x="764" y="93"/>
                    <a:pt x="764" y="93"/>
                  </a:cubicBezTo>
                  <a:cubicBezTo>
                    <a:pt x="763" y="93"/>
                    <a:pt x="762" y="94"/>
                    <a:pt x="762" y="94"/>
                  </a:cubicBezTo>
                  <a:cubicBezTo>
                    <a:pt x="761" y="94"/>
                    <a:pt x="761" y="94"/>
                    <a:pt x="761" y="94"/>
                  </a:cubicBezTo>
                  <a:cubicBezTo>
                    <a:pt x="760" y="94"/>
                    <a:pt x="760" y="95"/>
                    <a:pt x="759" y="95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5"/>
                    <a:pt x="757" y="96"/>
                    <a:pt x="756" y="96"/>
                  </a:cubicBezTo>
                  <a:cubicBezTo>
                    <a:pt x="754" y="96"/>
                    <a:pt x="752" y="97"/>
                    <a:pt x="750" y="98"/>
                  </a:cubicBezTo>
                  <a:cubicBezTo>
                    <a:pt x="748" y="98"/>
                    <a:pt x="747" y="98"/>
                    <a:pt x="745" y="99"/>
                  </a:cubicBezTo>
                  <a:cubicBezTo>
                    <a:pt x="744" y="99"/>
                    <a:pt x="742" y="100"/>
                    <a:pt x="741" y="100"/>
                  </a:cubicBezTo>
                  <a:cubicBezTo>
                    <a:pt x="740" y="100"/>
                    <a:pt x="738" y="101"/>
                    <a:pt x="737" y="101"/>
                  </a:cubicBezTo>
                  <a:cubicBezTo>
                    <a:pt x="735" y="101"/>
                    <a:pt x="734" y="101"/>
                    <a:pt x="733" y="102"/>
                  </a:cubicBezTo>
                  <a:cubicBezTo>
                    <a:pt x="732" y="102"/>
                    <a:pt x="730" y="102"/>
                    <a:pt x="729" y="102"/>
                  </a:cubicBezTo>
                  <a:cubicBezTo>
                    <a:pt x="728" y="103"/>
                    <a:pt x="727" y="103"/>
                    <a:pt x="726" y="103"/>
                  </a:cubicBezTo>
                  <a:cubicBezTo>
                    <a:pt x="724" y="103"/>
                    <a:pt x="723" y="104"/>
                    <a:pt x="722" y="104"/>
                  </a:cubicBezTo>
                  <a:cubicBezTo>
                    <a:pt x="720" y="104"/>
                    <a:pt x="719" y="104"/>
                    <a:pt x="717" y="104"/>
                  </a:cubicBezTo>
                  <a:cubicBezTo>
                    <a:pt x="717" y="104"/>
                    <a:pt x="717" y="104"/>
                    <a:pt x="717" y="104"/>
                  </a:cubicBezTo>
                  <a:cubicBezTo>
                    <a:pt x="715" y="105"/>
                    <a:pt x="713" y="105"/>
                    <a:pt x="711" y="105"/>
                  </a:cubicBezTo>
                  <a:cubicBezTo>
                    <a:pt x="711" y="105"/>
                    <a:pt x="711" y="105"/>
                    <a:pt x="711" y="105"/>
                  </a:cubicBezTo>
                  <a:cubicBezTo>
                    <a:pt x="709" y="105"/>
                    <a:pt x="707" y="105"/>
                    <a:pt x="705" y="105"/>
                  </a:cubicBezTo>
                  <a:cubicBezTo>
                    <a:pt x="705" y="105"/>
                    <a:pt x="705" y="105"/>
                    <a:pt x="705" y="105"/>
                  </a:cubicBezTo>
                  <a:cubicBezTo>
                    <a:pt x="703" y="106"/>
                    <a:pt x="701" y="106"/>
                    <a:pt x="699" y="106"/>
                  </a:cubicBezTo>
                  <a:cubicBezTo>
                    <a:pt x="697" y="106"/>
                    <a:pt x="695" y="106"/>
                    <a:pt x="693" y="106"/>
                  </a:cubicBezTo>
                  <a:cubicBezTo>
                    <a:pt x="690" y="106"/>
                    <a:pt x="688" y="105"/>
                    <a:pt x="686" y="105"/>
                  </a:cubicBezTo>
                  <a:cubicBezTo>
                    <a:pt x="686" y="105"/>
                    <a:pt x="686" y="105"/>
                    <a:pt x="686" y="105"/>
                  </a:cubicBezTo>
                  <a:cubicBezTo>
                    <a:pt x="684" y="105"/>
                    <a:pt x="682" y="105"/>
                    <a:pt x="680" y="105"/>
                  </a:cubicBezTo>
                  <a:cubicBezTo>
                    <a:pt x="679" y="105"/>
                    <a:pt x="679" y="105"/>
                    <a:pt x="679" y="105"/>
                  </a:cubicBezTo>
                  <a:cubicBezTo>
                    <a:pt x="677" y="105"/>
                    <a:pt x="675" y="105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8" y="104"/>
                    <a:pt x="668" y="104"/>
                    <a:pt x="668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6" y="104"/>
                    <a:pt x="666" y="104"/>
                    <a:pt x="666" y="104"/>
                  </a:cubicBezTo>
                  <a:cubicBezTo>
                    <a:pt x="665" y="104"/>
                    <a:pt x="665" y="104"/>
                    <a:pt x="665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3" y="104"/>
                    <a:pt x="663" y="104"/>
                    <a:pt x="663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8" y="104"/>
                    <a:pt x="658" y="104"/>
                    <a:pt x="658" y="104"/>
                  </a:cubicBezTo>
                  <a:cubicBezTo>
                    <a:pt x="657" y="104"/>
                    <a:pt x="657" y="104"/>
                    <a:pt x="657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5" y="104"/>
                    <a:pt x="655" y="104"/>
                    <a:pt x="655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3" y="104"/>
                    <a:pt x="653" y="104"/>
                    <a:pt x="653" y="104"/>
                  </a:cubicBezTo>
                  <a:cubicBezTo>
                    <a:pt x="652" y="104"/>
                    <a:pt x="652" y="104"/>
                    <a:pt x="652" y="104"/>
                  </a:cubicBezTo>
                  <a:cubicBezTo>
                    <a:pt x="652" y="105"/>
                    <a:pt x="652" y="105"/>
                    <a:pt x="652" y="105"/>
                  </a:cubicBezTo>
                  <a:cubicBezTo>
                    <a:pt x="651" y="105"/>
                    <a:pt x="651" y="105"/>
                    <a:pt x="651" y="105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29" y="51"/>
                    <a:pt x="629" y="51"/>
                    <a:pt x="629" y="5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3"/>
                    <a:pt x="630" y="113"/>
                    <a:pt x="630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29" y="186"/>
                    <a:pt x="629" y="186"/>
                    <a:pt x="628" y="186"/>
                  </a:cubicBezTo>
                  <a:cubicBezTo>
                    <a:pt x="628" y="186"/>
                    <a:pt x="628" y="186"/>
                    <a:pt x="628" y="186"/>
                  </a:cubicBezTo>
                  <a:cubicBezTo>
                    <a:pt x="626" y="186"/>
                    <a:pt x="625" y="186"/>
                    <a:pt x="623" y="187"/>
                  </a:cubicBezTo>
                  <a:cubicBezTo>
                    <a:pt x="623" y="187"/>
                    <a:pt x="623" y="187"/>
                    <a:pt x="623" y="187"/>
                  </a:cubicBezTo>
                  <a:cubicBezTo>
                    <a:pt x="622" y="187"/>
                    <a:pt x="621" y="187"/>
                    <a:pt x="620" y="187"/>
                  </a:cubicBezTo>
                  <a:cubicBezTo>
                    <a:pt x="619" y="187"/>
                    <a:pt x="618" y="187"/>
                    <a:pt x="617" y="187"/>
                  </a:cubicBezTo>
                  <a:cubicBezTo>
                    <a:pt x="616" y="187"/>
                    <a:pt x="616" y="187"/>
                    <a:pt x="616" y="187"/>
                  </a:cubicBezTo>
                  <a:cubicBezTo>
                    <a:pt x="614" y="187"/>
                    <a:pt x="612" y="187"/>
                    <a:pt x="610" y="187"/>
                  </a:cubicBezTo>
                  <a:cubicBezTo>
                    <a:pt x="609" y="187"/>
                    <a:pt x="609" y="187"/>
                    <a:pt x="608" y="187"/>
                  </a:cubicBezTo>
                  <a:cubicBezTo>
                    <a:pt x="608" y="188"/>
                    <a:pt x="607" y="188"/>
                    <a:pt x="606" y="188"/>
                  </a:cubicBezTo>
                  <a:cubicBezTo>
                    <a:pt x="606" y="188"/>
                    <a:pt x="605" y="188"/>
                    <a:pt x="604" y="188"/>
                  </a:cubicBezTo>
                  <a:cubicBezTo>
                    <a:pt x="604" y="188"/>
                    <a:pt x="603" y="188"/>
                    <a:pt x="602" y="188"/>
                  </a:cubicBezTo>
                  <a:cubicBezTo>
                    <a:pt x="601" y="188"/>
                    <a:pt x="601" y="188"/>
                    <a:pt x="600" y="188"/>
                  </a:cubicBezTo>
                  <a:cubicBezTo>
                    <a:pt x="599" y="188"/>
                    <a:pt x="599" y="188"/>
                    <a:pt x="598" y="188"/>
                  </a:cubicBezTo>
                  <a:cubicBezTo>
                    <a:pt x="597" y="188"/>
                    <a:pt x="597" y="188"/>
                    <a:pt x="596" y="188"/>
                  </a:cubicBezTo>
                  <a:cubicBezTo>
                    <a:pt x="595" y="188"/>
                    <a:pt x="594" y="188"/>
                    <a:pt x="593" y="188"/>
                  </a:cubicBezTo>
                  <a:cubicBezTo>
                    <a:pt x="592" y="188"/>
                    <a:pt x="591" y="188"/>
                    <a:pt x="591" y="188"/>
                  </a:cubicBezTo>
                  <a:cubicBezTo>
                    <a:pt x="589" y="188"/>
                    <a:pt x="588" y="188"/>
                    <a:pt x="586" y="188"/>
                  </a:cubicBezTo>
                  <a:cubicBezTo>
                    <a:pt x="585" y="188"/>
                    <a:pt x="585" y="188"/>
                    <a:pt x="584" y="188"/>
                  </a:cubicBezTo>
                  <a:cubicBezTo>
                    <a:pt x="583" y="188"/>
                    <a:pt x="582" y="188"/>
                    <a:pt x="582" y="188"/>
                  </a:cubicBezTo>
                  <a:cubicBezTo>
                    <a:pt x="581" y="188"/>
                    <a:pt x="580" y="188"/>
                    <a:pt x="579" y="188"/>
                  </a:cubicBezTo>
                  <a:cubicBezTo>
                    <a:pt x="579" y="188"/>
                    <a:pt x="578" y="188"/>
                    <a:pt x="577" y="188"/>
                  </a:cubicBezTo>
                  <a:cubicBezTo>
                    <a:pt x="560" y="188"/>
                    <a:pt x="536" y="188"/>
                    <a:pt x="508" y="189"/>
                  </a:cubicBezTo>
                  <a:cubicBezTo>
                    <a:pt x="481" y="189"/>
                    <a:pt x="451" y="189"/>
                    <a:pt x="422" y="190"/>
                  </a:cubicBezTo>
                  <a:cubicBezTo>
                    <a:pt x="394" y="190"/>
                    <a:pt x="367" y="190"/>
                    <a:pt x="347" y="191"/>
                  </a:cubicBezTo>
                  <a:cubicBezTo>
                    <a:pt x="327" y="191"/>
                    <a:pt x="313" y="191"/>
                    <a:pt x="310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5" y="55"/>
                    <a:pt x="173" y="50"/>
                    <a:pt x="172" y="45"/>
                  </a:cubicBezTo>
                  <a:cubicBezTo>
                    <a:pt x="170" y="41"/>
                    <a:pt x="169" y="35"/>
                    <a:pt x="167" y="30"/>
                  </a:cubicBezTo>
                  <a:cubicBezTo>
                    <a:pt x="166" y="25"/>
                    <a:pt x="165" y="20"/>
                    <a:pt x="164" y="16"/>
                  </a:cubicBezTo>
                  <a:cubicBezTo>
                    <a:pt x="163" y="13"/>
                    <a:pt x="163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6" y="53"/>
                    <a:pt x="169" y="97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1"/>
                    <a:pt x="173" y="144"/>
                    <a:pt x="174" y="147"/>
                  </a:cubicBezTo>
                  <a:cubicBezTo>
                    <a:pt x="175" y="151"/>
                    <a:pt x="176" y="157"/>
                    <a:pt x="178" y="162"/>
                  </a:cubicBezTo>
                  <a:cubicBezTo>
                    <a:pt x="179" y="168"/>
                    <a:pt x="180" y="174"/>
                    <a:pt x="182" y="179"/>
                  </a:cubicBezTo>
                  <a:cubicBezTo>
                    <a:pt x="183" y="184"/>
                    <a:pt x="185" y="188"/>
                    <a:pt x="186" y="191"/>
                  </a:cubicBezTo>
                  <a:cubicBezTo>
                    <a:pt x="171" y="191"/>
                    <a:pt x="171" y="191"/>
                    <a:pt x="171" y="191"/>
                  </a:cubicBezTo>
                  <a:cubicBezTo>
                    <a:pt x="170" y="168"/>
                    <a:pt x="168" y="145"/>
                    <a:pt x="166" y="122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8"/>
                    <a:pt x="162" y="118"/>
                    <a:pt x="161" y="11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6"/>
                    <a:pt x="159" y="116"/>
                    <a:pt x="158" y="116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4" y="114"/>
                  </a:cubicBezTo>
                  <a:cubicBezTo>
                    <a:pt x="154" y="113"/>
                    <a:pt x="153" y="113"/>
                    <a:pt x="153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5" y="111"/>
                    <a:pt x="124" y="111"/>
                    <a:pt x="124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2" y="111"/>
                    <a:pt x="122" y="111"/>
                    <a:pt x="121" y="111"/>
                  </a:cubicBezTo>
                  <a:cubicBezTo>
                    <a:pt x="121" y="111"/>
                    <a:pt x="120" y="111"/>
                    <a:pt x="120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1"/>
                    <a:pt x="118" y="111"/>
                    <a:pt x="117" y="111"/>
                  </a:cubicBezTo>
                  <a:cubicBezTo>
                    <a:pt x="117" y="111"/>
                    <a:pt x="116" y="111"/>
                    <a:pt x="115" y="111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2"/>
                    <a:pt x="112" y="112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09" y="112"/>
                    <a:pt x="109" y="112"/>
                    <a:pt x="108" y="112"/>
                  </a:cubicBezTo>
                  <a:cubicBezTo>
                    <a:pt x="108" y="112"/>
                    <a:pt x="107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3" y="113"/>
                    <a:pt x="102" y="113"/>
                  </a:cubicBezTo>
                  <a:cubicBezTo>
                    <a:pt x="102" y="113"/>
                    <a:pt x="101" y="113"/>
                    <a:pt x="100" y="114"/>
                  </a:cubicBezTo>
                  <a:cubicBezTo>
                    <a:pt x="97" y="114"/>
                    <a:pt x="94" y="114"/>
                    <a:pt x="91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87" y="115"/>
                    <a:pt x="84" y="116"/>
                    <a:pt x="81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78" y="116"/>
                    <a:pt x="75" y="116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69" y="117"/>
                    <a:pt x="66" y="117"/>
                    <a:pt x="63" y="117"/>
                  </a:cubicBezTo>
                  <a:cubicBezTo>
                    <a:pt x="59" y="117"/>
                    <a:pt x="55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0" y="117"/>
                    <a:pt x="48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16"/>
                    <a:pt x="43" y="116"/>
                    <a:pt x="41" y="116"/>
                  </a:cubicBezTo>
                  <a:cubicBezTo>
                    <a:pt x="36" y="116"/>
                    <a:pt x="32" y="115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6" y="114"/>
                    <a:pt x="25" y="114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2" y="113"/>
                    <a:pt x="21" y="113"/>
                    <a:pt x="20" y="113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9" y="112"/>
                    <a:pt x="18" y="112"/>
                    <a:pt x="17" y="112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6" y="111"/>
                    <a:pt x="15" y="111"/>
                    <a:pt x="14" y="111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2" y="110"/>
                    <a:pt x="11" y="110"/>
                    <a:pt x="10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8"/>
                    <a:pt x="8" y="108"/>
                    <a:pt x="8" y="108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6" y="107"/>
                    <a:pt x="6" y="107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6"/>
                    <a:pt x="4" y="105"/>
                    <a:pt x="3" y="105"/>
                  </a:cubicBezTo>
                  <a:cubicBezTo>
                    <a:pt x="3" y="104"/>
                    <a:pt x="2" y="103"/>
                    <a:pt x="2" y="103"/>
                  </a:cubicBezTo>
                  <a:cubicBezTo>
                    <a:pt x="1" y="102"/>
                    <a:pt x="1" y="101"/>
                    <a:pt x="1" y="101"/>
                  </a:cubicBezTo>
                  <a:cubicBezTo>
                    <a:pt x="1" y="100"/>
                    <a:pt x="0" y="99"/>
                    <a:pt x="0" y="99"/>
                  </a:cubicBezTo>
                  <a:cubicBezTo>
                    <a:pt x="0" y="98"/>
                    <a:pt x="0" y="97"/>
                    <a:pt x="0" y="97"/>
                  </a:cubicBezTo>
                  <a:cubicBezTo>
                    <a:pt x="4" y="142"/>
                    <a:pt x="8" y="188"/>
                    <a:pt x="12" y="234"/>
                  </a:cubicBezTo>
                  <a:cubicBezTo>
                    <a:pt x="13" y="235"/>
                    <a:pt x="13" y="235"/>
                    <a:pt x="13" y="236"/>
                  </a:cubicBezTo>
                  <a:cubicBezTo>
                    <a:pt x="13" y="237"/>
                    <a:pt x="13" y="238"/>
                    <a:pt x="14" y="238"/>
                  </a:cubicBezTo>
                  <a:cubicBezTo>
                    <a:pt x="14" y="239"/>
                    <a:pt x="14" y="240"/>
                    <a:pt x="15" y="240"/>
                  </a:cubicBezTo>
                  <a:cubicBezTo>
                    <a:pt x="15" y="241"/>
                    <a:pt x="16" y="242"/>
                    <a:pt x="16" y="242"/>
                  </a:cubicBezTo>
                  <a:cubicBezTo>
                    <a:pt x="17" y="243"/>
                    <a:pt x="17" y="244"/>
                    <a:pt x="18" y="244"/>
                  </a:cubicBezTo>
                  <a:cubicBezTo>
                    <a:pt x="18" y="244"/>
                    <a:pt x="18" y="244"/>
                    <a:pt x="18" y="244"/>
                  </a:cubicBezTo>
                  <a:cubicBezTo>
                    <a:pt x="18" y="245"/>
                    <a:pt x="18" y="245"/>
                    <a:pt x="18" y="245"/>
                  </a:cubicBezTo>
                  <a:cubicBezTo>
                    <a:pt x="19" y="245"/>
                    <a:pt x="19" y="245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1" y="246"/>
                    <a:pt x="22" y="247"/>
                    <a:pt x="22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4" y="248"/>
                    <a:pt x="24" y="248"/>
                    <a:pt x="24" y="248"/>
                  </a:cubicBezTo>
                  <a:cubicBezTo>
                    <a:pt x="24" y="248"/>
                    <a:pt x="25" y="248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8" y="249"/>
                    <a:pt x="28" y="250"/>
                    <a:pt x="28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30" y="250"/>
                    <a:pt x="31" y="250"/>
                    <a:pt x="31" y="251"/>
                  </a:cubicBezTo>
                  <a:cubicBezTo>
                    <a:pt x="31" y="251"/>
                    <a:pt x="32" y="251"/>
                    <a:pt x="32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4" y="251"/>
                    <a:pt x="34" y="251"/>
                    <a:pt x="34" y="252"/>
                  </a:cubicBezTo>
                  <a:cubicBezTo>
                    <a:pt x="35" y="252"/>
                    <a:pt x="35" y="252"/>
                    <a:pt x="36" y="252"/>
                  </a:cubicBezTo>
                  <a:cubicBezTo>
                    <a:pt x="36" y="252"/>
                    <a:pt x="36" y="252"/>
                    <a:pt x="37" y="252"/>
                  </a:cubicBezTo>
                  <a:cubicBezTo>
                    <a:pt x="37" y="252"/>
                    <a:pt x="37" y="252"/>
                    <a:pt x="38" y="252"/>
                  </a:cubicBezTo>
                  <a:cubicBezTo>
                    <a:pt x="38" y="252"/>
                    <a:pt x="39" y="253"/>
                    <a:pt x="39" y="253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0" y="253"/>
                    <a:pt x="41" y="253"/>
                    <a:pt x="41" y="253"/>
                  </a:cubicBezTo>
                  <a:cubicBezTo>
                    <a:pt x="42" y="253"/>
                    <a:pt x="42" y="253"/>
                    <a:pt x="42" y="253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6" y="254"/>
                    <a:pt x="46" y="254"/>
                    <a:pt x="46" y="254"/>
                  </a:cubicBezTo>
                  <a:cubicBezTo>
                    <a:pt x="46" y="254"/>
                    <a:pt x="46" y="254"/>
                    <a:pt x="47" y="254"/>
                  </a:cubicBezTo>
                  <a:cubicBezTo>
                    <a:pt x="47" y="254"/>
                    <a:pt x="47" y="254"/>
                    <a:pt x="48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50" y="254"/>
                    <a:pt x="50" y="254"/>
                    <a:pt x="50" y="254"/>
                  </a:cubicBezTo>
                  <a:cubicBezTo>
                    <a:pt x="50" y="255"/>
                    <a:pt x="51" y="255"/>
                    <a:pt x="51" y="255"/>
                  </a:cubicBezTo>
                  <a:cubicBezTo>
                    <a:pt x="51" y="255"/>
                    <a:pt x="52" y="255"/>
                    <a:pt x="52" y="255"/>
                  </a:cubicBezTo>
                  <a:cubicBezTo>
                    <a:pt x="53" y="255"/>
                    <a:pt x="53" y="255"/>
                    <a:pt x="53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5" y="255"/>
                    <a:pt x="55" y="255"/>
                    <a:pt x="56" y="255"/>
                  </a:cubicBezTo>
                  <a:cubicBezTo>
                    <a:pt x="56" y="255"/>
                    <a:pt x="56" y="255"/>
                    <a:pt x="57" y="255"/>
                  </a:cubicBezTo>
                  <a:cubicBezTo>
                    <a:pt x="57" y="255"/>
                    <a:pt x="57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9" y="255"/>
                    <a:pt x="59" y="255"/>
                  </a:cubicBezTo>
                  <a:cubicBezTo>
                    <a:pt x="59" y="255"/>
                    <a:pt x="60" y="255"/>
                    <a:pt x="60" y="255"/>
                  </a:cubicBezTo>
                  <a:cubicBezTo>
                    <a:pt x="61" y="255"/>
                    <a:pt x="61" y="255"/>
                    <a:pt x="61" y="255"/>
                  </a:cubicBezTo>
                  <a:cubicBezTo>
                    <a:pt x="62" y="255"/>
                    <a:pt x="62" y="256"/>
                    <a:pt x="62" y="256"/>
                  </a:cubicBezTo>
                  <a:cubicBezTo>
                    <a:pt x="63" y="256"/>
                    <a:pt x="63" y="256"/>
                    <a:pt x="64" y="256"/>
                  </a:cubicBezTo>
                  <a:cubicBezTo>
                    <a:pt x="64" y="256"/>
                    <a:pt x="64" y="256"/>
                    <a:pt x="65" y="256"/>
                  </a:cubicBezTo>
                  <a:cubicBezTo>
                    <a:pt x="65" y="256"/>
                    <a:pt x="66" y="256"/>
                    <a:pt x="66" y="256"/>
                  </a:cubicBezTo>
                  <a:cubicBezTo>
                    <a:pt x="66" y="256"/>
                    <a:pt x="67" y="256"/>
                    <a:pt x="67" y="256"/>
                  </a:cubicBezTo>
                  <a:cubicBezTo>
                    <a:pt x="68" y="256"/>
                    <a:pt x="68" y="256"/>
                    <a:pt x="68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70" y="256"/>
                    <a:pt x="70" y="256"/>
                    <a:pt x="70" y="256"/>
                  </a:cubicBezTo>
                  <a:cubicBezTo>
                    <a:pt x="70" y="256"/>
                    <a:pt x="70" y="256"/>
                    <a:pt x="71" y="256"/>
                  </a:cubicBezTo>
                  <a:cubicBezTo>
                    <a:pt x="71" y="256"/>
                    <a:pt x="72" y="256"/>
                    <a:pt x="72" y="256"/>
                  </a:cubicBezTo>
                  <a:cubicBezTo>
                    <a:pt x="73" y="256"/>
                    <a:pt x="73" y="256"/>
                    <a:pt x="73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5" y="256"/>
                    <a:pt x="75" y="256"/>
                    <a:pt x="75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8" y="256"/>
                    <a:pt x="78" y="256"/>
                    <a:pt x="79" y="256"/>
                  </a:cubicBezTo>
                  <a:cubicBezTo>
                    <a:pt x="79" y="256"/>
                    <a:pt x="79" y="256"/>
                    <a:pt x="80" y="256"/>
                  </a:cubicBezTo>
                  <a:cubicBezTo>
                    <a:pt x="80" y="256"/>
                    <a:pt x="81" y="256"/>
                    <a:pt x="81" y="256"/>
                  </a:cubicBezTo>
                  <a:cubicBezTo>
                    <a:pt x="82" y="256"/>
                    <a:pt x="82" y="256"/>
                    <a:pt x="83" y="256"/>
                  </a:cubicBezTo>
                  <a:cubicBezTo>
                    <a:pt x="83" y="255"/>
                    <a:pt x="83" y="255"/>
                    <a:pt x="83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5" y="255"/>
                    <a:pt x="85" y="255"/>
                    <a:pt x="86" y="255"/>
                  </a:cubicBezTo>
                  <a:cubicBezTo>
                    <a:pt x="86" y="255"/>
                    <a:pt x="87" y="255"/>
                    <a:pt x="87" y="255"/>
                  </a:cubicBezTo>
                  <a:cubicBezTo>
                    <a:pt x="88" y="255"/>
                    <a:pt x="88" y="255"/>
                    <a:pt x="89" y="255"/>
                  </a:cubicBezTo>
                  <a:cubicBezTo>
                    <a:pt x="89" y="255"/>
                    <a:pt x="90" y="255"/>
                    <a:pt x="90" y="255"/>
                  </a:cubicBezTo>
                  <a:cubicBezTo>
                    <a:pt x="91" y="255"/>
                    <a:pt x="92" y="255"/>
                    <a:pt x="92" y="255"/>
                  </a:cubicBezTo>
                  <a:cubicBezTo>
                    <a:pt x="93" y="255"/>
                    <a:pt x="93" y="255"/>
                    <a:pt x="94" y="255"/>
                  </a:cubicBezTo>
                  <a:cubicBezTo>
                    <a:pt x="95" y="255"/>
                    <a:pt x="95" y="255"/>
                    <a:pt x="96" y="255"/>
                  </a:cubicBezTo>
                  <a:cubicBezTo>
                    <a:pt x="97" y="254"/>
                    <a:pt x="98" y="254"/>
                    <a:pt x="99" y="254"/>
                  </a:cubicBezTo>
                  <a:cubicBezTo>
                    <a:pt x="99" y="254"/>
                    <a:pt x="100" y="254"/>
                    <a:pt x="101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3" y="254"/>
                    <a:pt x="103" y="254"/>
                    <a:pt x="104" y="254"/>
                  </a:cubicBezTo>
                  <a:cubicBezTo>
                    <a:pt x="105" y="253"/>
                    <a:pt x="106" y="253"/>
                    <a:pt x="107" y="253"/>
                  </a:cubicBezTo>
                  <a:cubicBezTo>
                    <a:pt x="107" y="253"/>
                    <a:pt x="108" y="253"/>
                    <a:pt x="108" y="253"/>
                  </a:cubicBezTo>
                  <a:cubicBezTo>
                    <a:pt x="108" y="253"/>
                    <a:pt x="109" y="253"/>
                    <a:pt x="109" y="253"/>
                  </a:cubicBezTo>
                  <a:cubicBezTo>
                    <a:pt x="110" y="253"/>
                    <a:pt x="110" y="253"/>
                    <a:pt x="111" y="253"/>
                  </a:cubicBezTo>
                  <a:cubicBezTo>
                    <a:pt x="111" y="253"/>
                    <a:pt x="111" y="252"/>
                    <a:pt x="112" y="252"/>
                  </a:cubicBezTo>
                  <a:cubicBezTo>
                    <a:pt x="114" y="252"/>
                    <a:pt x="115" y="252"/>
                    <a:pt x="117" y="252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9" y="251"/>
                    <a:pt x="120" y="251"/>
                    <a:pt x="122" y="251"/>
                  </a:cubicBezTo>
                  <a:cubicBezTo>
                    <a:pt x="122" y="251"/>
                    <a:pt x="122" y="251"/>
                    <a:pt x="122" y="251"/>
                  </a:cubicBezTo>
                  <a:cubicBezTo>
                    <a:pt x="123" y="251"/>
                    <a:pt x="125" y="250"/>
                    <a:pt x="126" y="250"/>
                  </a:cubicBezTo>
                  <a:cubicBezTo>
                    <a:pt x="133" y="336"/>
                    <a:pt x="133" y="336"/>
                    <a:pt x="133" y="336"/>
                  </a:cubicBezTo>
                  <a:cubicBezTo>
                    <a:pt x="320" y="337"/>
                    <a:pt x="320" y="337"/>
                    <a:pt x="320" y="337"/>
                  </a:cubicBezTo>
                  <a:cubicBezTo>
                    <a:pt x="322" y="337"/>
                    <a:pt x="336" y="336"/>
                    <a:pt x="356" y="336"/>
                  </a:cubicBezTo>
                  <a:cubicBezTo>
                    <a:pt x="376" y="336"/>
                    <a:pt x="402" y="336"/>
                    <a:pt x="430" y="335"/>
                  </a:cubicBezTo>
                  <a:cubicBezTo>
                    <a:pt x="458" y="335"/>
                    <a:pt x="488" y="335"/>
                    <a:pt x="515" y="335"/>
                  </a:cubicBezTo>
                  <a:cubicBezTo>
                    <a:pt x="542" y="334"/>
                    <a:pt x="566" y="334"/>
                    <a:pt x="583" y="334"/>
                  </a:cubicBezTo>
                  <a:cubicBezTo>
                    <a:pt x="584" y="334"/>
                    <a:pt x="585" y="334"/>
                    <a:pt x="585" y="334"/>
                  </a:cubicBezTo>
                  <a:cubicBezTo>
                    <a:pt x="586" y="334"/>
                    <a:pt x="587" y="334"/>
                    <a:pt x="588" y="334"/>
                  </a:cubicBezTo>
                  <a:cubicBezTo>
                    <a:pt x="588" y="334"/>
                    <a:pt x="589" y="334"/>
                    <a:pt x="590" y="334"/>
                  </a:cubicBezTo>
                  <a:cubicBezTo>
                    <a:pt x="590" y="334"/>
                    <a:pt x="591" y="334"/>
                    <a:pt x="592" y="334"/>
                  </a:cubicBezTo>
                  <a:cubicBezTo>
                    <a:pt x="593" y="334"/>
                    <a:pt x="593" y="334"/>
                    <a:pt x="594" y="334"/>
                  </a:cubicBezTo>
                  <a:cubicBezTo>
                    <a:pt x="595" y="334"/>
                    <a:pt x="596" y="334"/>
                    <a:pt x="597" y="334"/>
                  </a:cubicBezTo>
                  <a:cubicBezTo>
                    <a:pt x="597" y="334"/>
                    <a:pt x="597" y="334"/>
                    <a:pt x="597" y="334"/>
                  </a:cubicBezTo>
                  <a:cubicBezTo>
                    <a:pt x="598" y="334"/>
                    <a:pt x="598" y="334"/>
                    <a:pt x="599" y="334"/>
                  </a:cubicBezTo>
                  <a:cubicBezTo>
                    <a:pt x="600" y="334"/>
                    <a:pt x="600" y="334"/>
                    <a:pt x="601" y="334"/>
                  </a:cubicBezTo>
                  <a:cubicBezTo>
                    <a:pt x="602" y="334"/>
                    <a:pt x="602" y="334"/>
                    <a:pt x="602" y="334"/>
                  </a:cubicBezTo>
                  <a:cubicBezTo>
                    <a:pt x="602" y="334"/>
                    <a:pt x="602" y="334"/>
                    <a:pt x="603" y="334"/>
                  </a:cubicBezTo>
                  <a:cubicBezTo>
                    <a:pt x="604" y="334"/>
                    <a:pt x="604" y="334"/>
                    <a:pt x="605" y="334"/>
                  </a:cubicBezTo>
                  <a:cubicBezTo>
                    <a:pt x="606" y="334"/>
                    <a:pt x="606" y="334"/>
                    <a:pt x="606" y="334"/>
                  </a:cubicBezTo>
                  <a:cubicBezTo>
                    <a:pt x="607" y="334"/>
                    <a:pt x="607" y="334"/>
                    <a:pt x="607" y="334"/>
                  </a:cubicBezTo>
                  <a:cubicBezTo>
                    <a:pt x="608" y="334"/>
                    <a:pt x="608" y="334"/>
                    <a:pt x="609" y="334"/>
                  </a:cubicBezTo>
                  <a:cubicBezTo>
                    <a:pt x="610" y="334"/>
                    <a:pt x="610" y="334"/>
                    <a:pt x="611" y="334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2" y="334"/>
                    <a:pt x="613" y="334"/>
                  </a:cubicBezTo>
                  <a:cubicBezTo>
                    <a:pt x="614" y="334"/>
                    <a:pt x="615" y="334"/>
                    <a:pt x="616" y="333"/>
                  </a:cubicBezTo>
                  <a:cubicBezTo>
                    <a:pt x="617" y="333"/>
                    <a:pt x="618" y="333"/>
                    <a:pt x="618" y="333"/>
                  </a:cubicBezTo>
                  <a:cubicBezTo>
                    <a:pt x="619" y="333"/>
                    <a:pt x="620" y="333"/>
                    <a:pt x="621" y="333"/>
                  </a:cubicBezTo>
                  <a:cubicBezTo>
                    <a:pt x="621" y="333"/>
                    <a:pt x="622" y="333"/>
                    <a:pt x="622" y="333"/>
                  </a:cubicBezTo>
                  <a:cubicBezTo>
                    <a:pt x="622" y="333"/>
                    <a:pt x="622" y="333"/>
                    <a:pt x="622" y="333"/>
                  </a:cubicBezTo>
                  <a:cubicBezTo>
                    <a:pt x="622" y="333"/>
                    <a:pt x="623" y="333"/>
                    <a:pt x="623" y="333"/>
                  </a:cubicBezTo>
                  <a:cubicBezTo>
                    <a:pt x="624" y="333"/>
                    <a:pt x="624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6" y="333"/>
                    <a:pt x="627" y="333"/>
                    <a:pt x="627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9" y="333"/>
                    <a:pt x="629" y="333"/>
                    <a:pt x="629" y="333"/>
                  </a:cubicBezTo>
                  <a:cubicBezTo>
                    <a:pt x="630" y="333"/>
                    <a:pt x="630" y="332"/>
                    <a:pt x="631" y="332"/>
                  </a:cubicBezTo>
                  <a:cubicBezTo>
                    <a:pt x="631" y="332"/>
                    <a:pt x="632" y="332"/>
                    <a:pt x="632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4" y="332"/>
                    <a:pt x="634" y="332"/>
                    <a:pt x="634" y="332"/>
                  </a:cubicBezTo>
                  <a:cubicBezTo>
                    <a:pt x="635" y="332"/>
                    <a:pt x="635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7" y="332"/>
                    <a:pt x="637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40" y="331"/>
                    <a:pt x="642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4" y="330"/>
                    <a:pt x="645" y="330"/>
                    <a:pt x="645" y="330"/>
                  </a:cubicBezTo>
                  <a:cubicBezTo>
                    <a:pt x="645" y="330"/>
                    <a:pt x="645" y="330"/>
                    <a:pt x="645" y="330"/>
                  </a:cubicBezTo>
                  <a:cubicBezTo>
                    <a:pt x="646" y="330"/>
                    <a:pt x="646" y="330"/>
                    <a:pt x="646" y="330"/>
                  </a:cubicBezTo>
                  <a:cubicBezTo>
                    <a:pt x="646" y="330"/>
                    <a:pt x="647" y="330"/>
                    <a:pt x="647" y="330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9" y="329"/>
                    <a:pt x="649" y="329"/>
                    <a:pt x="649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8"/>
                    <a:pt x="650" y="328"/>
                    <a:pt x="650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4" y="326"/>
                    <a:pt x="655" y="326"/>
                  </a:cubicBezTo>
                  <a:cubicBezTo>
                    <a:pt x="655" y="326"/>
                    <a:pt x="655" y="326"/>
                    <a:pt x="655" y="326"/>
                  </a:cubicBezTo>
                  <a:cubicBezTo>
                    <a:pt x="656" y="326"/>
                    <a:pt x="656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7" y="287"/>
                    <a:pt x="657" y="287"/>
                    <a:pt x="657" y="287"/>
                  </a:cubicBezTo>
                  <a:cubicBezTo>
                    <a:pt x="656" y="244"/>
                    <a:pt x="656" y="244"/>
                    <a:pt x="656" y="244"/>
                  </a:cubicBezTo>
                  <a:cubicBezTo>
                    <a:pt x="657" y="244"/>
                    <a:pt x="658" y="244"/>
                    <a:pt x="659" y="244"/>
                  </a:cubicBezTo>
                  <a:cubicBezTo>
                    <a:pt x="659" y="244"/>
                    <a:pt x="659" y="244"/>
                    <a:pt x="659" y="244"/>
                  </a:cubicBezTo>
                  <a:cubicBezTo>
                    <a:pt x="661" y="244"/>
                    <a:pt x="663" y="244"/>
                    <a:pt x="665" y="243"/>
                  </a:cubicBezTo>
                  <a:cubicBezTo>
                    <a:pt x="666" y="243"/>
                    <a:pt x="667" y="243"/>
                    <a:pt x="668" y="244"/>
                  </a:cubicBezTo>
                  <a:cubicBezTo>
                    <a:pt x="669" y="244"/>
                    <a:pt x="670" y="244"/>
                    <a:pt x="671" y="244"/>
                  </a:cubicBezTo>
                  <a:cubicBezTo>
                    <a:pt x="671" y="244"/>
                    <a:pt x="671" y="244"/>
                    <a:pt x="671" y="244"/>
                  </a:cubicBezTo>
                  <a:cubicBezTo>
                    <a:pt x="672" y="244"/>
                    <a:pt x="673" y="244"/>
                    <a:pt x="674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6" y="244"/>
                    <a:pt x="677" y="244"/>
                    <a:pt x="677" y="244"/>
                  </a:cubicBezTo>
                  <a:cubicBezTo>
                    <a:pt x="678" y="244"/>
                    <a:pt x="679" y="244"/>
                    <a:pt x="680" y="244"/>
                  </a:cubicBezTo>
                  <a:cubicBezTo>
                    <a:pt x="681" y="244"/>
                    <a:pt x="682" y="244"/>
                    <a:pt x="683" y="244"/>
                  </a:cubicBezTo>
                  <a:cubicBezTo>
                    <a:pt x="683" y="244"/>
                    <a:pt x="683" y="244"/>
                    <a:pt x="683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5" y="245"/>
                    <a:pt x="685" y="245"/>
                    <a:pt x="685" y="245"/>
                  </a:cubicBezTo>
                  <a:cubicBezTo>
                    <a:pt x="686" y="245"/>
                    <a:pt x="687" y="245"/>
                    <a:pt x="688" y="245"/>
                  </a:cubicBezTo>
                  <a:cubicBezTo>
                    <a:pt x="688" y="245"/>
                    <a:pt x="689" y="245"/>
                    <a:pt x="689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1" y="245"/>
                    <a:pt x="691" y="245"/>
                    <a:pt x="692" y="245"/>
                  </a:cubicBezTo>
                  <a:cubicBezTo>
                    <a:pt x="692" y="245"/>
                    <a:pt x="693" y="245"/>
                    <a:pt x="693" y="245"/>
                  </a:cubicBezTo>
                  <a:cubicBezTo>
                    <a:pt x="695" y="245"/>
                    <a:pt x="695" y="245"/>
                    <a:pt x="695" y="245"/>
                  </a:cubicBezTo>
                  <a:cubicBezTo>
                    <a:pt x="696" y="245"/>
                    <a:pt x="696" y="245"/>
                    <a:pt x="696" y="245"/>
                  </a:cubicBezTo>
                  <a:cubicBezTo>
                    <a:pt x="697" y="245"/>
                    <a:pt x="697" y="245"/>
                    <a:pt x="697" y="245"/>
                  </a:cubicBezTo>
                  <a:cubicBezTo>
                    <a:pt x="698" y="245"/>
                    <a:pt x="698" y="245"/>
                    <a:pt x="698" y="245"/>
                  </a:cubicBezTo>
                  <a:cubicBezTo>
                    <a:pt x="699" y="245"/>
                    <a:pt x="699" y="245"/>
                    <a:pt x="699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1" y="245"/>
                    <a:pt x="701" y="245"/>
                    <a:pt x="701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5" y="245"/>
                    <a:pt x="705" y="245"/>
                    <a:pt x="705" y="245"/>
                  </a:cubicBezTo>
                  <a:cubicBezTo>
                    <a:pt x="706" y="245"/>
                    <a:pt x="706" y="245"/>
                    <a:pt x="706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8" y="245"/>
                    <a:pt x="708" y="245"/>
                    <a:pt x="708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11" y="245"/>
                    <a:pt x="711" y="245"/>
                    <a:pt x="711" y="245"/>
                  </a:cubicBezTo>
                  <a:cubicBezTo>
                    <a:pt x="712" y="245"/>
                    <a:pt x="712" y="245"/>
                    <a:pt x="712" y="245"/>
                  </a:cubicBezTo>
                  <a:cubicBezTo>
                    <a:pt x="712" y="245"/>
                    <a:pt x="713" y="245"/>
                    <a:pt x="713" y="245"/>
                  </a:cubicBezTo>
                  <a:cubicBezTo>
                    <a:pt x="714" y="245"/>
                    <a:pt x="714" y="245"/>
                    <a:pt x="714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6" y="245"/>
                    <a:pt x="716" y="245"/>
                    <a:pt x="717" y="245"/>
                  </a:cubicBezTo>
                  <a:cubicBezTo>
                    <a:pt x="717" y="244"/>
                    <a:pt x="718" y="244"/>
                    <a:pt x="718" y="244"/>
                  </a:cubicBezTo>
                  <a:cubicBezTo>
                    <a:pt x="719" y="244"/>
                    <a:pt x="720" y="244"/>
                    <a:pt x="720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2" y="244"/>
                    <a:pt x="722" y="244"/>
                    <a:pt x="722" y="244"/>
                  </a:cubicBezTo>
                  <a:cubicBezTo>
                    <a:pt x="723" y="244"/>
                    <a:pt x="723" y="244"/>
                    <a:pt x="724" y="244"/>
                  </a:cubicBezTo>
                  <a:cubicBezTo>
                    <a:pt x="724" y="243"/>
                    <a:pt x="725" y="243"/>
                    <a:pt x="726" y="243"/>
                  </a:cubicBezTo>
                  <a:cubicBezTo>
                    <a:pt x="726" y="243"/>
                    <a:pt x="727" y="243"/>
                    <a:pt x="727" y="243"/>
                  </a:cubicBezTo>
                  <a:cubicBezTo>
                    <a:pt x="728" y="243"/>
                    <a:pt x="729" y="243"/>
                    <a:pt x="729" y="243"/>
                  </a:cubicBezTo>
                  <a:cubicBezTo>
                    <a:pt x="730" y="243"/>
                    <a:pt x="730" y="242"/>
                    <a:pt x="731" y="242"/>
                  </a:cubicBezTo>
                  <a:cubicBezTo>
                    <a:pt x="732" y="242"/>
                    <a:pt x="732" y="242"/>
                    <a:pt x="733" y="242"/>
                  </a:cubicBezTo>
                  <a:cubicBezTo>
                    <a:pt x="734" y="242"/>
                    <a:pt x="735" y="241"/>
                    <a:pt x="737" y="241"/>
                  </a:cubicBezTo>
                  <a:cubicBezTo>
                    <a:pt x="737" y="241"/>
                    <a:pt x="738" y="241"/>
                    <a:pt x="739" y="241"/>
                  </a:cubicBezTo>
                  <a:cubicBezTo>
                    <a:pt x="739" y="241"/>
                    <a:pt x="740" y="240"/>
                    <a:pt x="740" y="240"/>
                  </a:cubicBezTo>
                  <a:cubicBezTo>
                    <a:pt x="741" y="240"/>
                    <a:pt x="742" y="240"/>
                    <a:pt x="742" y="240"/>
                  </a:cubicBezTo>
                  <a:cubicBezTo>
                    <a:pt x="743" y="240"/>
                    <a:pt x="744" y="239"/>
                    <a:pt x="745" y="239"/>
                  </a:cubicBezTo>
                  <a:cubicBezTo>
                    <a:pt x="745" y="239"/>
                    <a:pt x="746" y="239"/>
                    <a:pt x="747" y="239"/>
                  </a:cubicBezTo>
                  <a:cubicBezTo>
                    <a:pt x="747" y="238"/>
                    <a:pt x="748" y="238"/>
                    <a:pt x="748" y="238"/>
                  </a:cubicBezTo>
                  <a:cubicBezTo>
                    <a:pt x="750" y="238"/>
                    <a:pt x="752" y="237"/>
                    <a:pt x="753" y="237"/>
                  </a:cubicBezTo>
                  <a:cubicBezTo>
                    <a:pt x="754" y="236"/>
                    <a:pt x="755" y="236"/>
                    <a:pt x="756" y="236"/>
                  </a:cubicBezTo>
                  <a:cubicBezTo>
                    <a:pt x="757" y="236"/>
                    <a:pt x="757" y="236"/>
                    <a:pt x="757" y="236"/>
                  </a:cubicBezTo>
                  <a:cubicBezTo>
                    <a:pt x="757" y="235"/>
                    <a:pt x="757" y="235"/>
                    <a:pt x="757" y="235"/>
                  </a:cubicBezTo>
                  <a:cubicBezTo>
                    <a:pt x="758" y="235"/>
                    <a:pt x="758" y="235"/>
                    <a:pt x="758" y="235"/>
                  </a:cubicBezTo>
                  <a:cubicBezTo>
                    <a:pt x="759" y="235"/>
                    <a:pt x="759" y="235"/>
                    <a:pt x="759" y="235"/>
                  </a:cubicBezTo>
                  <a:cubicBezTo>
                    <a:pt x="760" y="235"/>
                    <a:pt x="760" y="234"/>
                    <a:pt x="761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3" y="234"/>
                    <a:pt x="763" y="233"/>
                    <a:pt x="764" y="233"/>
                  </a:cubicBezTo>
                  <a:cubicBezTo>
                    <a:pt x="764" y="233"/>
                    <a:pt x="764" y="233"/>
                    <a:pt x="764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6" y="232"/>
                    <a:pt x="766" y="232"/>
                    <a:pt x="766" y="232"/>
                  </a:cubicBezTo>
                  <a:cubicBezTo>
                    <a:pt x="767" y="232"/>
                    <a:pt x="767" y="232"/>
                    <a:pt x="767" y="232"/>
                  </a:cubicBezTo>
                  <a:cubicBezTo>
                    <a:pt x="768" y="231"/>
                    <a:pt x="768" y="231"/>
                    <a:pt x="768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1" y="230"/>
                    <a:pt x="771" y="230"/>
                    <a:pt x="771" y="230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8"/>
                    <a:pt x="773" y="228"/>
                    <a:pt x="773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6" y="227"/>
                    <a:pt x="776" y="227"/>
                    <a:pt x="776" y="227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7" y="226"/>
                    <a:pt x="777" y="226"/>
                    <a:pt x="777" y="226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8" y="225"/>
                    <a:pt x="778" y="225"/>
                    <a:pt x="778" y="225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80" y="222"/>
                    <a:pt x="780" y="222"/>
                    <a:pt x="780" y="222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19"/>
                    <a:pt x="780" y="219"/>
                    <a:pt x="780" y="219"/>
                  </a:cubicBezTo>
                  <a:cubicBezTo>
                    <a:pt x="781" y="219"/>
                    <a:pt x="781" y="219"/>
                    <a:pt x="781" y="219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7"/>
                    <a:pt x="781" y="217"/>
                    <a:pt x="781" y="217"/>
                  </a:cubicBezTo>
                  <a:cubicBezTo>
                    <a:pt x="781" y="217"/>
                    <a:pt x="781" y="217"/>
                    <a:pt x="781" y="21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22"/>
            <p:cNvSpPr/>
            <p:nvPr/>
          </p:nvSpPr>
          <p:spPr bwMode="auto">
            <a:xfrm flipH="1">
              <a:off x="5262760" y="3049612"/>
              <a:ext cx="1152525" cy="292100"/>
            </a:xfrm>
            <a:custGeom>
              <a:avLst/>
              <a:gdLst>
                <a:gd name="T0" fmla="*/ 742 w 779"/>
                <a:gd name="T1" fmla="*/ 59 h 196"/>
                <a:gd name="T2" fmla="*/ 722 w 779"/>
                <a:gd name="T3" fmla="*/ 57 h 196"/>
                <a:gd name="T4" fmla="*/ 670 w 779"/>
                <a:gd name="T5" fmla="*/ 64 h 196"/>
                <a:gd name="T6" fmla="*/ 653 w 779"/>
                <a:gd name="T7" fmla="*/ 67 h 196"/>
                <a:gd name="T8" fmla="*/ 640 w 779"/>
                <a:gd name="T9" fmla="*/ 66 h 196"/>
                <a:gd name="T10" fmla="*/ 630 w 779"/>
                <a:gd name="T11" fmla="*/ 56 h 196"/>
                <a:gd name="T12" fmla="*/ 584 w 779"/>
                <a:gd name="T13" fmla="*/ 4 h 196"/>
                <a:gd name="T14" fmla="*/ 481 w 779"/>
                <a:gd name="T15" fmla="*/ 3 h 196"/>
                <a:gd name="T16" fmla="*/ 470 w 779"/>
                <a:gd name="T17" fmla="*/ 4 h 196"/>
                <a:gd name="T18" fmla="*/ 448 w 779"/>
                <a:gd name="T19" fmla="*/ 32 h 196"/>
                <a:gd name="T20" fmla="*/ 433 w 779"/>
                <a:gd name="T21" fmla="*/ 50 h 196"/>
                <a:gd name="T22" fmla="*/ 384 w 779"/>
                <a:gd name="T23" fmla="*/ 53 h 196"/>
                <a:gd name="T24" fmla="*/ 341 w 779"/>
                <a:gd name="T25" fmla="*/ 50 h 196"/>
                <a:gd name="T26" fmla="*/ 345 w 779"/>
                <a:gd name="T27" fmla="*/ 21 h 196"/>
                <a:gd name="T28" fmla="*/ 342 w 779"/>
                <a:gd name="T29" fmla="*/ 3 h 196"/>
                <a:gd name="T30" fmla="*/ 298 w 779"/>
                <a:gd name="T31" fmla="*/ 0 h 196"/>
                <a:gd name="T32" fmla="*/ 191 w 779"/>
                <a:gd name="T33" fmla="*/ 0 h 196"/>
                <a:gd name="T34" fmla="*/ 163 w 779"/>
                <a:gd name="T35" fmla="*/ 12 h 196"/>
                <a:gd name="T36" fmla="*/ 168 w 779"/>
                <a:gd name="T37" fmla="*/ 35 h 196"/>
                <a:gd name="T38" fmla="*/ 175 w 779"/>
                <a:gd name="T39" fmla="*/ 68 h 196"/>
                <a:gd name="T40" fmla="*/ 140 w 779"/>
                <a:gd name="T41" fmla="*/ 76 h 196"/>
                <a:gd name="T42" fmla="*/ 127 w 779"/>
                <a:gd name="T43" fmla="*/ 75 h 196"/>
                <a:gd name="T44" fmla="*/ 108 w 779"/>
                <a:gd name="T45" fmla="*/ 72 h 196"/>
                <a:gd name="T46" fmla="*/ 71 w 779"/>
                <a:gd name="T47" fmla="*/ 72 h 196"/>
                <a:gd name="T48" fmla="*/ 30 w 779"/>
                <a:gd name="T49" fmla="*/ 78 h 196"/>
                <a:gd name="T50" fmla="*/ 1 w 779"/>
                <a:gd name="T51" fmla="*/ 102 h 196"/>
                <a:gd name="T52" fmla="*/ 25 w 779"/>
                <a:gd name="T53" fmla="*/ 118 h 196"/>
                <a:gd name="T54" fmla="*/ 73 w 779"/>
                <a:gd name="T55" fmla="*/ 121 h 196"/>
                <a:gd name="T56" fmla="*/ 101 w 779"/>
                <a:gd name="T57" fmla="*/ 119 h 196"/>
                <a:gd name="T58" fmla="*/ 128 w 779"/>
                <a:gd name="T59" fmla="*/ 115 h 196"/>
                <a:gd name="T60" fmla="*/ 154 w 779"/>
                <a:gd name="T61" fmla="*/ 118 h 196"/>
                <a:gd name="T62" fmla="*/ 164 w 779"/>
                <a:gd name="T63" fmla="*/ 137 h 196"/>
                <a:gd name="T64" fmla="*/ 122 w 779"/>
                <a:gd name="T65" fmla="*/ 196 h 196"/>
                <a:gd name="T66" fmla="*/ 423 w 779"/>
                <a:gd name="T67" fmla="*/ 195 h 196"/>
                <a:gd name="T68" fmla="*/ 580 w 779"/>
                <a:gd name="T69" fmla="*/ 193 h 196"/>
                <a:gd name="T70" fmla="*/ 587 w 779"/>
                <a:gd name="T71" fmla="*/ 193 h 196"/>
                <a:gd name="T72" fmla="*/ 647 w 779"/>
                <a:gd name="T73" fmla="*/ 187 h 196"/>
                <a:gd name="T74" fmla="*/ 646 w 779"/>
                <a:gd name="T75" fmla="*/ 158 h 196"/>
                <a:gd name="T76" fmla="*/ 631 w 779"/>
                <a:gd name="T77" fmla="*/ 117 h 196"/>
                <a:gd name="T78" fmla="*/ 661 w 779"/>
                <a:gd name="T79" fmla="*/ 109 h 196"/>
                <a:gd name="T80" fmla="*/ 671 w 779"/>
                <a:gd name="T81" fmla="*/ 109 h 196"/>
                <a:gd name="T82" fmla="*/ 687 w 779"/>
                <a:gd name="T83" fmla="*/ 110 h 196"/>
                <a:gd name="T84" fmla="*/ 712 w 779"/>
                <a:gd name="T85" fmla="*/ 110 h 196"/>
                <a:gd name="T86" fmla="*/ 757 w 779"/>
                <a:gd name="T87" fmla="*/ 101 h 196"/>
                <a:gd name="T88" fmla="*/ 766 w 779"/>
                <a:gd name="T89" fmla="*/ 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9" h="196">
                  <a:moveTo>
                    <a:pt x="766" y="69"/>
                  </a:moveTo>
                  <a:cubicBezTo>
                    <a:pt x="761" y="66"/>
                    <a:pt x="754" y="63"/>
                    <a:pt x="748" y="60"/>
                  </a:cubicBezTo>
                  <a:cubicBezTo>
                    <a:pt x="746" y="60"/>
                    <a:pt x="744" y="59"/>
                    <a:pt x="742" y="59"/>
                  </a:cubicBezTo>
                  <a:cubicBezTo>
                    <a:pt x="740" y="58"/>
                    <a:pt x="738" y="58"/>
                    <a:pt x="736" y="58"/>
                  </a:cubicBezTo>
                  <a:cubicBezTo>
                    <a:pt x="733" y="58"/>
                    <a:pt x="731" y="57"/>
                    <a:pt x="729" y="57"/>
                  </a:cubicBezTo>
                  <a:cubicBezTo>
                    <a:pt x="726" y="57"/>
                    <a:pt x="724" y="57"/>
                    <a:pt x="722" y="57"/>
                  </a:cubicBezTo>
                  <a:cubicBezTo>
                    <a:pt x="716" y="57"/>
                    <a:pt x="710" y="58"/>
                    <a:pt x="704" y="58"/>
                  </a:cubicBezTo>
                  <a:cubicBezTo>
                    <a:pt x="698" y="59"/>
                    <a:pt x="692" y="60"/>
                    <a:pt x="686" y="61"/>
                  </a:cubicBezTo>
                  <a:cubicBezTo>
                    <a:pt x="680" y="62"/>
                    <a:pt x="675" y="63"/>
                    <a:pt x="670" y="64"/>
                  </a:cubicBezTo>
                  <a:cubicBezTo>
                    <a:pt x="665" y="65"/>
                    <a:pt x="660" y="66"/>
                    <a:pt x="656" y="67"/>
                  </a:cubicBezTo>
                  <a:cubicBezTo>
                    <a:pt x="656" y="67"/>
                    <a:pt x="655" y="67"/>
                    <a:pt x="655" y="67"/>
                  </a:cubicBezTo>
                  <a:cubicBezTo>
                    <a:pt x="654" y="67"/>
                    <a:pt x="654" y="67"/>
                    <a:pt x="653" y="67"/>
                  </a:cubicBezTo>
                  <a:cubicBezTo>
                    <a:pt x="652" y="68"/>
                    <a:pt x="652" y="68"/>
                    <a:pt x="651" y="68"/>
                  </a:cubicBezTo>
                  <a:cubicBezTo>
                    <a:pt x="651" y="68"/>
                    <a:pt x="650" y="68"/>
                    <a:pt x="650" y="68"/>
                  </a:cubicBezTo>
                  <a:cubicBezTo>
                    <a:pt x="646" y="68"/>
                    <a:pt x="643" y="67"/>
                    <a:pt x="640" y="66"/>
                  </a:cubicBezTo>
                  <a:cubicBezTo>
                    <a:pt x="638" y="65"/>
                    <a:pt x="636" y="64"/>
                    <a:pt x="634" y="62"/>
                  </a:cubicBezTo>
                  <a:cubicBezTo>
                    <a:pt x="632" y="61"/>
                    <a:pt x="631" y="59"/>
                    <a:pt x="631" y="58"/>
                  </a:cubicBezTo>
                  <a:cubicBezTo>
                    <a:pt x="630" y="57"/>
                    <a:pt x="630" y="56"/>
                    <a:pt x="630" y="56"/>
                  </a:cubicBezTo>
                  <a:cubicBezTo>
                    <a:pt x="649" y="5"/>
                    <a:pt x="649" y="5"/>
                    <a:pt x="649" y="5"/>
                  </a:cubicBezTo>
                  <a:cubicBezTo>
                    <a:pt x="647" y="5"/>
                    <a:pt x="639" y="5"/>
                    <a:pt x="628" y="5"/>
                  </a:cubicBezTo>
                  <a:cubicBezTo>
                    <a:pt x="616" y="4"/>
                    <a:pt x="601" y="4"/>
                    <a:pt x="584" y="4"/>
                  </a:cubicBezTo>
                  <a:cubicBezTo>
                    <a:pt x="567" y="4"/>
                    <a:pt x="549" y="3"/>
                    <a:pt x="532" y="3"/>
                  </a:cubicBezTo>
                  <a:cubicBezTo>
                    <a:pt x="515" y="3"/>
                    <a:pt x="498" y="3"/>
                    <a:pt x="486" y="3"/>
                  </a:cubicBezTo>
                  <a:cubicBezTo>
                    <a:pt x="484" y="3"/>
                    <a:pt x="483" y="3"/>
                    <a:pt x="481" y="3"/>
                  </a:cubicBezTo>
                  <a:cubicBezTo>
                    <a:pt x="480" y="3"/>
                    <a:pt x="478" y="3"/>
                    <a:pt x="477" y="3"/>
                  </a:cubicBezTo>
                  <a:cubicBezTo>
                    <a:pt x="476" y="3"/>
                    <a:pt x="475" y="4"/>
                    <a:pt x="473" y="4"/>
                  </a:cubicBezTo>
                  <a:cubicBezTo>
                    <a:pt x="472" y="4"/>
                    <a:pt x="471" y="4"/>
                    <a:pt x="470" y="4"/>
                  </a:cubicBezTo>
                  <a:cubicBezTo>
                    <a:pt x="460" y="4"/>
                    <a:pt x="454" y="6"/>
                    <a:pt x="450" y="9"/>
                  </a:cubicBezTo>
                  <a:cubicBezTo>
                    <a:pt x="447" y="12"/>
                    <a:pt x="446" y="15"/>
                    <a:pt x="446" y="20"/>
                  </a:cubicBezTo>
                  <a:cubicBezTo>
                    <a:pt x="446" y="24"/>
                    <a:pt x="447" y="28"/>
                    <a:pt x="448" y="32"/>
                  </a:cubicBezTo>
                  <a:cubicBezTo>
                    <a:pt x="449" y="36"/>
                    <a:pt x="449" y="40"/>
                    <a:pt x="449" y="43"/>
                  </a:cubicBezTo>
                  <a:cubicBezTo>
                    <a:pt x="448" y="44"/>
                    <a:pt x="447" y="46"/>
                    <a:pt x="444" y="47"/>
                  </a:cubicBezTo>
                  <a:cubicBezTo>
                    <a:pt x="441" y="48"/>
                    <a:pt x="437" y="49"/>
                    <a:pt x="433" y="50"/>
                  </a:cubicBezTo>
                  <a:cubicBezTo>
                    <a:pt x="428" y="51"/>
                    <a:pt x="423" y="52"/>
                    <a:pt x="417" y="52"/>
                  </a:cubicBezTo>
                  <a:cubicBezTo>
                    <a:pt x="411" y="53"/>
                    <a:pt x="405" y="53"/>
                    <a:pt x="398" y="53"/>
                  </a:cubicBezTo>
                  <a:cubicBezTo>
                    <a:pt x="394" y="53"/>
                    <a:pt x="389" y="53"/>
                    <a:pt x="384" y="53"/>
                  </a:cubicBezTo>
                  <a:cubicBezTo>
                    <a:pt x="379" y="53"/>
                    <a:pt x="375" y="53"/>
                    <a:pt x="370" y="52"/>
                  </a:cubicBezTo>
                  <a:cubicBezTo>
                    <a:pt x="365" y="52"/>
                    <a:pt x="360" y="52"/>
                    <a:pt x="355" y="51"/>
                  </a:cubicBezTo>
                  <a:cubicBezTo>
                    <a:pt x="351" y="51"/>
                    <a:pt x="346" y="50"/>
                    <a:pt x="341" y="50"/>
                  </a:cubicBezTo>
                  <a:cubicBezTo>
                    <a:pt x="330" y="48"/>
                    <a:pt x="325" y="45"/>
                    <a:pt x="324" y="42"/>
                  </a:cubicBezTo>
                  <a:cubicBezTo>
                    <a:pt x="323" y="39"/>
                    <a:pt x="325" y="35"/>
                    <a:pt x="329" y="32"/>
                  </a:cubicBezTo>
                  <a:cubicBezTo>
                    <a:pt x="334" y="28"/>
                    <a:pt x="340" y="24"/>
                    <a:pt x="345" y="21"/>
                  </a:cubicBezTo>
                  <a:cubicBezTo>
                    <a:pt x="351" y="17"/>
                    <a:pt x="356" y="14"/>
                    <a:pt x="358" y="12"/>
                  </a:cubicBezTo>
                  <a:cubicBezTo>
                    <a:pt x="361" y="10"/>
                    <a:pt x="360" y="8"/>
                    <a:pt x="356" y="6"/>
                  </a:cubicBezTo>
                  <a:cubicBezTo>
                    <a:pt x="353" y="5"/>
                    <a:pt x="348" y="4"/>
                    <a:pt x="342" y="3"/>
                  </a:cubicBezTo>
                  <a:cubicBezTo>
                    <a:pt x="336" y="2"/>
                    <a:pt x="329" y="1"/>
                    <a:pt x="324" y="1"/>
                  </a:cubicBezTo>
                  <a:cubicBezTo>
                    <a:pt x="319" y="1"/>
                    <a:pt x="315" y="0"/>
                    <a:pt x="315" y="0"/>
                  </a:cubicBezTo>
                  <a:cubicBezTo>
                    <a:pt x="314" y="0"/>
                    <a:pt x="307" y="0"/>
                    <a:pt x="298" y="0"/>
                  </a:cubicBezTo>
                  <a:cubicBezTo>
                    <a:pt x="289" y="0"/>
                    <a:pt x="277" y="0"/>
                    <a:pt x="264" y="0"/>
                  </a:cubicBezTo>
                  <a:cubicBezTo>
                    <a:pt x="250" y="0"/>
                    <a:pt x="236" y="0"/>
                    <a:pt x="224" y="0"/>
                  </a:cubicBezTo>
                  <a:cubicBezTo>
                    <a:pt x="211" y="0"/>
                    <a:pt x="199" y="0"/>
                    <a:pt x="191" y="0"/>
                  </a:cubicBezTo>
                  <a:cubicBezTo>
                    <a:pt x="184" y="1"/>
                    <a:pt x="178" y="1"/>
                    <a:pt x="174" y="3"/>
                  </a:cubicBezTo>
                  <a:cubicBezTo>
                    <a:pt x="170" y="4"/>
                    <a:pt x="168" y="6"/>
                    <a:pt x="166" y="8"/>
                  </a:cubicBezTo>
                  <a:cubicBezTo>
                    <a:pt x="164" y="9"/>
                    <a:pt x="164" y="11"/>
                    <a:pt x="163" y="12"/>
                  </a:cubicBezTo>
                  <a:cubicBezTo>
                    <a:pt x="163" y="14"/>
                    <a:pt x="163" y="15"/>
                    <a:pt x="163" y="15"/>
                  </a:cubicBezTo>
                  <a:cubicBezTo>
                    <a:pt x="164" y="15"/>
                    <a:pt x="164" y="18"/>
                    <a:pt x="165" y="21"/>
                  </a:cubicBezTo>
                  <a:cubicBezTo>
                    <a:pt x="166" y="25"/>
                    <a:pt x="167" y="30"/>
                    <a:pt x="168" y="35"/>
                  </a:cubicBezTo>
                  <a:cubicBezTo>
                    <a:pt x="170" y="40"/>
                    <a:pt x="171" y="46"/>
                    <a:pt x="173" y="50"/>
                  </a:cubicBezTo>
                  <a:cubicBezTo>
                    <a:pt x="174" y="55"/>
                    <a:pt x="176" y="60"/>
                    <a:pt x="177" y="62"/>
                  </a:cubicBezTo>
                  <a:cubicBezTo>
                    <a:pt x="178" y="64"/>
                    <a:pt x="177" y="66"/>
                    <a:pt x="175" y="68"/>
                  </a:cubicBezTo>
                  <a:cubicBezTo>
                    <a:pt x="173" y="70"/>
                    <a:pt x="170" y="71"/>
                    <a:pt x="167" y="72"/>
                  </a:cubicBezTo>
                  <a:cubicBezTo>
                    <a:pt x="163" y="73"/>
                    <a:pt x="159" y="74"/>
                    <a:pt x="154" y="75"/>
                  </a:cubicBezTo>
                  <a:cubicBezTo>
                    <a:pt x="149" y="75"/>
                    <a:pt x="145" y="76"/>
                    <a:pt x="140" y="76"/>
                  </a:cubicBezTo>
                  <a:cubicBezTo>
                    <a:pt x="138" y="76"/>
                    <a:pt x="137" y="76"/>
                    <a:pt x="135" y="76"/>
                  </a:cubicBezTo>
                  <a:cubicBezTo>
                    <a:pt x="134" y="76"/>
                    <a:pt x="132" y="76"/>
                    <a:pt x="131" y="75"/>
                  </a:cubicBezTo>
                  <a:cubicBezTo>
                    <a:pt x="129" y="75"/>
                    <a:pt x="128" y="75"/>
                    <a:pt x="127" y="75"/>
                  </a:cubicBezTo>
                  <a:cubicBezTo>
                    <a:pt x="126" y="75"/>
                    <a:pt x="124" y="74"/>
                    <a:pt x="123" y="74"/>
                  </a:cubicBezTo>
                  <a:cubicBezTo>
                    <a:pt x="122" y="74"/>
                    <a:pt x="119" y="73"/>
                    <a:pt x="117" y="73"/>
                  </a:cubicBezTo>
                  <a:cubicBezTo>
                    <a:pt x="114" y="72"/>
                    <a:pt x="111" y="72"/>
                    <a:pt x="108" y="72"/>
                  </a:cubicBezTo>
                  <a:cubicBezTo>
                    <a:pt x="105" y="72"/>
                    <a:pt x="101" y="71"/>
                    <a:pt x="98" y="71"/>
                  </a:cubicBezTo>
                  <a:cubicBezTo>
                    <a:pt x="94" y="71"/>
                    <a:pt x="90" y="71"/>
                    <a:pt x="86" y="71"/>
                  </a:cubicBezTo>
                  <a:cubicBezTo>
                    <a:pt x="81" y="71"/>
                    <a:pt x="76" y="71"/>
                    <a:pt x="71" y="72"/>
                  </a:cubicBezTo>
                  <a:cubicBezTo>
                    <a:pt x="66" y="72"/>
                    <a:pt x="62" y="73"/>
                    <a:pt x="57" y="73"/>
                  </a:cubicBezTo>
                  <a:cubicBezTo>
                    <a:pt x="52" y="74"/>
                    <a:pt x="47" y="74"/>
                    <a:pt x="43" y="75"/>
                  </a:cubicBezTo>
                  <a:cubicBezTo>
                    <a:pt x="38" y="76"/>
                    <a:pt x="34" y="77"/>
                    <a:pt x="30" y="78"/>
                  </a:cubicBezTo>
                  <a:cubicBezTo>
                    <a:pt x="22" y="80"/>
                    <a:pt x="17" y="83"/>
                    <a:pt x="12" y="85"/>
                  </a:cubicBezTo>
                  <a:cubicBezTo>
                    <a:pt x="8" y="88"/>
                    <a:pt x="5" y="91"/>
                    <a:pt x="3" y="93"/>
                  </a:cubicBezTo>
                  <a:cubicBezTo>
                    <a:pt x="1" y="96"/>
                    <a:pt x="0" y="99"/>
                    <a:pt x="1" y="102"/>
                  </a:cubicBezTo>
                  <a:cubicBezTo>
                    <a:pt x="1" y="105"/>
                    <a:pt x="2" y="107"/>
                    <a:pt x="4" y="110"/>
                  </a:cubicBezTo>
                  <a:cubicBezTo>
                    <a:pt x="6" y="111"/>
                    <a:pt x="8" y="113"/>
                    <a:pt x="12" y="114"/>
                  </a:cubicBezTo>
                  <a:cubicBezTo>
                    <a:pt x="15" y="116"/>
                    <a:pt x="20" y="117"/>
                    <a:pt x="25" y="118"/>
                  </a:cubicBezTo>
                  <a:cubicBezTo>
                    <a:pt x="30" y="119"/>
                    <a:pt x="36" y="120"/>
                    <a:pt x="42" y="121"/>
                  </a:cubicBezTo>
                  <a:cubicBezTo>
                    <a:pt x="49" y="122"/>
                    <a:pt x="56" y="122"/>
                    <a:pt x="64" y="122"/>
                  </a:cubicBezTo>
                  <a:cubicBezTo>
                    <a:pt x="67" y="122"/>
                    <a:pt x="70" y="122"/>
                    <a:pt x="73" y="121"/>
                  </a:cubicBezTo>
                  <a:cubicBezTo>
                    <a:pt x="76" y="121"/>
                    <a:pt x="79" y="121"/>
                    <a:pt x="82" y="121"/>
                  </a:cubicBezTo>
                  <a:cubicBezTo>
                    <a:pt x="85" y="121"/>
                    <a:pt x="88" y="120"/>
                    <a:pt x="91" y="120"/>
                  </a:cubicBezTo>
                  <a:cubicBezTo>
                    <a:pt x="95" y="119"/>
                    <a:pt x="98" y="119"/>
                    <a:pt x="101" y="119"/>
                  </a:cubicBezTo>
                  <a:cubicBezTo>
                    <a:pt x="105" y="118"/>
                    <a:pt x="108" y="117"/>
                    <a:pt x="111" y="117"/>
                  </a:cubicBezTo>
                  <a:cubicBezTo>
                    <a:pt x="114" y="117"/>
                    <a:pt x="117" y="116"/>
                    <a:pt x="120" y="116"/>
                  </a:cubicBezTo>
                  <a:cubicBezTo>
                    <a:pt x="123" y="116"/>
                    <a:pt x="125" y="116"/>
                    <a:pt x="128" y="115"/>
                  </a:cubicBezTo>
                  <a:cubicBezTo>
                    <a:pt x="130" y="115"/>
                    <a:pt x="132" y="115"/>
                    <a:pt x="134" y="115"/>
                  </a:cubicBezTo>
                  <a:cubicBezTo>
                    <a:pt x="139" y="115"/>
                    <a:pt x="142" y="115"/>
                    <a:pt x="146" y="116"/>
                  </a:cubicBezTo>
                  <a:cubicBezTo>
                    <a:pt x="149" y="116"/>
                    <a:pt x="151" y="117"/>
                    <a:pt x="154" y="118"/>
                  </a:cubicBezTo>
                  <a:cubicBezTo>
                    <a:pt x="156" y="119"/>
                    <a:pt x="158" y="120"/>
                    <a:pt x="159" y="121"/>
                  </a:cubicBezTo>
                  <a:cubicBezTo>
                    <a:pt x="161" y="122"/>
                    <a:pt x="163" y="123"/>
                    <a:pt x="165" y="124"/>
                  </a:cubicBezTo>
                  <a:cubicBezTo>
                    <a:pt x="168" y="125"/>
                    <a:pt x="167" y="130"/>
                    <a:pt x="164" y="137"/>
                  </a:cubicBezTo>
                  <a:cubicBezTo>
                    <a:pt x="161" y="143"/>
                    <a:pt x="156" y="152"/>
                    <a:pt x="150" y="160"/>
                  </a:cubicBezTo>
                  <a:cubicBezTo>
                    <a:pt x="144" y="169"/>
                    <a:pt x="137" y="177"/>
                    <a:pt x="132" y="184"/>
                  </a:cubicBezTo>
                  <a:cubicBezTo>
                    <a:pt x="127" y="191"/>
                    <a:pt x="123" y="195"/>
                    <a:pt x="122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4" y="196"/>
                    <a:pt x="328" y="196"/>
                    <a:pt x="348" y="196"/>
                  </a:cubicBezTo>
                  <a:cubicBezTo>
                    <a:pt x="368" y="195"/>
                    <a:pt x="395" y="195"/>
                    <a:pt x="423" y="195"/>
                  </a:cubicBezTo>
                  <a:cubicBezTo>
                    <a:pt x="452" y="194"/>
                    <a:pt x="482" y="194"/>
                    <a:pt x="509" y="194"/>
                  </a:cubicBezTo>
                  <a:cubicBezTo>
                    <a:pt x="537" y="193"/>
                    <a:pt x="561" y="193"/>
                    <a:pt x="578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3"/>
                    <a:pt x="582" y="193"/>
                    <a:pt x="583" y="193"/>
                  </a:cubicBezTo>
                  <a:cubicBezTo>
                    <a:pt x="583" y="193"/>
                    <a:pt x="584" y="193"/>
                    <a:pt x="585" y="193"/>
                  </a:cubicBezTo>
                  <a:cubicBezTo>
                    <a:pt x="586" y="193"/>
                    <a:pt x="586" y="193"/>
                    <a:pt x="587" y="193"/>
                  </a:cubicBezTo>
                  <a:cubicBezTo>
                    <a:pt x="602" y="193"/>
                    <a:pt x="613" y="192"/>
                    <a:pt x="621" y="192"/>
                  </a:cubicBezTo>
                  <a:cubicBezTo>
                    <a:pt x="629" y="191"/>
                    <a:pt x="635" y="191"/>
                    <a:pt x="639" y="190"/>
                  </a:cubicBezTo>
                  <a:cubicBezTo>
                    <a:pt x="643" y="189"/>
                    <a:pt x="645" y="188"/>
                    <a:pt x="647" y="187"/>
                  </a:cubicBezTo>
                  <a:cubicBezTo>
                    <a:pt x="649" y="186"/>
                    <a:pt x="651" y="185"/>
                    <a:pt x="653" y="185"/>
                  </a:cubicBezTo>
                  <a:cubicBezTo>
                    <a:pt x="655" y="184"/>
                    <a:pt x="655" y="180"/>
                    <a:pt x="654" y="176"/>
                  </a:cubicBezTo>
                  <a:cubicBezTo>
                    <a:pt x="652" y="171"/>
                    <a:pt x="650" y="165"/>
                    <a:pt x="646" y="158"/>
                  </a:cubicBezTo>
                  <a:cubicBezTo>
                    <a:pt x="643" y="152"/>
                    <a:pt x="640" y="145"/>
                    <a:pt x="637" y="139"/>
                  </a:cubicBezTo>
                  <a:cubicBezTo>
                    <a:pt x="634" y="133"/>
                    <a:pt x="631" y="128"/>
                    <a:pt x="630" y="125"/>
                  </a:cubicBezTo>
                  <a:cubicBezTo>
                    <a:pt x="629" y="122"/>
                    <a:pt x="629" y="119"/>
                    <a:pt x="631" y="117"/>
                  </a:cubicBezTo>
                  <a:cubicBezTo>
                    <a:pt x="632" y="115"/>
                    <a:pt x="634" y="114"/>
                    <a:pt x="638" y="113"/>
                  </a:cubicBezTo>
                  <a:cubicBezTo>
                    <a:pt x="641" y="111"/>
                    <a:pt x="644" y="111"/>
                    <a:pt x="648" y="110"/>
                  </a:cubicBezTo>
                  <a:cubicBezTo>
                    <a:pt x="652" y="109"/>
                    <a:pt x="657" y="109"/>
                    <a:pt x="661" y="109"/>
                  </a:cubicBezTo>
                  <a:cubicBezTo>
                    <a:pt x="663" y="109"/>
                    <a:pt x="664" y="109"/>
                    <a:pt x="665" y="109"/>
                  </a:cubicBezTo>
                  <a:cubicBezTo>
                    <a:pt x="666" y="109"/>
                    <a:pt x="667" y="109"/>
                    <a:pt x="668" y="109"/>
                  </a:cubicBezTo>
                  <a:cubicBezTo>
                    <a:pt x="669" y="109"/>
                    <a:pt x="670" y="109"/>
                    <a:pt x="671" y="109"/>
                  </a:cubicBezTo>
                  <a:cubicBezTo>
                    <a:pt x="672" y="109"/>
                    <a:pt x="673" y="109"/>
                    <a:pt x="674" y="109"/>
                  </a:cubicBezTo>
                  <a:cubicBezTo>
                    <a:pt x="676" y="110"/>
                    <a:pt x="678" y="110"/>
                    <a:pt x="681" y="110"/>
                  </a:cubicBezTo>
                  <a:cubicBezTo>
                    <a:pt x="683" y="110"/>
                    <a:pt x="685" y="110"/>
                    <a:pt x="687" y="110"/>
                  </a:cubicBezTo>
                  <a:cubicBezTo>
                    <a:pt x="689" y="110"/>
                    <a:pt x="691" y="111"/>
                    <a:pt x="694" y="111"/>
                  </a:cubicBezTo>
                  <a:cubicBezTo>
                    <a:pt x="696" y="111"/>
                    <a:pt x="698" y="111"/>
                    <a:pt x="700" y="111"/>
                  </a:cubicBezTo>
                  <a:cubicBezTo>
                    <a:pt x="704" y="111"/>
                    <a:pt x="708" y="110"/>
                    <a:pt x="712" y="110"/>
                  </a:cubicBezTo>
                  <a:cubicBezTo>
                    <a:pt x="716" y="110"/>
                    <a:pt x="720" y="109"/>
                    <a:pt x="725" y="108"/>
                  </a:cubicBezTo>
                  <a:cubicBezTo>
                    <a:pt x="729" y="108"/>
                    <a:pt x="734" y="107"/>
                    <a:pt x="740" y="105"/>
                  </a:cubicBezTo>
                  <a:cubicBezTo>
                    <a:pt x="745" y="104"/>
                    <a:pt x="751" y="103"/>
                    <a:pt x="757" y="101"/>
                  </a:cubicBezTo>
                  <a:cubicBezTo>
                    <a:pt x="767" y="98"/>
                    <a:pt x="773" y="94"/>
                    <a:pt x="776" y="91"/>
                  </a:cubicBezTo>
                  <a:cubicBezTo>
                    <a:pt x="779" y="87"/>
                    <a:pt x="779" y="83"/>
                    <a:pt x="777" y="79"/>
                  </a:cubicBezTo>
                  <a:cubicBezTo>
                    <a:pt x="775" y="76"/>
                    <a:pt x="771" y="72"/>
                    <a:pt x="766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45130" y="3165713"/>
            <a:ext cx="1468106" cy="753254"/>
            <a:chOff x="3889573" y="3195662"/>
            <a:chExt cx="1222375" cy="627062"/>
          </a:xfrm>
          <a:effectLst/>
        </p:grpSpPr>
        <p:sp>
          <p:nvSpPr>
            <p:cNvPr id="11" name="Freeform 13"/>
            <p:cNvSpPr/>
            <p:nvPr/>
          </p:nvSpPr>
          <p:spPr bwMode="auto">
            <a:xfrm flipH="1">
              <a:off x="3889573" y="3236937"/>
              <a:ext cx="1222375" cy="585787"/>
            </a:xfrm>
            <a:custGeom>
              <a:avLst/>
              <a:gdLst>
                <a:gd name="T0" fmla="*/ 74 w 826"/>
                <a:gd name="T1" fmla="*/ 210 h 396"/>
                <a:gd name="T2" fmla="*/ 84 w 826"/>
                <a:gd name="T3" fmla="*/ 209 h 396"/>
                <a:gd name="T4" fmla="*/ 190 w 826"/>
                <a:gd name="T5" fmla="*/ 347 h 396"/>
                <a:gd name="T6" fmla="*/ 291 w 826"/>
                <a:gd name="T7" fmla="*/ 329 h 396"/>
                <a:gd name="T8" fmla="*/ 352 w 826"/>
                <a:gd name="T9" fmla="*/ 322 h 396"/>
                <a:gd name="T10" fmla="*/ 385 w 826"/>
                <a:gd name="T11" fmla="*/ 327 h 396"/>
                <a:gd name="T12" fmla="*/ 398 w 826"/>
                <a:gd name="T13" fmla="*/ 379 h 396"/>
                <a:gd name="T14" fmla="*/ 414 w 826"/>
                <a:gd name="T15" fmla="*/ 388 h 396"/>
                <a:gd name="T16" fmla="*/ 425 w 826"/>
                <a:gd name="T17" fmla="*/ 391 h 396"/>
                <a:gd name="T18" fmla="*/ 443 w 826"/>
                <a:gd name="T19" fmla="*/ 394 h 396"/>
                <a:gd name="T20" fmla="*/ 460 w 826"/>
                <a:gd name="T21" fmla="*/ 395 h 396"/>
                <a:gd name="T22" fmla="*/ 486 w 826"/>
                <a:gd name="T23" fmla="*/ 396 h 396"/>
                <a:gd name="T24" fmla="*/ 509 w 826"/>
                <a:gd name="T25" fmla="*/ 394 h 396"/>
                <a:gd name="T26" fmla="*/ 533 w 826"/>
                <a:gd name="T27" fmla="*/ 391 h 396"/>
                <a:gd name="T28" fmla="*/ 557 w 826"/>
                <a:gd name="T29" fmla="*/ 384 h 396"/>
                <a:gd name="T30" fmla="*/ 565 w 826"/>
                <a:gd name="T31" fmla="*/ 380 h 396"/>
                <a:gd name="T32" fmla="*/ 568 w 826"/>
                <a:gd name="T33" fmla="*/ 377 h 396"/>
                <a:gd name="T34" fmla="*/ 569 w 826"/>
                <a:gd name="T35" fmla="*/ 374 h 396"/>
                <a:gd name="T36" fmla="*/ 570 w 826"/>
                <a:gd name="T37" fmla="*/ 369 h 396"/>
                <a:gd name="T38" fmla="*/ 603 w 826"/>
                <a:gd name="T39" fmla="*/ 305 h 396"/>
                <a:gd name="T40" fmla="*/ 787 w 826"/>
                <a:gd name="T41" fmla="*/ 303 h 396"/>
                <a:gd name="T42" fmla="*/ 806 w 826"/>
                <a:gd name="T43" fmla="*/ 302 h 396"/>
                <a:gd name="T44" fmla="*/ 810 w 826"/>
                <a:gd name="T45" fmla="*/ 302 h 396"/>
                <a:gd name="T46" fmla="*/ 814 w 826"/>
                <a:gd name="T47" fmla="*/ 300 h 396"/>
                <a:gd name="T48" fmla="*/ 815 w 826"/>
                <a:gd name="T49" fmla="*/ 299 h 396"/>
                <a:gd name="T50" fmla="*/ 816 w 826"/>
                <a:gd name="T51" fmla="*/ 297 h 396"/>
                <a:gd name="T52" fmla="*/ 821 w 826"/>
                <a:gd name="T53" fmla="*/ 146 h 396"/>
                <a:gd name="T54" fmla="*/ 787 w 826"/>
                <a:gd name="T55" fmla="*/ 148 h 396"/>
                <a:gd name="T56" fmla="*/ 607 w 826"/>
                <a:gd name="T57" fmla="*/ 150 h 396"/>
                <a:gd name="T58" fmla="*/ 572 w 826"/>
                <a:gd name="T59" fmla="*/ 151 h 396"/>
                <a:gd name="T60" fmla="*/ 563 w 826"/>
                <a:gd name="T61" fmla="*/ 151 h 396"/>
                <a:gd name="T62" fmla="*/ 553 w 826"/>
                <a:gd name="T63" fmla="*/ 153 h 396"/>
                <a:gd name="T64" fmla="*/ 548 w 826"/>
                <a:gd name="T65" fmla="*/ 155 h 396"/>
                <a:gd name="T66" fmla="*/ 546 w 826"/>
                <a:gd name="T67" fmla="*/ 157 h 396"/>
                <a:gd name="T68" fmla="*/ 544 w 826"/>
                <a:gd name="T69" fmla="*/ 159 h 396"/>
                <a:gd name="T70" fmla="*/ 503 w 826"/>
                <a:gd name="T71" fmla="*/ 234 h 396"/>
                <a:gd name="T72" fmla="*/ 421 w 826"/>
                <a:gd name="T73" fmla="*/ 229 h 396"/>
                <a:gd name="T74" fmla="*/ 407 w 826"/>
                <a:gd name="T75" fmla="*/ 178 h 396"/>
                <a:gd name="T76" fmla="*/ 393 w 826"/>
                <a:gd name="T77" fmla="*/ 172 h 396"/>
                <a:gd name="T78" fmla="*/ 381 w 826"/>
                <a:gd name="T79" fmla="*/ 169 h 396"/>
                <a:gd name="T80" fmla="*/ 370 w 826"/>
                <a:gd name="T81" fmla="*/ 167 h 396"/>
                <a:gd name="T82" fmla="*/ 359 w 826"/>
                <a:gd name="T83" fmla="*/ 166 h 396"/>
                <a:gd name="T84" fmla="*/ 355 w 826"/>
                <a:gd name="T85" fmla="*/ 166 h 396"/>
                <a:gd name="T86" fmla="*/ 341 w 826"/>
                <a:gd name="T87" fmla="*/ 167 h 396"/>
                <a:gd name="T88" fmla="*/ 292 w 826"/>
                <a:gd name="T89" fmla="*/ 173 h 396"/>
                <a:gd name="T90" fmla="*/ 232 w 826"/>
                <a:gd name="T91" fmla="*/ 78 h 396"/>
                <a:gd name="T92" fmla="*/ 203 w 826"/>
                <a:gd name="T93" fmla="*/ 53 h 396"/>
                <a:gd name="T94" fmla="*/ 191 w 826"/>
                <a:gd name="T95" fmla="*/ 50 h 396"/>
                <a:gd name="T96" fmla="*/ 179 w 826"/>
                <a:gd name="T97" fmla="*/ 49 h 396"/>
                <a:gd name="T98" fmla="*/ 164 w 826"/>
                <a:gd name="T99" fmla="*/ 48 h 396"/>
                <a:gd name="T100" fmla="*/ 149 w 826"/>
                <a:gd name="T101" fmla="*/ 48 h 396"/>
                <a:gd name="T102" fmla="*/ 130 w 826"/>
                <a:gd name="T103" fmla="*/ 49 h 396"/>
                <a:gd name="T104" fmla="*/ 112 w 826"/>
                <a:gd name="T105" fmla="*/ 53 h 396"/>
                <a:gd name="T106" fmla="*/ 106 w 826"/>
                <a:gd name="T107" fmla="*/ 55 h 396"/>
                <a:gd name="T108" fmla="*/ 77 w 826"/>
                <a:gd name="T109" fmla="*/ 63 h 396"/>
                <a:gd name="T110" fmla="*/ 37 w 826"/>
                <a:gd name="T111" fmla="*/ 60 h 396"/>
                <a:gd name="T112" fmla="*/ 15 w 826"/>
                <a:gd name="T113" fmla="*/ 31 h 396"/>
                <a:gd name="T114" fmla="*/ 4 w 826"/>
                <a:gd name="T115" fmla="*/ 150 h 396"/>
                <a:gd name="T116" fmla="*/ 29 w 826"/>
                <a:gd name="T117" fmla="*/ 196 h 396"/>
                <a:gd name="T118" fmla="*/ 43 w 826"/>
                <a:gd name="T119" fmla="*/ 208 h 396"/>
                <a:gd name="T120" fmla="*/ 46 w 826"/>
                <a:gd name="T121" fmla="*/ 209 h 396"/>
                <a:gd name="T122" fmla="*/ 56 w 826"/>
                <a:gd name="T123" fmla="*/ 210 h 396"/>
                <a:gd name="T124" fmla="*/ 67 w 826"/>
                <a:gd name="T125" fmla="*/ 21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6" h="396">
                  <a:moveTo>
                    <a:pt x="67" y="211"/>
                  </a:moveTo>
                  <a:cubicBezTo>
                    <a:pt x="67" y="211"/>
                    <a:pt x="67" y="211"/>
                    <a:pt x="67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2" y="210"/>
                    <a:pt x="72" y="210"/>
                    <a:pt x="72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77" y="210"/>
                    <a:pt x="77" y="210"/>
                    <a:pt x="77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80" y="210"/>
                    <a:pt x="80" y="210"/>
                    <a:pt x="81" y="210"/>
                  </a:cubicBezTo>
                  <a:cubicBezTo>
                    <a:pt x="81" y="210"/>
                    <a:pt x="81" y="210"/>
                    <a:pt x="82" y="210"/>
                  </a:cubicBezTo>
                  <a:cubicBezTo>
                    <a:pt x="82" y="210"/>
                    <a:pt x="83" y="210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85" y="209"/>
                    <a:pt x="86" y="209"/>
                    <a:pt x="86" y="209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86" y="288"/>
                    <a:pt x="87" y="291"/>
                    <a:pt x="88" y="294"/>
                  </a:cubicBezTo>
                  <a:cubicBezTo>
                    <a:pt x="88" y="295"/>
                    <a:pt x="88" y="296"/>
                    <a:pt x="89" y="297"/>
                  </a:cubicBezTo>
                  <a:cubicBezTo>
                    <a:pt x="90" y="301"/>
                    <a:pt x="92" y="305"/>
                    <a:pt x="95" y="310"/>
                  </a:cubicBezTo>
                  <a:cubicBezTo>
                    <a:pt x="97" y="314"/>
                    <a:pt x="100" y="318"/>
                    <a:pt x="103" y="322"/>
                  </a:cubicBezTo>
                  <a:cubicBezTo>
                    <a:pt x="106" y="326"/>
                    <a:pt x="109" y="329"/>
                    <a:pt x="112" y="332"/>
                  </a:cubicBezTo>
                  <a:cubicBezTo>
                    <a:pt x="116" y="336"/>
                    <a:pt x="119" y="340"/>
                    <a:pt x="122" y="343"/>
                  </a:cubicBezTo>
                  <a:cubicBezTo>
                    <a:pt x="125" y="346"/>
                    <a:pt x="128" y="348"/>
                    <a:pt x="130" y="350"/>
                  </a:cubicBezTo>
                  <a:cubicBezTo>
                    <a:pt x="133" y="352"/>
                    <a:pt x="134" y="354"/>
                    <a:pt x="136" y="355"/>
                  </a:cubicBezTo>
                  <a:cubicBezTo>
                    <a:pt x="137" y="356"/>
                    <a:pt x="138" y="357"/>
                    <a:pt x="138" y="357"/>
                  </a:cubicBezTo>
                  <a:cubicBezTo>
                    <a:pt x="139" y="357"/>
                    <a:pt x="143" y="356"/>
                    <a:pt x="150" y="355"/>
                  </a:cubicBezTo>
                  <a:cubicBezTo>
                    <a:pt x="156" y="353"/>
                    <a:pt x="164" y="352"/>
                    <a:pt x="174" y="350"/>
                  </a:cubicBezTo>
                  <a:cubicBezTo>
                    <a:pt x="179" y="349"/>
                    <a:pt x="184" y="348"/>
                    <a:pt x="189" y="347"/>
                  </a:cubicBezTo>
                  <a:cubicBezTo>
                    <a:pt x="190" y="347"/>
                    <a:pt x="190" y="347"/>
                    <a:pt x="190" y="347"/>
                  </a:cubicBezTo>
                  <a:cubicBezTo>
                    <a:pt x="193" y="346"/>
                    <a:pt x="195" y="346"/>
                    <a:pt x="198" y="345"/>
                  </a:cubicBezTo>
                  <a:cubicBezTo>
                    <a:pt x="198" y="345"/>
                    <a:pt x="198" y="345"/>
                    <a:pt x="198" y="345"/>
                  </a:cubicBezTo>
                  <a:cubicBezTo>
                    <a:pt x="201" y="345"/>
                    <a:pt x="204" y="344"/>
                    <a:pt x="207" y="344"/>
                  </a:cubicBezTo>
                  <a:cubicBezTo>
                    <a:pt x="207" y="344"/>
                    <a:pt x="207" y="344"/>
                    <a:pt x="207" y="344"/>
                  </a:cubicBezTo>
                  <a:cubicBezTo>
                    <a:pt x="209" y="343"/>
                    <a:pt x="210" y="343"/>
                    <a:pt x="211" y="343"/>
                  </a:cubicBezTo>
                  <a:cubicBezTo>
                    <a:pt x="218" y="341"/>
                    <a:pt x="226" y="340"/>
                    <a:pt x="234" y="339"/>
                  </a:cubicBezTo>
                  <a:cubicBezTo>
                    <a:pt x="236" y="338"/>
                    <a:pt x="238" y="338"/>
                    <a:pt x="241" y="337"/>
                  </a:cubicBezTo>
                  <a:cubicBezTo>
                    <a:pt x="242" y="337"/>
                    <a:pt x="242" y="337"/>
                    <a:pt x="243" y="337"/>
                  </a:cubicBezTo>
                  <a:cubicBezTo>
                    <a:pt x="244" y="337"/>
                    <a:pt x="245" y="337"/>
                    <a:pt x="246" y="337"/>
                  </a:cubicBezTo>
                  <a:cubicBezTo>
                    <a:pt x="253" y="335"/>
                    <a:pt x="260" y="334"/>
                    <a:pt x="267" y="333"/>
                  </a:cubicBezTo>
                  <a:cubicBezTo>
                    <a:pt x="268" y="333"/>
                    <a:pt x="268" y="333"/>
                    <a:pt x="268" y="333"/>
                  </a:cubicBezTo>
                  <a:cubicBezTo>
                    <a:pt x="272" y="332"/>
                    <a:pt x="275" y="332"/>
                    <a:pt x="279" y="331"/>
                  </a:cubicBezTo>
                  <a:cubicBezTo>
                    <a:pt x="280" y="331"/>
                    <a:pt x="280" y="331"/>
                    <a:pt x="280" y="331"/>
                  </a:cubicBezTo>
                  <a:cubicBezTo>
                    <a:pt x="283" y="330"/>
                    <a:pt x="285" y="330"/>
                    <a:pt x="288" y="329"/>
                  </a:cubicBezTo>
                  <a:cubicBezTo>
                    <a:pt x="289" y="329"/>
                    <a:pt x="290" y="329"/>
                    <a:pt x="291" y="329"/>
                  </a:cubicBezTo>
                  <a:cubicBezTo>
                    <a:pt x="294" y="329"/>
                    <a:pt x="296" y="328"/>
                    <a:pt x="298" y="328"/>
                  </a:cubicBezTo>
                  <a:cubicBezTo>
                    <a:pt x="299" y="328"/>
                    <a:pt x="300" y="328"/>
                    <a:pt x="301" y="327"/>
                  </a:cubicBezTo>
                  <a:cubicBezTo>
                    <a:pt x="304" y="327"/>
                    <a:pt x="307" y="327"/>
                    <a:pt x="309" y="326"/>
                  </a:cubicBezTo>
                  <a:cubicBezTo>
                    <a:pt x="310" y="326"/>
                    <a:pt x="310" y="326"/>
                    <a:pt x="310" y="326"/>
                  </a:cubicBezTo>
                  <a:cubicBezTo>
                    <a:pt x="313" y="326"/>
                    <a:pt x="316" y="325"/>
                    <a:pt x="319" y="325"/>
                  </a:cubicBezTo>
                  <a:cubicBezTo>
                    <a:pt x="320" y="325"/>
                    <a:pt x="320" y="325"/>
                    <a:pt x="320" y="325"/>
                  </a:cubicBezTo>
                  <a:cubicBezTo>
                    <a:pt x="322" y="324"/>
                    <a:pt x="325" y="324"/>
                    <a:pt x="327" y="324"/>
                  </a:cubicBezTo>
                  <a:cubicBezTo>
                    <a:pt x="328" y="324"/>
                    <a:pt x="329" y="324"/>
                    <a:pt x="330" y="324"/>
                  </a:cubicBezTo>
                  <a:cubicBezTo>
                    <a:pt x="331" y="323"/>
                    <a:pt x="331" y="323"/>
                    <a:pt x="332" y="323"/>
                  </a:cubicBezTo>
                  <a:cubicBezTo>
                    <a:pt x="332" y="323"/>
                    <a:pt x="332" y="323"/>
                    <a:pt x="332" y="323"/>
                  </a:cubicBezTo>
                  <a:cubicBezTo>
                    <a:pt x="334" y="323"/>
                    <a:pt x="336" y="323"/>
                    <a:pt x="337" y="323"/>
                  </a:cubicBezTo>
                  <a:cubicBezTo>
                    <a:pt x="338" y="323"/>
                    <a:pt x="338" y="323"/>
                    <a:pt x="338" y="323"/>
                  </a:cubicBezTo>
                  <a:cubicBezTo>
                    <a:pt x="341" y="322"/>
                    <a:pt x="345" y="322"/>
                    <a:pt x="348" y="322"/>
                  </a:cubicBezTo>
                  <a:cubicBezTo>
                    <a:pt x="348" y="322"/>
                    <a:pt x="348" y="322"/>
                    <a:pt x="348" y="322"/>
                  </a:cubicBezTo>
                  <a:cubicBezTo>
                    <a:pt x="349" y="322"/>
                    <a:pt x="351" y="322"/>
                    <a:pt x="352" y="322"/>
                  </a:cubicBezTo>
                  <a:cubicBezTo>
                    <a:pt x="352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4" y="322"/>
                    <a:pt x="354" y="322"/>
                    <a:pt x="354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6" y="322"/>
                    <a:pt x="356" y="322"/>
                    <a:pt x="356" y="322"/>
                  </a:cubicBezTo>
                  <a:cubicBezTo>
                    <a:pt x="360" y="322"/>
                    <a:pt x="363" y="323"/>
                    <a:pt x="366" y="323"/>
                  </a:cubicBezTo>
                  <a:cubicBezTo>
                    <a:pt x="366" y="323"/>
                    <a:pt x="366" y="323"/>
                    <a:pt x="366" y="323"/>
                  </a:cubicBezTo>
                  <a:cubicBezTo>
                    <a:pt x="370" y="323"/>
                    <a:pt x="373" y="324"/>
                    <a:pt x="376" y="325"/>
                  </a:cubicBezTo>
                  <a:cubicBezTo>
                    <a:pt x="376" y="325"/>
                    <a:pt x="376" y="325"/>
                    <a:pt x="376" y="325"/>
                  </a:cubicBezTo>
                  <a:cubicBezTo>
                    <a:pt x="378" y="325"/>
                    <a:pt x="379" y="325"/>
                    <a:pt x="381" y="325"/>
                  </a:cubicBezTo>
                  <a:cubicBezTo>
                    <a:pt x="381" y="326"/>
                    <a:pt x="381" y="326"/>
                    <a:pt x="381" y="326"/>
                  </a:cubicBezTo>
                  <a:cubicBezTo>
                    <a:pt x="382" y="326"/>
                    <a:pt x="384" y="326"/>
                    <a:pt x="385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6" y="327"/>
                    <a:pt x="388" y="327"/>
                    <a:pt x="389" y="328"/>
                  </a:cubicBezTo>
                  <a:cubicBezTo>
                    <a:pt x="389" y="328"/>
                    <a:pt x="389" y="328"/>
                    <a:pt x="389" y="328"/>
                  </a:cubicBezTo>
                  <a:cubicBezTo>
                    <a:pt x="390" y="328"/>
                    <a:pt x="391" y="328"/>
                    <a:pt x="392" y="329"/>
                  </a:cubicBezTo>
                  <a:cubicBezTo>
                    <a:pt x="392" y="329"/>
                    <a:pt x="393" y="329"/>
                    <a:pt x="394" y="329"/>
                  </a:cubicBezTo>
                  <a:cubicBezTo>
                    <a:pt x="394" y="330"/>
                    <a:pt x="395" y="330"/>
                    <a:pt x="395" y="330"/>
                  </a:cubicBezTo>
                  <a:cubicBezTo>
                    <a:pt x="395" y="330"/>
                    <a:pt x="395" y="330"/>
                    <a:pt x="395" y="330"/>
                  </a:cubicBezTo>
                  <a:cubicBezTo>
                    <a:pt x="394" y="369"/>
                    <a:pt x="394" y="369"/>
                    <a:pt x="394" y="369"/>
                  </a:cubicBezTo>
                  <a:cubicBezTo>
                    <a:pt x="394" y="370"/>
                    <a:pt x="394" y="371"/>
                    <a:pt x="394" y="372"/>
                  </a:cubicBezTo>
                  <a:cubicBezTo>
                    <a:pt x="395" y="373"/>
                    <a:pt x="395" y="373"/>
                    <a:pt x="395" y="373"/>
                  </a:cubicBezTo>
                  <a:cubicBezTo>
                    <a:pt x="395" y="373"/>
                    <a:pt x="395" y="374"/>
                    <a:pt x="395" y="374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6" y="376"/>
                    <a:pt x="396" y="376"/>
                    <a:pt x="396" y="377"/>
                  </a:cubicBezTo>
                  <a:cubicBezTo>
                    <a:pt x="396" y="377"/>
                    <a:pt x="396" y="377"/>
                    <a:pt x="396" y="377"/>
                  </a:cubicBezTo>
                  <a:cubicBezTo>
                    <a:pt x="397" y="377"/>
                    <a:pt x="397" y="378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9" y="380"/>
                    <a:pt x="399" y="380"/>
                    <a:pt x="400" y="381"/>
                  </a:cubicBezTo>
                  <a:cubicBezTo>
                    <a:pt x="400" y="381"/>
                    <a:pt x="400" y="381"/>
                    <a:pt x="400" y="381"/>
                  </a:cubicBezTo>
                  <a:cubicBezTo>
                    <a:pt x="401" y="381"/>
                    <a:pt x="401" y="381"/>
                    <a:pt x="401" y="381"/>
                  </a:cubicBezTo>
                  <a:cubicBezTo>
                    <a:pt x="402" y="382"/>
                    <a:pt x="402" y="383"/>
                    <a:pt x="404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84"/>
                    <a:pt x="404" y="384"/>
                    <a:pt x="405" y="384"/>
                  </a:cubicBezTo>
                  <a:cubicBezTo>
                    <a:pt x="405" y="384"/>
                    <a:pt x="405" y="384"/>
                    <a:pt x="405" y="384"/>
                  </a:cubicBezTo>
                  <a:cubicBezTo>
                    <a:pt x="407" y="385"/>
                    <a:pt x="409" y="386"/>
                    <a:pt x="410" y="387"/>
                  </a:cubicBezTo>
                  <a:cubicBezTo>
                    <a:pt x="411" y="387"/>
                    <a:pt x="411" y="387"/>
                    <a:pt x="411" y="387"/>
                  </a:cubicBezTo>
                  <a:cubicBezTo>
                    <a:pt x="412" y="387"/>
                    <a:pt x="412" y="387"/>
                    <a:pt x="413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5" y="388"/>
                    <a:pt x="415" y="388"/>
                  </a:cubicBezTo>
                  <a:cubicBezTo>
                    <a:pt x="415" y="389"/>
                    <a:pt x="416" y="389"/>
                    <a:pt x="416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9" y="390"/>
                    <a:pt x="419" y="390"/>
                    <a:pt x="419" y="390"/>
                  </a:cubicBezTo>
                  <a:cubicBezTo>
                    <a:pt x="420" y="390"/>
                    <a:pt x="420" y="390"/>
                    <a:pt x="420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3" y="390"/>
                    <a:pt x="423" y="390"/>
                    <a:pt x="423" y="390"/>
                  </a:cubicBezTo>
                  <a:cubicBezTo>
                    <a:pt x="423" y="391"/>
                    <a:pt x="423" y="391"/>
                    <a:pt x="424" y="391"/>
                  </a:cubicBezTo>
                  <a:cubicBezTo>
                    <a:pt x="424" y="391"/>
                    <a:pt x="425" y="391"/>
                    <a:pt x="425" y="391"/>
                  </a:cubicBezTo>
                  <a:cubicBezTo>
                    <a:pt x="425" y="391"/>
                    <a:pt x="426" y="391"/>
                    <a:pt x="426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2"/>
                    <a:pt x="427" y="392"/>
                    <a:pt x="427" y="392"/>
                  </a:cubicBezTo>
                  <a:cubicBezTo>
                    <a:pt x="428" y="392"/>
                    <a:pt x="428" y="392"/>
                    <a:pt x="429" y="392"/>
                  </a:cubicBezTo>
                  <a:cubicBezTo>
                    <a:pt x="429" y="392"/>
                    <a:pt x="429" y="392"/>
                    <a:pt x="430" y="392"/>
                  </a:cubicBezTo>
                  <a:cubicBezTo>
                    <a:pt x="430" y="392"/>
                    <a:pt x="431" y="392"/>
                    <a:pt x="431" y="392"/>
                  </a:cubicBezTo>
                  <a:cubicBezTo>
                    <a:pt x="432" y="392"/>
                    <a:pt x="432" y="392"/>
                    <a:pt x="432" y="392"/>
                  </a:cubicBezTo>
                  <a:cubicBezTo>
                    <a:pt x="433" y="393"/>
                    <a:pt x="433" y="393"/>
                    <a:pt x="434" y="393"/>
                  </a:cubicBezTo>
                  <a:cubicBezTo>
                    <a:pt x="434" y="393"/>
                    <a:pt x="435" y="393"/>
                    <a:pt x="435" y="393"/>
                  </a:cubicBezTo>
                  <a:cubicBezTo>
                    <a:pt x="436" y="393"/>
                    <a:pt x="436" y="393"/>
                    <a:pt x="437" y="393"/>
                  </a:cubicBezTo>
                  <a:cubicBezTo>
                    <a:pt x="437" y="393"/>
                    <a:pt x="438" y="393"/>
                    <a:pt x="438" y="393"/>
                  </a:cubicBezTo>
                  <a:cubicBezTo>
                    <a:pt x="438" y="393"/>
                    <a:pt x="439" y="393"/>
                    <a:pt x="440" y="394"/>
                  </a:cubicBezTo>
                  <a:cubicBezTo>
                    <a:pt x="440" y="394"/>
                    <a:pt x="441" y="394"/>
                    <a:pt x="441" y="394"/>
                  </a:cubicBezTo>
                  <a:cubicBezTo>
                    <a:pt x="442" y="394"/>
                    <a:pt x="442" y="394"/>
                    <a:pt x="443" y="394"/>
                  </a:cubicBezTo>
                  <a:cubicBezTo>
                    <a:pt x="443" y="394"/>
                    <a:pt x="444" y="394"/>
                    <a:pt x="444" y="394"/>
                  </a:cubicBezTo>
                  <a:cubicBezTo>
                    <a:pt x="445" y="394"/>
                    <a:pt x="445" y="394"/>
                    <a:pt x="446" y="394"/>
                  </a:cubicBezTo>
                  <a:cubicBezTo>
                    <a:pt x="446" y="394"/>
                    <a:pt x="447" y="394"/>
                    <a:pt x="447" y="394"/>
                  </a:cubicBezTo>
                  <a:cubicBezTo>
                    <a:pt x="448" y="394"/>
                    <a:pt x="448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50" y="395"/>
                    <a:pt x="450" y="395"/>
                    <a:pt x="451" y="395"/>
                  </a:cubicBezTo>
                  <a:cubicBezTo>
                    <a:pt x="451" y="395"/>
                    <a:pt x="452" y="395"/>
                    <a:pt x="453" y="395"/>
                  </a:cubicBezTo>
                  <a:cubicBezTo>
                    <a:pt x="453" y="395"/>
                    <a:pt x="454" y="395"/>
                    <a:pt x="455" y="395"/>
                  </a:cubicBezTo>
                  <a:cubicBezTo>
                    <a:pt x="455" y="395"/>
                    <a:pt x="456" y="395"/>
                    <a:pt x="456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8" y="395"/>
                    <a:pt x="458" y="395"/>
                  </a:cubicBezTo>
                  <a:cubicBezTo>
                    <a:pt x="459" y="395"/>
                    <a:pt x="460" y="395"/>
                    <a:pt x="460" y="395"/>
                  </a:cubicBezTo>
                  <a:cubicBezTo>
                    <a:pt x="461" y="395"/>
                    <a:pt x="462" y="395"/>
                    <a:pt x="462" y="396"/>
                  </a:cubicBezTo>
                  <a:cubicBezTo>
                    <a:pt x="465" y="396"/>
                    <a:pt x="465" y="396"/>
                    <a:pt x="465" y="396"/>
                  </a:cubicBezTo>
                  <a:cubicBezTo>
                    <a:pt x="465" y="396"/>
                    <a:pt x="466" y="396"/>
                    <a:pt x="467" y="39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70" y="396"/>
                    <a:pt x="470" y="396"/>
                    <a:pt x="471" y="396"/>
                  </a:cubicBezTo>
                  <a:cubicBezTo>
                    <a:pt x="472" y="396"/>
                    <a:pt x="473" y="396"/>
                    <a:pt x="473" y="396"/>
                  </a:cubicBezTo>
                  <a:cubicBezTo>
                    <a:pt x="474" y="396"/>
                    <a:pt x="475" y="396"/>
                    <a:pt x="476" y="396"/>
                  </a:cubicBezTo>
                  <a:cubicBezTo>
                    <a:pt x="476" y="396"/>
                    <a:pt x="477" y="396"/>
                    <a:pt x="477" y="396"/>
                  </a:cubicBezTo>
                  <a:cubicBezTo>
                    <a:pt x="478" y="396"/>
                    <a:pt x="478" y="396"/>
                    <a:pt x="479" y="396"/>
                  </a:cubicBezTo>
                  <a:cubicBezTo>
                    <a:pt x="480" y="396"/>
                    <a:pt x="480" y="396"/>
                    <a:pt x="480" y="396"/>
                  </a:cubicBezTo>
                  <a:cubicBezTo>
                    <a:pt x="480" y="396"/>
                    <a:pt x="481" y="396"/>
                    <a:pt x="481" y="396"/>
                  </a:cubicBezTo>
                  <a:cubicBezTo>
                    <a:pt x="482" y="396"/>
                    <a:pt x="482" y="396"/>
                    <a:pt x="482" y="396"/>
                  </a:cubicBezTo>
                  <a:cubicBezTo>
                    <a:pt x="483" y="396"/>
                    <a:pt x="483" y="396"/>
                    <a:pt x="483" y="396"/>
                  </a:cubicBezTo>
                  <a:cubicBezTo>
                    <a:pt x="484" y="396"/>
                    <a:pt x="484" y="396"/>
                    <a:pt x="484" y="396"/>
                  </a:cubicBezTo>
                  <a:cubicBezTo>
                    <a:pt x="486" y="396"/>
                    <a:pt x="486" y="396"/>
                    <a:pt x="486" y="396"/>
                  </a:cubicBezTo>
                  <a:cubicBezTo>
                    <a:pt x="486" y="396"/>
                    <a:pt x="487" y="396"/>
                    <a:pt x="488" y="396"/>
                  </a:cubicBezTo>
                  <a:cubicBezTo>
                    <a:pt x="488" y="396"/>
                    <a:pt x="489" y="396"/>
                    <a:pt x="489" y="396"/>
                  </a:cubicBezTo>
                  <a:cubicBezTo>
                    <a:pt x="489" y="396"/>
                    <a:pt x="489" y="396"/>
                    <a:pt x="489" y="396"/>
                  </a:cubicBezTo>
                  <a:cubicBezTo>
                    <a:pt x="490" y="396"/>
                    <a:pt x="490" y="396"/>
                    <a:pt x="491" y="396"/>
                  </a:cubicBezTo>
                  <a:cubicBezTo>
                    <a:pt x="492" y="396"/>
                    <a:pt x="492" y="396"/>
                    <a:pt x="493" y="396"/>
                  </a:cubicBezTo>
                  <a:cubicBezTo>
                    <a:pt x="494" y="395"/>
                    <a:pt x="495" y="395"/>
                    <a:pt x="496" y="395"/>
                  </a:cubicBezTo>
                  <a:cubicBezTo>
                    <a:pt x="496" y="395"/>
                    <a:pt x="497" y="395"/>
                    <a:pt x="497" y="395"/>
                  </a:cubicBezTo>
                  <a:cubicBezTo>
                    <a:pt x="497" y="395"/>
                    <a:pt x="497" y="395"/>
                    <a:pt x="497" y="395"/>
                  </a:cubicBezTo>
                  <a:cubicBezTo>
                    <a:pt x="498" y="395"/>
                    <a:pt x="498" y="395"/>
                    <a:pt x="499" y="395"/>
                  </a:cubicBezTo>
                  <a:cubicBezTo>
                    <a:pt x="499" y="395"/>
                    <a:pt x="500" y="395"/>
                    <a:pt x="501" y="395"/>
                  </a:cubicBezTo>
                  <a:cubicBezTo>
                    <a:pt x="502" y="395"/>
                    <a:pt x="503" y="395"/>
                    <a:pt x="504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6" y="395"/>
                    <a:pt x="506" y="395"/>
                    <a:pt x="507" y="395"/>
                  </a:cubicBezTo>
                  <a:cubicBezTo>
                    <a:pt x="508" y="395"/>
                    <a:pt x="509" y="395"/>
                    <a:pt x="509" y="394"/>
                  </a:cubicBezTo>
                  <a:cubicBezTo>
                    <a:pt x="510" y="394"/>
                    <a:pt x="511" y="394"/>
                    <a:pt x="512" y="394"/>
                  </a:cubicBezTo>
                  <a:cubicBezTo>
                    <a:pt x="512" y="394"/>
                    <a:pt x="512" y="394"/>
                    <a:pt x="512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4" y="394"/>
                    <a:pt x="515" y="394"/>
                  </a:cubicBezTo>
                  <a:cubicBezTo>
                    <a:pt x="516" y="394"/>
                    <a:pt x="517" y="394"/>
                    <a:pt x="518" y="394"/>
                  </a:cubicBezTo>
                  <a:cubicBezTo>
                    <a:pt x="519" y="393"/>
                    <a:pt x="519" y="393"/>
                    <a:pt x="519" y="393"/>
                  </a:cubicBezTo>
                  <a:cubicBezTo>
                    <a:pt x="520" y="393"/>
                    <a:pt x="520" y="393"/>
                    <a:pt x="520" y="393"/>
                  </a:cubicBezTo>
                  <a:cubicBezTo>
                    <a:pt x="521" y="393"/>
                    <a:pt x="521" y="393"/>
                    <a:pt x="522" y="393"/>
                  </a:cubicBezTo>
                  <a:cubicBezTo>
                    <a:pt x="523" y="393"/>
                    <a:pt x="524" y="393"/>
                    <a:pt x="525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8" y="392"/>
                    <a:pt x="529" y="392"/>
                    <a:pt x="529" y="392"/>
                  </a:cubicBezTo>
                  <a:cubicBezTo>
                    <a:pt x="530" y="392"/>
                    <a:pt x="531" y="392"/>
                    <a:pt x="532" y="391"/>
                  </a:cubicBezTo>
                  <a:cubicBezTo>
                    <a:pt x="533" y="391"/>
                    <a:pt x="533" y="391"/>
                    <a:pt x="533" y="391"/>
                  </a:cubicBezTo>
                  <a:cubicBezTo>
                    <a:pt x="534" y="391"/>
                    <a:pt x="536" y="391"/>
                    <a:pt x="537" y="390"/>
                  </a:cubicBezTo>
                  <a:cubicBezTo>
                    <a:pt x="538" y="390"/>
                    <a:pt x="538" y="390"/>
                    <a:pt x="539" y="390"/>
                  </a:cubicBezTo>
                  <a:cubicBezTo>
                    <a:pt x="539" y="390"/>
                    <a:pt x="539" y="390"/>
                    <a:pt x="539" y="390"/>
                  </a:cubicBezTo>
                  <a:cubicBezTo>
                    <a:pt x="540" y="390"/>
                    <a:pt x="540" y="390"/>
                    <a:pt x="540" y="390"/>
                  </a:cubicBezTo>
                  <a:cubicBezTo>
                    <a:pt x="541" y="390"/>
                    <a:pt x="542" y="389"/>
                    <a:pt x="543" y="389"/>
                  </a:cubicBezTo>
                  <a:cubicBezTo>
                    <a:pt x="544" y="389"/>
                    <a:pt x="544" y="389"/>
                    <a:pt x="545" y="388"/>
                  </a:cubicBezTo>
                  <a:cubicBezTo>
                    <a:pt x="545" y="388"/>
                    <a:pt x="545" y="388"/>
                    <a:pt x="545" y="388"/>
                  </a:cubicBezTo>
                  <a:cubicBezTo>
                    <a:pt x="546" y="388"/>
                    <a:pt x="547" y="388"/>
                    <a:pt x="548" y="387"/>
                  </a:cubicBezTo>
                  <a:cubicBezTo>
                    <a:pt x="549" y="387"/>
                    <a:pt x="550" y="387"/>
                    <a:pt x="550" y="387"/>
                  </a:cubicBezTo>
                  <a:cubicBezTo>
                    <a:pt x="551" y="387"/>
                    <a:pt x="551" y="387"/>
                    <a:pt x="551" y="387"/>
                  </a:cubicBezTo>
                  <a:cubicBezTo>
                    <a:pt x="552" y="386"/>
                    <a:pt x="553" y="386"/>
                    <a:pt x="554" y="386"/>
                  </a:cubicBezTo>
                  <a:cubicBezTo>
                    <a:pt x="554" y="385"/>
                    <a:pt x="555" y="385"/>
                    <a:pt x="555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7" y="384"/>
                    <a:pt x="557" y="384"/>
                    <a:pt x="557" y="384"/>
                  </a:cubicBezTo>
                  <a:cubicBezTo>
                    <a:pt x="557" y="384"/>
                    <a:pt x="558" y="384"/>
                    <a:pt x="558" y="384"/>
                  </a:cubicBezTo>
                  <a:cubicBezTo>
                    <a:pt x="559" y="383"/>
                    <a:pt x="559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1" y="382"/>
                    <a:pt x="561" y="382"/>
                    <a:pt x="561" y="382"/>
                  </a:cubicBezTo>
                  <a:cubicBezTo>
                    <a:pt x="562" y="382"/>
                    <a:pt x="562" y="382"/>
                    <a:pt x="562" y="382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0"/>
                    <a:pt x="564" y="380"/>
                    <a:pt x="564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79"/>
                    <a:pt x="565" y="379"/>
                    <a:pt x="565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8"/>
                    <a:pt x="566" y="378"/>
                    <a:pt x="566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70" y="371"/>
                    <a:pt x="570" y="371"/>
                    <a:pt x="570" y="371"/>
                  </a:cubicBezTo>
                  <a:cubicBezTo>
                    <a:pt x="570" y="371"/>
                    <a:pt x="570" y="370"/>
                    <a:pt x="570" y="370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8"/>
                    <a:pt x="570" y="368"/>
                    <a:pt x="570" y="368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6"/>
                    <a:pt x="570" y="365"/>
                    <a:pt x="570" y="365"/>
                  </a:cubicBezTo>
                  <a:cubicBezTo>
                    <a:pt x="571" y="345"/>
                    <a:pt x="572" y="325"/>
                    <a:pt x="573" y="305"/>
                  </a:cubicBezTo>
                  <a:cubicBezTo>
                    <a:pt x="574" y="305"/>
                    <a:pt x="575" y="305"/>
                    <a:pt x="576" y="305"/>
                  </a:cubicBezTo>
                  <a:cubicBezTo>
                    <a:pt x="576" y="305"/>
                    <a:pt x="576" y="305"/>
                    <a:pt x="576" y="305"/>
                  </a:cubicBezTo>
                  <a:cubicBezTo>
                    <a:pt x="577" y="305"/>
                    <a:pt x="579" y="305"/>
                    <a:pt x="580" y="305"/>
                  </a:cubicBezTo>
                  <a:cubicBezTo>
                    <a:pt x="583" y="305"/>
                    <a:pt x="586" y="305"/>
                    <a:pt x="590" y="305"/>
                  </a:cubicBezTo>
                  <a:cubicBezTo>
                    <a:pt x="590" y="305"/>
                    <a:pt x="590" y="305"/>
                    <a:pt x="590" y="305"/>
                  </a:cubicBezTo>
                  <a:cubicBezTo>
                    <a:pt x="592" y="305"/>
                    <a:pt x="594" y="305"/>
                    <a:pt x="596" y="305"/>
                  </a:cubicBezTo>
                  <a:cubicBezTo>
                    <a:pt x="597" y="305"/>
                    <a:pt x="598" y="305"/>
                    <a:pt x="599" y="305"/>
                  </a:cubicBezTo>
                  <a:cubicBezTo>
                    <a:pt x="600" y="305"/>
                    <a:pt x="601" y="305"/>
                    <a:pt x="603" y="305"/>
                  </a:cubicBezTo>
                  <a:cubicBezTo>
                    <a:pt x="604" y="305"/>
                    <a:pt x="606" y="305"/>
                    <a:pt x="608" y="305"/>
                  </a:cubicBezTo>
                  <a:cubicBezTo>
                    <a:pt x="613" y="305"/>
                    <a:pt x="619" y="304"/>
                    <a:pt x="625" y="304"/>
                  </a:cubicBezTo>
                  <a:cubicBezTo>
                    <a:pt x="630" y="304"/>
                    <a:pt x="635" y="304"/>
                    <a:pt x="640" y="304"/>
                  </a:cubicBezTo>
                  <a:cubicBezTo>
                    <a:pt x="646" y="304"/>
                    <a:pt x="651" y="304"/>
                    <a:pt x="656" y="304"/>
                  </a:cubicBezTo>
                  <a:cubicBezTo>
                    <a:pt x="661" y="304"/>
                    <a:pt x="667" y="304"/>
                    <a:pt x="672" y="304"/>
                  </a:cubicBezTo>
                  <a:cubicBezTo>
                    <a:pt x="678" y="304"/>
                    <a:pt x="683" y="304"/>
                    <a:pt x="689" y="304"/>
                  </a:cubicBezTo>
                  <a:cubicBezTo>
                    <a:pt x="694" y="304"/>
                    <a:pt x="699" y="304"/>
                    <a:pt x="704" y="304"/>
                  </a:cubicBezTo>
                  <a:cubicBezTo>
                    <a:pt x="710" y="304"/>
                    <a:pt x="715" y="304"/>
                    <a:pt x="720" y="304"/>
                  </a:cubicBezTo>
                  <a:cubicBezTo>
                    <a:pt x="725" y="304"/>
                    <a:pt x="730" y="303"/>
                    <a:pt x="735" y="303"/>
                  </a:cubicBezTo>
                  <a:cubicBezTo>
                    <a:pt x="740" y="303"/>
                    <a:pt x="744" y="303"/>
                    <a:pt x="749" y="303"/>
                  </a:cubicBezTo>
                  <a:cubicBezTo>
                    <a:pt x="753" y="303"/>
                    <a:pt x="757" y="303"/>
                    <a:pt x="761" y="303"/>
                  </a:cubicBezTo>
                  <a:cubicBezTo>
                    <a:pt x="765" y="303"/>
                    <a:pt x="768" y="303"/>
                    <a:pt x="772" y="303"/>
                  </a:cubicBezTo>
                  <a:cubicBezTo>
                    <a:pt x="775" y="303"/>
                    <a:pt x="778" y="303"/>
                    <a:pt x="781" y="303"/>
                  </a:cubicBezTo>
                  <a:cubicBezTo>
                    <a:pt x="783" y="303"/>
                    <a:pt x="785" y="303"/>
                    <a:pt x="787" y="303"/>
                  </a:cubicBezTo>
                  <a:cubicBezTo>
                    <a:pt x="787" y="303"/>
                    <a:pt x="787" y="303"/>
                    <a:pt x="787" y="303"/>
                  </a:cubicBezTo>
                  <a:cubicBezTo>
                    <a:pt x="791" y="303"/>
                    <a:pt x="795" y="303"/>
                    <a:pt x="797" y="303"/>
                  </a:cubicBezTo>
                  <a:cubicBezTo>
                    <a:pt x="798" y="303"/>
                    <a:pt x="798" y="303"/>
                    <a:pt x="798" y="303"/>
                  </a:cubicBezTo>
                  <a:cubicBezTo>
                    <a:pt x="799" y="302"/>
                    <a:pt x="799" y="302"/>
                    <a:pt x="799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1" y="302"/>
                    <a:pt x="801" y="302"/>
                    <a:pt x="801" y="302"/>
                  </a:cubicBezTo>
                  <a:cubicBezTo>
                    <a:pt x="802" y="302"/>
                    <a:pt x="802" y="302"/>
                    <a:pt x="802" y="302"/>
                  </a:cubicBezTo>
                  <a:cubicBezTo>
                    <a:pt x="802" y="302"/>
                    <a:pt x="803" y="302"/>
                    <a:pt x="803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5" y="302"/>
                    <a:pt x="805" y="302"/>
                    <a:pt x="805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10" y="302"/>
                    <a:pt x="810" y="302"/>
                    <a:pt x="810" y="302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9" y="245"/>
                    <a:pt x="823" y="194"/>
                    <a:pt x="826" y="142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3" y="146"/>
                    <a:pt x="823" y="146"/>
                  </a:cubicBezTo>
                  <a:cubicBezTo>
                    <a:pt x="823" y="146"/>
                    <a:pt x="823" y="146"/>
                    <a:pt x="823" y="146"/>
                  </a:cubicBezTo>
                  <a:cubicBezTo>
                    <a:pt x="822" y="146"/>
                    <a:pt x="822" y="146"/>
                    <a:pt x="821" y="146"/>
                  </a:cubicBezTo>
                  <a:cubicBezTo>
                    <a:pt x="821" y="146"/>
                    <a:pt x="821" y="146"/>
                    <a:pt x="821" y="146"/>
                  </a:cubicBezTo>
                  <a:cubicBezTo>
                    <a:pt x="820" y="146"/>
                    <a:pt x="820" y="147"/>
                    <a:pt x="819" y="147"/>
                  </a:cubicBezTo>
                  <a:cubicBezTo>
                    <a:pt x="819" y="147"/>
                    <a:pt x="819" y="147"/>
                    <a:pt x="819" y="147"/>
                  </a:cubicBezTo>
                  <a:cubicBezTo>
                    <a:pt x="818" y="147"/>
                    <a:pt x="818" y="147"/>
                    <a:pt x="817" y="147"/>
                  </a:cubicBezTo>
                  <a:cubicBezTo>
                    <a:pt x="816" y="147"/>
                    <a:pt x="815" y="147"/>
                    <a:pt x="813" y="147"/>
                  </a:cubicBezTo>
                  <a:cubicBezTo>
                    <a:pt x="813" y="147"/>
                    <a:pt x="812" y="147"/>
                    <a:pt x="811" y="147"/>
                  </a:cubicBezTo>
                  <a:cubicBezTo>
                    <a:pt x="811" y="147"/>
                    <a:pt x="810" y="147"/>
                    <a:pt x="810" y="147"/>
                  </a:cubicBezTo>
                  <a:cubicBezTo>
                    <a:pt x="809" y="147"/>
                    <a:pt x="809" y="147"/>
                    <a:pt x="808" y="147"/>
                  </a:cubicBezTo>
                  <a:cubicBezTo>
                    <a:pt x="807" y="148"/>
                    <a:pt x="807" y="148"/>
                    <a:pt x="807" y="148"/>
                  </a:cubicBezTo>
                  <a:cubicBezTo>
                    <a:pt x="807" y="148"/>
                    <a:pt x="806" y="148"/>
                    <a:pt x="806" y="148"/>
                  </a:cubicBezTo>
                  <a:cubicBezTo>
                    <a:pt x="805" y="148"/>
                    <a:pt x="803" y="148"/>
                    <a:pt x="802" y="148"/>
                  </a:cubicBezTo>
                  <a:cubicBezTo>
                    <a:pt x="801" y="148"/>
                    <a:pt x="800" y="148"/>
                    <a:pt x="800" y="148"/>
                  </a:cubicBezTo>
                  <a:cubicBezTo>
                    <a:pt x="797" y="148"/>
                    <a:pt x="795" y="148"/>
                    <a:pt x="792" y="148"/>
                  </a:cubicBezTo>
                  <a:cubicBezTo>
                    <a:pt x="791" y="148"/>
                    <a:pt x="790" y="148"/>
                    <a:pt x="789" y="148"/>
                  </a:cubicBezTo>
                  <a:cubicBezTo>
                    <a:pt x="789" y="148"/>
                    <a:pt x="788" y="148"/>
                    <a:pt x="787" y="148"/>
                  </a:cubicBezTo>
                  <a:cubicBezTo>
                    <a:pt x="787" y="148"/>
                    <a:pt x="786" y="148"/>
                    <a:pt x="786" y="148"/>
                  </a:cubicBezTo>
                  <a:cubicBezTo>
                    <a:pt x="784" y="148"/>
                    <a:pt x="783" y="148"/>
                    <a:pt x="781" y="148"/>
                  </a:cubicBezTo>
                  <a:cubicBezTo>
                    <a:pt x="777" y="148"/>
                    <a:pt x="774" y="148"/>
                    <a:pt x="770" y="148"/>
                  </a:cubicBezTo>
                  <a:cubicBezTo>
                    <a:pt x="766" y="148"/>
                    <a:pt x="762" y="148"/>
                    <a:pt x="758" y="148"/>
                  </a:cubicBezTo>
                  <a:cubicBezTo>
                    <a:pt x="753" y="148"/>
                    <a:pt x="748" y="148"/>
                    <a:pt x="743" y="149"/>
                  </a:cubicBezTo>
                  <a:cubicBezTo>
                    <a:pt x="739" y="149"/>
                    <a:pt x="733" y="149"/>
                    <a:pt x="728" y="149"/>
                  </a:cubicBezTo>
                  <a:cubicBezTo>
                    <a:pt x="723" y="149"/>
                    <a:pt x="718" y="149"/>
                    <a:pt x="713" y="149"/>
                  </a:cubicBezTo>
                  <a:cubicBezTo>
                    <a:pt x="707" y="149"/>
                    <a:pt x="702" y="149"/>
                    <a:pt x="697" y="149"/>
                  </a:cubicBezTo>
                  <a:cubicBezTo>
                    <a:pt x="691" y="149"/>
                    <a:pt x="686" y="149"/>
                    <a:pt x="680" y="149"/>
                  </a:cubicBezTo>
                  <a:cubicBezTo>
                    <a:pt x="675" y="149"/>
                    <a:pt x="669" y="149"/>
                    <a:pt x="664" y="149"/>
                  </a:cubicBezTo>
                  <a:cubicBezTo>
                    <a:pt x="658" y="149"/>
                    <a:pt x="653" y="149"/>
                    <a:pt x="648" y="149"/>
                  </a:cubicBezTo>
                  <a:cubicBezTo>
                    <a:pt x="643" y="150"/>
                    <a:pt x="637" y="150"/>
                    <a:pt x="632" y="150"/>
                  </a:cubicBezTo>
                  <a:cubicBezTo>
                    <a:pt x="629" y="150"/>
                    <a:pt x="625" y="150"/>
                    <a:pt x="622" y="150"/>
                  </a:cubicBezTo>
                  <a:cubicBezTo>
                    <a:pt x="621" y="150"/>
                    <a:pt x="620" y="150"/>
                    <a:pt x="619" y="150"/>
                  </a:cubicBezTo>
                  <a:cubicBezTo>
                    <a:pt x="615" y="150"/>
                    <a:pt x="611" y="150"/>
                    <a:pt x="607" y="150"/>
                  </a:cubicBezTo>
                  <a:cubicBezTo>
                    <a:pt x="604" y="150"/>
                    <a:pt x="600" y="150"/>
                    <a:pt x="597" y="150"/>
                  </a:cubicBezTo>
                  <a:cubicBezTo>
                    <a:pt x="596" y="150"/>
                    <a:pt x="596" y="150"/>
                    <a:pt x="596" y="150"/>
                  </a:cubicBezTo>
                  <a:cubicBezTo>
                    <a:pt x="595" y="150"/>
                    <a:pt x="593" y="150"/>
                    <a:pt x="592" y="150"/>
                  </a:cubicBezTo>
                  <a:cubicBezTo>
                    <a:pt x="591" y="150"/>
                    <a:pt x="591" y="150"/>
                    <a:pt x="590" y="150"/>
                  </a:cubicBezTo>
                  <a:cubicBezTo>
                    <a:pt x="589" y="150"/>
                    <a:pt x="588" y="150"/>
                    <a:pt x="587" y="150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5" y="150"/>
                    <a:pt x="584" y="150"/>
                    <a:pt x="583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0" y="150"/>
                    <a:pt x="578" y="151"/>
                    <a:pt x="576" y="151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3" y="151"/>
                    <a:pt x="573" y="151"/>
                    <a:pt x="572" y="151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0" y="151"/>
                    <a:pt x="570" y="151"/>
                    <a:pt x="570" y="151"/>
                  </a:cubicBezTo>
                  <a:cubicBezTo>
                    <a:pt x="569" y="151"/>
                    <a:pt x="569" y="151"/>
                    <a:pt x="569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7" y="151"/>
                    <a:pt x="567" y="151"/>
                    <a:pt x="567" y="151"/>
                  </a:cubicBezTo>
                  <a:cubicBezTo>
                    <a:pt x="566" y="151"/>
                    <a:pt x="566" y="151"/>
                    <a:pt x="566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1" y="152"/>
                    <a:pt x="561" y="152"/>
                    <a:pt x="561" y="152"/>
                  </a:cubicBezTo>
                  <a:cubicBezTo>
                    <a:pt x="560" y="152"/>
                    <a:pt x="560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8" y="152"/>
                    <a:pt x="558" y="152"/>
                    <a:pt x="558" y="152"/>
                  </a:cubicBezTo>
                  <a:cubicBezTo>
                    <a:pt x="558" y="152"/>
                    <a:pt x="558" y="152"/>
                    <a:pt x="557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3"/>
                    <a:pt x="555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3" y="153"/>
                    <a:pt x="553" y="153"/>
                    <a:pt x="553" y="153"/>
                  </a:cubicBezTo>
                  <a:cubicBezTo>
                    <a:pt x="552" y="153"/>
                    <a:pt x="552" y="153"/>
                    <a:pt x="552" y="153"/>
                  </a:cubicBezTo>
                  <a:cubicBezTo>
                    <a:pt x="552" y="154"/>
                    <a:pt x="552" y="154"/>
                    <a:pt x="552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6"/>
                    <a:pt x="548" y="156"/>
                    <a:pt x="548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6" y="156"/>
                    <a:pt x="546" y="156"/>
                    <a:pt x="546" y="156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230"/>
                    <a:pt x="542" y="230"/>
                    <a:pt x="542" y="230"/>
                  </a:cubicBezTo>
                  <a:cubicBezTo>
                    <a:pt x="541" y="230"/>
                    <a:pt x="540" y="230"/>
                    <a:pt x="539" y="230"/>
                  </a:cubicBezTo>
                  <a:cubicBezTo>
                    <a:pt x="537" y="231"/>
                    <a:pt x="535" y="231"/>
                    <a:pt x="533" y="231"/>
                  </a:cubicBezTo>
                  <a:cubicBezTo>
                    <a:pt x="533" y="231"/>
                    <a:pt x="533" y="231"/>
                    <a:pt x="533" y="231"/>
                  </a:cubicBezTo>
                  <a:cubicBezTo>
                    <a:pt x="531" y="232"/>
                    <a:pt x="528" y="232"/>
                    <a:pt x="526" y="232"/>
                  </a:cubicBezTo>
                  <a:cubicBezTo>
                    <a:pt x="525" y="232"/>
                    <a:pt x="525" y="232"/>
                    <a:pt x="525" y="232"/>
                  </a:cubicBezTo>
                  <a:cubicBezTo>
                    <a:pt x="523" y="233"/>
                    <a:pt x="521" y="233"/>
                    <a:pt x="518" y="233"/>
                  </a:cubicBezTo>
                  <a:cubicBezTo>
                    <a:pt x="513" y="234"/>
                    <a:pt x="508" y="234"/>
                    <a:pt x="503" y="234"/>
                  </a:cubicBezTo>
                  <a:cubicBezTo>
                    <a:pt x="503" y="234"/>
                    <a:pt x="503" y="234"/>
                    <a:pt x="503" y="234"/>
                  </a:cubicBezTo>
                  <a:cubicBezTo>
                    <a:pt x="500" y="234"/>
                    <a:pt x="497" y="235"/>
                    <a:pt x="495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2" y="235"/>
                    <a:pt x="489" y="235"/>
                    <a:pt x="487" y="235"/>
                  </a:cubicBezTo>
                  <a:cubicBezTo>
                    <a:pt x="481" y="235"/>
                    <a:pt x="475" y="235"/>
                    <a:pt x="470" y="235"/>
                  </a:cubicBezTo>
                  <a:cubicBezTo>
                    <a:pt x="467" y="235"/>
                    <a:pt x="464" y="234"/>
                    <a:pt x="462" y="234"/>
                  </a:cubicBezTo>
                  <a:cubicBezTo>
                    <a:pt x="461" y="234"/>
                    <a:pt x="461" y="234"/>
                    <a:pt x="461" y="234"/>
                  </a:cubicBezTo>
                  <a:cubicBezTo>
                    <a:pt x="459" y="234"/>
                    <a:pt x="456" y="234"/>
                    <a:pt x="454" y="234"/>
                  </a:cubicBezTo>
                  <a:cubicBezTo>
                    <a:pt x="451" y="233"/>
                    <a:pt x="448" y="233"/>
                    <a:pt x="446" y="233"/>
                  </a:cubicBezTo>
                  <a:cubicBezTo>
                    <a:pt x="446" y="233"/>
                    <a:pt x="446" y="233"/>
                    <a:pt x="446" y="233"/>
                  </a:cubicBezTo>
                  <a:cubicBezTo>
                    <a:pt x="443" y="233"/>
                    <a:pt x="441" y="232"/>
                    <a:pt x="439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4" y="231"/>
                    <a:pt x="429" y="230"/>
                    <a:pt x="425" y="230"/>
                  </a:cubicBezTo>
                  <a:cubicBezTo>
                    <a:pt x="424" y="229"/>
                    <a:pt x="423" y="229"/>
                    <a:pt x="421" y="229"/>
                  </a:cubicBezTo>
                  <a:cubicBezTo>
                    <a:pt x="421" y="229"/>
                    <a:pt x="421" y="229"/>
                    <a:pt x="421" y="229"/>
                  </a:cubicBezTo>
                  <a:cubicBezTo>
                    <a:pt x="420" y="228"/>
                    <a:pt x="419" y="228"/>
                    <a:pt x="418" y="228"/>
                  </a:cubicBezTo>
                  <a:cubicBezTo>
                    <a:pt x="418" y="228"/>
                    <a:pt x="418" y="228"/>
                    <a:pt x="418" y="228"/>
                  </a:cubicBezTo>
                  <a:cubicBezTo>
                    <a:pt x="417" y="227"/>
                    <a:pt x="416" y="227"/>
                    <a:pt x="416" y="227"/>
                  </a:cubicBezTo>
                  <a:cubicBezTo>
                    <a:pt x="415" y="226"/>
                    <a:pt x="415" y="226"/>
                    <a:pt x="415" y="226"/>
                  </a:cubicBezTo>
                  <a:cubicBezTo>
                    <a:pt x="414" y="226"/>
                    <a:pt x="413" y="226"/>
                    <a:pt x="412" y="225"/>
                  </a:cubicBezTo>
                  <a:cubicBezTo>
                    <a:pt x="411" y="225"/>
                    <a:pt x="411" y="225"/>
                    <a:pt x="410" y="225"/>
                  </a:cubicBezTo>
                  <a:cubicBezTo>
                    <a:pt x="411" y="211"/>
                    <a:pt x="411" y="198"/>
                    <a:pt x="411" y="185"/>
                  </a:cubicBezTo>
                  <a:cubicBezTo>
                    <a:pt x="411" y="184"/>
                    <a:pt x="411" y="184"/>
                    <a:pt x="411" y="183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09" y="180"/>
                    <a:pt x="409" y="180"/>
                    <a:pt x="409" y="180"/>
                  </a:cubicBezTo>
                  <a:cubicBezTo>
                    <a:pt x="408" y="179"/>
                    <a:pt x="408" y="179"/>
                    <a:pt x="408" y="179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6" y="177"/>
                    <a:pt x="406" y="177"/>
                    <a:pt x="406" y="177"/>
                  </a:cubicBezTo>
                  <a:cubicBezTo>
                    <a:pt x="406" y="177"/>
                    <a:pt x="405" y="177"/>
                    <a:pt x="405" y="177"/>
                  </a:cubicBezTo>
                  <a:cubicBezTo>
                    <a:pt x="404" y="176"/>
                    <a:pt x="404" y="176"/>
                    <a:pt x="404" y="176"/>
                  </a:cubicBezTo>
                  <a:cubicBezTo>
                    <a:pt x="403" y="176"/>
                    <a:pt x="403" y="176"/>
                    <a:pt x="402" y="175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1" y="175"/>
                    <a:pt x="401" y="175"/>
                    <a:pt x="401" y="175"/>
                  </a:cubicBezTo>
                  <a:cubicBezTo>
                    <a:pt x="400" y="174"/>
                    <a:pt x="400" y="174"/>
                    <a:pt x="399" y="174"/>
                  </a:cubicBezTo>
                  <a:cubicBezTo>
                    <a:pt x="398" y="174"/>
                    <a:pt x="398" y="174"/>
                    <a:pt x="397" y="173"/>
                  </a:cubicBezTo>
                  <a:cubicBezTo>
                    <a:pt x="397" y="173"/>
                    <a:pt x="397" y="173"/>
                    <a:pt x="396" y="173"/>
                  </a:cubicBezTo>
                  <a:cubicBezTo>
                    <a:pt x="395" y="173"/>
                    <a:pt x="395" y="173"/>
                    <a:pt x="395" y="173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4" y="172"/>
                    <a:pt x="394" y="172"/>
                    <a:pt x="393" y="172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1"/>
                    <a:pt x="391" y="171"/>
                    <a:pt x="391" y="171"/>
                  </a:cubicBezTo>
                  <a:cubicBezTo>
                    <a:pt x="390" y="171"/>
                    <a:pt x="390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8" y="171"/>
                    <a:pt x="388" y="171"/>
                    <a:pt x="388" y="171"/>
                  </a:cubicBezTo>
                  <a:cubicBezTo>
                    <a:pt x="388" y="171"/>
                    <a:pt x="387" y="170"/>
                    <a:pt x="387" y="170"/>
                  </a:cubicBezTo>
                  <a:cubicBezTo>
                    <a:pt x="387" y="170"/>
                    <a:pt x="386" y="170"/>
                    <a:pt x="386" y="170"/>
                  </a:cubicBezTo>
                  <a:cubicBezTo>
                    <a:pt x="386" y="170"/>
                    <a:pt x="385" y="170"/>
                    <a:pt x="385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3" y="170"/>
                    <a:pt x="383" y="169"/>
                    <a:pt x="382" y="169"/>
                  </a:cubicBezTo>
                  <a:cubicBezTo>
                    <a:pt x="382" y="169"/>
                    <a:pt x="382" y="169"/>
                    <a:pt x="381" y="169"/>
                  </a:cubicBezTo>
                  <a:cubicBezTo>
                    <a:pt x="381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69"/>
                    <a:pt x="378" y="169"/>
                    <a:pt x="378" y="169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6" y="168"/>
                    <a:pt x="376" y="168"/>
                    <a:pt x="375" y="168"/>
                  </a:cubicBezTo>
                  <a:cubicBezTo>
                    <a:pt x="375" y="168"/>
                    <a:pt x="375" y="168"/>
                    <a:pt x="374" y="168"/>
                  </a:cubicBezTo>
                  <a:cubicBezTo>
                    <a:pt x="374" y="168"/>
                    <a:pt x="374" y="168"/>
                    <a:pt x="373" y="168"/>
                  </a:cubicBezTo>
                  <a:cubicBezTo>
                    <a:pt x="373" y="168"/>
                    <a:pt x="372" y="168"/>
                    <a:pt x="372" y="168"/>
                  </a:cubicBezTo>
                  <a:cubicBezTo>
                    <a:pt x="372" y="168"/>
                    <a:pt x="371" y="168"/>
                    <a:pt x="371" y="168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69" y="167"/>
                    <a:pt x="369" y="167"/>
                    <a:pt x="368" y="167"/>
                  </a:cubicBezTo>
                  <a:cubicBezTo>
                    <a:pt x="368" y="167"/>
                    <a:pt x="368" y="167"/>
                    <a:pt x="367" y="167"/>
                  </a:cubicBezTo>
                  <a:cubicBezTo>
                    <a:pt x="367" y="167"/>
                    <a:pt x="366" y="167"/>
                    <a:pt x="366" y="167"/>
                  </a:cubicBezTo>
                  <a:cubicBezTo>
                    <a:pt x="366" y="167"/>
                    <a:pt x="365" y="167"/>
                    <a:pt x="365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3" y="167"/>
                    <a:pt x="363" y="167"/>
                    <a:pt x="363" y="167"/>
                  </a:cubicBezTo>
                  <a:cubicBezTo>
                    <a:pt x="363" y="167"/>
                    <a:pt x="363" y="167"/>
                    <a:pt x="362" y="167"/>
                  </a:cubicBezTo>
                  <a:cubicBezTo>
                    <a:pt x="362" y="167"/>
                    <a:pt x="361" y="167"/>
                    <a:pt x="361" y="167"/>
                  </a:cubicBezTo>
                  <a:cubicBezTo>
                    <a:pt x="361" y="167"/>
                    <a:pt x="361" y="167"/>
                    <a:pt x="361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3" y="166"/>
                    <a:pt x="353" y="166"/>
                    <a:pt x="353" y="166"/>
                  </a:cubicBezTo>
                  <a:cubicBezTo>
                    <a:pt x="352" y="166"/>
                    <a:pt x="352" y="166"/>
                    <a:pt x="352" y="166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50" y="167"/>
                    <a:pt x="349" y="167"/>
                    <a:pt x="349" y="167"/>
                  </a:cubicBezTo>
                  <a:cubicBezTo>
                    <a:pt x="348" y="167"/>
                    <a:pt x="348" y="167"/>
                    <a:pt x="347" y="167"/>
                  </a:cubicBezTo>
                  <a:cubicBezTo>
                    <a:pt x="347" y="167"/>
                    <a:pt x="346" y="167"/>
                    <a:pt x="346" y="167"/>
                  </a:cubicBezTo>
                  <a:cubicBezTo>
                    <a:pt x="345" y="167"/>
                    <a:pt x="345" y="167"/>
                    <a:pt x="344" y="167"/>
                  </a:cubicBezTo>
                  <a:cubicBezTo>
                    <a:pt x="343" y="167"/>
                    <a:pt x="342" y="167"/>
                    <a:pt x="341" y="167"/>
                  </a:cubicBezTo>
                  <a:cubicBezTo>
                    <a:pt x="341" y="167"/>
                    <a:pt x="341" y="167"/>
                    <a:pt x="341" y="167"/>
                  </a:cubicBezTo>
                  <a:cubicBezTo>
                    <a:pt x="340" y="167"/>
                    <a:pt x="340" y="167"/>
                    <a:pt x="340" y="167"/>
                  </a:cubicBezTo>
                  <a:cubicBezTo>
                    <a:pt x="339" y="167"/>
                    <a:pt x="339" y="167"/>
                    <a:pt x="338" y="168"/>
                  </a:cubicBezTo>
                  <a:cubicBezTo>
                    <a:pt x="337" y="168"/>
                    <a:pt x="336" y="168"/>
                    <a:pt x="335" y="168"/>
                  </a:cubicBezTo>
                  <a:cubicBezTo>
                    <a:pt x="333" y="168"/>
                    <a:pt x="332" y="168"/>
                    <a:pt x="331" y="168"/>
                  </a:cubicBezTo>
                  <a:cubicBezTo>
                    <a:pt x="330" y="168"/>
                    <a:pt x="330" y="168"/>
                    <a:pt x="330" y="168"/>
                  </a:cubicBezTo>
                  <a:cubicBezTo>
                    <a:pt x="328" y="169"/>
                    <a:pt x="326" y="169"/>
                    <a:pt x="324" y="169"/>
                  </a:cubicBezTo>
                  <a:cubicBezTo>
                    <a:pt x="323" y="169"/>
                    <a:pt x="322" y="169"/>
                    <a:pt x="321" y="169"/>
                  </a:cubicBezTo>
                  <a:cubicBezTo>
                    <a:pt x="319" y="170"/>
                    <a:pt x="316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2" y="171"/>
                    <a:pt x="311" y="171"/>
                    <a:pt x="311" y="171"/>
                  </a:cubicBezTo>
                  <a:cubicBezTo>
                    <a:pt x="309" y="171"/>
                    <a:pt x="307" y="171"/>
                    <a:pt x="305" y="171"/>
                  </a:cubicBezTo>
                  <a:cubicBezTo>
                    <a:pt x="305" y="172"/>
                    <a:pt x="304" y="172"/>
                    <a:pt x="304" y="172"/>
                  </a:cubicBezTo>
                  <a:cubicBezTo>
                    <a:pt x="303" y="172"/>
                    <a:pt x="301" y="172"/>
                    <a:pt x="300" y="172"/>
                  </a:cubicBezTo>
                  <a:cubicBezTo>
                    <a:pt x="298" y="172"/>
                    <a:pt x="296" y="173"/>
                    <a:pt x="294" y="173"/>
                  </a:cubicBezTo>
                  <a:cubicBezTo>
                    <a:pt x="293" y="173"/>
                    <a:pt x="293" y="173"/>
                    <a:pt x="292" y="173"/>
                  </a:cubicBezTo>
                  <a:cubicBezTo>
                    <a:pt x="291" y="173"/>
                    <a:pt x="291" y="174"/>
                    <a:pt x="291" y="174"/>
                  </a:cubicBezTo>
                  <a:cubicBezTo>
                    <a:pt x="288" y="174"/>
                    <a:pt x="285" y="174"/>
                    <a:pt x="282" y="175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277" y="176"/>
                    <a:pt x="273" y="176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62" y="178"/>
                    <a:pt x="255" y="179"/>
                    <a:pt x="247" y="180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6" y="181"/>
                    <a:pt x="246" y="181"/>
                    <a:pt x="246" y="181"/>
                  </a:cubicBezTo>
                  <a:cubicBezTo>
                    <a:pt x="243" y="181"/>
                    <a:pt x="241" y="181"/>
                    <a:pt x="238" y="182"/>
                  </a:cubicBezTo>
                  <a:cubicBezTo>
                    <a:pt x="238" y="182"/>
                    <a:pt x="237" y="182"/>
                    <a:pt x="236" y="182"/>
                  </a:cubicBezTo>
                  <a:cubicBezTo>
                    <a:pt x="236" y="182"/>
                    <a:pt x="236" y="182"/>
                    <a:pt x="235" y="182"/>
                  </a:cubicBezTo>
                  <a:cubicBezTo>
                    <a:pt x="234" y="182"/>
                    <a:pt x="233" y="183"/>
                    <a:pt x="233" y="183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4" y="83"/>
                    <a:pt x="233" y="81"/>
                    <a:pt x="232" y="78"/>
                  </a:cubicBezTo>
                  <a:cubicBezTo>
                    <a:pt x="232" y="76"/>
                    <a:pt x="231" y="74"/>
                    <a:pt x="229" y="72"/>
                  </a:cubicBezTo>
                  <a:cubicBezTo>
                    <a:pt x="228" y="70"/>
                    <a:pt x="226" y="68"/>
                    <a:pt x="224" y="65"/>
                  </a:cubicBezTo>
                  <a:cubicBezTo>
                    <a:pt x="222" y="63"/>
                    <a:pt x="220" y="61"/>
                    <a:pt x="217" y="59"/>
                  </a:cubicBezTo>
                  <a:cubicBezTo>
                    <a:pt x="216" y="59"/>
                    <a:pt x="215" y="58"/>
                    <a:pt x="214" y="58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13" y="57"/>
                    <a:pt x="212" y="56"/>
                    <a:pt x="211" y="56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5" y="54"/>
                    <a:pt x="205" y="54"/>
                    <a:pt x="205" y="54"/>
                  </a:cubicBezTo>
                  <a:cubicBezTo>
                    <a:pt x="204" y="53"/>
                    <a:pt x="204" y="53"/>
                    <a:pt x="203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0" y="52"/>
                    <a:pt x="200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6" y="49"/>
                    <a:pt x="186" y="49"/>
                    <a:pt x="186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8" y="48"/>
                    <a:pt x="177" y="48"/>
                    <a:pt x="177" y="48"/>
                  </a:cubicBezTo>
                  <a:cubicBezTo>
                    <a:pt x="177" y="48"/>
                    <a:pt x="176" y="48"/>
                    <a:pt x="176" y="48"/>
                  </a:cubicBezTo>
                  <a:cubicBezTo>
                    <a:pt x="176" y="48"/>
                    <a:pt x="175" y="48"/>
                    <a:pt x="175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2" y="48"/>
                    <a:pt x="172" y="48"/>
                    <a:pt x="171" y="48"/>
                  </a:cubicBezTo>
                  <a:cubicBezTo>
                    <a:pt x="171" y="48"/>
                    <a:pt x="171" y="48"/>
                    <a:pt x="170" y="48"/>
                  </a:cubicBezTo>
                  <a:cubicBezTo>
                    <a:pt x="170" y="48"/>
                    <a:pt x="170" y="48"/>
                    <a:pt x="169" y="48"/>
                  </a:cubicBezTo>
                  <a:cubicBezTo>
                    <a:pt x="169" y="48"/>
                    <a:pt x="168" y="48"/>
                    <a:pt x="168" y="48"/>
                  </a:cubicBezTo>
                  <a:cubicBezTo>
                    <a:pt x="168" y="48"/>
                    <a:pt x="167" y="48"/>
                    <a:pt x="167" y="48"/>
                  </a:cubicBezTo>
                  <a:cubicBezTo>
                    <a:pt x="166" y="48"/>
                    <a:pt x="166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48"/>
                    <a:pt x="163" y="48"/>
                    <a:pt x="163" y="48"/>
                  </a:cubicBezTo>
                  <a:cubicBezTo>
                    <a:pt x="163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0" y="48"/>
                  </a:cubicBezTo>
                  <a:cubicBezTo>
                    <a:pt x="160" y="48"/>
                    <a:pt x="160" y="48"/>
                    <a:pt x="159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3" y="48"/>
                    <a:pt x="153" y="48"/>
                    <a:pt x="152" y="48"/>
                  </a:cubicBezTo>
                  <a:cubicBezTo>
                    <a:pt x="152" y="48"/>
                    <a:pt x="151" y="48"/>
                    <a:pt x="151" y="48"/>
                  </a:cubicBezTo>
                  <a:cubicBezTo>
                    <a:pt x="150" y="48"/>
                    <a:pt x="150" y="48"/>
                    <a:pt x="149" y="48"/>
                  </a:cubicBezTo>
                  <a:cubicBezTo>
                    <a:pt x="149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7" y="48"/>
                    <a:pt x="147" y="48"/>
                    <a:pt x="146" y="48"/>
                  </a:cubicBezTo>
                  <a:cubicBezTo>
                    <a:pt x="146" y="48"/>
                    <a:pt x="145" y="48"/>
                    <a:pt x="145" y="48"/>
                  </a:cubicBezTo>
                  <a:cubicBezTo>
                    <a:pt x="144" y="48"/>
                    <a:pt x="144" y="48"/>
                    <a:pt x="143" y="48"/>
                  </a:cubicBezTo>
                  <a:cubicBezTo>
                    <a:pt x="143" y="48"/>
                    <a:pt x="142" y="48"/>
                    <a:pt x="142" y="48"/>
                  </a:cubicBezTo>
                  <a:cubicBezTo>
                    <a:pt x="141" y="48"/>
                    <a:pt x="140" y="48"/>
                    <a:pt x="140" y="48"/>
                  </a:cubicBezTo>
                  <a:cubicBezTo>
                    <a:pt x="139" y="48"/>
                    <a:pt x="139" y="49"/>
                    <a:pt x="138" y="49"/>
                  </a:cubicBezTo>
                  <a:cubicBezTo>
                    <a:pt x="138" y="49"/>
                    <a:pt x="137" y="49"/>
                    <a:pt x="137" y="49"/>
                  </a:cubicBezTo>
                  <a:cubicBezTo>
                    <a:pt x="136" y="49"/>
                    <a:pt x="135" y="49"/>
                    <a:pt x="135" y="49"/>
                  </a:cubicBezTo>
                  <a:cubicBezTo>
                    <a:pt x="134" y="49"/>
                    <a:pt x="133" y="49"/>
                    <a:pt x="133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1" y="49"/>
                    <a:pt x="131" y="49"/>
                    <a:pt x="130" y="49"/>
                  </a:cubicBezTo>
                  <a:cubicBezTo>
                    <a:pt x="130" y="49"/>
                    <a:pt x="129" y="50"/>
                    <a:pt x="128" y="50"/>
                  </a:cubicBezTo>
                  <a:cubicBezTo>
                    <a:pt x="127" y="50"/>
                    <a:pt x="127" y="50"/>
                    <a:pt x="126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3" y="50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1" y="51"/>
                    <a:pt x="119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5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2" y="53"/>
                    <a:pt x="112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4" y="57"/>
                    <a:pt x="103" y="57"/>
                    <a:pt x="101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0" y="58"/>
                    <a:pt x="99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6" y="60"/>
                    <a:pt x="94" y="60"/>
                    <a:pt x="93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1" y="61"/>
                    <a:pt x="89" y="62"/>
                    <a:pt x="88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6" y="62"/>
                    <a:pt x="84" y="63"/>
                    <a:pt x="83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1" y="63"/>
                    <a:pt x="79" y="63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4"/>
                    <a:pt x="74" y="64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0" y="64"/>
                    <a:pt x="68" y="64"/>
                    <a:pt x="67" y="64"/>
                  </a:cubicBezTo>
                  <a:cubicBezTo>
                    <a:pt x="65" y="64"/>
                    <a:pt x="62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8" y="64"/>
                    <a:pt x="56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3"/>
                    <a:pt x="50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7" y="63"/>
                    <a:pt x="45" y="63"/>
                    <a:pt x="43" y="62"/>
                  </a:cubicBezTo>
                  <a:cubicBezTo>
                    <a:pt x="42" y="62"/>
                    <a:pt x="41" y="62"/>
                    <a:pt x="40" y="62"/>
                  </a:cubicBezTo>
                  <a:cubicBezTo>
                    <a:pt x="40" y="61"/>
                    <a:pt x="39" y="61"/>
                    <a:pt x="39" y="61"/>
                  </a:cubicBezTo>
                  <a:cubicBezTo>
                    <a:pt x="38" y="61"/>
                    <a:pt x="38" y="60"/>
                    <a:pt x="37" y="60"/>
                  </a:cubicBezTo>
                  <a:cubicBezTo>
                    <a:pt x="37" y="60"/>
                    <a:pt x="36" y="60"/>
                    <a:pt x="36" y="59"/>
                  </a:cubicBezTo>
                  <a:cubicBezTo>
                    <a:pt x="35" y="59"/>
                    <a:pt x="35" y="58"/>
                    <a:pt x="34" y="58"/>
                  </a:cubicBezTo>
                  <a:cubicBezTo>
                    <a:pt x="34" y="58"/>
                    <a:pt x="33" y="57"/>
                    <a:pt x="33" y="57"/>
                  </a:cubicBezTo>
                  <a:cubicBezTo>
                    <a:pt x="32" y="56"/>
                    <a:pt x="32" y="56"/>
                    <a:pt x="31" y="55"/>
                  </a:cubicBezTo>
                  <a:cubicBezTo>
                    <a:pt x="31" y="55"/>
                    <a:pt x="30" y="55"/>
                    <a:pt x="30" y="54"/>
                  </a:cubicBezTo>
                  <a:cubicBezTo>
                    <a:pt x="29" y="54"/>
                    <a:pt x="29" y="53"/>
                    <a:pt x="29" y="52"/>
                  </a:cubicBezTo>
                  <a:cubicBezTo>
                    <a:pt x="28" y="52"/>
                    <a:pt x="28" y="51"/>
                    <a:pt x="27" y="51"/>
                  </a:cubicBezTo>
                  <a:cubicBezTo>
                    <a:pt x="27" y="50"/>
                    <a:pt x="26" y="50"/>
                    <a:pt x="26" y="49"/>
                  </a:cubicBezTo>
                  <a:cubicBezTo>
                    <a:pt x="25" y="48"/>
                    <a:pt x="25" y="48"/>
                    <a:pt x="24" y="47"/>
                  </a:cubicBezTo>
                  <a:cubicBezTo>
                    <a:pt x="24" y="47"/>
                    <a:pt x="24" y="46"/>
                    <a:pt x="23" y="45"/>
                  </a:cubicBezTo>
                  <a:cubicBezTo>
                    <a:pt x="23" y="45"/>
                    <a:pt x="22" y="44"/>
                    <a:pt x="22" y="44"/>
                  </a:cubicBezTo>
                  <a:cubicBezTo>
                    <a:pt x="21" y="43"/>
                    <a:pt x="21" y="42"/>
                    <a:pt x="20" y="41"/>
                  </a:cubicBezTo>
                  <a:cubicBezTo>
                    <a:pt x="20" y="41"/>
                    <a:pt x="20" y="40"/>
                    <a:pt x="19" y="40"/>
                  </a:cubicBezTo>
                  <a:cubicBezTo>
                    <a:pt x="18" y="38"/>
                    <a:pt x="17" y="36"/>
                    <a:pt x="16" y="34"/>
                  </a:cubicBezTo>
                  <a:cubicBezTo>
                    <a:pt x="16" y="33"/>
                    <a:pt x="15" y="32"/>
                    <a:pt x="15" y="31"/>
                  </a:cubicBezTo>
                  <a:cubicBezTo>
                    <a:pt x="14" y="29"/>
                    <a:pt x="13" y="27"/>
                    <a:pt x="12" y="26"/>
                  </a:cubicBezTo>
                  <a:cubicBezTo>
                    <a:pt x="11" y="24"/>
                    <a:pt x="11" y="23"/>
                    <a:pt x="10" y="22"/>
                  </a:cubicBezTo>
                  <a:cubicBezTo>
                    <a:pt x="10" y="22"/>
                    <a:pt x="10" y="21"/>
                    <a:pt x="9" y="21"/>
                  </a:cubicBezTo>
                  <a:cubicBezTo>
                    <a:pt x="8" y="18"/>
                    <a:pt x="6" y="15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2"/>
                    <a:pt x="2" y="142"/>
                    <a:pt x="2" y="143"/>
                  </a:cubicBezTo>
                  <a:cubicBezTo>
                    <a:pt x="2" y="144"/>
                    <a:pt x="2" y="144"/>
                    <a:pt x="3" y="145"/>
                  </a:cubicBezTo>
                  <a:cubicBezTo>
                    <a:pt x="3" y="146"/>
                    <a:pt x="3" y="147"/>
                    <a:pt x="3" y="147"/>
                  </a:cubicBezTo>
                  <a:cubicBezTo>
                    <a:pt x="4" y="148"/>
                    <a:pt x="4" y="149"/>
                    <a:pt x="4" y="150"/>
                  </a:cubicBezTo>
                  <a:cubicBezTo>
                    <a:pt x="5" y="151"/>
                    <a:pt x="6" y="152"/>
                    <a:pt x="6" y="153"/>
                  </a:cubicBezTo>
                  <a:cubicBezTo>
                    <a:pt x="7" y="154"/>
                    <a:pt x="7" y="154"/>
                    <a:pt x="7" y="154"/>
                  </a:cubicBezTo>
                  <a:cubicBezTo>
                    <a:pt x="8" y="158"/>
                    <a:pt x="10" y="162"/>
                    <a:pt x="12" y="166"/>
                  </a:cubicBezTo>
                  <a:cubicBezTo>
                    <a:pt x="12" y="167"/>
                    <a:pt x="13" y="168"/>
                    <a:pt x="13" y="169"/>
                  </a:cubicBezTo>
                  <a:cubicBezTo>
                    <a:pt x="14" y="171"/>
                    <a:pt x="15" y="173"/>
                    <a:pt x="16" y="175"/>
                  </a:cubicBezTo>
                  <a:cubicBezTo>
                    <a:pt x="17" y="176"/>
                    <a:pt x="17" y="177"/>
                    <a:pt x="18" y="178"/>
                  </a:cubicBezTo>
                  <a:cubicBezTo>
                    <a:pt x="19" y="180"/>
                    <a:pt x="20" y="182"/>
                    <a:pt x="20" y="183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22" y="185"/>
                    <a:pt x="22" y="186"/>
                    <a:pt x="22" y="186"/>
                  </a:cubicBezTo>
                  <a:cubicBezTo>
                    <a:pt x="22" y="187"/>
                    <a:pt x="23" y="188"/>
                    <a:pt x="23" y="188"/>
                  </a:cubicBezTo>
                  <a:cubicBezTo>
                    <a:pt x="24" y="189"/>
                    <a:pt x="24" y="190"/>
                    <a:pt x="25" y="190"/>
                  </a:cubicBezTo>
                  <a:cubicBezTo>
                    <a:pt x="25" y="191"/>
                    <a:pt x="25" y="192"/>
                    <a:pt x="26" y="193"/>
                  </a:cubicBezTo>
                  <a:cubicBezTo>
                    <a:pt x="26" y="193"/>
                    <a:pt x="27" y="194"/>
                    <a:pt x="27" y="194"/>
                  </a:cubicBezTo>
                  <a:cubicBezTo>
                    <a:pt x="28" y="195"/>
                    <a:pt x="28" y="196"/>
                    <a:pt x="29" y="196"/>
                  </a:cubicBezTo>
                  <a:cubicBezTo>
                    <a:pt x="29" y="197"/>
                    <a:pt x="29" y="198"/>
                    <a:pt x="30" y="198"/>
                  </a:cubicBezTo>
                  <a:cubicBezTo>
                    <a:pt x="31" y="199"/>
                    <a:pt x="31" y="199"/>
                    <a:pt x="31" y="199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2" y="201"/>
                    <a:pt x="32" y="201"/>
                    <a:pt x="32" y="201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3" y="202"/>
                    <a:pt x="34" y="202"/>
                    <a:pt x="34" y="203"/>
                  </a:cubicBezTo>
                  <a:cubicBezTo>
                    <a:pt x="35" y="203"/>
                    <a:pt x="35" y="204"/>
                    <a:pt x="36" y="204"/>
                  </a:cubicBezTo>
                  <a:cubicBezTo>
                    <a:pt x="36" y="205"/>
                    <a:pt x="37" y="205"/>
                    <a:pt x="37" y="205"/>
                  </a:cubicBezTo>
                  <a:cubicBezTo>
                    <a:pt x="38" y="206"/>
                    <a:pt x="38" y="206"/>
                    <a:pt x="39" y="206"/>
                  </a:cubicBezTo>
                  <a:cubicBezTo>
                    <a:pt x="39" y="207"/>
                    <a:pt x="40" y="207"/>
                    <a:pt x="40" y="207"/>
                  </a:cubicBezTo>
                  <a:cubicBezTo>
                    <a:pt x="41" y="208"/>
                    <a:pt x="41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6" y="211"/>
                    <a:pt x="66" y="211"/>
                    <a:pt x="66" y="211"/>
                  </a:cubicBezTo>
                  <a:lnTo>
                    <a:pt x="67" y="21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 flipH="1">
              <a:off x="3889573" y="3195662"/>
              <a:ext cx="1222375" cy="388937"/>
            </a:xfrm>
            <a:custGeom>
              <a:avLst/>
              <a:gdLst>
                <a:gd name="T0" fmla="*/ 97 w 826"/>
                <a:gd name="T1" fmla="*/ 86 h 262"/>
                <a:gd name="T2" fmla="*/ 113 w 826"/>
                <a:gd name="T3" fmla="*/ 80 h 262"/>
                <a:gd name="T4" fmla="*/ 140 w 826"/>
                <a:gd name="T5" fmla="*/ 75 h 262"/>
                <a:gd name="T6" fmla="*/ 174 w 826"/>
                <a:gd name="T7" fmla="*/ 75 h 262"/>
                <a:gd name="T8" fmla="*/ 206 w 826"/>
                <a:gd name="T9" fmla="*/ 81 h 262"/>
                <a:gd name="T10" fmla="*/ 230 w 826"/>
                <a:gd name="T11" fmla="*/ 100 h 262"/>
                <a:gd name="T12" fmla="*/ 224 w 826"/>
                <a:gd name="T13" fmla="*/ 128 h 262"/>
                <a:gd name="T14" fmla="*/ 165 w 826"/>
                <a:gd name="T15" fmla="*/ 139 h 262"/>
                <a:gd name="T16" fmla="*/ 104 w 826"/>
                <a:gd name="T17" fmla="*/ 145 h 262"/>
                <a:gd name="T18" fmla="*/ 86 w 826"/>
                <a:gd name="T19" fmla="*/ 163 h 262"/>
                <a:gd name="T20" fmla="*/ 100 w 826"/>
                <a:gd name="T21" fmla="*/ 191 h 262"/>
                <a:gd name="T22" fmla="*/ 122 w 826"/>
                <a:gd name="T23" fmla="*/ 213 h 262"/>
                <a:gd name="T24" fmla="*/ 136 w 826"/>
                <a:gd name="T25" fmla="*/ 225 h 262"/>
                <a:gd name="T26" fmla="*/ 170 w 826"/>
                <a:gd name="T27" fmla="*/ 220 h 262"/>
                <a:gd name="T28" fmla="*/ 305 w 826"/>
                <a:gd name="T29" fmla="*/ 198 h 262"/>
                <a:gd name="T30" fmla="*/ 356 w 826"/>
                <a:gd name="T31" fmla="*/ 193 h 262"/>
                <a:gd name="T32" fmla="*/ 358 w 826"/>
                <a:gd name="T33" fmla="*/ 193 h 262"/>
                <a:gd name="T34" fmla="*/ 381 w 826"/>
                <a:gd name="T35" fmla="*/ 196 h 262"/>
                <a:gd name="T36" fmla="*/ 409 w 826"/>
                <a:gd name="T37" fmla="*/ 207 h 262"/>
                <a:gd name="T38" fmla="*/ 404 w 826"/>
                <a:gd name="T39" fmla="*/ 223 h 262"/>
                <a:gd name="T40" fmla="*/ 402 w 826"/>
                <a:gd name="T41" fmla="*/ 247 h 262"/>
                <a:gd name="T42" fmla="*/ 438 w 826"/>
                <a:gd name="T43" fmla="*/ 259 h 262"/>
                <a:gd name="T44" fmla="*/ 470 w 826"/>
                <a:gd name="T45" fmla="*/ 262 h 262"/>
                <a:gd name="T46" fmla="*/ 518 w 826"/>
                <a:gd name="T47" fmla="*/ 260 h 262"/>
                <a:gd name="T48" fmla="*/ 567 w 826"/>
                <a:gd name="T49" fmla="*/ 250 h 262"/>
                <a:gd name="T50" fmla="*/ 577 w 826"/>
                <a:gd name="T51" fmla="*/ 228 h 262"/>
                <a:gd name="T52" fmla="*/ 567 w 826"/>
                <a:gd name="T53" fmla="*/ 210 h 262"/>
                <a:gd name="T54" fmla="*/ 548 w 826"/>
                <a:gd name="T55" fmla="*/ 195 h 262"/>
                <a:gd name="T56" fmla="*/ 551 w 826"/>
                <a:gd name="T57" fmla="*/ 181 h 262"/>
                <a:gd name="T58" fmla="*/ 582 w 826"/>
                <a:gd name="T59" fmla="*/ 177 h 262"/>
                <a:gd name="T60" fmla="*/ 613 w 826"/>
                <a:gd name="T61" fmla="*/ 177 h 262"/>
                <a:gd name="T62" fmla="*/ 648 w 826"/>
                <a:gd name="T63" fmla="*/ 176 h 262"/>
                <a:gd name="T64" fmla="*/ 680 w 826"/>
                <a:gd name="T65" fmla="*/ 176 h 262"/>
                <a:gd name="T66" fmla="*/ 713 w 826"/>
                <a:gd name="T67" fmla="*/ 176 h 262"/>
                <a:gd name="T68" fmla="*/ 743 w 826"/>
                <a:gd name="T69" fmla="*/ 176 h 262"/>
                <a:gd name="T70" fmla="*/ 779 w 826"/>
                <a:gd name="T71" fmla="*/ 175 h 262"/>
                <a:gd name="T72" fmla="*/ 810 w 826"/>
                <a:gd name="T73" fmla="*/ 174 h 262"/>
                <a:gd name="T74" fmla="*/ 824 w 826"/>
                <a:gd name="T75" fmla="*/ 172 h 262"/>
                <a:gd name="T76" fmla="*/ 824 w 826"/>
                <a:gd name="T77" fmla="*/ 165 h 262"/>
                <a:gd name="T78" fmla="*/ 817 w 826"/>
                <a:gd name="T79" fmla="*/ 156 h 262"/>
                <a:gd name="T80" fmla="*/ 704 w 826"/>
                <a:gd name="T81" fmla="*/ 7 h 262"/>
                <a:gd name="T82" fmla="*/ 676 w 826"/>
                <a:gd name="T83" fmla="*/ 1 h 262"/>
                <a:gd name="T84" fmla="*/ 638 w 826"/>
                <a:gd name="T85" fmla="*/ 1 h 262"/>
                <a:gd name="T86" fmla="*/ 631 w 826"/>
                <a:gd name="T87" fmla="*/ 1 h 262"/>
                <a:gd name="T88" fmla="*/ 508 w 826"/>
                <a:gd name="T89" fmla="*/ 4 h 262"/>
                <a:gd name="T90" fmla="*/ 129 w 826"/>
                <a:gd name="T91" fmla="*/ 14 h 262"/>
                <a:gd name="T92" fmla="*/ 19 w 826"/>
                <a:gd name="T93" fmla="*/ 17 h 262"/>
                <a:gd name="T94" fmla="*/ 1 w 826"/>
                <a:gd name="T95" fmla="*/ 25 h 262"/>
                <a:gd name="T96" fmla="*/ 10 w 826"/>
                <a:gd name="T97" fmla="*/ 50 h 262"/>
                <a:gd name="T98" fmla="*/ 31 w 826"/>
                <a:gd name="T99" fmla="*/ 82 h 262"/>
                <a:gd name="T100" fmla="*/ 48 w 826"/>
                <a:gd name="T101" fmla="*/ 90 h 262"/>
                <a:gd name="T102" fmla="*/ 60 w 826"/>
                <a:gd name="T103" fmla="*/ 91 h 262"/>
                <a:gd name="T104" fmla="*/ 77 w 826"/>
                <a:gd name="T105" fmla="*/ 9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6" h="262">
                  <a:moveTo>
                    <a:pt x="88" y="89"/>
                  </a:moveTo>
                  <a:cubicBezTo>
                    <a:pt x="91" y="88"/>
                    <a:pt x="94" y="88"/>
                    <a:pt x="97" y="86"/>
                  </a:cubicBezTo>
                  <a:cubicBezTo>
                    <a:pt x="100" y="85"/>
                    <a:pt x="103" y="84"/>
                    <a:pt x="105" y="83"/>
                  </a:cubicBezTo>
                  <a:cubicBezTo>
                    <a:pt x="107" y="82"/>
                    <a:pt x="110" y="81"/>
                    <a:pt x="113" y="80"/>
                  </a:cubicBezTo>
                  <a:cubicBezTo>
                    <a:pt x="116" y="79"/>
                    <a:pt x="120" y="78"/>
                    <a:pt x="125" y="77"/>
                  </a:cubicBezTo>
                  <a:cubicBezTo>
                    <a:pt x="129" y="76"/>
                    <a:pt x="134" y="76"/>
                    <a:pt x="140" y="75"/>
                  </a:cubicBezTo>
                  <a:cubicBezTo>
                    <a:pt x="145" y="75"/>
                    <a:pt x="150" y="75"/>
                    <a:pt x="156" y="75"/>
                  </a:cubicBezTo>
                  <a:cubicBezTo>
                    <a:pt x="162" y="75"/>
                    <a:pt x="168" y="75"/>
                    <a:pt x="174" y="75"/>
                  </a:cubicBezTo>
                  <a:cubicBezTo>
                    <a:pt x="180" y="76"/>
                    <a:pt x="185" y="76"/>
                    <a:pt x="191" y="77"/>
                  </a:cubicBezTo>
                  <a:cubicBezTo>
                    <a:pt x="196" y="78"/>
                    <a:pt x="201" y="79"/>
                    <a:pt x="206" y="81"/>
                  </a:cubicBezTo>
                  <a:cubicBezTo>
                    <a:pt x="210" y="82"/>
                    <a:pt x="214" y="84"/>
                    <a:pt x="217" y="86"/>
                  </a:cubicBezTo>
                  <a:cubicBezTo>
                    <a:pt x="223" y="91"/>
                    <a:pt x="227" y="96"/>
                    <a:pt x="230" y="100"/>
                  </a:cubicBezTo>
                  <a:cubicBezTo>
                    <a:pt x="233" y="105"/>
                    <a:pt x="234" y="110"/>
                    <a:pt x="233" y="115"/>
                  </a:cubicBezTo>
                  <a:cubicBezTo>
                    <a:pt x="232" y="120"/>
                    <a:pt x="229" y="124"/>
                    <a:pt x="224" y="128"/>
                  </a:cubicBezTo>
                  <a:cubicBezTo>
                    <a:pt x="218" y="131"/>
                    <a:pt x="210" y="134"/>
                    <a:pt x="199" y="135"/>
                  </a:cubicBezTo>
                  <a:cubicBezTo>
                    <a:pt x="188" y="137"/>
                    <a:pt x="177" y="138"/>
                    <a:pt x="165" y="139"/>
                  </a:cubicBezTo>
                  <a:cubicBezTo>
                    <a:pt x="153" y="140"/>
                    <a:pt x="142" y="141"/>
                    <a:pt x="131" y="142"/>
                  </a:cubicBezTo>
                  <a:cubicBezTo>
                    <a:pt x="121" y="143"/>
                    <a:pt x="111" y="144"/>
                    <a:pt x="104" y="145"/>
                  </a:cubicBezTo>
                  <a:cubicBezTo>
                    <a:pt x="96" y="147"/>
                    <a:pt x="91" y="149"/>
                    <a:pt x="89" y="152"/>
                  </a:cubicBezTo>
                  <a:cubicBezTo>
                    <a:pt x="86" y="155"/>
                    <a:pt x="85" y="159"/>
                    <a:pt x="86" y="163"/>
                  </a:cubicBezTo>
                  <a:cubicBezTo>
                    <a:pt x="86" y="167"/>
                    <a:pt x="88" y="172"/>
                    <a:pt x="91" y="177"/>
                  </a:cubicBezTo>
                  <a:cubicBezTo>
                    <a:pt x="93" y="182"/>
                    <a:pt x="97" y="187"/>
                    <a:pt x="100" y="191"/>
                  </a:cubicBezTo>
                  <a:cubicBezTo>
                    <a:pt x="104" y="196"/>
                    <a:pt x="108" y="200"/>
                    <a:pt x="112" y="204"/>
                  </a:cubicBezTo>
                  <a:cubicBezTo>
                    <a:pt x="115" y="207"/>
                    <a:pt x="119" y="211"/>
                    <a:pt x="122" y="213"/>
                  </a:cubicBezTo>
                  <a:cubicBezTo>
                    <a:pt x="125" y="216"/>
                    <a:pt x="128" y="218"/>
                    <a:pt x="130" y="220"/>
                  </a:cubicBezTo>
                  <a:cubicBezTo>
                    <a:pt x="133" y="222"/>
                    <a:pt x="135" y="224"/>
                    <a:pt x="136" y="225"/>
                  </a:cubicBezTo>
                  <a:cubicBezTo>
                    <a:pt x="137" y="226"/>
                    <a:pt x="138" y="226"/>
                    <a:pt x="138" y="226"/>
                  </a:cubicBezTo>
                  <a:cubicBezTo>
                    <a:pt x="140" y="226"/>
                    <a:pt x="153" y="224"/>
                    <a:pt x="170" y="220"/>
                  </a:cubicBezTo>
                  <a:cubicBezTo>
                    <a:pt x="188" y="217"/>
                    <a:pt x="211" y="213"/>
                    <a:pt x="235" y="209"/>
                  </a:cubicBezTo>
                  <a:cubicBezTo>
                    <a:pt x="259" y="205"/>
                    <a:pt x="284" y="201"/>
                    <a:pt x="305" y="198"/>
                  </a:cubicBezTo>
                  <a:cubicBezTo>
                    <a:pt x="327" y="196"/>
                    <a:pt x="345" y="194"/>
                    <a:pt x="355" y="193"/>
                  </a:cubicBezTo>
                  <a:cubicBezTo>
                    <a:pt x="355" y="193"/>
                    <a:pt x="356" y="193"/>
                    <a:pt x="356" y="193"/>
                  </a:cubicBezTo>
                  <a:cubicBezTo>
                    <a:pt x="357" y="193"/>
                    <a:pt x="357" y="193"/>
                    <a:pt x="357" y="193"/>
                  </a:cubicBezTo>
                  <a:cubicBezTo>
                    <a:pt x="358" y="193"/>
                    <a:pt x="358" y="193"/>
                    <a:pt x="358" y="193"/>
                  </a:cubicBezTo>
                  <a:cubicBezTo>
                    <a:pt x="359" y="193"/>
                    <a:pt x="359" y="193"/>
                    <a:pt x="359" y="193"/>
                  </a:cubicBezTo>
                  <a:cubicBezTo>
                    <a:pt x="367" y="194"/>
                    <a:pt x="375" y="195"/>
                    <a:pt x="381" y="196"/>
                  </a:cubicBezTo>
                  <a:cubicBezTo>
                    <a:pt x="388" y="197"/>
                    <a:pt x="394" y="199"/>
                    <a:pt x="399" y="201"/>
                  </a:cubicBezTo>
                  <a:cubicBezTo>
                    <a:pt x="404" y="203"/>
                    <a:pt x="407" y="205"/>
                    <a:pt x="409" y="207"/>
                  </a:cubicBezTo>
                  <a:cubicBezTo>
                    <a:pt x="411" y="209"/>
                    <a:pt x="412" y="212"/>
                    <a:pt x="411" y="214"/>
                  </a:cubicBezTo>
                  <a:cubicBezTo>
                    <a:pt x="410" y="216"/>
                    <a:pt x="407" y="220"/>
                    <a:pt x="404" y="223"/>
                  </a:cubicBezTo>
                  <a:cubicBezTo>
                    <a:pt x="402" y="227"/>
                    <a:pt x="399" y="231"/>
                    <a:pt x="398" y="235"/>
                  </a:cubicBezTo>
                  <a:cubicBezTo>
                    <a:pt x="398" y="239"/>
                    <a:pt x="398" y="243"/>
                    <a:pt x="402" y="247"/>
                  </a:cubicBezTo>
                  <a:cubicBezTo>
                    <a:pt x="406" y="250"/>
                    <a:pt x="413" y="254"/>
                    <a:pt x="425" y="257"/>
                  </a:cubicBezTo>
                  <a:cubicBezTo>
                    <a:pt x="429" y="257"/>
                    <a:pt x="434" y="258"/>
                    <a:pt x="438" y="259"/>
                  </a:cubicBezTo>
                  <a:cubicBezTo>
                    <a:pt x="443" y="260"/>
                    <a:pt x="448" y="260"/>
                    <a:pt x="454" y="261"/>
                  </a:cubicBezTo>
                  <a:cubicBezTo>
                    <a:pt x="459" y="261"/>
                    <a:pt x="464" y="261"/>
                    <a:pt x="470" y="262"/>
                  </a:cubicBezTo>
                  <a:cubicBezTo>
                    <a:pt x="475" y="262"/>
                    <a:pt x="481" y="262"/>
                    <a:pt x="487" y="262"/>
                  </a:cubicBezTo>
                  <a:cubicBezTo>
                    <a:pt x="497" y="262"/>
                    <a:pt x="508" y="261"/>
                    <a:pt x="518" y="260"/>
                  </a:cubicBezTo>
                  <a:cubicBezTo>
                    <a:pt x="528" y="259"/>
                    <a:pt x="538" y="258"/>
                    <a:pt x="546" y="256"/>
                  </a:cubicBezTo>
                  <a:cubicBezTo>
                    <a:pt x="554" y="254"/>
                    <a:pt x="561" y="252"/>
                    <a:pt x="567" y="250"/>
                  </a:cubicBezTo>
                  <a:cubicBezTo>
                    <a:pt x="572" y="247"/>
                    <a:pt x="575" y="244"/>
                    <a:pt x="576" y="241"/>
                  </a:cubicBezTo>
                  <a:cubicBezTo>
                    <a:pt x="577" y="236"/>
                    <a:pt x="577" y="232"/>
                    <a:pt x="577" y="228"/>
                  </a:cubicBezTo>
                  <a:cubicBezTo>
                    <a:pt x="576" y="224"/>
                    <a:pt x="575" y="221"/>
                    <a:pt x="573" y="218"/>
                  </a:cubicBezTo>
                  <a:cubicBezTo>
                    <a:pt x="572" y="215"/>
                    <a:pt x="569" y="212"/>
                    <a:pt x="567" y="210"/>
                  </a:cubicBezTo>
                  <a:cubicBezTo>
                    <a:pt x="564" y="207"/>
                    <a:pt x="561" y="205"/>
                    <a:pt x="557" y="202"/>
                  </a:cubicBezTo>
                  <a:cubicBezTo>
                    <a:pt x="553" y="200"/>
                    <a:pt x="550" y="197"/>
                    <a:pt x="548" y="195"/>
                  </a:cubicBezTo>
                  <a:cubicBezTo>
                    <a:pt x="545" y="192"/>
                    <a:pt x="544" y="189"/>
                    <a:pt x="544" y="187"/>
                  </a:cubicBezTo>
                  <a:cubicBezTo>
                    <a:pt x="545" y="185"/>
                    <a:pt x="547" y="183"/>
                    <a:pt x="551" y="181"/>
                  </a:cubicBezTo>
                  <a:cubicBezTo>
                    <a:pt x="555" y="179"/>
                    <a:pt x="562" y="178"/>
                    <a:pt x="572" y="178"/>
                  </a:cubicBezTo>
                  <a:cubicBezTo>
                    <a:pt x="575" y="178"/>
                    <a:pt x="578" y="178"/>
                    <a:pt x="582" y="177"/>
                  </a:cubicBezTo>
                  <a:cubicBezTo>
                    <a:pt x="586" y="177"/>
                    <a:pt x="591" y="177"/>
                    <a:pt x="596" y="177"/>
                  </a:cubicBezTo>
                  <a:cubicBezTo>
                    <a:pt x="601" y="177"/>
                    <a:pt x="607" y="177"/>
                    <a:pt x="613" y="177"/>
                  </a:cubicBezTo>
                  <a:cubicBezTo>
                    <a:pt x="619" y="177"/>
                    <a:pt x="626" y="177"/>
                    <a:pt x="632" y="177"/>
                  </a:cubicBezTo>
                  <a:cubicBezTo>
                    <a:pt x="637" y="177"/>
                    <a:pt x="643" y="177"/>
                    <a:pt x="648" y="176"/>
                  </a:cubicBezTo>
                  <a:cubicBezTo>
                    <a:pt x="653" y="176"/>
                    <a:pt x="658" y="176"/>
                    <a:pt x="664" y="176"/>
                  </a:cubicBezTo>
                  <a:cubicBezTo>
                    <a:pt x="669" y="176"/>
                    <a:pt x="675" y="176"/>
                    <a:pt x="680" y="176"/>
                  </a:cubicBezTo>
                  <a:cubicBezTo>
                    <a:pt x="686" y="176"/>
                    <a:pt x="691" y="176"/>
                    <a:pt x="697" y="176"/>
                  </a:cubicBezTo>
                  <a:cubicBezTo>
                    <a:pt x="702" y="176"/>
                    <a:pt x="707" y="176"/>
                    <a:pt x="713" y="176"/>
                  </a:cubicBezTo>
                  <a:cubicBezTo>
                    <a:pt x="718" y="176"/>
                    <a:pt x="723" y="176"/>
                    <a:pt x="728" y="176"/>
                  </a:cubicBezTo>
                  <a:cubicBezTo>
                    <a:pt x="733" y="176"/>
                    <a:pt x="739" y="176"/>
                    <a:pt x="743" y="176"/>
                  </a:cubicBezTo>
                  <a:cubicBezTo>
                    <a:pt x="748" y="175"/>
                    <a:pt x="753" y="175"/>
                    <a:pt x="758" y="175"/>
                  </a:cubicBezTo>
                  <a:cubicBezTo>
                    <a:pt x="765" y="175"/>
                    <a:pt x="773" y="175"/>
                    <a:pt x="779" y="175"/>
                  </a:cubicBezTo>
                  <a:cubicBezTo>
                    <a:pt x="786" y="175"/>
                    <a:pt x="792" y="175"/>
                    <a:pt x="797" y="175"/>
                  </a:cubicBezTo>
                  <a:cubicBezTo>
                    <a:pt x="802" y="175"/>
                    <a:pt x="806" y="175"/>
                    <a:pt x="810" y="174"/>
                  </a:cubicBezTo>
                  <a:cubicBezTo>
                    <a:pt x="813" y="174"/>
                    <a:pt x="815" y="174"/>
                    <a:pt x="817" y="174"/>
                  </a:cubicBezTo>
                  <a:cubicBezTo>
                    <a:pt x="821" y="174"/>
                    <a:pt x="823" y="173"/>
                    <a:pt x="824" y="172"/>
                  </a:cubicBezTo>
                  <a:cubicBezTo>
                    <a:pt x="826" y="171"/>
                    <a:pt x="826" y="169"/>
                    <a:pt x="826" y="168"/>
                  </a:cubicBezTo>
                  <a:cubicBezTo>
                    <a:pt x="826" y="167"/>
                    <a:pt x="825" y="166"/>
                    <a:pt x="824" y="165"/>
                  </a:cubicBezTo>
                  <a:cubicBezTo>
                    <a:pt x="824" y="164"/>
                    <a:pt x="823" y="163"/>
                    <a:pt x="823" y="163"/>
                  </a:cubicBezTo>
                  <a:cubicBezTo>
                    <a:pt x="817" y="156"/>
                    <a:pt x="817" y="156"/>
                    <a:pt x="817" y="156"/>
                  </a:cubicBezTo>
                  <a:cubicBezTo>
                    <a:pt x="706" y="8"/>
                    <a:pt x="706" y="8"/>
                    <a:pt x="706" y="8"/>
                  </a:cubicBezTo>
                  <a:cubicBezTo>
                    <a:pt x="706" y="8"/>
                    <a:pt x="705" y="7"/>
                    <a:pt x="704" y="7"/>
                  </a:cubicBezTo>
                  <a:cubicBezTo>
                    <a:pt x="702" y="6"/>
                    <a:pt x="700" y="5"/>
                    <a:pt x="696" y="4"/>
                  </a:cubicBezTo>
                  <a:cubicBezTo>
                    <a:pt x="691" y="3"/>
                    <a:pt x="685" y="2"/>
                    <a:pt x="676" y="1"/>
                  </a:cubicBezTo>
                  <a:cubicBezTo>
                    <a:pt x="667" y="1"/>
                    <a:pt x="656" y="0"/>
                    <a:pt x="641" y="1"/>
                  </a:cubicBezTo>
                  <a:cubicBezTo>
                    <a:pt x="640" y="1"/>
                    <a:pt x="639" y="1"/>
                    <a:pt x="638" y="1"/>
                  </a:cubicBezTo>
                  <a:cubicBezTo>
                    <a:pt x="637" y="1"/>
                    <a:pt x="636" y="1"/>
                    <a:pt x="635" y="1"/>
                  </a:cubicBezTo>
                  <a:cubicBezTo>
                    <a:pt x="633" y="1"/>
                    <a:pt x="632" y="1"/>
                    <a:pt x="631" y="1"/>
                  </a:cubicBezTo>
                  <a:cubicBezTo>
                    <a:pt x="630" y="1"/>
                    <a:pt x="629" y="1"/>
                    <a:pt x="628" y="1"/>
                  </a:cubicBezTo>
                  <a:cubicBezTo>
                    <a:pt x="610" y="1"/>
                    <a:pt x="565" y="3"/>
                    <a:pt x="508" y="4"/>
                  </a:cubicBezTo>
                  <a:cubicBezTo>
                    <a:pt x="451" y="6"/>
                    <a:pt x="382" y="7"/>
                    <a:pt x="314" y="9"/>
                  </a:cubicBezTo>
                  <a:cubicBezTo>
                    <a:pt x="247" y="11"/>
                    <a:pt x="180" y="13"/>
                    <a:pt x="129" y="14"/>
                  </a:cubicBezTo>
                  <a:cubicBezTo>
                    <a:pt x="78" y="15"/>
                    <a:pt x="43" y="16"/>
                    <a:pt x="36" y="16"/>
                  </a:cubicBezTo>
                  <a:cubicBezTo>
                    <a:pt x="30" y="16"/>
                    <a:pt x="24" y="17"/>
                    <a:pt x="19" y="17"/>
                  </a:cubicBezTo>
                  <a:cubicBezTo>
                    <a:pt x="14" y="17"/>
                    <a:pt x="10" y="18"/>
                    <a:pt x="7" y="19"/>
                  </a:cubicBezTo>
                  <a:cubicBezTo>
                    <a:pt x="3" y="21"/>
                    <a:pt x="1" y="22"/>
                    <a:pt x="1" y="25"/>
                  </a:cubicBezTo>
                  <a:cubicBezTo>
                    <a:pt x="0" y="27"/>
                    <a:pt x="0" y="30"/>
                    <a:pt x="3" y="35"/>
                  </a:cubicBezTo>
                  <a:cubicBezTo>
                    <a:pt x="5" y="39"/>
                    <a:pt x="8" y="44"/>
                    <a:pt x="10" y="50"/>
                  </a:cubicBezTo>
                  <a:cubicBezTo>
                    <a:pt x="13" y="56"/>
                    <a:pt x="16" y="62"/>
                    <a:pt x="20" y="67"/>
                  </a:cubicBezTo>
                  <a:cubicBezTo>
                    <a:pt x="23" y="73"/>
                    <a:pt x="27" y="78"/>
                    <a:pt x="31" y="82"/>
                  </a:cubicBezTo>
                  <a:cubicBezTo>
                    <a:pt x="35" y="86"/>
                    <a:pt x="39" y="89"/>
                    <a:pt x="43" y="89"/>
                  </a:cubicBezTo>
                  <a:cubicBezTo>
                    <a:pt x="45" y="90"/>
                    <a:pt x="47" y="90"/>
                    <a:pt x="48" y="90"/>
                  </a:cubicBezTo>
                  <a:cubicBezTo>
                    <a:pt x="50" y="90"/>
                    <a:pt x="52" y="90"/>
                    <a:pt x="54" y="91"/>
                  </a:cubicBezTo>
                  <a:cubicBezTo>
                    <a:pt x="56" y="91"/>
                    <a:pt x="58" y="91"/>
                    <a:pt x="60" y="91"/>
                  </a:cubicBezTo>
                  <a:cubicBezTo>
                    <a:pt x="62" y="91"/>
                    <a:pt x="65" y="91"/>
                    <a:pt x="67" y="91"/>
                  </a:cubicBezTo>
                  <a:cubicBezTo>
                    <a:pt x="70" y="91"/>
                    <a:pt x="74" y="91"/>
                    <a:pt x="77" y="90"/>
                  </a:cubicBezTo>
                  <a:cubicBezTo>
                    <a:pt x="81" y="90"/>
                    <a:pt x="84" y="90"/>
                    <a:pt x="88" y="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293593" y="3470830"/>
            <a:ext cx="2089668" cy="1046927"/>
            <a:chOff x="2181423" y="3449662"/>
            <a:chExt cx="1739900" cy="871537"/>
          </a:xfrm>
          <a:effectLst/>
        </p:grpSpPr>
        <p:sp>
          <p:nvSpPr>
            <p:cNvPr id="14" name="Freeform 24"/>
            <p:cNvSpPr/>
            <p:nvPr/>
          </p:nvSpPr>
          <p:spPr bwMode="auto">
            <a:xfrm flipH="1">
              <a:off x="2973585" y="3487762"/>
              <a:ext cx="153988" cy="331787"/>
            </a:xfrm>
            <a:custGeom>
              <a:avLst/>
              <a:gdLst>
                <a:gd name="T0" fmla="*/ 7 w 104"/>
                <a:gd name="T1" fmla="*/ 172 h 225"/>
                <a:gd name="T2" fmla="*/ 17 w 104"/>
                <a:gd name="T3" fmla="*/ 177 h 225"/>
                <a:gd name="T4" fmla="*/ 30 w 104"/>
                <a:gd name="T5" fmla="*/ 184 h 225"/>
                <a:gd name="T6" fmla="*/ 51 w 104"/>
                <a:gd name="T7" fmla="*/ 193 h 225"/>
                <a:gd name="T8" fmla="*/ 67 w 104"/>
                <a:gd name="T9" fmla="*/ 201 h 225"/>
                <a:gd name="T10" fmla="*/ 77 w 104"/>
                <a:gd name="T11" fmla="*/ 211 h 225"/>
                <a:gd name="T12" fmla="*/ 82 w 104"/>
                <a:gd name="T13" fmla="*/ 223 h 225"/>
                <a:gd name="T14" fmla="*/ 82 w 104"/>
                <a:gd name="T15" fmla="*/ 223 h 225"/>
                <a:gd name="T16" fmla="*/ 82 w 104"/>
                <a:gd name="T17" fmla="*/ 224 h 225"/>
                <a:gd name="T18" fmla="*/ 82 w 104"/>
                <a:gd name="T19" fmla="*/ 224 h 225"/>
                <a:gd name="T20" fmla="*/ 82 w 104"/>
                <a:gd name="T21" fmla="*/ 225 h 225"/>
                <a:gd name="T22" fmla="*/ 104 w 104"/>
                <a:gd name="T23" fmla="*/ 59 h 225"/>
                <a:gd name="T24" fmla="*/ 104 w 104"/>
                <a:gd name="T25" fmla="*/ 59 h 225"/>
                <a:gd name="T26" fmla="*/ 104 w 104"/>
                <a:gd name="T27" fmla="*/ 59 h 225"/>
                <a:gd name="T28" fmla="*/ 104 w 104"/>
                <a:gd name="T29" fmla="*/ 58 h 225"/>
                <a:gd name="T30" fmla="*/ 104 w 104"/>
                <a:gd name="T31" fmla="*/ 58 h 225"/>
                <a:gd name="T32" fmla="*/ 99 w 104"/>
                <a:gd name="T33" fmla="*/ 46 h 225"/>
                <a:gd name="T34" fmla="*/ 88 w 104"/>
                <a:gd name="T35" fmla="*/ 38 h 225"/>
                <a:gd name="T36" fmla="*/ 72 w 104"/>
                <a:gd name="T37" fmla="*/ 30 h 225"/>
                <a:gd name="T38" fmla="*/ 51 w 104"/>
                <a:gd name="T39" fmla="*/ 21 h 225"/>
                <a:gd name="T40" fmla="*/ 38 w 104"/>
                <a:gd name="T41" fmla="*/ 16 h 225"/>
                <a:gd name="T42" fmla="*/ 28 w 104"/>
                <a:gd name="T43" fmla="*/ 10 h 225"/>
                <a:gd name="T44" fmla="*/ 22 w 104"/>
                <a:gd name="T45" fmla="*/ 5 h 225"/>
                <a:gd name="T46" fmla="*/ 20 w 104"/>
                <a:gd name="T47" fmla="*/ 0 h 225"/>
                <a:gd name="T48" fmla="*/ 0 w 104"/>
                <a:gd name="T49" fmla="*/ 161 h 225"/>
                <a:gd name="T50" fmla="*/ 1 w 104"/>
                <a:gd name="T51" fmla="*/ 166 h 225"/>
                <a:gd name="T52" fmla="*/ 7 w 104"/>
                <a:gd name="T53" fmla="*/ 17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225">
                  <a:moveTo>
                    <a:pt x="7" y="172"/>
                  </a:moveTo>
                  <a:cubicBezTo>
                    <a:pt x="10" y="174"/>
                    <a:pt x="13" y="175"/>
                    <a:pt x="17" y="177"/>
                  </a:cubicBezTo>
                  <a:cubicBezTo>
                    <a:pt x="21" y="179"/>
                    <a:pt x="25" y="181"/>
                    <a:pt x="30" y="184"/>
                  </a:cubicBezTo>
                  <a:cubicBezTo>
                    <a:pt x="37" y="187"/>
                    <a:pt x="44" y="190"/>
                    <a:pt x="51" y="193"/>
                  </a:cubicBezTo>
                  <a:cubicBezTo>
                    <a:pt x="57" y="196"/>
                    <a:pt x="62" y="198"/>
                    <a:pt x="67" y="201"/>
                  </a:cubicBezTo>
                  <a:cubicBezTo>
                    <a:pt x="71" y="204"/>
                    <a:pt x="75" y="207"/>
                    <a:pt x="77" y="211"/>
                  </a:cubicBezTo>
                  <a:cubicBezTo>
                    <a:pt x="80" y="214"/>
                    <a:pt x="81" y="218"/>
                    <a:pt x="82" y="223"/>
                  </a:cubicBezTo>
                  <a:cubicBezTo>
                    <a:pt x="82" y="223"/>
                    <a:pt x="82" y="223"/>
                    <a:pt x="82" y="223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9" y="170"/>
                    <a:pt x="97" y="114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3"/>
                    <a:pt x="102" y="50"/>
                    <a:pt x="99" y="46"/>
                  </a:cubicBezTo>
                  <a:cubicBezTo>
                    <a:pt x="97" y="43"/>
                    <a:pt x="93" y="40"/>
                    <a:pt x="88" y="38"/>
                  </a:cubicBezTo>
                  <a:cubicBezTo>
                    <a:pt x="84" y="35"/>
                    <a:pt x="78" y="32"/>
                    <a:pt x="72" y="30"/>
                  </a:cubicBezTo>
                  <a:cubicBezTo>
                    <a:pt x="66" y="27"/>
                    <a:pt x="59" y="24"/>
                    <a:pt x="51" y="21"/>
                  </a:cubicBezTo>
                  <a:cubicBezTo>
                    <a:pt x="46" y="19"/>
                    <a:pt x="41" y="17"/>
                    <a:pt x="38" y="16"/>
                  </a:cubicBezTo>
                  <a:cubicBezTo>
                    <a:pt x="34" y="14"/>
                    <a:pt x="30" y="12"/>
                    <a:pt x="28" y="10"/>
                  </a:cubicBezTo>
                  <a:cubicBezTo>
                    <a:pt x="25" y="9"/>
                    <a:pt x="23" y="7"/>
                    <a:pt x="22" y="5"/>
                  </a:cubicBezTo>
                  <a:cubicBezTo>
                    <a:pt x="20" y="4"/>
                    <a:pt x="20" y="2"/>
                    <a:pt x="20" y="0"/>
                  </a:cubicBezTo>
                  <a:cubicBezTo>
                    <a:pt x="13" y="54"/>
                    <a:pt x="7" y="107"/>
                    <a:pt x="0" y="161"/>
                  </a:cubicBezTo>
                  <a:cubicBezTo>
                    <a:pt x="0" y="163"/>
                    <a:pt x="0" y="164"/>
                    <a:pt x="1" y="166"/>
                  </a:cubicBezTo>
                  <a:cubicBezTo>
                    <a:pt x="3" y="168"/>
                    <a:pt x="5" y="170"/>
                    <a:pt x="7" y="1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25"/>
            <p:cNvSpPr/>
            <p:nvPr/>
          </p:nvSpPr>
          <p:spPr bwMode="auto">
            <a:xfrm flipH="1">
              <a:off x="2181423" y="3584599"/>
              <a:ext cx="1739900" cy="736600"/>
            </a:xfrm>
            <a:custGeom>
              <a:avLst/>
              <a:gdLst>
                <a:gd name="T0" fmla="*/ 374 w 1175"/>
                <a:gd name="T1" fmla="*/ 445 h 499"/>
                <a:gd name="T2" fmla="*/ 394 w 1175"/>
                <a:gd name="T3" fmla="*/ 453 h 499"/>
                <a:gd name="T4" fmla="*/ 405 w 1175"/>
                <a:gd name="T5" fmla="*/ 455 h 499"/>
                <a:gd name="T6" fmla="*/ 417 w 1175"/>
                <a:gd name="T7" fmla="*/ 457 h 499"/>
                <a:gd name="T8" fmla="*/ 428 w 1175"/>
                <a:gd name="T9" fmla="*/ 457 h 499"/>
                <a:gd name="T10" fmla="*/ 438 w 1175"/>
                <a:gd name="T11" fmla="*/ 456 h 499"/>
                <a:gd name="T12" fmla="*/ 495 w 1175"/>
                <a:gd name="T13" fmla="*/ 454 h 499"/>
                <a:gd name="T14" fmla="*/ 666 w 1175"/>
                <a:gd name="T15" fmla="*/ 446 h 499"/>
                <a:gd name="T16" fmla="*/ 709 w 1175"/>
                <a:gd name="T17" fmla="*/ 443 h 499"/>
                <a:gd name="T18" fmla="*/ 724 w 1175"/>
                <a:gd name="T19" fmla="*/ 440 h 499"/>
                <a:gd name="T20" fmla="*/ 737 w 1175"/>
                <a:gd name="T21" fmla="*/ 435 h 499"/>
                <a:gd name="T22" fmla="*/ 740 w 1175"/>
                <a:gd name="T23" fmla="*/ 432 h 499"/>
                <a:gd name="T24" fmla="*/ 793 w 1175"/>
                <a:gd name="T25" fmla="*/ 322 h 499"/>
                <a:gd name="T26" fmla="*/ 863 w 1175"/>
                <a:gd name="T27" fmla="*/ 364 h 499"/>
                <a:gd name="T28" fmla="*/ 897 w 1175"/>
                <a:gd name="T29" fmla="*/ 395 h 499"/>
                <a:gd name="T30" fmla="*/ 926 w 1175"/>
                <a:gd name="T31" fmla="*/ 404 h 499"/>
                <a:gd name="T32" fmla="*/ 954 w 1175"/>
                <a:gd name="T33" fmla="*/ 409 h 499"/>
                <a:gd name="T34" fmla="*/ 969 w 1175"/>
                <a:gd name="T35" fmla="*/ 411 h 499"/>
                <a:gd name="T36" fmla="*/ 980 w 1175"/>
                <a:gd name="T37" fmla="*/ 411 h 499"/>
                <a:gd name="T38" fmla="*/ 1003 w 1175"/>
                <a:gd name="T39" fmla="*/ 410 h 499"/>
                <a:gd name="T40" fmla="*/ 1057 w 1175"/>
                <a:gd name="T41" fmla="*/ 399 h 499"/>
                <a:gd name="T42" fmla="*/ 1118 w 1175"/>
                <a:gd name="T43" fmla="*/ 381 h 499"/>
                <a:gd name="T44" fmla="*/ 1169 w 1175"/>
                <a:gd name="T45" fmla="*/ 194 h 499"/>
                <a:gd name="T46" fmla="*/ 1116 w 1175"/>
                <a:gd name="T47" fmla="*/ 210 h 499"/>
                <a:gd name="T48" fmla="*/ 1008 w 1175"/>
                <a:gd name="T49" fmla="*/ 228 h 499"/>
                <a:gd name="T50" fmla="*/ 939 w 1175"/>
                <a:gd name="T51" fmla="*/ 217 h 499"/>
                <a:gd name="T52" fmla="*/ 888 w 1175"/>
                <a:gd name="T53" fmla="*/ 180 h 499"/>
                <a:gd name="T54" fmla="*/ 845 w 1175"/>
                <a:gd name="T55" fmla="*/ 152 h 499"/>
                <a:gd name="T56" fmla="*/ 815 w 1175"/>
                <a:gd name="T57" fmla="*/ 144 h 499"/>
                <a:gd name="T58" fmla="*/ 798 w 1175"/>
                <a:gd name="T59" fmla="*/ 142 h 499"/>
                <a:gd name="T60" fmla="*/ 774 w 1175"/>
                <a:gd name="T61" fmla="*/ 140 h 499"/>
                <a:gd name="T62" fmla="*/ 762 w 1175"/>
                <a:gd name="T63" fmla="*/ 140 h 499"/>
                <a:gd name="T64" fmla="*/ 725 w 1175"/>
                <a:gd name="T65" fmla="*/ 144 h 499"/>
                <a:gd name="T66" fmla="*/ 684 w 1175"/>
                <a:gd name="T67" fmla="*/ 154 h 499"/>
                <a:gd name="T68" fmla="*/ 662 w 1175"/>
                <a:gd name="T69" fmla="*/ 165 h 499"/>
                <a:gd name="T70" fmla="*/ 655 w 1175"/>
                <a:gd name="T71" fmla="*/ 172 h 499"/>
                <a:gd name="T72" fmla="*/ 593 w 1175"/>
                <a:gd name="T73" fmla="*/ 266 h 499"/>
                <a:gd name="T74" fmla="*/ 461 w 1175"/>
                <a:gd name="T75" fmla="*/ 271 h 499"/>
                <a:gd name="T76" fmla="*/ 436 w 1175"/>
                <a:gd name="T77" fmla="*/ 271 h 499"/>
                <a:gd name="T78" fmla="*/ 393 w 1175"/>
                <a:gd name="T79" fmla="*/ 259 h 499"/>
                <a:gd name="T80" fmla="*/ 335 w 1175"/>
                <a:gd name="T81" fmla="*/ 203 h 499"/>
                <a:gd name="T82" fmla="*/ 298 w 1175"/>
                <a:gd name="T83" fmla="*/ 174 h 499"/>
                <a:gd name="T84" fmla="*/ 287 w 1175"/>
                <a:gd name="T85" fmla="*/ 171 h 499"/>
                <a:gd name="T86" fmla="*/ 269 w 1175"/>
                <a:gd name="T87" fmla="*/ 168 h 499"/>
                <a:gd name="T88" fmla="*/ 255 w 1175"/>
                <a:gd name="T89" fmla="*/ 168 h 499"/>
                <a:gd name="T90" fmla="*/ 248 w 1175"/>
                <a:gd name="T91" fmla="*/ 168 h 499"/>
                <a:gd name="T92" fmla="*/ 231 w 1175"/>
                <a:gd name="T93" fmla="*/ 173 h 499"/>
                <a:gd name="T94" fmla="*/ 219 w 1175"/>
                <a:gd name="T95" fmla="*/ 181 h 499"/>
                <a:gd name="T96" fmla="*/ 185 w 1175"/>
                <a:gd name="T97" fmla="*/ 197 h 499"/>
                <a:gd name="T98" fmla="*/ 90 w 1175"/>
                <a:gd name="T99" fmla="*/ 7 h 499"/>
                <a:gd name="T100" fmla="*/ 67 w 1175"/>
                <a:gd name="T101" fmla="*/ 186 h 499"/>
                <a:gd name="T102" fmla="*/ 14 w 1175"/>
                <a:gd name="T103" fmla="*/ 494 h 499"/>
                <a:gd name="T104" fmla="*/ 28 w 1175"/>
                <a:gd name="T105" fmla="*/ 352 h 499"/>
                <a:gd name="T106" fmla="*/ 77 w 1175"/>
                <a:gd name="T107" fmla="*/ 372 h 499"/>
                <a:gd name="T108" fmla="*/ 99 w 1175"/>
                <a:gd name="T109" fmla="*/ 377 h 499"/>
                <a:gd name="T110" fmla="*/ 117 w 1175"/>
                <a:gd name="T111" fmla="*/ 379 h 499"/>
                <a:gd name="T112" fmla="*/ 136 w 1175"/>
                <a:gd name="T113" fmla="*/ 380 h 499"/>
                <a:gd name="T114" fmla="*/ 157 w 1175"/>
                <a:gd name="T115" fmla="*/ 378 h 499"/>
                <a:gd name="T116" fmla="*/ 180 w 1175"/>
                <a:gd name="T117" fmla="*/ 373 h 499"/>
                <a:gd name="T118" fmla="*/ 198 w 1175"/>
                <a:gd name="T119" fmla="*/ 364 h 499"/>
                <a:gd name="T120" fmla="*/ 217 w 1175"/>
                <a:gd name="T121" fmla="*/ 348 h 499"/>
                <a:gd name="T122" fmla="*/ 280 w 1175"/>
                <a:gd name="T123" fmla="*/ 352 h 499"/>
                <a:gd name="T124" fmla="*/ 327 w 1175"/>
                <a:gd name="T125" fmla="*/ 39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5" h="499">
                  <a:moveTo>
                    <a:pt x="333" y="403"/>
                  </a:moveTo>
                  <a:cubicBezTo>
                    <a:pt x="333" y="404"/>
                    <a:pt x="334" y="405"/>
                    <a:pt x="335" y="406"/>
                  </a:cubicBezTo>
                  <a:cubicBezTo>
                    <a:pt x="335" y="406"/>
                    <a:pt x="335" y="406"/>
                    <a:pt x="335" y="406"/>
                  </a:cubicBezTo>
                  <a:cubicBezTo>
                    <a:pt x="339" y="410"/>
                    <a:pt x="342" y="414"/>
                    <a:pt x="345" y="417"/>
                  </a:cubicBezTo>
                  <a:cubicBezTo>
                    <a:pt x="345" y="418"/>
                    <a:pt x="346" y="418"/>
                    <a:pt x="346" y="419"/>
                  </a:cubicBezTo>
                  <a:cubicBezTo>
                    <a:pt x="349" y="422"/>
                    <a:pt x="353" y="426"/>
                    <a:pt x="356" y="430"/>
                  </a:cubicBezTo>
                  <a:cubicBezTo>
                    <a:pt x="357" y="431"/>
                    <a:pt x="359" y="433"/>
                    <a:pt x="360" y="434"/>
                  </a:cubicBezTo>
                  <a:cubicBezTo>
                    <a:pt x="360" y="434"/>
                    <a:pt x="361" y="435"/>
                    <a:pt x="361" y="435"/>
                  </a:cubicBezTo>
                  <a:cubicBezTo>
                    <a:pt x="362" y="436"/>
                    <a:pt x="363" y="436"/>
                    <a:pt x="363" y="437"/>
                  </a:cubicBezTo>
                  <a:cubicBezTo>
                    <a:pt x="364" y="437"/>
                    <a:pt x="364" y="437"/>
                    <a:pt x="364" y="437"/>
                  </a:cubicBezTo>
                  <a:cubicBezTo>
                    <a:pt x="364" y="438"/>
                    <a:pt x="365" y="438"/>
                    <a:pt x="366" y="439"/>
                  </a:cubicBezTo>
                  <a:cubicBezTo>
                    <a:pt x="366" y="439"/>
                    <a:pt x="367" y="440"/>
                    <a:pt x="368" y="441"/>
                  </a:cubicBezTo>
                  <a:cubicBezTo>
                    <a:pt x="369" y="441"/>
                    <a:pt x="369" y="441"/>
                    <a:pt x="370" y="442"/>
                  </a:cubicBezTo>
                  <a:cubicBezTo>
                    <a:pt x="370" y="442"/>
                    <a:pt x="371" y="442"/>
                    <a:pt x="371" y="443"/>
                  </a:cubicBezTo>
                  <a:cubicBezTo>
                    <a:pt x="372" y="443"/>
                    <a:pt x="372" y="443"/>
                    <a:pt x="372" y="443"/>
                  </a:cubicBezTo>
                  <a:cubicBezTo>
                    <a:pt x="373" y="444"/>
                    <a:pt x="373" y="444"/>
                    <a:pt x="373" y="444"/>
                  </a:cubicBezTo>
                  <a:cubicBezTo>
                    <a:pt x="374" y="445"/>
                    <a:pt x="374" y="445"/>
                    <a:pt x="374" y="445"/>
                  </a:cubicBezTo>
                  <a:cubicBezTo>
                    <a:pt x="375" y="445"/>
                    <a:pt x="376" y="445"/>
                    <a:pt x="377" y="446"/>
                  </a:cubicBezTo>
                  <a:cubicBezTo>
                    <a:pt x="377" y="446"/>
                    <a:pt x="378" y="447"/>
                    <a:pt x="379" y="447"/>
                  </a:cubicBezTo>
                  <a:cubicBezTo>
                    <a:pt x="379" y="447"/>
                    <a:pt x="379" y="447"/>
                    <a:pt x="379" y="447"/>
                  </a:cubicBezTo>
                  <a:cubicBezTo>
                    <a:pt x="380" y="448"/>
                    <a:pt x="381" y="448"/>
                    <a:pt x="381" y="448"/>
                  </a:cubicBezTo>
                  <a:cubicBezTo>
                    <a:pt x="382" y="448"/>
                    <a:pt x="382" y="449"/>
                    <a:pt x="383" y="449"/>
                  </a:cubicBezTo>
                  <a:cubicBezTo>
                    <a:pt x="384" y="449"/>
                    <a:pt x="385" y="450"/>
                    <a:pt x="386" y="450"/>
                  </a:cubicBezTo>
                  <a:cubicBezTo>
                    <a:pt x="386" y="450"/>
                    <a:pt x="387" y="450"/>
                    <a:pt x="387" y="451"/>
                  </a:cubicBezTo>
                  <a:cubicBezTo>
                    <a:pt x="388" y="451"/>
                    <a:pt x="388" y="451"/>
                    <a:pt x="388" y="451"/>
                  </a:cubicBezTo>
                  <a:cubicBezTo>
                    <a:pt x="388" y="451"/>
                    <a:pt x="389" y="451"/>
                    <a:pt x="389" y="451"/>
                  </a:cubicBezTo>
                  <a:cubicBezTo>
                    <a:pt x="389" y="451"/>
                    <a:pt x="390" y="451"/>
                    <a:pt x="390" y="452"/>
                  </a:cubicBezTo>
                  <a:cubicBezTo>
                    <a:pt x="391" y="452"/>
                    <a:pt x="391" y="452"/>
                    <a:pt x="391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3" y="453"/>
                    <a:pt x="393" y="453"/>
                    <a:pt x="393" y="453"/>
                  </a:cubicBezTo>
                  <a:cubicBezTo>
                    <a:pt x="394" y="453"/>
                    <a:pt x="394" y="453"/>
                    <a:pt x="394" y="453"/>
                  </a:cubicBezTo>
                  <a:cubicBezTo>
                    <a:pt x="395" y="453"/>
                    <a:pt x="395" y="453"/>
                    <a:pt x="395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7" y="454"/>
                    <a:pt x="397" y="454"/>
                    <a:pt x="397" y="454"/>
                  </a:cubicBezTo>
                  <a:cubicBezTo>
                    <a:pt x="398" y="454"/>
                    <a:pt x="398" y="454"/>
                    <a:pt x="398" y="454"/>
                  </a:cubicBezTo>
                  <a:cubicBezTo>
                    <a:pt x="399" y="454"/>
                    <a:pt x="399" y="454"/>
                    <a:pt x="399" y="454"/>
                  </a:cubicBezTo>
                  <a:cubicBezTo>
                    <a:pt x="400" y="454"/>
                    <a:pt x="400" y="454"/>
                    <a:pt x="400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5"/>
                    <a:pt x="401" y="455"/>
                    <a:pt x="401" y="455"/>
                  </a:cubicBezTo>
                  <a:cubicBezTo>
                    <a:pt x="402" y="455"/>
                    <a:pt x="402" y="455"/>
                    <a:pt x="402" y="455"/>
                  </a:cubicBezTo>
                  <a:cubicBezTo>
                    <a:pt x="403" y="455"/>
                    <a:pt x="403" y="455"/>
                    <a:pt x="403" y="455"/>
                  </a:cubicBezTo>
                  <a:cubicBezTo>
                    <a:pt x="404" y="455"/>
                    <a:pt x="404" y="455"/>
                    <a:pt x="404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9" y="456"/>
                    <a:pt x="409" y="456"/>
                    <a:pt x="409" y="456"/>
                  </a:cubicBezTo>
                  <a:cubicBezTo>
                    <a:pt x="410" y="456"/>
                    <a:pt x="410" y="456"/>
                    <a:pt x="410" y="456"/>
                  </a:cubicBezTo>
                  <a:cubicBezTo>
                    <a:pt x="411" y="456"/>
                    <a:pt x="411" y="456"/>
                    <a:pt x="411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3" y="456"/>
                    <a:pt x="413" y="456"/>
                    <a:pt x="413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5" y="456"/>
                    <a:pt x="415" y="456"/>
                    <a:pt x="415" y="456"/>
                  </a:cubicBezTo>
                  <a:cubicBezTo>
                    <a:pt x="416" y="456"/>
                    <a:pt x="416" y="456"/>
                    <a:pt x="416" y="456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19" y="457"/>
                    <a:pt x="419" y="457"/>
                    <a:pt x="419" y="457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57"/>
                    <a:pt x="421" y="457"/>
                    <a:pt x="421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4" y="457"/>
                    <a:pt x="424" y="457"/>
                    <a:pt x="424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7" y="457"/>
                    <a:pt x="427" y="457"/>
                    <a:pt x="427" y="457"/>
                  </a:cubicBezTo>
                  <a:cubicBezTo>
                    <a:pt x="427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9" y="457"/>
                    <a:pt x="429" y="457"/>
                    <a:pt x="429" y="457"/>
                  </a:cubicBezTo>
                  <a:cubicBezTo>
                    <a:pt x="430" y="457"/>
                    <a:pt x="430" y="457"/>
                    <a:pt x="430" y="457"/>
                  </a:cubicBezTo>
                  <a:cubicBezTo>
                    <a:pt x="431" y="457"/>
                    <a:pt x="431" y="457"/>
                    <a:pt x="431" y="457"/>
                  </a:cubicBezTo>
                  <a:cubicBezTo>
                    <a:pt x="431" y="457"/>
                    <a:pt x="432" y="457"/>
                    <a:pt x="432" y="457"/>
                  </a:cubicBezTo>
                  <a:cubicBezTo>
                    <a:pt x="432" y="456"/>
                    <a:pt x="433" y="456"/>
                    <a:pt x="433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5" y="456"/>
                    <a:pt x="435" y="456"/>
                    <a:pt x="435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40" y="456"/>
                    <a:pt x="440" y="456"/>
                    <a:pt x="440" y="456"/>
                  </a:cubicBezTo>
                  <a:cubicBezTo>
                    <a:pt x="440" y="456"/>
                    <a:pt x="441" y="456"/>
                    <a:pt x="441" y="456"/>
                  </a:cubicBezTo>
                  <a:cubicBezTo>
                    <a:pt x="442" y="456"/>
                    <a:pt x="442" y="456"/>
                    <a:pt x="442" y="456"/>
                  </a:cubicBezTo>
                  <a:cubicBezTo>
                    <a:pt x="444" y="455"/>
                    <a:pt x="449" y="455"/>
                    <a:pt x="455" y="455"/>
                  </a:cubicBezTo>
                  <a:cubicBezTo>
                    <a:pt x="460" y="455"/>
                    <a:pt x="466" y="455"/>
                    <a:pt x="473" y="455"/>
                  </a:cubicBezTo>
                  <a:cubicBezTo>
                    <a:pt x="474" y="455"/>
                    <a:pt x="475" y="454"/>
                    <a:pt x="476" y="454"/>
                  </a:cubicBezTo>
                  <a:cubicBezTo>
                    <a:pt x="477" y="454"/>
                    <a:pt x="479" y="454"/>
                    <a:pt x="480" y="454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83" y="454"/>
                    <a:pt x="486" y="454"/>
                    <a:pt x="488" y="454"/>
                  </a:cubicBezTo>
                  <a:cubicBezTo>
                    <a:pt x="488" y="454"/>
                    <a:pt x="488" y="454"/>
                    <a:pt x="488" y="454"/>
                  </a:cubicBezTo>
                  <a:cubicBezTo>
                    <a:pt x="490" y="454"/>
                    <a:pt x="492" y="454"/>
                    <a:pt x="495" y="454"/>
                  </a:cubicBezTo>
                  <a:cubicBezTo>
                    <a:pt x="495" y="454"/>
                    <a:pt x="496" y="454"/>
                    <a:pt x="497" y="454"/>
                  </a:cubicBezTo>
                  <a:cubicBezTo>
                    <a:pt x="498" y="454"/>
                    <a:pt x="498" y="454"/>
                    <a:pt x="498" y="454"/>
                  </a:cubicBezTo>
                  <a:cubicBezTo>
                    <a:pt x="512" y="453"/>
                    <a:pt x="527" y="453"/>
                    <a:pt x="543" y="452"/>
                  </a:cubicBezTo>
                  <a:cubicBezTo>
                    <a:pt x="544" y="452"/>
                    <a:pt x="545" y="452"/>
                    <a:pt x="545" y="452"/>
                  </a:cubicBezTo>
                  <a:cubicBezTo>
                    <a:pt x="551" y="452"/>
                    <a:pt x="557" y="451"/>
                    <a:pt x="562" y="451"/>
                  </a:cubicBezTo>
                  <a:cubicBezTo>
                    <a:pt x="563" y="451"/>
                    <a:pt x="564" y="451"/>
                    <a:pt x="565" y="451"/>
                  </a:cubicBezTo>
                  <a:cubicBezTo>
                    <a:pt x="569" y="451"/>
                    <a:pt x="572" y="451"/>
                    <a:pt x="575" y="451"/>
                  </a:cubicBezTo>
                  <a:cubicBezTo>
                    <a:pt x="577" y="451"/>
                    <a:pt x="579" y="450"/>
                    <a:pt x="580" y="450"/>
                  </a:cubicBezTo>
                  <a:cubicBezTo>
                    <a:pt x="583" y="450"/>
                    <a:pt x="586" y="450"/>
                    <a:pt x="589" y="450"/>
                  </a:cubicBezTo>
                  <a:cubicBezTo>
                    <a:pt x="593" y="450"/>
                    <a:pt x="597" y="450"/>
                    <a:pt x="602" y="449"/>
                  </a:cubicBezTo>
                  <a:cubicBezTo>
                    <a:pt x="604" y="449"/>
                    <a:pt x="606" y="449"/>
                    <a:pt x="608" y="449"/>
                  </a:cubicBezTo>
                  <a:cubicBezTo>
                    <a:pt x="614" y="449"/>
                    <a:pt x="621" y="449"/>
                    <a:pt x="627" y="448"/>
                  </a:cubicBezTo>
                  <a:cubicBezTo>
                    <a:pt x="627" y="448"/>
                    <a:pt x="628" y="448"/>
                    <a:pt x="628" y="448"/>
                  </a:cubicBezTo>
                  <a:cubicBezTo>
                    <a:pt x="632" y="448"/>
                    <a:pt x="637" y="448"/>
                    <a:pt x="641" y="447"/>
                  </a:cubicBezTo>
                  <a:cubicBezTo>
                    <a:pt x="642" y="447"/>
                    <a:pt x="642" y="447"/>
                    <a:pt x="643" y="447"/>
                  </a:cubicBezTo>
                  <a:cubicBezTo>
                    <a:pt x="643" y="447"/>
                    <a:pt x="644" y="447"/>
                    <a:pt x="644" y="447"/>
                  </a:cubicBezTo>
                  <a:cubicBezTo>
                    <a:pt x="652" y="447"/>
                    <a:pt x="659" y="446"/>
                    <a:pt x="666" y="446"/>
                  </a:cubicBezTo>
                  <a:cubicBezTo>
                    <a:pt x="666" y="446"/>
                    <a:pt x="667" y="446"/>
                    <a:pt x="668" y="446"/>
                  </a:cubicBezTo>
                  <a:cubicBezTo>
                    <a:pt x="669" y="446"/>
                    <a:pt x="670" y="446"/>
                    <a:pt x="671" y="446"/>
                  </a:cubicBezTo>
                  <a:cubicBezTo>
                    <a:pt x="673" y="446"/>
                    <a:pt x="674" y="445"/>
                    <a:pt x="675" y="445"/>
                  </a:cubicBezTo>
                  <a:cubicBezTo>
                    <a:pt x="676" y="445"/>
                    <a:pt x="676" y="445"/>
                    <a:pt x="677" y="445"/>
                  </a:cubicBezTo>
                  <a:cubicBezTo>
                    <a:pt x="678" y="445"/>
                    <a:pt x="679" y="445"/>
                    <a:pt x="680" y="445"/>
                  </a:cubicBezTo>
                  <a:cubicBezTo>
                    <a:pt x="682" y="445"/>
                    <a:pt x="684" y="445"/>
                    <a:pt x="685" y="445"/>
                  </a:cubicBezTo>
                  <a:cubicBezTo>
                    <a:pt x="686" y="445"/>
                    <a:pt x="687" y="445"/>
                    <a:pt x="689" y="444"/>
                  </a:cubicBezTo>
                  <a:cubicBezTo>
                    <a:pt x="689" y="444"/>
                    <a:pt x="690" y="444"/>
                    <a:pt x="690" y="444"/>
                  </a:cubicBezTo>
                  <a:cubicBezTo>
                    <a:pt x="691" y="444"/>
                    <a:pt x="692" y="444"/>
                    <a:pt x="694" y="444"/>
                  </a:cubicBezTo>
                  <a:cubicBezTo>
                    <a:pt x="695" y="444"/>
                    <a:pt x="696" y="444"/>
                    <a:pt x="697" y="444"/>
                  </a:cubicBezTo>
                  <a:cubicBezTo>
                    <a:pt x="699" y="444"/>
                    <a:pt x="702" y="443"/>
                    <a:pt x="704" y="443"/>
                  </a:cubicBezTo>
                  <a:cubicBezTo>
                    <a:pt x="705" y="443"/>
                    <a:pt x="705" y="443"/>
                    <a:pt x="705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7" y="443"/>
                    <a:pt x="707" y="443"/>
                    <a:pt x="707" y="443"/>
                  </a:cubicBezTo>
                  <a:cubicBezTo>
                    <a:pt x="708" y="443"/>
                    <a:pt x="708" y="443"/>
                    <a:pt x="708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10" y="443"/>
                    <a:pt x="711" y="443"/>
                    <a:pt x="711" y="443"/>
                  </a:cubicBezTo>
                  <a:cubicBezTo>
                    <a:pt x="712" y="442"/>
                    <a:pt x="712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4" y="442"/>
                    <a:pt x="715" y="442"/>
                    <a:pt x="715" y="442"/>
                  </a:cubicBezTo>
                  <a:cubicBezTo>
                    <a:pt x="716" y="442"/>
                    <a:pt x="716" y="442"/>
                    <a:pt x="716" y="442"/>
                  </a:cubicBezTo>
                  <a:cubicBezTo>
                    <a:pt x="717" y="442"/>
                    <a:pt x="717" y="442"/>
                    <a:pt x="717" y="442"/>
                  </a:cubicBezTo>
                  <a:cubicBezTo>
                    <a:pt x="718" y="442"/>
                    <a:pt x="718" y="442"/>
                    <a:pt x="718" y="442"/>
                  </a:cubicBezTo>
                  <a:cubicBezTo>
                    <a:pt x="719" y="442"/>
                    <a:pt x="719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1" y="441"/>
                    <a:pt x="721" y="441"/>
                    <a:pt x="721" y="441"/>
                  </a:cubicBezTo>
                  <a:cubicBezTo>
                    <a:pt x="721" y="441"/>
                    <a:pt x="722" y="441"/>
                    <a:pt x="722" y="441"/>
                  </a:cubicBezTo>
                  <a:cubicBezTo>
                    <a:pt x="723" y="441"/>
                    <a:pt x="723" y="441"/>
                    <a:pt x="723" y="441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5" y="440"/>
                    <a:pt x="725" y="440"/>
                    <a:pt x="725" y="440"/>
                  </a:cubicBezTo>
                  <a:cubicBezTo>
                    <a:pt x="726" y="440"/>
                    <a:pt x="726" y="440"/>
                    <a:pt x="727" y="440"/>
                  </a:cubicBezTo>
                  <a:cubicBezTo>
                    <a:pt x="727" y="440"/>
                    <a:pt x="727" y="440"/>
                    <a:pt x="727" y="440"/>
                  </a:cubicBezTo>
                  <a:cubicBezTo>
                    <a:pt x="728" y="439"/>
                    <a:pt x="728" y="439"/>
                    <a:pt x="728" y="439"/>
                  </a:cubicBezTo>
                  <a:cubicBezTo>
                    <a:pt x="729" y="439"/>
                    <a:pt x="729" y="439"/>
                    <a:pt x="730" y="439"/>
                  </a:cubicBezTo>
                  <a:cubicBezTo>
                    <a:pt x="730" y="439"/>
                    <a:pt x="730" y="439"/>
                    <a:pt x="730" y="439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2" y="438"/>
                    <a:pt x="732" y="438"/>
                    <a:pt x="732" y="438"/>
                  </a:cubicBezTo>
                  <a:cubicBezTo>
                    <a:pt x="733" y="438"/>
                    <a:pt x="733" y="438"/>
                    <a:pt x="733" y="438"/>
                  </a:cubicBezTo>
                  <a:cubicBezTo>
                    <a:pt x="733" y="437"/>
                    <a:pt x="733" y="437"/>
                    <a:pt x="733" y="437"/>
                  </a:cubicBezTo>
                  <a:cubicBezTo>
                    <a:pt x="734" y="437"/>
                    <a:pt x="734" y="437"/>
                    <a:pt x="734" y="437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6" y="436"/>
                    <a:pt x="736" y="436"/>
                    <a:pt x="736" y="436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6" y="392"/>
                    <a:pt x="752" y="355"/>
                    <a:pt x="758" y="317"/>
                  </a:cubicBezTo>
                  <a:cubicBezTo>
                    <a:pt x="763" y="317"/>
                    <a:pt x="768" y="318"/>
                    <a:pt x="773" y="318"/>
                  </a:cubicBezTo>
                  <a:cubicBezTo>
                    <a:pt x="773" y="318"/>
                    <a:pt x="773" y="318"/>
                    <a:pt x="773" y="318"/>
                  </a:cubicBezTo>
                  <a:cubicBezTo>
                    <a:pt x="776" y="319"/>
                    <a:pt x="780" y="319"/>
                    <a:pt x="783" y="320"/>
                  </a:cubicBezTo>
                  <a:cubicBezTo>
                    <a:pt x="786" y="321"/>
                    <a:pt x="790" y="321"/>
                    <a:pt x="793" y="322"/>
                  </a:cubicBezTo>
                  <a:cubicBezTo>
                    <a:pt x="793" y="322"/>
                    <a:pt x="793" y="322"/>
                    <a:pt x="793" y="322"/>
                  </a:cubicBezTo>
                  <a:cubicBezTo>
                    <a:pt x="796" y="323"/>
                    <a:pt x="799" y="324"/>
                    <a:pt x="802" y="324"/>
                  </a:cubicBezTo>
                  <a:cubicBezTo>
                    <a:pt x="802" y="324"/>
                    <a:pt x="802" y="324"/>
                    <a:pt x="802" y="324"/>
                  </a:cubicBezTo>
                  <a:cubicBezTo>
                    <a:pt x="804" y="325"/>
                    <a:pt x="806" y="326"/>
                    <a:pt x="808" y="326"/>
                  </a:cubicBezTo>
                  <a:cubicBezTo>
                    <a:pt x="810" y="327"/>
                    <a:pt x="812" y="328"/>
                    <a:pt x="814" y="328"/>
                  </a:cubicBezTo>
                  <a:cubicBezTo>
                    <a:pt x="815" y="329"/>
                    <a:pt x="816" y="329"/>
                    <a:pt x="817" y="330"/>
                  </a:cubicBezTo>
                  <a:cubicBezTo>
                    <a:pt x="819" y="330"/>
                    <a:pt x="821" y="331"/>
                    <a:pt x="823" y="332"/>
                  </a:cubicBezTo>
                  <a:cubicBezTo>
                    <a:pt x="824" y="333"/>
                    <a:pt x="825" y="333"/>
                    <a:pt x="826" y="333"/>
                  </a:cubicBezTo>
                  <a:cubicBezTo>
                    <a:pt x="829" y="335"/>
                    <a:pt x="831" y="336"/>
                    <a:pt x="834" y="337"/>
                  </a:cubicBezTo>
                  <a:cubicBezTo>
                    <a:pt x="834" y="338"/>
                    <a:pt x="834" y="338"/>
                    <a:pt x="834" y="338"/>
                  </a:cubicBezTo>
                  <a:cubicBezTo>
                    <a:pt x="837" y="339"/>
                    <a:pt x="839" y="341"/>
                    <a:pt x="841" y="342"/>
                  </a:cubicBezTo>
                  <a:cubicBezTo>
                    <a:pt x="843" y="343"/>
                    <a:pt x="844" y="344"/>
                    <a:pt x="846" y="345"/>
                  </a:cubicBezTo>
                  <a:cubicBezTo>
                    <a:pt x="846" y="346"/>
                    <a:pt x="846" y="346"/>
                    <a:pt x="846" y="346"/>
                  </a:cubicBezTo>
                  <a:cubicBezTo>
                    <a:pt x="850" y="349"/>
                    <a:pt x="853" y="351"/>
                    <a:pt x="855" y="354"/>
                  </a:cubicBezTo>
                  <a:cubicBezTo>
                    <a:pt x="856" y="355"/>
                    <a:pt x="856" y="355"/>
                    <a:pt x="856" y="355"/>
                  </a:cubicBezTo>
                  <a:cubicBezTo>
                    <a:pt x="857" y="356"/>
                    <a:pt x="859" y="358"/>
                    <a:pt x="860" y="359"/>
                  </a:cubicBezTo>
                  <a:cubicBezTo>
                    <a:pt x="860" y="360"/>
                    <a:pt x="860" y="360"/>
                    <a:pt x="860" y="360"/>
                  </a:cubicBezTo>
                  <a:cubicBezTo>
                    <a:pt x="861" y="361"/>
                    <a:pt x="862" y="363"/>
                    <a:pt x="863" y="364"/>
                  </a:cubicBezTo>
                  <a:cubicBezTo>
                    <a:pt x="864" y="366"/>
                    <a:pt x="865" y="368"/>
                    <a:pt x="867" y="370"/>
                  </a:cubicBezTo>
                  <a:cubicBezTo>
                    <a:pt x="867" y="370"/>
                    <a:pt x="867" y="371"/>
                    <a:pt x="868" y="371"/>
                  </a:cubicBezTo>
                  <a:cubicBezTo>
                    <a:pt x="869" y="373"/>
                    <a:pt x="870" y="374"/>
                    <a:pt x="870" y="375"/>
                  </a:cubicBezTo>
                  <a:cubicBezTo>
                    <a:pt x="871" y="376"/>
                    <a:pt x="871" y="376"/>
                    <a:pt x="871" y="376"/>
                  </a:cubicBezTo>
                  <a:cubicBezTo>
                    <a:pt x="872" y="377"/>
                    <a:pt x="872" y="377"/>
                    <a:pt x="872" y="377"/>
                  </a:cubicBezTo>
                  <a:cubicBezTo>
                    <a:pt x="873" y="378"/>
                    <a:pt x="874" y="379"/>
                    <a:pt x="875" y="380"/>
                  </a:cubicBezTo>
                  <a:cubicBezTo>
                    <a:pt x="876" y="380"/>
                    <a:pt x="876" y="381"/>
                    <a:pt x="876" y="381"/>
                  </a:cubicBezTo>
                  <a:cubicBezTo>
                    <a:pt x="877" y="382"/>
                    <a:pt x="877" y="382"/>
                    <a:pt x="877" y="382"/>
                  </a:cubicBezTo>
                  <a:cubicBezTo>
                    <a:pt x="878" y="383"/>
                    <a:pt x="880" y="384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3" y="387"/>
                    <a:pt x="885" y="388"/>
                    <a:pt x="887" y="389"/>
                  </a:cubicBezTo>
                  <a:cubicBezTo>
                    <a:pt x="888" y="389"/>
                    <a:pt x="888" y="390"/>
                    <a:pt x="889" y="390"/>
                  </a:cubicBezTo>
                  <a:cubicBezTo>
                    <a:pt x="890" y="391"/>
                    <a:pt x="892" y="392"/>
                    <a:pt x="893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895" y="393"/>
                    <a:pt x="895" y="393"/>
                    <a:pt x="895" y="394"/>
                  </a:cubicBezTo>
                  <a:cubicBezTo>
                    <a:pt x="896" y="394"/>
                    <a:pt x="897" y="394"/>
                    <a:pt x="897" y="395"/>
                  </a:cubicBezTo>
                  <a:cubicBezTo>
                    <a:pt x="898" y="395"/>
                    <a:pt x="899" y="395"/>
                    <a:pt x="900" y="396"/>
                  </a:cubicBezTo>
                  <a:cubicBezTo>
                    <a:pt x="901" y="396"/>
                    <a:pt x="902" y="396"/>
                    <a:pt x="903" y="397"/>
                  </a:cubicBezTo>
                  <a:cubicBezTo>
                    <a:pt x="905" y="398"/>
                    <a:pt x="907" y="398"/>
                    <a:pt x="909" y="399"/>
                  </a:cubicBezTo>
                  <a:cubicBezTo>
                    <a:pt x="909" y="399"/>
                    <a:pt x="910" y="399"/>
                    <a:pt x="910" y="399"/>
                  </a:cubicBezTo>
                  <a:cubicBezTo>
                    <a:pt x="910" y="400"/>
                    <a:pt x="910" y="400"/>
                    <a:pt x="910" y="400"/>
                  </a:cubicBezTo>
                  <a:cubicBezTo>
                    <a:pt x="911" y="400"/>
                    <a:pt x="911" y="400"/>
                    <a:pt x="911" y="400"/>
                  </a:cubicBezTo>
                  <a:cubicBezTo>
                    <a:pt x="911" y="400"/>
                    <a:pt x="911" y="400"/>
                    <a:pt x="912" y="400"/>
                  </a:cubicBezTo>
                  <a:cubicBezTo>
                    <a:pt x="913" y="400"/>
                    <a:pt x="913" y="400"/>
                    <a:pt x="914" y="401"/>
                  </a:cubicBezTo>
                  <a:cubicBezTo>
                    <a:pt x="914" y="401"/>
                    <a:pt x="915" y="401"/>
                    <a:pt x="916" y="401"/>
                  </a:cubicBezTo>
                  <a:cubicBezTo>
                    <a:pt x="916" y="401"/>
                    <a:pt x="917" y="401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9" y="402"/>
                    <a:pt x="919" y="402"/>
                  </a:cubicBezTo>
                  <a:cubicBezTo>
                    <a:pt x="920" y="402"/>
                    <a:pt x="921" y="402"/>
                    <a:pt x="921" y="403"/>
                  </a:cubicBezTo>
                  <a:cubicBezTo>
                    <a:pt x="922" y="403"/>
                    <a:pt x="922" y="403"/>
                    <a:pt x="923" y="403"/>
                  </a:cubicBezTo>
                  <a:cubicBezTo>
                    <a:pt x="924" y="403"/>
                    <a:pt x="924" y="403"/>
                    <a:pt x="925" y="403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7" y="404"/>
                    <a:pt x="927" y="404"/>
                    <a:pt x="927" y="404"/>
                  </a:cubicBezTo>
                  <a:cubicBezTo>
                    <a:pt x="927" y="404"/>
                    <a:pt x="928" y="404"/>
                    <a:pt x="929" y="404"/>
                  </a:cubicBezTo>
                  <a:cubicBezTo>
                    <a:pt x="929" y="404"/>
                    <a:pt x="930" y="405"/>
                    <a:pt x="931" y="405"/>
                  </a:cubicBezTo>
                  <a:cubicBezTo>
                    <a:pt x="931" y="405"/>
                    <a:pt x="932" y="405"/>
                    <a:pt x="933" y="405"/>
                  </a:cubicBezTo>
                  <a:cubicBezTo>
                    <a:pt x="933" y="405"/>
                    <a:pt x="934" y="405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6" y="406"/>
                    <a:pt x="936" y="406"/>
                    <a:pt x="937" y="406"/>
                  </a:cubicBezTo>
                  <a:cubicBezTo>
                    <a:pt x="938" y="406"/>
                    <a:pt x="939" y="406"/>
                    <a:pt x="940" y="406"/>
                  </a:cubicBezTo>
                  <a:cubicBezTo>
                    <a:pt x="940" y="407"/>
                    <a:pt x="941" y="407"/>
                    <a:pt x="942" y="407"/>
                  </a:cubicBezTo>
                  <a:cubicBezTo>
                    <a:pt x="943" y="407"/>
                    <a:pt x="944" y="407"/>
                    <a:pt x="945" y="407"/>
                  </a:cubicBezTo>
                  <a:cubicBezTo>
                    <a:pt x="946" y="408"/>
                    <a:pt x="947" y="408"/>
                    <a:pt x="948" y="408"/>
                  </a:cubicBezTo>
                  <a:cubicBezTo>
                    <a:pt x="949" y="408"/>
                    <a:pt x="950" y="408"/>
                    <a:pt x="951" y="408"/>
                  </a:cubicBezTo>
                  <a:cubicBezTo>
                    <a:pt x="952" y="408"/>
                    <a:pt x="953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5" y="409"/>
                    <a:pt x="956" y="409"/>
                    <a:pt x="957" y="409"/>
                  </a:cubicBezTo>
                  <a:cubicBezTo>
                    <a:pt x="957" y="409"/>
                    <a:pt x="958" y="409"/>
                    <a:pt x="959" y="410"/>
                  </a:cubicBezTo>
                  <a:cubicBezTo>
                    <a:pt x="960" y="410"/>
                    <a:pt x="961" y="410"/>
                    <a:pt x="962" y="410"/>
                  </a:cubicBezTo>
                  <a:cubicBezTo>
                    <a:pt x="963" y="410"/>
                    <a:pt x="964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7" y="410"/>
                    <a:pt x="967" y="410"/>
                    <a:pt x="967" y="410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1" y="411"/>
                    <a:pt x="971" y="411"/>
                    <a:pt x="971" y="411"/>
                  </a:cubicBezTo>
                  <a:cubicBezTo>
                    <a:pt x="972" y="411"/>
                    <a:pt x="972" y="411"/>
                    <a:pt x="972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5" y="411"/>
                    <a:pt x="975" y="411"/>
                    <a:pt x="975" y="411"/>
                  </a:cubicBezTo>
                  <a:cubicBezTo>
                    <a:pt x="976" y="411"/>
                    <a:pt x="976" y="411"/>
                    <a:pt x="976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8" y="411"/>
                    <a:pt x="978" y="411"/>
                    <a:pt x="978" y="411"/>
                  </a:cubicBezTo>
                  <a:cubicBezTo>
                    <a:pt x="979" y="411"/>
                    <a:pt x="979" y="411"/>
                    <a:pt x="979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1" y="411"/>
                    <a:pt x="981" y="411"/>
                    <a:pt x="981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3" y="411"/>
                    <a:pt x="983" y="411"/>
                    <a:pt x="983" y="411"/>
                  </a:cubicBezTo>
                  <a:cubicBezTo>
                    <a:pt x="984" y="411"/>
                    <a:pt x="984" y="411"/>
                    <a:pt x="984" y="411"/>
                  </a:cubicBezTo>
                  <a:cubicBezTo>
                    <a:pt x="984" y="411"/>
                    <a:pt x="985" y="411"/>
                    <a:pt x="985" y="411"/>
                  </a:cubicBezTo>
                  <a:cubicBezTo>
                    <a:pt x="986" y="411"/>
                    <a:pt x="986" y="411"/>
                    <a:pt x="987" y="411"/>
                  </a:cubicBezTo>
                  <a:cubicBezTo>
                    <a:pt x="987" y="411"/>
                    <a:pt x="988" y="411"/>
                    <a:pt x="988" y="411"/>
                  </a:cubicBezTo>
                  <a:cubicBezTo>
                    <a:pt x="989" y="411"/>
                    <a:pt x="990" y="411"/>
                    <a:pt x="990" y="411"/>
                  </a:cubicBezTo>
                  <a:cubicBezTo>
                    <a:pt x="991" y="411"/>
                    <a:pt x="992" y="411"/>
                    <a:pt x="992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4" y="411"/>
                    <a:pt x="994" y="411"/>
                    <a:pt x="995" y="411"/>
                  </a:cubicBezTo>
                  <a:cubicBezTo>
                    <a:pt x="995" y="410"/>
                    <a:pt x="996" y="410"/>
                    <a:pt x="997" y="410"/>
                  </a:cubicBezTo>
                  <a:cubicBezTo>
                    <a:pt x="998" y="410"/>
                    <a:pt x="999" y="410"/>
                    <a:pt x="999" y="410"/>
                  </a:cubicBezTo>
                  <a:cubicBezTo>
                    <a:pt x="1001" y="410"/>
                    <a:pt x="1002" y="410"/>
                    <a:pt x="1003" y="410"/>
                  </a:cubicBezTo>
                  <a:cubicBezTo>
                    <a:pt x="1004" y="410"/>
                    <a:pt x="1005" y="410"/>
                    <a:pt x="1006" y="409"/>
                  </a:cubicBezTo>
                  <a:cubicBezTo>
                    <a:pt x="1006" y="409"/>
                    <a:pt x="1006" y="409"/>
                    <a:pt x="1006" y="409"/>
                  </a:cubicBezTo>
                  <a:cubicBezTo>
                    <a:pt x="1007" y="409"/>
                    <a:pt x="1007" y="409"/>
                    <a:pt x="1007" y="409"/>
                  </a:cubicBezTo>
                  <a:cubicBezTo>
                    <a:pt x="1008" y="409"/>
                    <a:pt x="1009" y="409"/>
                    <a:pt x="1010" y="409"/>
                  </a:cubicBezTo>
                  <a:cubicBezTo>
                    <a:pt x="1012" y="409"/>
                    <a:pt x="1013" y="408"/>
                    <a:pt x="1014" y="408"/>
                  </a:cubicBezTo>
                  <a:cubicBezTo>
                    <a:pt x="1015" y="408"/>
                    <a:pt x="1016" y="408"/>
                    <a:pt x="1017" y="408"/>
                  </a:cubicBezTo>
                  <a:cubicBezTo>
                    <a:pt x="1018" y="408"/>
                    <a:pt x="1020" y="407"/>
                    <a:pt x="1021" y="407"/>
                  </a:cubicBezTo>
                  <a:cubicBezTo>
                    <a:pt x="1022" y="407"/>
                    <a:pt x="1022" y="407"/>
                    <a:pt x="1023" y="407"/>
                  </a:cubicBezTo>
                  <a:cubicBezTo>
                    <a:pt x="1026" y="406"/>
                    <a:pt x="1029" y="406"/>
                    <a:pt x="1031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5" y="405"/>
                    <a:pt x="1038" y="404"/>
                    <a:pt x="1041" y="403"/>
                  </a:cubicBezTo>
                  <a:cubicBezTo>
                    <a:pt x="1042" y="403"/>
                    <a:pt x="1043" y="403"/>
                    <a:pt x="1044" y="403"/>
                  </a:cubicBezTo>
                  <a:cubicBezTo>
                    <a:pt x="1045" y="402"/>
                    <a:pt x="1046" y="402"/>
                    <a:pt x="1047" y="402"/>
                  </a:cubicBezTo>
                  <a:cubicBezTo>
                    <a:pt x="1048" y="402"/>
                    <a:pt x="1049" y="401"/>
                    <a:pt x="1051" y="401"/>
                  </a:cubicBezTo>
                  <a:cubicBezTo>
                    <a:pt x="1053" y="401"/>
                    <a:pt x="1055" y="400"/>
                    <a:pt x="1057" y="399"/>
                  </a:cubicBezTo>
                  <a:cubicBezTo>
                    <a:pt x="1058" y="399"/>
                    <a:pt x="1058" y="399"/>
                    <a:pt x="1059" y="399"/>
                  </a:cubicBezTo>
                  <a:cubicBezTo>
                    <a:pt x="1062" y="398"/>
                    <a:pt x="1066" y="397"/>
                    <a:pt x="1070" y="396"/>
                  </a:cubicBezTo>
                  <a:cubicBezTo>
                    <a:pt x="1071" y="396"/>
                    <a:pt x="1072" y="396"/>
                    <a:pt x="1072" y="395"/>
                  </a:cubicBezTo>
                  <a:cubicBezTo>
                    <a:pt x="1076" y="395"/>
                    <a:pt x="1079" y="394"/>
                    <a:pt x="1082" y="393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4" y="392"/>
                    <a:pt x="1084" y="392"/>
                    <a:pt x="1084" y="392"/>
                  </a:cubicBezTo>
                  <a:cubicBezTo>
                    <a:pt x="1085" y="392"/>
                    <a:pt x="1085" y="392"/>
                    <a:pt x="1085" y="392"/>
                  </a:cubicBezTo>
                  <a:cubicBezTo>
                    <a:pt x="1087" y="391"/>
                    <a:pt x="1089" y="391"/>
                    <a:pt x="1090" y="390"/>
                  </a:cubicBezTo>
                  <a:cubicBezTo>
                    <a:pt x="1091" y="390"/>
                    <a:pt x="1092" y="390"/>
                    <a:pt x="1092" y="390"/>
                  </a:cubicBezTo>
                  <a:cubicBezTo>
                    <a:pt x="1094" y="389"/>
                    <a:pt x="1096" y="389"/>
                    <a:pt x="1098" y="388"/>
                  </a:cubicBezTo>
                  <a:cubicBezTo>
                    <a:pt x="1098" y="388"/>
                    <a:pt x="1099" y="388"/>
                    <a:pt x="1099" y="388"/>
                  </a:cubicBezTo>
                  <a:cubicBezTo>
                    <a:pt x="1103" y="386"/>
                    <a:pt x="1107" y="385"/>
                    <a:pt x="1111" y="384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4" y="383"/>
                    <a:pt x="1116" y="382"/>
                    <a:pt x="1117" y="382"/>
                  </a:cubicBezTo>
                  <a:cubicBezTo>
                    <a:pt x="1118" y="381"/>
                    <a:pt x="1118" y="381"/>
                    <a:pt x="1118" y="381"/>
                  </a:cubicBezTo>
                  <a:cubicBezTo>
                    <a:pt x="1120" y="381"/>
                    <a:pt x="1121" y="380"/>
                    <a:pt x="1123" y="380"/>
                  </a:cubicBezTo>
                  <a:cubicBezTo>
                    <a:pt x="1123" y="380"/>
                    <a:pt x="1123" y="380"/>
                    <a:pt x="1123" y="380"/>
                  </a:cubicBezTo>
                  <a:cubicBezTo>
                    <a:pt x="1123" y="379"/>
                    <a:pt x="1123" y="379"/>
                    <a:pt x="1123" y="379"/>
                  </a:cubicBezTo>
                  <a:cubicBezTo>
                    <a:pt x="1125" y="379"/>
                    <a:pt x="1126" y="378"/>
                    <a:pt x="1128" y="378"/>
                  </a:cubicBezTo>
                  <a:cubicBezTo>
                    <a:pt x="1128" y="378"/>
                    <a:pt x="1128" y="378"/>
                    <a:pt x="1128" y="378"/>
                  </a:cubicBezTo>
                  <a:cubicBezTo>
                    <a:pt x="1132" y="376"/>
                    <a:pt x="1135" y="375"/>
                    <a:pt x="1138" y="374"/>
                  </a:cubicBezTo>
                  <a:cubicBezTo>
                    <a:pt x="1138" y="374"/>
                    <a:pt x="1138" y="374"/>
                    <a:pt x="1138" y="374"/>
                  </a:cubicBezTo>
                  <a:cubicBezTo>
                    <a:pt x="1139" y="374"/>
                    <a:pt x="1139" y="374"/>
                    <a:pt x="1139" y="374"/>
                  </a:cubicBezTo>
                  <a:cubicBezTo>
                    <a:pt x="1140" y="373"/>
                    <a:pt x="1140" y="373"/>
                    <a:pt x="1140" y="373"/>
                  </a:cubicBezTo>
                  <a:cubicBezTo>
                    <a:pt x="1141" y="373"/>
                    <a:pt x="1141" y="373"/>
                    <a:pt x="1141" y="373"/>
                  </a:cubicBezTo>
                  <a:cubicBezTo>
                    <a:pt x="1175" y="192"/>
                    <a:pt x="1175" y="192"/>
                    <a:pt x="1175" y="192"/>
                  </a:cubicBezTo>
                  <a:cubicBezTo>
                    <a:pt x="1175" y="192"/>
                    <a:pt x="1174" y="192"/>
                    <a:pt x="1174" y="192"/>
                  </a:cubicBezTo>
                  <a:cubicBezTo>
                    <a:pt x="1174" y="192"/>
                    <a:pt x="1174" y="192"/>
                    <a:pt x="1174" y="192"/>
                  </a:cubicBezTo>
                  <a:cubicBezTo>
                    <a:pt x="1173" y="192"/>
                    <a:pt x="1173" y="193"/>
                    <a:pt x="1172" y="193"/>
                  </a:cubicBezTo>
                  <a:cubicBezTo>
                    <a:pt x="1172" y="193"/>
                    <a:pt x="1172" y="193"/>
                    <a:pt x="1172" y="193"/>
                  </a:cubicBezTo>
                  <a:cubicBezTo>
                    <a:pt x="1171" y="193"/>
                    <a:pt x="1170" y="193"/>
                    <a:pt x="1170" y="194"/>
                  </a:cubicBezTo>
                  <a:cubicBezTo>
                    <a:pt x="1169" y="194"/>
                    <a:pt x="1169" y="194"/>
                    <a:pt x="1169" y="194"/>
                  </a:cubicBezTo>
                  <a:cubicBezTo>
                    <a:pt x="1168" y="194"/>
                    <a:pt x="1167" y="195"/>
                    <a:pt x="1166" y="195"/>
                  </a:cubicBezTo>
                  <a:cubicBezTo>
                    <a:pt x="1166" y="195"/>
                    <a:pt x="1166" y="195"/>
                    <a:pt x="1166" y="195"/>
                  </a:cubicBezTo>
                  <a:cubicBezTo>
                    <a:pt x="1164" y="195"/>
                    <a:pt x="1163" y="196"/>
                    <a:pt x="1162" y="196"/>
                  </a:cubicBezTo>
                  <a:cubicBezTo>
                    <a:pt x="1162" y="196"/>
                    <a:pt x="1162" y="196"/>
                    <a:pt x="1162" y="196"/>
                  </a:cubicBezTo>
                  <a:cubicBezTo>
                    <a:pt x="1159" y="197"/>
                    <a:pt x="1155" y="198"/>
                    <a:pt x="1152" y="200"/>
                  </a:cubicBezTo>
                  <a:cubicBezTo>
                    <a:pt x="1151" y="200"/>
                    <a:pt x="1151" y="200"/>
                    <a:pt x="1151" y="200"/>
                  </a:cubicBezTo>
                  <a:cubicBezTo>
                    <a:pt x="1149" y="200"/>
                    <a:pt x="1148" y="201"/>
                    <a:pt x="1146" y="202"/>
                  </a:cubicBezTo>
                  <a:cubicBezTo>
                    <a:pt x="1145" y="202"/>
                    <a:pt x="1145" y="202"/>
                    <a:pt x="1145" y="202"/>
                  </a:cubicBezTo>
                  <a:cubicBezTo>
                    <a:pt x="1143" y="202"/>
                    <a:pt x="1141" y="203"/>
                    <a:pt x="1139" y="203"/>
                  </a:cubicBezTo>
                  <a:cubicBezTo>
                    <a:pt x="1139" y="204"/>
                    <a:pt x="1139" y="204"/>
                    <a:pt x="1139" y="204"/>
                  </a:cubicBezTo>
                  <a:cubicBezTo>
                    <a:pt x="1137" y="204"/>
                    <a:pt x="1135" y="205"/>
                    <a:pt x="1133" y="206"/>
                  </a:cubicBezTo>
                  <a:cubicBezTo>
                    <a:pt x="1132" y="206"/>
                    <a:pt x="1132" y="206"/>
                    <a:pt x="1131" y="206"/>
                  </a:cubicBezTo>
                  <a:cubicBezTo>
                    <a:pt x="1129" y="206"/>
                    <a:pt x="1128" y="207"/>
                    <a:pt x="1126" y="207"/>
                  </a:cubicBezTo>
                  <a:cubicBezTo>
                    <a:pt x="1125" y="208"/>
                    <a:pt x="1125" y="208"/>
                    <a:pt x="1124" y="208"/>
                  </a:cubicBezTo>
                  <a:cubicBezTo>
                    <a:pt x="1122" y="209"/>
                    <a:pt x="1120" y="209"/>
                    <a:pt x="1118" y="210"/>
                  </a:cubicBezTo>
                  <a:cubicBezTo>
                    <a:pt x="1118" y="210"/>
                    <a:pt x="1117" y="210"/>
                    <a:pt x="1117" y="210"/>
                  </a:cubicBezTo>
                  <a:cubicBezTo>
                    <a:pt x="1116" y="210"/>
                    <a:pt x="1116" y="210"/>
                    <a:pt x="1116" y="210"/>
                  </a:cubicBezTo>
                  <a:cubicBezTo>
                    <a:pt x="1113" y="211"/>
                    <a:pt x="1109" y="212"/>
                    <a:pt x="1106" y="213"/>
                  </a:cubicBezTo>
                  <a:cubicBezTo>
                    <a:pt x="1105" y="213"/>
                    <a:pt x="1104" y="213"/>
                    <a:pt x="1103" y="214"/>
                  </a:cubicBezTo>
                  <a:cubicBezTo>
                    <a:pt x="1099" y="215"/>
                    <a:pt x="1096" y="215"/>
                    <a:pt x="1092" y="216"/>
                  </a:cubicBezTo>
                  <a:cubicBezTo>
                    <a:pt x="1091" y="217"/>
                    <a:pt x="1091" y="217"/>
                    <a:pt x="1090" y="217"/>
                  </a:cubicBezTo>
                  <a:cubicBezTo>
                    <a:pt x="1087" y="218"/>
                    <a:pt x="1083" y="218"/>
                    <a:pt x="1080" y="219"/>
                  </a:cubicBezTo>
                  <a:cubicBezTo>
                    <a:pt x="1079" y="219"/>
                    <a:pt x="1078" y="219"/>
                    <a:pt x="1077" y="220"/>
                  </a:cubicBezTo>
                  <a:cubicBezTo>
                    <a:pt x="1073" y="221"/>
                    <a:pt x="1069" y="221"/>
                    <a:pt x="1065" y="222"/>
                  </a:cubicBezTo>
                  <a:cubicBezTo>
                    <a:pt x="1065" y="222"/>
                    <a:pt x="1064" y="222"/>
                    <a:pt x="1064" y="222"/>
                  </a:cubicBezTo>
                  <a:cubicBezTo>
                    <a:pt x="1060" y="223"/>
                    <a:pt x="1057" y="223"/>
                    <a:pt x="1053" y="224"/>
                  </a:cubicBezTo>
                  <a:cubicBezTo>
                    <a:pt x="1052" y="224"/>
                    <a:pt x="1051" y="224"/>
                    <a:pt x="1050" y="225"/>
                  </a:cubicBezTo>
                  <a:cubicBezTo>
                    <a:pt x="1046" y="225"/>
                    <a:pt x="1042" y="226"/>
                    <a:pt x="1038" y="226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4" y="227"/>
                    <a:pt x="1029" y="227"/>
                    <a:pt x="1025" y="227"/>
                  </a:cubicBezTo>
                  <a:cubicBezTo>
                    <a:pt x="1025" y="227"/>
                    <a:pt x="1025" y="227"/>
                    <a:pt x="1025" y="227"/>
                  </a:cubicBezTo>
                  <a:cubicBezTo>
                    <a:pt x="1021" y="228"/>
                    <a:pt x="1017" y="228"/>
                    <a:pt x="1013" y="228"/>
                  </a:cubicBezTo>
                  <a:cubicBezTo>
                    <a:pt x="1011" y="228"/>
                    <a:pt x="1010" y="228"/>
                    <a:pt x="1009" y="228"/>
                  </a:cubicBezTo>
                  <a:cubicBezTo>
                    <a:pt x="1008" y="228"/>
                    <a:pt x="1008" y="228"/>
                    <a:pt x="1008" y="228"/>
                  </a:cubicBezTo>
                  <a:cubicBezTo>
                    <a:pt x="1007" y="228"/>
                    <a:pt x="1006" y="228"/>
                    <a:pt x="1004" y="228"/>
                  </a:cubicBezTo>
                  <a:cubicBezTo>
                    <a:pt x="1003" y="228"/>
                    <a:pt x="1002" y="227"/>
                    <a:pt x="1000" y="227"/>
                  </a:cubicBezTo>
                  <a:cubicBezTo>
                    <a:pt x="1000" y="227"/>
                    <a:pt x="1000" y="227"/>
                    <a:pt x="1000" y="227"/>
                  </a:cubicBezTo>
                  <a:cubicBezTo>
                    <a:pt x="999" y="227"/>
                    <a:pt x="998" y="227"/>
                    <a:pt x="997" y="227"/>
                  </a:cubicBezTo>
                  <a:cubicBezTo>
                    <a:pt x="993" y="227"/>
                    <a:pt x="989" y="226"/>
                    <a:pt x="986" y="226"/>
                  </a:cubicBezTo>
                  <a:cubicBezTo>
                    <a:pt x="985" y="226"/>
                    <a:pt x="985" y="226"/>
                    <a:pt x="985" y="226"/>
                  </a:cubicBezTo>
                  <a:cubicBezTo>
                    <a:pt x="982" y="225"/>
                    <a:pt x="979" y="225"/>
                    <a:pt x="975" y="224"/>
                  </a:cubicBezTo>
                  <a:cubicBezTo>
                    <a:pt x="975" y="224"/>
                    <a:pt x="975" y="224"/>
                    <a:pt x="975" y="224"/>
                  </a:cubicBezTo>
                  <a:cubicBezTo>
                    <a:pt x="972" y="224"/>
                    <a:pt x="969" y="223"/>
                    <a:pt x="966" y="223"/>
                  </a:cubicBezTo>
                  <a:cubicBezTo>
                    <a:pt x="965" y="223"/>
                    <a:pt x="965" y="223"/>
                    <a:pt x="965" y="223"/>
                  </a:cubicBezTo>
                  <a:cubicBezTo>
                    <a:pt x="962" y="222"/>
                    <a:pt x="959" y="222"/>
                    <a:pt x="957" y="221"/>
                  </a:cubicBezTo>
                  <a:cubicBezTo>
                    <a:pt x="957" y="221"/>
                    <a:pt x="957" y="221"/>
                    <a:pt x="957" y="221"/>
                  </a:cubicBezTo>
                  <a:cubicBezTo>
                    <a:pt x="954" y="220"/>
                    <a:pt x="951" y="220"/>
                    <a:pt x="949" y="219"/>
                  </a:cubicBezTo>
                  <a:cubicBezTo>
                    <a:pt x="948" y="219"/>
                    <a:pt x="948" y="219"/>
                    <a:pt x="948" y="219"/>
                  </a:cubicBezTo>
                  <a:cubicBezTo>
                    <a:pt x="946" y="218"/>
                    <a:pt x="943" y="218"/>
                    <a:pt x="941" y="217"/>
                  </a:cubicBezTo>
                  <a:cubicBezTo>
                    <a:pt x="941" y="217"/>
                    <a:pt x="941" y="217"/>
                    <a:pt x="941" y="217"/>
                  </a:cubicBezTo>
                  <a:cubicBezTo>
                    <a:pt x="940" y="217"/>
                    <a:pt x="940" y="217"/>
                    <a:pt x="939" y="217"/>
                  </a:cubicBezTo>
                  <a:cubicBezTo>
                    <a:pt x="937" y="216"/>
                    <a:pt x="935" y="215"/>
                    <a:pt x="933" y="214"/>
                  </a:cubicBezTo>
                  <a:cubicBezTo>
                    <a:pt x="932" y="214"/>
                    <a:pt x="931" y="214"/>
                    <a:pt x="930" y="214"/>
                  </a:cubicBezTo>
                  <a:cubicBezTo>
                    <a:pt x="929" y="213"/>
                    <a:pt x="927" y="212"/>
                    <a:pt x="925" y="212"/>
                  </a:cubicBezTo>
                  <a:cubicBezTo>
                    <a:pt x="925" y="211"/>
                    <a:pt x="924" y="211"/>
                    <a:pt x="923" y="211"/>
                  </a:cubicBezTo>
                  <a:cubicBezTo>
                    <a:pt x="922" y="210"/>
                    <a:pt x="920" y="209"/>
                    <a:pt x="919" y="208"/>
                  </a:cubicBezTo>
                  <a:cubicBezTo>
                    <a:pt x="918" y="208"/>
                    <a:pt x="917" y="208"/>
                    <a:pt x="917" y="207"/>
                  </a:cubicBezTo>
                  <a:cubicBezTo>
                    <a:pt x="915" y="206"/>
                    <a:pt x="913" y="205"/>
                    <a:pt x="911" y="204"/>
                  </a:cubicBezTo>
                  <a:cubicBezTo>
                    <a:pt x="911" y="204"/>
                    <a:pt x="911" y="204"/>
                    <a:pt x="911" y="204"/>
                  </a:cubicBezTo>
                  <a:cubicBezTo>
                    <a:pt x="909" y="202"/>
                    <a:pt x="907" y="201"/>
                    <a:pt x="906" y="200"/>
                  </a:cubicBezTo>
                  <a:cubicBezTo>
                    <a:pt x="905" y="200"/>
                    <a:pt x="905" y="199"/>
                    <a:pt x="904" y="199"/>
                  </a:cubicBezTo>
                  <a:cubicBezTo>
                    <a:pt x="903" y="198"/>
                    <a:pt x="902" y="197"/>
                    <a:pt x="901" y="196"/>
                  </a:cubicBezTo>
                  <a:cubicBezTo>
                    <a:pt x="901" y="195"/>
                    <a:pt x="900" y="195"/>
                    <a:pt x="900" y="194"/>
                  </a:cubicBezTo>
                  <a:cubicBezTo>
                    <a:pt x="899" y="193"/>
                    <a:pt x="898" y="192"/>
                    <a:pt x="897" y="191"/>
                  </a:cubicBezTo>
                  <a:cubicBezTo>
                    <a:pt x="897" y="190"/>
                    <a:pt x="896" y="190"/>
                    <a:pt x="896" y="189"/>
                  </a:cubicBezTo>
                  <a:cubicBezTo>
                    <a:pt x="894" y="188"/>
                    <a:pt x="893" y="186"/>
                    <a:pt x="892" y="184"/>
                  </a:cubicBezTo>
                  <a:cubicBezTo>
                    <a:pt x="891" y="183"/>
                    <a:pt x="890" y="182"/>
                    <a:pt x="889" y="180"/>
                  </a:cubicBezTo>
                  <a:cubicBezTo>
                    <a:pt x="888" y="180"/>
                    <a:pt x="888" y="180"/>
                    <a:pt x="888" y="180"/>
                  </a:cubicBezTo>
                  <a:cubicBezTo>
                    <a:pt x="887" y="178"/>
                    <a:pt x="886" y="177"/>
                    <a:pt x="885" y="176"/>
                  </a:cubicBezTo>
                  <a:cubicBezTo>
                    <a:pt x="884" y="175"/>
                    <a:pt x="884" y="175"/>
                    <a:pt x="884" y="175"/>
                  </a:cubicBezTo>
                  <a:cubicBezTo>
                    <a:pt x="884" y="175"/>
                    <a:pt x="883" y="174"/>
                    <a:pt x="883" y="174"/>
                  </a:cubicBezTo>
                  <a:cubicBezTo>
                    <a:pt x="882" y="173"/>
                    <a:pt x="881" y="172"/>
                    <a:pt x="880" y="171"/>
                  </a:cubicBezTo>
                  <a:cubicBezTo>
                    <a:pt x="880" y="171"/>
                    <a:pt x="880" y="171"/>
                    <a:pt x="880" y="171"/>
                  </a:cubicBezTo>
                  <a:cubicBezTo>
                    <a:pt x="878" y="170"/>
                    <a:pt x="877" y="169"/>
                    <a:pt x="875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3" y="166"/>
                    <a:pt x="871" y="165"/>
                    <a:pt x="870" y="164"/>
                  </a:cubicBezTo>
                  <a:cubicBezTo>
                    <a:pt x="869" y="164"/>
                    <a:pt x="869" y="164"/>
                    <a:pt x="869" y="164"/>
                  </a:cubicBezTo>
                  <a:cubicBezTo>
                    <a:pt x="867" y="162"/>
                    <a:pt x="865" y="161"/>
                    <a:pt x="862" y="160"/>
                  </a:cubicBezTo>
                  <a:cubicBezTo>
                    <a:pt x="862" y="159"/>
                    <a:pt x="862" y="159"/>
                    <a:pt x="862" y="159"/>
                  </a:cubicBezTo>
                  <a:cubicBezTo>
                    <a:pt x="859" y="158"/>
                    <a:pt x="857" y="157"/>
                    <a:pt x="854" y="156"/>
                  </a:cubicBezTo>
                  <a:cubicBezTo>
                    <a:pt x="853" y="155"/>
                    <a:pt x="853" y="155"/>
                    <a:pt x="853" y="155"/>
                  </a:cubicBezTo>
                  <a:cubicBezTo>
                    <a:pt x="853" y="155"/>
                    <a:pt x="852" y="155"/>
                    <a:pt x="851" y="155"/>
                  </a:cubicBezTo>
                  <a:cubicBezTo>
                    <a:pt x="850" y="154"/>
                    <a:pt x="848" y="153"/>
                    <a:pt x="847" y="153"/>
                  </a:cubicBezTo>
                  <a:cubicBezTo>
                    <a:pt x="846" y="153"/>
                    <a:pt x="846" y="152"/>
                    <a:pt x="845" y="152"/>
                  </a:cubicBezTo>
                  <a:cubicBezTo>
                    <a:pt x="844" y="152"/>
                    <a:pt x="843" y="151"/>
                    <a:pt x="842" y="151"/>
                  </a:cubicBezTo>
                  <a:cubicBezTo>
                    <a:pt x="840" y="150"/>
                    <a:pt x="838" y="150"/>
                    <a:pt x="835" y="149"/>
                  </a:cubicBezTo>
                  <a:cubicBezTo>
                    <a:pt x="835" y="149"/>
                    <a:pt x="834" y="149"/>
                    <a:pt x="833" y="148"/>
                  </a:cubicBezTo>
                  <a:cubicBezTo>
                    <a:pt x="833" y="148"/>
                    <a:pt x="832" y="148"/>
                    <a:pt x="831" y="148"/>
                  </a:cubicBezTo>
                  <a:cubicBezTo>
                    <a:pt x="831" y="148"/>
                    <a:pt x="830" y="148"/>
                    <a:pt x="830" y="147"/>
                  </a:cubicBezTo>
                  <a:cubicBezTo>
                    <a:pt x="829" y="147"/>
                    <a:pt x="829" y="147"/>
                    <a:pt x="829" y="147"/>
                  </a:cubicBezTo>
                  <a:cubicBezTo>
                    <a:pt x="829" y="147"/>
                    <a:pt x="828" y="147"/>
                    <a:pt x="828" y="147"/>
                  </a:cubicBezTo>
                  <a:cubicBezTo>
                    <a:pt x="827" y="147"/>
                    <a:pt x="826" y="147"/>
                    <a:pt x="826" y="146"/>
                  </a:cubicBezTo>
                  <a:cubicBezTo>
                    <a:pt x="825" y="146"/>
                    <a:pt x="825" y="146"/>
                    <a:pt x="824" y="146"/>
                  </a:cubicBezTo>
                  <a:cubicBezTo>
                    <a:pt x="823" y="146"/>
                    <a:pt x="823" y="146"/>
                    <a:pt x="822" y="146"/>
                  </a:cubicBezTo>
                  <a:cubicBezTo>
                    <a:pt x="822" y="145"/>
                    <a:pt x="821" y="145"/>
                    <a:pt x="821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19" y="145"/>
                    <a:pt x="819" y="145"/>
                    <a:pt x="819" y="145"/>
                  </a:cubicBezTo>
                  <a:cubicBezTo>
                    <a:pt x="819" y="145"/>
                    <a:pt x="818" y="145"/>
                    <a:pt x="818" y="145"/>
                  </a:cubicBezTo>
                  <a:cubicBezTo>
                    <a:pt x="817" y="145"/>
                    <a:pt x="817" y="144"/>
                    <a:pt x="816" y="144"/>
                  </a:cubicBezTo>
                  <a:cubicBezTo>
                    <a:pt x="816" y="144"/>
                    <a:pt x="815" y="144"/>
                    <a:pt x="815" y="144"/>
                  </a:cubicBezTo>
                  <a:cubicBezTo>
                    <a:pt x="814" y="144"/>
                    <a:pt x="814" y="144"/>
                    <a:pt x="813" y="144"/>
                  </a:cubicBezTo>
                  <a:cubicBezTo>
                    <a:pt x="813" y="144"/>
                    <a:pt x="812" y="144"/>
                    <a:pt x="812" y="144"/>
                  </a:cubicBezTo>
                  <a:cubicBezTo>
                    <a:pt x="811" y="143"/>
                    <a:pt x="811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09" y="143"/>
                    <a:pt x="809" y="143"/>
                    <a:pt x="809" y="143"/>
                  </a:cubicBezTo>
                  <a:cubicBezTo>
                    <a:pt x="809" y="143"/>
                    <a:pt x="808" y="143"/>
                    <a:pt x="808" y="143"/>
                  </a:cubicBezTo>
                  <a:cubicBezTo>
                    <a:pt x="807" y="143"/>
                    <a:pt x="807" y="143"/>
                    <a:pt x="806" y="143"/>
                  </a:cubicBezTo>
                  <a:cubicBezTo>
                    <a:pt x="806" y="143"/>
                    <a:pt x="805" y="143"/>
                    <a:pt x="805" y="142"/>
                  </a:cubicBezTo>
                  <a:cubicBezTo>
                    <a:pt x="804" y="142"/>
                    <a:pt x="804" y="142"/>
                    <a:pt x="803" y="142"/>
                  </a:cubicBezTo>
                  <a:cubicBezTo>
                    <a:pt x="803" y="142"/>
                    <a:pt x="802" y="142"/>
                    <a:pt x="802" y="142"/>
                  </a:cubicBezTo>
                  <a:cubicBezTo>
                    <a:pt x="801" y="142"/>
                    <a:pt x="801" y="142"/>
                    <a:pt x="801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799" y="142"/>
                    <a:pt x="799" y="142"/>
                    <a:pt x="799" y="142"/>
                  </a:cubicBezTo>
                  <a:cubicBezTo>
                    <a:pt x="799" y="142"/>
                    <a:pt x="798" y="142"/>
                    <a:pt x="798" y="142"/>
                  </a:cubicBezTo>
                  <a:cubicBezTo>
                    <a:pt x="797" y="142"/>
                    <a:pt x="797" y="141"/>
                    <a:pt x="796" y="141"/>
                  </a:cubicBezTo>
                  <a:cubicBezTo>
                    <a:pt x="796" y="141"/>
                    <a:pt x="795" y="141"/>
                    <a:pt x="795" y="141"/>
                  </a:cubicBezTo>
                  <a:cubicBezTo>
                    <a:pt x="794" y="141"/>
                    <a:pt x="794" y="141"/>
                    <a:pt x="793" y="141"/>
                  </a:cubicBezTo>
                  <a:cubicBezTo>
                    <a:pt x="793" y="141"/>
                    <a:pt x="792" y="141"/>
                    <a:pt x="792" y="141"/>
                  </a:cubicBezTo>
                  <a:cubicBezTo>
                    <a:pt x="791" y="141"/>
                    <a:pt x="791" y="141"/>
                    <a:pt x="790" y="141"/>
                  </a:cubicBezTo>
                  <a:cubicBezTo>
                    <a:pt x="790" y="141"/>
                    <a:pt x="789" y="141"/>
                    <a:pt x="789" y="141"/>
                  </a:cubicBezTo>
                  <a:cubicBezTo>
                    <a:pt x="789" y="141"/>
                    <a:pt x="789" y="141"/>
                    <a:pt x="789" y="141"/>
                  </a:cubicBezTo>
                  <a:cubicBezTo>
                    <a:pt x="788" y="141"/>
                    <a:pt x="788" y="141"/>
                    <a:pt x="787" y="141"/>
                  </a:cubicBezTo>
                  <a:cubicBezTo>
                    <a:pt x="787" y="141"/>
                    <a:pt x="786" y="141"/>
                    <a:pt x="786" y="141"/>
                  </a:cubicBezTo>
                  <a:cubicBezTo>
                    <a:pt x="785" y="141"/>
                    <a:pt x="785" y="141"/>
                    <a:pt x="784" y="140"/>
                  </a:cubicBezTo>
                  <a:cubicBezTo>
                    <a:pt x="784" y="140"/>
                    <a:pt x="783" y="140"/>
                    <a:pt x="782" y="140"/>
                  </a:cubicBezTo>
                  <a:cubicBezTo>
                    <a:pt x="782" y="140"/>
                    <a:pt x="781" y="140"/>
                    <a:pt x="781" y="140"/>
                  </a:cubicBezTo>
                  <a:cubicBezTo>
                    <a:pt x="780" y="140"/>
                    <a:pt x="780" y="140"/>
                    <a:pt x="779" y="140"/>
                  </a:cubicBezTo>
                  <a:cubicBezTo>
                    <a:pt x="779" y="140"/>
                    <a:pt x="778" y="140"/>
                    <a:pt x="777" y="140"/>
                  </a:cubicBezTo>
                  <a:cubicBezTo>
                    <a:pt x="777" y="140"/>
                    <a:pt x="777" y="140"/>
                    <a:pt x="777" y="140"/>
                  </a:cubicBezTo>
                  <a:cubicBezTo>
                    <a:pt x="777" y="140"/>
                    <a:pt x="776" y="140"/>
                    <a:pt x="776" y="140"/>
                  </a:cubicBezTo>
                  <a:cubicBezTo>
                    <a:pt x="775" y="140"/>
                    <a:pt x="774" y="140"/>
                    <a:pt x="774" y="140"/>
                  </a:cubicBezTo>
                  <a:cubicBezTo>
                    <a:pt x="773" y="140"/>
                    <a:pt x="773" y="140"/>
                    <a:pt x="772" y="140"/>
                  </a:cubicBezTo>
                  <a:cubicBezTo>
                    <a:pt x="771" y="140"/>
                    <a:pt x="771" y="140"/>
                    <a:pt x="770" y="140"/>
                  </a:cubicBezTo>
                  <a:cubicBezTo>
                    <a:pt x="770" y="140"/>
                    <a:pt x="769" y="140"/>
                    <a:pt x="769" y="140"/>
                  </a:cubicBezTo>
                  <a:cubicBezTo>
                    <a:pt x="769" y="140"/>
                    <a:pt x="768" y="140"/>
                    <a:pt x="768" y="140"/>
                  </a:cubicBezTo>
                  <a:cubicBezTo>
                    <a:pt x="768" y="140"/>
                    <a:pt x="767" y="140"/>
                    <a:pt x="767" y="140"/>
                  </a:cubicBezTo>
                  <a:cubicBezTo>
                    <a:pt x="766" y="140"/>
                    <a:pt x="766" y="140"/>
                    <a:pt x="766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1" y="140"/>
                    <a:pt x="760" y="140"/>
                  </a:cubicBezTo>
                  <a:cubicBezTo>
                    <a:pt x="760" y="140"/>
                    <a:pt x="759" y="140"/>
                    <a:pt x="759" y="140"/>
                  </a:cubicBezTo>
                  <a:cubicBezTo>
                    <a:pt x="758" y="140"/>
                    <a:pt x="757" y="140"/>
                    <a:pt x="757" y="140"/>
                  </a:cubicBezTo>
                  <a:cubicBezTo>
                    <a:pt x="756" y="140"/>
                    <a:pt x="756" y="140"/>
                    <a:pt x="755" y="140"/>
                  </a:cubicBezTo>
                  <a:cubicBezTo>
                    <a:pt x="754" y="140"/>
                    <a:pt x="753" y="140"/>
                    <a:pt x="753" y="141"/>
                  </a:cubicBezTo>
                  <a:cubicBezTo>
                    <a:pt x="752" y="141"/>
                    <a:pt x="751" y="141"/>
                    <a:pt x="751" y="141"/>
                  </a:cubicBezTo>
                  <a:cubicBezTo>
                    <a:pt x="750" y="141"/>
                    <a:pt x="749" y="141"/>
                    <a:pt x="748" y="141"/>
                  </a:cubicBezTo>
                  <a:cubicBezTo>
                    <a:pt x="748" y="141"/>
                    <a:pt x="747" y="141"/>
                    <a:pt x="746" y="141"/>
                  </a:cubicBezTo>
                  <a:cubicBezTo>
                    <a:pt x="745" y="141"/>
                    <a:pt x="744" y="141"/>
                    <a:pt x="743" y="141"/>
                  </a:cubicBezTo>
                  <a:cubicBezTo>
                    <a:pt x="742" y="141"/>
                    <a:pt x="741" y="141"/>
                    <a:pt x="740" y="142"/>
                  </a:cubicBezTo>
                  <a:cubicBezTo>
                    <a:pt x="739" y="142"/>
                    <a:pt x="738" y="142"/>
                    <a:pt x="737" y="142"/>
                  </a:cubicBezTo>
                  <a:cubicBezTo>
                    <a:pt x="736" y="142"/>
                    <a:pt x="735" y="142"/>
                    <a:pt x="734" y="142"/>
                  </a:cubicBezTo>
                  <a:cubicBezTo>
                    <a:pt x="733" y="143"/>
                    <a:pt x="731" y="143"/>
                    <a:pt x="729" y="143"/>
                  </a:cubicBezTo>
                  <a:cubicBezTo>
                    <a:pt x="728" y="143"/>
                    <a:pt x="727" y="143"/>
                    <a:pt x="726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4" y="144"/>
                    <a:pt x="724" y="144"/>
                    <a:pt x="724" y="144"/>
                  </a:cubicBezTo>
                  <a:cubicBezTo>
                    <a:pt x="723" y="144"/>
                    <a:pt x="721" y="144"/>
                    <a:pt x="720" y="145"/>
                  </a:cubicBezTo>
                  <a:cubicBezTo>
                    <a:pt x="719" y="145"/>
                    <a:pt x="718" y="145"/>
                    <a:pt x="717" y="145"/>
                  </a:cubicBezTo>
                  <a:cubicBezTo>
                    <a:pt x="716" y="145"/>
                    <a:pt x="716" y="145"/>
                    <a:pt x="716" y="145"/>
                  </a:cubicBezTo>
                  <a:cubicBezTo>
                    <a:pt x="715" y="145"/>
                    <a:pt x="715" y="146"/>
                    <a:pt x="715" y="146"/>
                  </a:cubicBezTo>
                  <a:cubicBezTo>
                    <a:pt x="712" y="146"/>
                    <a:pt x="710" y="147"/>
                    <a:pt x="708" y="147"/>
                  </a:cubicBezTo>
                  <a:cubicBezTo>
                    <a:pt x="707" y="147"/>
                    <a:pt x="707" y="147"/>
                    <a:pt x="706" y="148"/>
                  </a:cubicBezTo>
                  <a:cubicBezTo>
                    <a:pt x="705" y="148"/>
                    <a:pt x="703" y="148"/>
                    <a:pt x="702" y="149"/>
                  </a:cubicBezTo>
                  <a:cubicBezTo>
                    <a:pt x="701" y="149"/>
                    <a:pt x="701" y="149"/>
                    <a:pt x="700" y="149"/>
                  </a:cubicBezTo>
                  <a:cubicBezTo>
                    <a:pt x="699" y="149"/>
                    <a:pt x="699" y="150"/>
                    <a:pt x="698" y="150"/>
                  </a:cubicBezTo>
                  <a:cubicBezTo>
                    <a:pt x="696" y="150"/>
                    <a:pt x="694" y="151"/>
                    <a:pt x="692" y="151"/>
                  </a:cubicBezTo>
                  <a:cubicBezTo>
                    <a:pt x="692" y="152"/>
                    <a:pt x="691" y="152"/>
                    <a:pt x="691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89" y="152"/>
                    <a:pt x="689" y="152"/>
                    <a:pt x="689" y="152"/>
                  </a:cubicBezTo>
                  <a:cubicBezTo>
                    <a:pt x="688" y="153"/>
                    <a:pt x="686" y="153"/>
                    <a:pt x="685" y="154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2" y="155"/>
                    <a:pt x="681" y="155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7" y="157"/>
                    <a:pt x="676" y="157"/>
                    <a:pt x="675" y="158"/>
                  </a:cubicBezTo>
                  <a:cubicBezTo>
                    <a:pt x="674" y="158"/>
                    <a:pt x="674" y="158"/>
                    <a:pt x="674" y="158"/>
                  </a:cubicBezTo>
                  <a:cubicBezTo>
                    <a:pt x="673" y="159"/>
                    <a:pt x="671" y="160"/>
                    <a:pt x="670" y="160"/>
                  </a:cubicBezTo>
                  <a:cubicBezTo>
                    <a:pt x="670" y="160"/>
                    <a:pt x="670" y="160"/>
                    <a:pt x="670" y="160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61"/>
                    <a:pt x="668" y="161"/>
                    <a:pt x="668" y="162"/>
                  </a:cubicBezTo>
                  <a:cubicBezTo>
                    <a:pt x="667" y="162"/>
                    <a:pt x="667" y="162"/>
                    <a:pt x="667" y="162"/>
                  </a:cubicBezTo>
                  <a:cubicBezTo>
                    <a:pt x="666" y="162"/>
                    <a:pt x="666" y="162"/>
                    <a:pt x="666" y="162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4" y="164"/>
                    <a:pt x="664" y="164"/>
                    <a:pt x="664" y="164"/>
                  </a:cubicBezTo>
                  <a:cubicBezTo>
                    <a:pt x="664" y="164"/>
                    <a:pt x="663" y="164"/>
                    <a:pt x="663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1" y="166"/>
                    <a:pt x="661" y="166"/>
                    <a:pt x="661" y="166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2"/>
                    <a:pt x="656" y="172"/>
                    <a:pt x="656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6"/>
                    <a:pt x="654" y="176"/>
                    <a:pt x="654" y="176"/>
                  </a:cubicBezTo>
                  <a:cubicBezTo>
                    <a:pt x="650" y="205"/>
                    <a:pt x="646" y="234"/>
                    <a:pt x="642" y="264"/>
                  </a:cubicBezTo>
                  <a:cubicBezTo>
                    <a:pt x="640" y="264"/>
                    <a:pt x="637" y="264"/>
                    <a:pt x="635" y="264"/>
                  </a:cubicBezTo>
                  <a:cubicBezTo>
                    <a:pt x="634" y="264"/>
                    <a:pt x="634" y="264"/>
                    <a:pt x="634" y="264"/>
                  </a:cubicBezTo>
                  <a:cubicBezTo>
                    <a:pt x="629" y="264"/>
                    <a:pt x="623" y="264"/>
                    <a:pt x="618" y="265"/>
                  </a:cubicBezTo>
                  <a:cubicBezTo>
                    <a:pt x="617" y="265"/>
                    <a:pt x="617" y="265"/>
                    <a:pt x="617" y="265"/>
                  </a:cubicBezTo>
                  <a:cubicBezTo>
                    <a:pt x="611" y="265"/>
                    <a:pt x="606" y="265"/>
                    <a:pt x="600" y="266"/>
                  </a:cubicBezTo>
                  <a:cubicBezTo>
                    <a:pt x="598" y="266"/>
                    <a:pt x="595" y="266"/>
                    <a:pt x="593" y="266"/>
                  </a:cubicBezTo>
                  <a:cubicBezTo>
                    <a:pt x="592" y="266"/>
                    <a:pt x="592" y="266"/>
                    <a:pt x="591" y="266"/>
                  </a:cubicBezTo>
                  <a:cubicBezTo>
                    <a:pt x="589" y="266"/>
                    <a:pt x="588" y="266"/>
                    <a:pt x="586" y="266"/>
                  </a:cubicBezTo>
                  <a:cubicBezTo>
                    <a:pt x="584" y="266"/>
                    <a:pt x="582" y="266"/>
                    <a:pt x="580" y="266"/>
                  </a:cubicBezTo>
                  <a:cubicBezTo>
                    <a:pt x="579" y="266"/>
                    <a:pt x="578" y="266"/>
                    <a:pt x="577" y="266"/>
                  </a:cubicBezTo>
                  <a:cubicBezTo>
                    <a:pt x="575" y="267"/>
                    <a:pt x="572" y="267"/>
                    <a:pt x="570" y="267"/>
                  </a:cubicBezTo>
                  <a:cubicBezTo>
                    <a:pt x="569" y="267"/>
                    <a:pt x="568" y="267"/>
                    <a:pt x="567" y="267"/>
                  </a:cubicBezTo>
                  <a:cubicBezTo>
                    <a:pt x="550" y="268"/>
                    <a:pt x="534" y="268"/>
                    <a:pt x="520" y="269"/>
                  </a:cubicBezTo>
                  <a:cubicBezTo>
                    <a:pt x="519" y="269"/>
                    <a:pt x="519" y="269"/>
                    <a:pt x="519" y="269"/>
                  </a:cubicBezTo>
                  <a:cubicBezTo>
                    <a:pt x="517" y="269"/>
                    <a:pt x="514" y="269"/>
                    <a:pt x="512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06" y="269"/>
                    <a:pt x="501" y="269"/>
                    <a:pt x="496" y="269"/>
                  </a:cubicBezTo>
                  <a:cubicBezTo>
                    <a:pt x="492" y="270"/>
                    <a:pt x="488" y="270"/>
                    <a:pt x="484" y="270"/>
                  </a:cubicBezTo>
                  <a:cubicBezTo>
                    <a:pt x="472" y="270"/>
                    <a:pt x="464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1"/>
                    <a:pt x="462" y="271"/>
                    <a:pt x="462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59" y="271"/>
                    <a:pt x="459" y="271"/>
                    <a:pt x="458" y="271"/>
                  </a:cubicBezTo>
                  <a:cubicBezTo>
                    <a:pt x="458" y="271"/>
                    <a:pt x="458" y="271"/>
                    <a:pt x="458" y="271"/>
                  </a:cubicBezTo>
                  <a:cubicBezTo>
                    <a:pt x="457" y="271"/>
                    <a:pt x="457" y="271"/>
                    <a:pt x="456" y="271"/>
                  </a:cubicBezTo>
                  <a:cubicBezTo>
                    <a:pt x="456" y="271"/>
                    <a:pt x="456" y="271"/>
                    <a:pt x="456" y="271"/>
                  </a:cubicBezTo>
                  <a:cubicBezTo>
                    <a:pt x="455" y="271"/>
                    <a:pt x="454" y="271"/>
                    <a:pt x="453" y="271"/>
                  </a:cubicBezTo>
                  <a:cubicBezTo>
                    <a:pt x="453" y="271"/>
                    <a:pt x="453" y="271"/>
                    <a:pt x="453" y="271"/>
                  </a:cubicBezTo>
                  <a:cubicBezTo>
                    <a:pt x="453" y="271"/>
                    <a:pt x="452" y="271"/>
                    <a:pt x="451" y="271"/>
                  </a:cubicBezTo>
                  <a:cubicBezTo>
                    <a:pt x="450" y="271"/>
                    <a:pt x="450" y="271"/>
                    <a:pt x="450" y="271"/>
                  </a:cubicBezTo>
                  <a:cubicBezTo>
                    <a:pt x="449" y="271"/>
                    <a:pt x="448" y="272"/>
                    <a:pt x="447" y="272"/>
                  </a:cubicBezTo>
                  <a:cubicBezTo>
                    <a:pt x="446" y="272"/>
                    <a:pt x="445" y="272"/>
                    <a:pt x="444" y="272"/>
                  </a:cubicBezTo>
                  <a:cubicBezTo>
                    <a:pt x="444" y="272"/>
                    <a:pt x="444" y="272"/>
                    <a:pt x="444" y="272"/>
                  </a:cubicBezTo>
                  <a:cubicBezTo>
                    <a:pt x="442" y="271"/>
                    <a:pt x="441" y="271"/>
                    <a:pt x="440" y="271"/>
                  </a:cubicBezTo>
                  <a:cubicBezTo>
                    <a:pt x="440" y="271"/>
                    <a:pt x="440" y="271"/>
                    <a:pt x="440" y="271"/>
                  </a:cubicBezTo>
                  <a:cubicBezTo>
                    <a:pt x="438" y="271"/>
                    <a:pt x="437" y="271"/>
                    <a:pt x="436" y="271"/>
                  </a:cubicBezTo>
                  <a:cubicBezTo>
                    <a:pt x="436" y="271"/>
                    <a:pt x="436" y="271"/>
                    <a:pt x="436" y="271"/>
                  </a:cubicBezTo>
                  <a:cubicBezTo>
                    <a:pt x="434" y="271"/>
                    <a:pt x="433" y="271"/>
                    <a:pt x="432" y="271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0" y="271"/>
                    <a:pt x="429" y="270"/>
                    <a:pt x="427" y="270"/>
                  </a:cubicBezTo>
                  <a:cubicBezTo>
                    <a:pt x="427" y="270"/>
                    <a:pt x="427" y="270"/>
                    <a:pt x="427" y="270"/>
                  </a:cubicBezTo>
                  <a:cubicBezTo>
                    <a:pt x="426" y="270"/>
                    <a:pt x="424" y="270"/>
                    <a:pt x="423" y="269"/>
                  </a:cubicBezTo>
                  <a:cubicBezTo>
                    <a:pt x="423" y="269"/>
                    <a:pt x="423" y="269"/>
                    <a:pt x="423" y="269"/>
                  </a:cubicBezTo>
                  <a:cubicBezTo>
                    <a:pt x="419" y="269"/>
                    <a:pt x="416" y="268"/>
                    <a:pt x="413" y="267"/>
                  </a:cubicBezTo>
                  <a:cubicBezTo>
                    <a:pt x="413" y="267"/>
                    <a:pt x="413" y="267"/>
                    <a:pt x="413" y="267"/>
                  </a:cubicBezTo>
                  <a:cubicBezTo>
                    <a:pt x="412" y="267"/>
                    <a:pt x="410" y="266"/>
                    <a:pt x="409" y="266"/>
                  </a:cubicBezTo>
                  <a:cubicBezTo>
                    <a:pt x="408" y="266"/>
                    <a:pt x="408" y="266"/>
                    <a:pt x="407" y="265"/>
                  </a:cubicBezTo>
                  <a:cubicBezTo>
                    <a:pt x="406" y="265"/>
                    <a:pt x="405" y="265"/>
                    <a:pt x="404" y="264"/>
                  </a:cubicBezTo>
                  <a:cubicBezTo>
                    <a:pt x="404" y="264"/>
                    <a:pt x="403" y="264"/>
                    <a:pt x="402" y="264"/>
                  </a:cubicBezTo>
                  <a:cubicBezTo>
                    <a:pt x="401" y="263"/>
                    <a:pt x="401" y="263"/>
                    <a:pt x="400" y="262"/>
                  </a:cubicBezTo>
                  <a:cubicBezTo>
                    <a:pt x="399" y="262"/>
                    <a:pt x="398" y="262"/>
                    <a:pt x="398" y="261"/>
                  </a:cubicBezTo>
                  <a:cubicBezTo>
                    <a:pt x="397" y="261"/>
                    <a:pt x="396" y="261"/>
                    <a:pt x="395" y="260"/>
                  </a:cubicBezTo>
                  <a:cubicBezTo>
                    <a:pt x="395" y="260"/>
                    <a:pt x="394" y="260"/>
                    <a:pt x="393" y="259"/>
                  </a:cubicBezTo>
                  <a:cubicBezTo>
                    <a:pt x="392" y="259"/>
                    <a:pt x="392" y="258"/>
                    <a:pt x="391" y="258"/>
                  </a:cubicBezTo>
                  <a:cubicBezTo>
                    <a:pt x="390" y="257"/>
                    <a:pt x="390" y="257"/>
                    <a:pt x="389" y="257"/>
                  </a:cubicBezTo>
                  <a:cubicBezTo>
                    <a:pt x="388" y="256"/>
                    <a:pt x="387" y="255"/>
                    <a:pt x="386" y="255"/>
                  </a:cubicBezTo>
                  <a:cubicBezTo>
                    <a:pt x="386" y="254"/>
                    <a:pt x="385" y="254"/>
                    <a:pt x="385" y="254"/>
                  </a:cubicBezTo>
                  <a:cubicBezTo>
                    <a:pt x="384" y="253"/>
                    <a:pt x="383" y="252"/>
                    <a:pt x="382" y="252"/>
                  </a:cubicBezTo>
                  <a:cubicBezTo>
                    <a:pt x="381" y="251"/>
                    <a:pt x="381" y="251"/>
                    <a:pt x="381" y="250"/>
                  </a:cubicBezTo>
                  <a:cubicBezTo>
                    <a:pt x="379" y="249"/>
                    <a:pt x="378" y="248"/>
                    <a:pt x="377" y="247"/>
                  </a:cubicBezTo>
                  <a:cubicBezTo>
                    <a:pt x="373" y="243"/>
                    <a:pt x="369" y="239"/>
                    <a:pt x="365" y="235"/>
                  </a:cubicBezTo>
                  <a:cubicBezTo>
                    <a:pt x="363" y="233"/>
                    <a:pt x="362" y="232"/>
                    <a:pt x="360" y="230"/>
                  </a:cubicBezTo>
                  <a:cubicBezTo>
                    <a:pt x="358" y="227"/>
                    <a:pt x="355" y="225"/>
                    <a:pt x="353" y="222"/>
                  </a:cubicBezTo>
                  <a:cubicBezTo>
                    <a:pt x="353" y="221"/>
                    <a:pt x="352" y="221"/>
                    <a:pt x="352" y="221"/>
                  </a:cubicBezTo>
                  <a:cubicBezTo>
                    <a:pt x="351" y="220"/>
                    <a:pt x="350" y="218"/>
                    <a:pt x="349" y="217"/>
                  </a:cubicBezTo>
                  <a:cubicBezTo>
                    <a:pt x="348" y="216"/>
                    <a:pt x="347" y="216"/>
                    <a:pt x="346" y="215"/>
                  </a:cubicBezTo>
                  <a:cubicBezTo>
                    <a:pt x="345" y="213"/>
                    <a:pt x="344" y="212"/>
                    <a:pt x="343" y="211"/>
                  </a:cubicBezTo>
                  <a:cubicBezTo>
                    <a:pt x="342" y="210"/>
                    <a:pt x="342" y="209"/>
                    <a:pt x="341" y="209"/>
                  </a:cubicBezTo>
                  <a:cubicBezTo>
                    <a:pt x="340" y="208"/>
                    <a:pt x="339" y="206"/>
                    <a:pt x="337" y="205"/>
                  </a:cubicBezTo>
                  <a:cubicBezTo>
                    <a:pt x="337" y="204"/>
                    <a:pt x="336" y="204"/>
                    <a:pt x="335" y="203"/>
                  </a:cubicBezTo>
                  <a:cubicBezTo>
                    <a:pt x="335" y="203"/>
                    <a:pt x="335" y="202"/>
                    <a:pt x="334" y="202"/>
                  </a:cubicBezTo>
                  <a:cubicBezTo>
                    <a:pt x="333" y="201"/>
                    <a:pt x="333" y="200"/>
                    <a:pt x="332" y="200"/>
                  </a:cubicBezTo>
                  <a:cubicBezTo>
                    <a:pt x="332" y="199"/>
                    <a:pt x="331" y="199"/>
                    <a:pt x="331" y="198"/>
                  </a:cubicBezTo>
                  <a:cubicBezTo>
                    <a:pt x="330" y="198"/>
                    <a:pt x="330" y="198"/>
                    <a:pt x="330" y="198"/>
                  </a:cubicBezTo>
                  <a:cubicBezTo>
                    <a:pt x="329" y="197"/>
                    <a:pt x="328" y="195"/>
                    <a:pt x="327" y="194"/>
                  </a:cubicBezTo>
                  <a:cubicBezTo>
                    <a:pt x="326" y="194"/>
                    <a:pt x="325" y="193"/>
                    <a:pt x="325" y="193"/>
                  </a:cubicBezTo>
                  <a:cubicBezTo>
                    <a:pt x="324" y="192"/>
                    <a:pt x="322" y="191"/>
                    <a:pt x="321" y="190"/>
                  </a:cubicBezTo>
                  <a:cubicBezTo>
                    <a:pt x="321" y="189"/>
                    <a:pt x="320" y="188"/>
                    <a:pt x="319" y="188"/>
                  </a:cubicBezTo>
                  <a:cubicBezTo>
                    <a:pt x="318" y="187"/>
                    <a:pt x="316" y="185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2"/>
                    <a:pt x="311" y="181"/>
                    <a:pt x="309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79"/>
                    <a:pt x="308" y="179"/>
                    <a:pt x="307" y="179"/>
                  </a:cubicBezTo>
                  <a:cubicBezTo>
                    <a:pt x="306" y="178"/>
                    <a:pt x="305" y="177"/>
                    <a:pt x="304" y="177"/>
                  </a:cubicBezTo>
                  <a:cubicBezTo>
                    <a:pt x="303" y="176"/>
                    <a:pt x="302" y="176"/>
                    <a:pt x="302" y="176"/>
                  </a:cubicBezTo>
                  <a:cubicBezTo>
                    <a:pt x="300" y="175"/>
                    <a:pt x="299" y="175"/>
                    <a:pt x="298" y="174"/>
                  </a:cubicBezTo>
                  <a:cubicBezTo>
                    <a:pt x="297" y="174"/>
                    <a:pt x="297" y="174"/>
                    <a:pt x="296" y="173"/>
                  </a:cubicBezTo>
                  <a:cubicBezTo>
                    <a:pt x="295" y="173"/>
                    <a:pt x="294" y="173"/>
                    <a:pt x="294" y="172"/>
                  </a:cubicBezTo>
                  <a:cubicBezTo>
                    <a:pt x="293" y="172"/>
                    <a:pt x="293" y="172"/>
                    <a:pt x="293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5" y="170"/>
                    <a:pt x="285" y="170"/>
                  </a:cubicBezTo>
                  <a:cubicBezTo>
                    <a:pt x="284" y="170"/>
                    <a:pt x="284" y="170"/>
                    <a:pt x="283" y="170"/>
                  </a:cubicBezTo>
                  <a:cubicBezTo>
                    <a:pt x="283" y="170"/>
                    <a:pt x="282" y="170"/>
                    <a:pt x="282" y="170"/>
                  </a:cubicBezTo>
                  <a:cubicBezTo>
                    <a:pt x="281" y="170"/>
                    <a:pt x="281" y="170"/>
                    <a:pt x="280" y="170"/>
                  </a:cubicBezTo>
                  <a:cubicBezTo>
                    <a:pt x="279" y="170"/>
                    <a:pt x="279" y="170"/>
                    <a:pt x="278" y="169"/>
                  </a:cubicBezTo>
                  <a:cubicBezTo>
                    <a:pt x="277" y="169"/>
                    <a:pt x="276" y="169"/>
                    <a:pt x="275" y="169"/>
                  </a:cubicBezTo>
                  <a:cubicBezTo>
                    <a:pt x="275" y="169"/>
                    <a:pt x="274" y="169"/>
                    <a:pt x="273" y="169"/>
                  </a:cubicBezTo>
                  <a:cubicBezTo>
                    <a:pt x="272" y="169"/>
                    <a:pt x="272" y="169"/>
                    <a:pt x="271" y="169"/>
                  </a:cubicBezTo>
                  <a:cubicBezTo>
                    <a:pt x="271" y="169"/>
                    <a:pt x="270" y="169"/>
                    <a:pt x="270" y="169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8" y="168"/>
                    <a:pt x="268" y="168"/>
                    <a:pt x="268" y="168"/>
                  </a:cubicBezTo>
                  <a:cubicBezTo>
                    <a:pt x="268" y="168"/>
                    <a:pt x="267" y="168"/>
                    <a:pt x="267" y="168"/>
                  </a:cubicBezTo>
                  <a:cubicBezTo>
                    <a:pt x="267" y="168"/>
                    <a:pt x="266" y="168"/>
                    <a:pt x="266" y="168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65" y="168"/>
                    <a:pt x="265" y="168"/>
                    <a:pt x="265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3" y="168"/>
                    <a:pt x="263" y="168"/>
                    <a:pt x="263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61" y="168"/>
                    <a:pt x="261" y="168"/>
                    <a:pt x="261" y="168"/>
                  </a:cubicBezTo>
                  <a:cubicBezTo>
                    <a:pt x="260" y="168"/>
                    <a:pt x="260" y="168"/>
                    <a:pt x="260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7" y="168"/>
                    <a:pt x="257" y="168"/>
                    <a:pt x="257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1" y="169"/>
                    <a:pt x="240" y="169"/>
                    <a:pt x="240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8" y="170"/>
                    <a:pt x="238" y="170"/>
                    <a:pt x="237" y="170"/>
                  </a:cubicBezTo>
                  <a:cubicBezTo>
                    <a:pt x="236" y="170"/>
                    <a:pt x="236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30" y="173"/>
                    <a:pt x="229" y="174"/>
                    <a:pt x="229" y="174"/>
                  </a:cubicBezTo>
                  <a:cubicBezTo>
                    <a:pt x="228" y="174"/>
                    <a:pt x="228" y="174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5" y="176"/>
                    <a:pt x="225" y="176"/>
                    <a:pt x="224" y="177"/>
                  </a:cubicBezTo>
                  <a:cubicBezTo>
                    <a:pt x="224" y="177"/>
                    <a:pt x="224" y="177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21" y="179"/>
                    <a:pt x="221" y="180"/>
                    <a:pt x="221" y="180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8" y="182"/>
                    <a:pt x="218" y="183"/>
                    <a:pt x="217" y="184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4"/>
                    <a:pt x="216" y="185"/>
                    <a:pt x="215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3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8"/>
                    <a:pt x="210" y="188"/>
                    <a:pt x="209" y="189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8" y="189"/>
                    <a:pt x="208" y="190"/>
                    <a:pt x="207" y="190"/>
                  </a:cubicBezTo>
                  <a:cubicBezTo>
                    <a:pt x="206" y="190"/>
                    <a:pt x="205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1" y="192"/>
                    <a:pt x="199" y="193"/>
                    <a:pt x="198" y="194"/>
                  </a:cubicBezTo>
                  <a:cubicBezTo>
                    <a:pt x="197" y="194"/>
                    <a:pt x="197" y="194"/>
                    <a:pt x="196" y="194"/>
                  </a:cubicBezTo>
                  <a:cubicBezTo>
                    <a:pt x="195" y="194"/>
                    <a:pt x="193" y="195"/>
                    <a:pt x="192" y="195"/>
                  </a:cubicBezTo>
                  <a:cubicBezTo>
                    <a:pt x="191" y="195"/>
                    <a:pt x="191" y="195"/>
                    <a:pt x="190" y="196"/>
                  </a:cubicBezTo>
                  <a:cubicBezTo>
                    <a:pt x="188" y="196"/>
                    <a:pt x="187" y="196"/>
                    <a:pt x="185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1" y="198"/>
                    <a:pt x="177" y="198"/>
                    <a:pt x="174" y="199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172" y="199"/>
                    <a:pt x="170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71" y="161"/>
                    <a:pt x="175" y="123"/>
                    <a:pt x="178" y="85"/>
                  </a:cubicBezTo>
                  <a:cubicBezTo>
                    <a:pt x="179" y="84"/>
                    <a:pt x="178" y="82"/>
                    <a:pt x="178" y="80"/>
                  </a:cubicBezTo>
                  <a:cubicBezTo>
                    <a:pt x="177" y="79"/>
                    <a:pt x="176" y="77"/>
                    <a:pt x="175" y="76"/>
                  </a:cubicBezTo>
                  <a:cubicBezTo>
                    <a:pt x="174" y="74"/>
                    <a:pt x="172" y="72"/>
                    <a:pt x="170" y="70"/>
                  </a:cubicBezTo>
                  <a:cubicBezTo>
                    <a:pt x="168" y="69"/>
                    <a:pt x="166" y="67"/>
                    <a:pt x="163" y="65"/>
                  </a:cubicBezTo>
                  <a:cubicBezTo>
                    <a:pt x="157" y="60"/>
                    <a:pt x="149" y="55"/>
                    <a:pt x="141" y="49"/>
                  </a:cubicBezTo>
                  <a:cubicBezTo>
                    <a:pt x="133" y="43"/>
                    <a:pt x="125" y="36"/>
                    <a:pt x="118" y="30"/>
                  </a:cubicBezTo>
                  <a:cubicBezTo>
                    <a:pt x="111" y="24"/>
                    <a:pt x="104" y="19"/>
                    <a:pt x="100" y="15"/>
                  </a:cubicBezTo>
                  <a:cubicBezTo>
                    <a:pt x="95" y="11"/>
                    <a:pt x="92" y="9"/>
                    <a:pt x="91" y="8"/>
                  </a:cubicBezTo>
                  <a:cubicBezTo>
                    <a:pt x="91" y="8"/>
                    <a:pt x="90" y="8"/>
                    <a:pt x="90" y="7"/>
                  </a:cubicBezTo>
                  <a:cubicBezTo>
                    <a:pt x="89" y="7"/>
                    <a:pt x="88" y="6"/>
                    <a:pt x="87" y="6"/>
                  </a:cubicBezTo>
                  <a:cubicBezTo>
                    <a:pt x="86" y="5"/>
                    <a:pt x="86" y="4"/>
                    <a:pt x="85" y="3"/>
                  </a:cubicBezTo>
                  <a:cubicBezTo>
                    <a:pt x="84" y="2"/>
                    <a:pt x="84" y="1"/>
                    <a:pt x="84" y="0"/>
                  </a:cubicBezTo>
                  <a:cubicBezTo>
                    <a:pt x="80" y="55"/>
                    <a:pt x="75" y="110"/>
                    <a:pt x="71" y="164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2" y="169"/>
                    <a:pt x="73" y="170"/>
                    <a:pt x="74" y="170"/>
                  </a:cubicBezTo>
                  <a:cubicBezTo>
                    <a:pt x="74" y="171"/>
                    <a:pt x="75" y="172"/>
                    <a:pt x="76" y="172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78" y="174"/>
                    <a:pt x="81" y="176"/>
                    <a:pt x="86" y="181"/>
                  </a:cubicBezTo>
                  <a:cubicBezTo>
                    <a:pt x="90" y="185"/>
                    <a:pt x="96" y="190"/>
                    <a:pt x="102" y="196"/>
                  </a:cubicBezTo>
                  <a:cubicBezTo>
                    <a:pt x="101" y="196"/>
                    <a:pt x="100" y="195"/>
                    <a:pt x="100" y="195"/>
                  </a:cubicBezTo>
                  <a:cubicBezTo>
                    <a:pt x="99" y="195"/>
                    <a:pt x="99" y="195"/>
                    <a:pt x="99" y="195"/>
                  </a:cubicBezTo>
                  <a:cubicBezTo>
                    <a:pt x="96" y="194"/>
                    <a:pt x="92" y="194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5" y="192"/>
                    <a:pt x="82" y="191"/>
                    <a:pt x="78" y="190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4" y="189"/>
                    <a:pt x="71" y="187"/>
                    <a:pt x="67" y="186"/>
                  </a:cubicBezTo>
                  <a:cubicBezTo>
                    <a:pt x="58" y="183"/>
                    <a:pt x="49" y="179"/>
                    <a:pt x="42" y="175"/>
                  </a:cubicBezTo>
                  <a:cubicBezTo>
                    <a:pt x="36" y="171"/>
                    <a:pt x="30" y="166"/>
                    <a:pt x="26" y="162"/>
                  </a:cubicBezTo>
                  <a:cubicBezTo>
                    <a:pt x="21" y="158"/>
                    <a:pt x="18" y="153"/>
                    <a:pt x="16" y="149"/>
                  </a:cubicBezTo>
                  <a:cubicBezTo>
                    <a:pt x="14" y="144"/>
                    <a:pt x="13" y="140"/>
                    <a:pt x="14" y="136"/>
                  </a:cubicBezTo>
                  <a:cubicBezTo>
                    <a:pt x="9" y="194"/>
                    <a:pt x="5" y="252"/>
                    <a:pt x="0" y="310"/>
                  </a:cubicBezTo>
                  <a:cubicBezTo>
                    <a:pt x="0" y="315"/>
                    <a:pt x="1" y="320"/>
                    <a:pt x="3" y="324"/>
                  </a:cubicBezTo>
                  <a:cubicBezTo>
                    <a:pt x="5" y="329"/>
                    <a:pt x="8" y="334"/>
                    <a:pt x="12" y="338"/>
                  </a:cubicBezTo>
                  <a:cubicBezTo>
                    <a:pt x="15" y="342"/>
                    <a:pt x="20" y="346"/>
                    <a:pt x="25" y="350"/>
                  </a:cubicBezTo>
                  <a:cubicBezTo>
                    <a:pt x="21" y="399"/>
                    <a:pt x="17" y="449"/>
                    <a:pt x="13" y="499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7"/>
                    <a:pt x="14" y="497"/>
                    <a:pt x="14" y="496"/>
                  </a:cubicBezTo>
                  <a:cubicBezTo>
                    <a:pt x="14" y="496"/>
                    <a:pt x="14" y="495"/>
                    <a:pt x="14" y="494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2"/>
                    <a:pt x="14" y="492"/>
                    <a:pt x="14" y="491"/>
                  </a:cubicBezTo>
                  <a:cubicBezTo>
                    <a:pt x="14" y="490"/>
                    <a:pt x="14" y="490"/>
                    <a:pt x="14" y="489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6"/>
                    <a:pt x="15" y="485"/>
                    <a:pt x="15" y="484"/>
                  </a:cubicBezTo>
                  <a:cubicBezTo>
                    <a:pt x="15" y="484"/>
                    <a:pt x="15" y="483"/>
                    <a:pt x="15" y="483"/>
                  </a:cubicBezTo>
                  <a:cubicBezTo>
                    <a:pt x="15" y="483"/>
                    <a:pt x="15" y="483"/>
                    <a:pt x="15" y="483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15" y="482"/>
                    <a:pt x="15" y="481"/>
                    <a:pt x="15" y="480"/>
                  </a:cubicBezTo>
                  <a:cubicBezTo>
                    <a:pt x="15" y="479"/>
                    <a:pt x="16" y="478"/>
                    <a:pt x="16" y="477"/>
                  </a:cubicBezTo>
                  <a:cubicBezTo>
                    <a:pt x="19" y="434"/>
                    <a:pt x="22" y="392"/>
                    <a:pt x="26" y="350"/>
                  </a:cubicBezTo>
                  <a:cubicBezTo>
                    <a:pt x="27" y="351"/>
                    <a:pt x="27" y="351"/>
                    <a:pt x="28" y="352"/>
                  </a:cubicBezTo>
                  <a:cubicBezTo>
                    <a:pt x="35" y="356"/>
                    <a:pt x="43" y="361"/>
                    <a:pt x="53" y="364"/>
                  </a:cubicBezTo>
                  <a:cubicBezTo>
                    <a:pt x="53" y="365"/>
                    <a:pt x="54" y="365"/>
                    <a:pt x="54" y="365"/>
                  </a:cubicBezTo>
                  <a:cubicBezTo>
                    <a:pt x="55" y="365"/>
                    <a:pt x="55" y="365"/>
                    <a:pt x="56" y="366"/>
                  </a:cubicBezTo>
                  <a:cubicBezTo>
                    <a:pt x="56" y="366"/>
                    <a:pt x="57" y="366"/>
                    <a:pt x="57" y="366"/>
                  </a:cubicBezTo>
                  <a:cubicBezTo>
                    <a:pt x="58" y="366"/>
                    <a:pt x="58" y="367"/>
                    <a:pt x="59" y="367"/>
                  </a:cubicBezTo>
                  <a:cubicBezTo>
                    <a:pt x="60" y="367"/>
                    <a:pt x="61" y="367"/>
                    <a:pt x="62" y="368"/>
                  </a:cubicBezTo>
                  <a:cubicBezTo>
                    <a:pt x="62" y="368"/>
                    <a:pt x="63" y="368"/>
                    <a:pt x="63" y="368"/>
                  </a:cubicBezTo>
                  <a:cubicBezTo>
                    <a:pt x="63" y="368"/>
                    <a:pt x="63" y="368"/>
                    <a:pt x="63" y="368"/>
                  </a:cubicBezTo>
                  <a:cubicBezTo>
                    <a:pt x="64" y="368"/>
                    <a:pt x="64" y="369"/>
                    <a:pt x="65" y="369"/>
                  </a:cubicBezTo>
                  <a:cubicBezTo>
                    <a:pt x="66" y="369"/>
                    <a:pt x="67" y="369"/>
                    <a:pt x="68" y="370"/>
                  </a:cubicBezTo>
                  <a:cubicBezTo>
                    <a:pt x="69" y="370"/>
                    <a:pt x="70" y="370"/>
                    <a:pt x="71" y="371"/>
                  </a:cubicBezTo>
                  <a:cubicBezTo>
                    <a:pt x="71" y="371"/>
                    <a:pt x="72" y="371"/>
                    <a:pt x="73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5" y="372"/>
                    <a:pt x="75" y="372"/>
                  </a:cubicBezTo>
                  <a:cubicBezTo>
                    <a:pt x="76" y="372"/>
                    <a:pt x="76" y="372"/>
                    <a:pt x="77" y="372"/>
                  </a:cubicBezTo>
                  <a:cubicBezTo>
                    <a:pt x="78" y="373"/>
                    <a:pt x="79" y="373"/>
                    <a:pt x="79" y="373"/>
                  </a:cubicBezTo>
                  <a:cubicBezTo>
                    <a:pt x="80" y="373"/>
                    <a:pt x="81" y="373"/>
                    <a:pt x="81" y="374"/>
                  </a:cubicBezTo>
                  <a:cubicBezTo>
                    <a:pt x="82" y="374"/>
                    <a:pt x="83" y="374"/>
                    <a:pt x="83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5" y="374"/>
                    <a:pt x="85" y="374"/>
                    <a:pt x="85" y="374"/>
                  </a:cubicBezTo>
                  <a:cubicBezTo>
                    <a:pt x="86" y="375"/>
                    <a:pt x="86" y="375"/>
                    <a:pt x="87" y="375"/>
                  </a:cubicBezTo>
                  <a:cubicBezTo>
                    <a:pt x="89" y="375"/>
                    <a:pt x="89" y="375"/>
                    <a:pt x="89" y="375"/>
                  </a:cubicBezTo>
                  <a:cubicBezTo>
                    <a:pt x="89" y="375"/>
                    <a:pt x="90" y="375"/>
                    <a:pt x="91" y="376"/>
                  </a:cubicBezTo>
                  <a:cubicBezTo>
                    <a:pt x="91" y="376"/>
                    <a:pt x="92" y="376"/>
                    <a:pt x="92" y="376"/>
                  </a:cubicBezTo>
                  <a:cubicBezTo>
                    <a:pt x="93" y="376"/>
                    <a:pt x="93" y="376"/>
                    <a:pt x="94" y="376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6" y="377"/>
                    <a:pt x="96" y="377"/>
                    <a:pt x="96" y="377"/>
                  </a:cubicBezTo>
                  <a:cubicBezTo>
                    <a:pt x="96" y="377"/>
                    <a:pt x="97" y="377"/>
                    <a:pt x="97" y="377"/>
                  </a:cubicBezTo>
                  <a:cubicBezTo>
                    <a:pt x="98" y="377"/>
                    <a:pt x="98" y="377"/>
                    <a:pt x="99" y="377"/>
                  </a:cubicBezTo>
                  <a:cubicBezTo>
                    <a:pt x="99" y="377"/>
                    <a:pt x="100" y="377"/>
                    <a:pt x="100" y="377"/>
                  </a:cubicBezTo>
                  <a:cubicBezTo>
                    <a:pt x="102" y="378"/>
                    <a:pt x="102" y="378"/>
                    <a:pt x="102" y="378"/>
                  </a:cubicBezTo>
                  <a:cubicBezTo>
                    <a:pt x="102" y="378"/>
                    <a:pt x="103" y="378"/>
                    <a:pt x="103" y="378"/>
                  </a:cubicBezTo>
                  <a:cubicBezTo>
                    <a:pt x="104" y="378"/>
                    <a:pt x="104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6" y="378"/>
                    <a:pt x="106" y="378"/>
                  </a:cubicBezTo>
                  <a:cubicBezTo>
                    <a:pt x="107" y="378"/>
                    <a:pt x="107" y="378"/>
                    <a:pt x="108" y="378"/>
                  </a:cubicBezTo>
                  <a:cubicBezTo>
                    <a:pt x="109" y="379"/>
                    <a:pt x="109" y="379"/>
                    <a:pt x="109" y="379"/>
                  </a:cubicBezTo>
                  <a:cubicBezTo>
                    <a:pt x="110" y="379"/>
                    <a:pt x="110" y="379"/>
                    <a:pt x="111" y="379"/>
                  </a:cubicBezTo>
                  <a:cubicBezTo>
                    <a:pt x="112" y="379"/>
                    <a:pt x="112" y="379"/>
                    <a:pt x="112" y="379"/>
                  </a:cubicBezTo>
                  <a:cubicBezTo>
                    <a:pt x="113" y="379"/>
                    <a:pt x="113" y="379"/>
                    <a:pt x="114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6" y="379"/>
                    <a:pt x="116" y="379"/>
                    <a:pt x="117" y="379"/>
                  </a:cubicBezTo>
                  <a:cubicBezTo>
                    <a:pt x="117" y="379"/>
                    <a:pt x="118" y="379"/>
                    <a:pt x="118" y="379"/>
                  </a:cubicBezTo>
                  <a:cubicBezTo>
                    <a:pt x="119" y="379"/>
                    <a:pt x="119" y="379"/>
                    <a:pt x="120" y="379"/>
                  </a:cubicBezTo>
                  <a:cubicBezTo>
                    <a:pt x="120" y="379"/>
                    <a:pt x="121" y="379"/>
                    <a:pt x="121" y="379"/>
                  </a:cubicBezTo>
                  <a:cubicBezTo>
                    <a:pt x="122" y="380"/>
                    <a:pt x="122" y="380"/>
                    <a:pt x="123" y="380"/>
                  </a:cubicBezTo>
                  <a:cubicBezTo>
                    <a:pt x="123" y="380"/>
                    <a:pt x="124" y="380"/>
                    <a:pt x="1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5" y="380"/>
                    <a:pt x="125" y="380"/>
                    <a:pt x="126" y="380"/>
                  </a:cubicBezTo>
                  <a:cubicBezTo>
                    <a:pt x="127" y="380"/>
                    <a:pt x="127" y="380"/>
                    <a:pt x="127" y="380"/>
                  </a:cubicBezTo>
                  <a:cubicBezTo>
                    <a:pt x="128" y="380"/>
                    <a:pt x="128" y="380"/>
                    <a:pt x="129" y="380"/>
                  </a:cubicBezTo>
                  <a:cubicBezTo>
                    <a:pt x="129" y="380"/>
                    <a:pt x="130" y="380"/>
                    <a:pt x="130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2" y="380"/>
                    <a:pt x="132" y="380"/>
                    <a:pt x="132" y="380"/>
                  </a:cubicBezTo>
                  <a:cubicBezTo>
                    <a:pt x="133" y="380"/>
                    <a:pt x="133" y="380"/>
                    <a:pt x="133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5" y="380"/>
                    <a:pt x="135" y="380"/>
                    <a:pt x="135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7" y="380"/>
                    <a:pt x="137" y="380"/>
                    <a:pt x="138" y="380"/>
                  </a:cubicBezTo>
                  <a:cubicBezTo>
                    <a:pt x="138" y="380"/>
                    <a:pt x="139" y="380"/>
                    <a:pt x="139" y="380"/>
                  </a:cubicBezTo>
                  <a:cubicBezTo>
                    <a:pt x="140" y="380"/>
                    <a:pt x="140" y="380"/>
                    <a:pt x="141" y="380"/>
                  </a:cubicBezTo>
                  <a:cubicBezTo>
                    <a:pt x="141" y="380"/>
                    <a:pt x="142" y="380"/>
                    <a:pt x="142" y="380"/>
                  </a:cubicBezTo>
                  <a:cubicBezTo>
                    <a:pt x="143" y="379"/>
                    <a:pt x="144" y="379"/>
                    <a:pt x="144" y="379"/>
                  </a:cubicBezTo>
                  <a:cubicBezTo>
                    <a:pt x="145" y="379"/>
                    <a:pt x="145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7" y="379"/>
                    <a:pt x="148" y="379"/>
                  </a:cubicBezTo>
                  <a:cubicBezTo>
                    <a:pt x="148" y="379"/>
                    <a:pt x="149" y="379"/>
                    <a:pt x="149" y="379"/>
                  </a:cubicBezTo>
                  <a:cubicBezTo>
                    <a:pt x="150" y="379"/>
                    <a:pt x="150" y="379"/>
                    <a:pt x="151" y="379"/>
                  </a:cubicBezTo>
                  <a:cubicBezTo>
                    <a:pt x="151" y="379"/>
                    <a:pt x="151" y="379"/>
                    <a:pt x="151" y="379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2" y="379"/>
                    <a:pt x="153" y="379"/>
                    <a:pt x="153" y="379"/>
                  </a:cubicBezTo>
                  <a:cubicBezTo>
                    <a:pt x="154" y="379"/>
                    <a:pt x="154" y="378"/>
                    <a:pt x="155" y="378"/>
                  </a:cubicBezTo>
                  <a:cubicBezTo>
                    <a:pt x="156" y="378"/>
                    <a:pt x="156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8" y="378"/>
                    <a:pt x="159" y="378"/>
                    <a:pt x="160" y="378"/>
                  </a:cubicBezTo>
                  <a:cubicBezTo>
                    <a:pt x="160" y="378"/>
                    <a:pt x="161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7"/>
                    <a:pt x="164" y="377"/>
                    <a:pt x="165" y="377"/>
                  </a:cubicBezTo>
                  <a:cubicBezTo>
                    <a:pt x="166" y="377"/>
                    <a:pt x="166" y="376"/>
                    <a:pt x="167" y="376"/>
                  </a:cubicBezTo>
                  <a:cubicBezTo>
                    <a:pt x="167" y="376"/>
                    <a:pt x="167" y="376"/>
                    <a:pt x="167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70" y="376"/>
                    <a:pt x="172" y="375"/>
                    <a:pt x="173" y="375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5" y="374"/>
                    <a:pt x="175" y="374"/>
                    <a:pt x="175" y="374"/>
                  </a:cubicBezTo>
                  <a:cubicBezTo>
                    <a:pt x="176" y="374"/>
                    <a:pt x="176" y="374"/>
                    <a:pt x="177" y="374"/>
                  </a:cubicBezTo>
                  <a:cubicBezTo>
                    <a:pt x="178" y="374"/>
                    <a:pt x="179" y="373"/>
                    <a:pt x="180" y="373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2" y="372"/>
                    <a:pt x="184" y="371"/>
                    <a:pt x="186" y="371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7" y="370"/>
                    <a:pt x="187" y="370"/>
                    <a:pt x="187" y="370"/>
                  </a:cubicBezTo>
                  <a:cubicBezTo>
                    <a:pt x="188" y="370"/>
                    <a:pt x="189" y="369"/>
                    <a:pt x="190" y="369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7"/>
                    <a:pt x="192" y="367"/>
                    <a:pt x="192" y="367"/>
                  </a:cubicBezTo>
                  <a:cubicBezTo>
                    <a:pt x="193" y="367"/>
                    <a:pt x="193" y="367"/>
                    <a:pt x="193" y="367"/>
                  </a:cubicBezTo>
                  <a:cubicBezTo>
                    <a:pt x="193" y="367"/>
                    <a:pt x="194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6" y="365"/>
                    <a:pt x="196" y="365"/>
                    <a:pt x="196" y="365"/>
                  </a:cubicBezTo>
                  <a:cubicBezTo>
                    <a:pt x="197" y="365"/>
                    <a:pt x="197" y="364"/>
                    <a:pt x="197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9" y="363"/>
                    <a:pt x="199" y="363"/>
                    <a:pt x="199" y="363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0"/>
                    <a:pt x="201" y="360"/>
                    <a:pt x="201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3" y="359"/>
                    <a:pt x="204" y="357"/>
                    <a:pt x="205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07" y="355"/>
                    <a:pt x="208" y="354"/>
                    <a:pt x="209" y="353"/>
                  </a:cubicBezTo>
                  <a:cubicBezTo>
                    <a:pt x="209" y="353"/>
                    <a:pt x="209" y="353"/>
                    <a:pt x="209" y="353"/>
                  </a:cubicBezTo>
                  <a:cubicBezTo>
                    <a:pt x="211" y="352"/>
                    <a:pt x="212" y="351"/>
                    <a:pt x="213" y="350"/>
                  </a:cubicBezTo>
                  <a:cubicBezTo>
                    <a:pt x="214" y="350"/>
                    <a:pt x="214" y="350"/>
                    <a:pt x="214" y="350"/>
                  </a:cubicBezTo>
                  <a:cubicBezTo>
                    <a:pt x="215" y="350"/>
                    <a:pt x="216" y="349"/>
                    <a:pt x="217" y="34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19" y="348"/>
                    <a:pt x="221" y="347"/>
                    <a:pt x="222" y="347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4" y="346"/>
                    <a:pt x="225" y="346"/>
                    <a:pt x="227" y="346"/>
                  </a:cubicBezTo>
                  <a:cubicBezTo>
                    <a:pt x="227" y="346"/>
                    <a:pt x="227" y="346"/>
                    <a:pt x="227" y="346"/>
                  </a:cubicBezTo>
                  <a:cubicBezTo>
                    <a:pt x="230" y="345"/>
                    <a:pt x="233" y="345"/>
                    <a:pt x="237" y="345"/>
                  </a:cubicBezTo>
                  <a:cubicBezTo>
                    <a:pt x="239" y="345"/>
                    <a:pt x="241" y="345"/>
                    <a:pt x="244" y="345"/>
                  </a:cubicBezTo>
                  <a:cubicBezTo>
                    <a:pt x="244" y="345"/>
                    <a:pt x="244" y="345"/>
                    <a:pt x="244" y="345"/>
                  </a:cubicBezTo>
                  <a:cubicBezTo>
                    <a:pt x="246" y="345"/>
                    <a:pt x="249" y="346"/>
                    <a:pt x="251" y="346"/>
                  </a:cubicBezTo>
                  <a:cubicBezTo>
                    <a:pt x="251" y="346"/>
                    <a:pt x="251" y="346"/>
                    <a:pt x="251" y="346"/>
                  </a:cubicBezTo>
                  <a:cubicBezTo>
                    <a:pt x="254" y="346"/>
                    <a:pt x="256" y="347"/>
                    <a:pt x="259" y="347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62" y="347"/>
                    <a:pt x="265" y="348"/>
                    <a:pt x="268" y="348"/>
                  </a:cubicBezTo>
                  <a:cubicBezTo>
                    <a:pt x="270" y="349"/>
                    <a:pt x="272" y="349"/>
                    <a:pt x="274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5" y="350"/>
                    <a:pt x="276" y="351"/>
                    <a:pt x="277" y="351"/>
                  </a:cubicBezTo>
                  <a:cubicBezTo>
                    <a:pt x="278" y="351"/>
                    <a:pt x="279" y="352"/>
                    <a:pt x="280" y="352"/>
                  </a:cubicBezTo>
                  <a:cubicBezTo>
                    <a:pt x="281" y="353"/>
                    <a:pt x="282" y="353"/>
                    <a:pt x="283" y="354"/>
                  </a:cubicBezTo>
                  <a:cubicBezTo>
                    <a:pt x="284" y="354"/>
                    <a:pt x="284" y="354"/>
                    <a:pt x="285" y="355"/>
                  </a:cubicBezTo>
                  <a:cubicBezTo>
                    <a:pt x="286" y="356"/>
                    <a:pt x="287" y="356"/>
                    <a:pt x="289" y="357"/>
                  </a:cubicBezTo>
                  <a:cubicBezTo>
                    <a:pt x="289" y="358"/>
                    <a:pt x="290" y="358"/>
                    <a:pt x="290" y="358"/>
                  </a:cubicBezTo>
                  <a:cubicBezTo>
                    <a:pt x="292" y="360"/>
                    <a:pt x="294" y="361"/>
                    <a:pt x="295" y="362"/>
                  </a:cubicBezTo>
                  <a:cubicBezTo>
                    <a:pt x="296" y="362"/>
                    <a:pt x="296" y="362"/>
                    <a:pt x="296" y="362"/>
                  </a:cubicBezTo>
                  <a:cubicBezTo>
                    <a:pt x="297" y="364"/>
                    <a:pt x="299" y="365"/>
                    <a:pt x="300" y="367"/>
                  </a:cubicBezTo>
                  <a:cubicBezTo>
                    <a:pt x="301" y="367"/>
                    <a:pt x="301" y="368"/>
                    <a:pt x="302" y="368"/>
                  </a:cubicBezTo>
                  <a:cubicBezTo>
                    <a:pt x="303" y="369"/>
                    <a:pt x="304" y="371"/>
                    <a:pt x="306" y="372"/>
                  </a:cubicBezTo>
                  <a:cubicBezTo>
                    <a:pt x="306" y="373"/>
                    <a:pt x="307" y="373"/>
                    <a:pt x="308" y="374"/>
                  </a:cubicBezTo>
                  <a:cubicBezTo>
                    <a:pt x="309" y="375"/>
                    <a:pt x="310" y="376"/>
                    <a:pt x="311" y="377"/>
                  </a:cubicBezTo>
                  <a:cubicBezTo>
                    <a:pt x="311" y="378"/>
                    <a:pt x="312" y="379"/>
                    <a:pt x="313" y="380"/>
                  </a:cubicBezTo>
                  <a:cubicBezTo>
                    <a:pt x="314" y="381"/>
                    <a:pt x="315" y="382"/>
                    <a:pt x="316" y="383"/>
                  </a:cubicBezTo>
                  <a:cubicBezTo>
                    <a:pt x="317" y="384"/>
                    <a:pt x="317" y="385"/>
                    <a:pt x="318" y="386"/>
                  </a:cubicBezTo>
                  <a:cubicBezTo>
                    <a:pt x="319" y="387"/>
                    <a:pt x="320" y="388"/>
                    <a:pt x="321" y="389"/>
                  </a:cubicBezTo>
                  <a:cubicBezTo>
                    <a:pt x="322" y="390"/>
                    <a:pt x="323" y="391"/>
                    <a:pt x="324" y="392"/>
                  </a:cubicBezTo>
                  <a:cubicBezTo>
                    <a:pt x="325" y="393"/>
                    <a:pt x="326" y="394"/>
                    <a:pt x="327" y="396"/>
                  </a:cubicBezTo>
                  <a:cubicBezTo>
                    <a:pt x="327" y="396"/>
                    <a:pt x="328" y="397"/>
                    <a:pt x="329" y="398"/>
                  </a:cubicBezTo>
                  <a:cubicBezTo>
                    <a:pt x="330" y="400"/>
                    <a:pt x="331" y="401"/>
                    <a:pt x="333" y="40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26"/>
            <p:cNvSpPr/>
            <p:nvPr/>
          </p:nvSpPr>
          <p:spPr bwMode="auto">
            <a:xfrm flipH="1">
              <a:off x="2181423" y="3449662"/>
              <a:ext cx="1719262" cy="536575"/>
            </a:xfrm>
            <a:custGeom>
              <a:avLst/>
              <a:gdLst>
                <a:gd name="T0" fmla="*/ 400 w 1162"/>
                <a:gd name="T1" fmla="*/ 357 h 362"/>
                <a:gd name="T2" fmla="*/ 440 w 1162"/>
                <a:gd name="T3" fmla="*/ 361 h 362"/>
                <a:gd name="T4" fmla="*/ 449 w 1162"/>
                <a:gd name="T5" fmla="*/ 360 h 362"/>
                <a:gd name="T6" fmla="*/ 641 w 1162"/>
                <a:gd name="T7" fmla="*/ 353 h 362"/>
                <a:gd name="T8" fmla="*/ 744 w 1162"/>
                <a:gd name="T9" fmla="*/ 321 h 362"/>
                <a:gd name="T10" fmla="*/ 641 w 1162"/>
                <a:gd name="T11" fmla="*/ 266 h 362"/>
                <a:gd name="T12" fmla="*/ 749 w 1162"/>
                <a:gd name="T13" fmla="*/ 230 h 362"/>
                <a:gd name="T14" fmla="*/ 752 w 1162"/>
                <a:gd name="T15" fmla="*/ 230 h 362"/>
                <a:gd name="T16" fmla="*/ 834 w 1162"/>
                <a:gd name="T17" fmla="*/ 243 h 362"/>
                <a:gd name="T18" fmla="*/ 894 w 1162"/>
                <a:gd name="T19" fmla="*/ 291 h 362"/>
                <a:gd name="T20" fmla="*/ 984 w 1162"/>
                <a:gd name="T21" fmla="*/ 317 h 362"/>
                <a:gd name="T22" fmla="*/ 996 w 1162"/>
                <a:gd name="T23" fmla="*/ 318 h 362"/>
                <a:gd name="T24" fmla="*/ 1103 w 1162"/>
                <a:gd name="T25" fmla="*/ 300 h 362"/>
                <a:gd name="T26" fmla="*/ 797 w 1162"/>
                <a:gd name="T27" fmla="*/ 1 h 362"/>
                <a:gd name="T28" fmla="*/ 759 w 1162"/>
                <a:gd name="T29" fmla="*/ 0 h 362"/>
                <a:gd name="T30" fmla="*/ 706 w 1162"/>
                <a:gd name="T31" fmla="*/ 1 h 362"/>
                <a:gd name="T32" fmla="*/ 560 w 1162"/>
                <a:gd name="T33" fmla="*/ 12 h 362"/>
                <a:gd name="T34" fmla="*/ 554 w 1162"/>
                <a:gd name="T35" fmla="*/ 37 h 362"/>
                <a:gd name="T36" fmla="*/ 611 w 1162"/>
                <a:gd name="T37" fmla="*/ 63 h 362"/>
                <a:gd name="T38" fmla="*/ 622 w 1162"/>
                <a:gd name="T39" fmla="*/ 91 h 362"/>
                <a:gd name="T40" fmla="*/ 551 w 1162"/>
                <a:gd name="T41" fmla="*/ 103 h 362"/>
                <a:gd name="T42" fmla="*/ 495 w 1162"/>
                <a:gd name="T43" fmla="*/ 100 h 362"/>
                <a:gd name="T44" fmla="*/ 421 w 1162"/>
                <a:gd name="T45" fmla="*/ 68 h 362"/>
                <a:gd name="T46" fmla="*/ 394 w 1162"/>
                <a:gd name="T47" fmla="*/ 36 h 362"/>
                <a:gd name="T48" fmla="*/ 352 w 1162"/>
                <a:gd name="T49" fmla="*/ 31 h 362"/>
                <a:gd name="T50" fmla="*/ 335 w 1162"/>
                <a:gd name="T51" fmla="*/ 32 h 362"/>
                <a:gd name="T52" fmla="*/ 233 w 1162"/>
                <a:gd name="T53" fmla="*/ 51 h 362"/>
                <a:gd name="T54" fmla="*/ 77 w 1162"/>
                <a:gd name="T55" fmla="*/ 83 h 362"/>
                <a:gd name="T56" fmla="*/ 78 w 1162"/>
                <a:gd name="T57" fmla="*/ 98 h 362"/>
                <a:gd name="T58" fmla="*/ 128 w 1162"/>
                <a:gd name="T59" fmla="*/ 139 h 362"/>
                <a:gd name="T60" fmla="*/ 165 w 1162"/>
                <a:gd name="T61" fmla="*/ 178 h 362"/>
                <a:gd name="T62" fmla="*/ 136 w 1162"/>
                <a:gd name="T63" fmla="*/ 191 h 362"/>
                <a:gd name="T64" fmla="*/ 125 w 1162"/>
                <a:gd name="T65" fmla="*/ 192 h 362"/>
                <a:gd name="T66" fmla="*/ 109 w 1162"/>
                <a:gd name="T67" fmla="*/ 192 h 362"/>
                <a:gd name="T68" fmla="*/ 91 w 1162"/>
                <a:gd name="T69" fmla="*/ 190 h 362"/>
                <a:gd name="T70" fmla="*/ 67 w 1162"/>
                <a:gd name="T71" fmla="*/ 191 h 362"/>
                <a:gd name="T72" fmla="*/ 33 w 1162"/>
                <a:gd name="T73" fmla="*/ 197 h 362"/>
                <a:gd name="T74" fmla="*/ 16 w 1162"/>
                <a:gd name="T75" fmla="*/ 255 h 362"/>
                <a:gd name="T76" fmla="*/ 97 w 1162"/>
                <a:gd name="T77" fmla="*/ 287 h 362"/>
                <a:gd name="T78" fmla="*/ 161 w 1162"/>
                <a:gd name="T79" fmla="*/ 289 h 362"/>
                <a:gd name="T80" fmla="*/ 206 w 1162"/>
                <a:gd name="T81" fmla="*/ 272 h 362"/>
                <a:gd name="T82" fmla="*/ 231 w 1162"/>
                <a:gd name="T83" fmla="*/ 258 h 362"/>
                <a:gd name="T84" fmla="*/ 256 w 1162"/>
                <a:gd name="T85" fmla="*/ 258 h 362"/>
                <a:gd name="T86" fmla="*/ 296 w 1162"/>
                <a:gd name="T87" fmla="*/ 270 h 362"/>
                <a:gd name="T88" fmla="*/ 364 w 1162"/>
                <a:gd name="T89" fmla="*/ 33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2" h="362">
                  <a:moveTo>
                    <a:pt x="364" y="337"/>
                  </a:moveTo>
                  <a:cubicBezTo>
                    <a:pt x="369" y="342"/>
                    <a:pt x="375" y="346"/>
                    <a:pt x="381" y="350"/>
                  </a:cubicBezTo>
                  <a:cubicBezTo>
                    <a:pt x="387" y="353"/>
                    <a:pt x="394" y="355"/>
                    <a:pt x="400" y="357"/>
                  </a:cubicBezTo>
                  <a:cubicBezTo>
                    <a:pt x="406" y="359"/>
                    <a:pt x="413" y="360"/>
                    <a:pt x="418" y="361"/>
                  </a:cubicBezTo>
                  <a:cubicBezTo>
                    <a:pt x="424" y="361"/>
                    <a:pt x="430" y="362"/>
                    <a:pt x="434" y="362"/>
                  </a:cubicBezTo>
                  <a:cubicBezTo>
                    <a:pt x="436" y="362"/>
                    <a:pt x="439" y="361"/>
                    <a:pt x="440" y="361"/>
                  </a:cubicBezTo>
                  <a:cubicBezTo>
                    <a:pt x="442" y="361"/>
                    <a:pt x="444" y="361"/>
                    <a:pt x="445" y="361"/>
                  </a:cubicBezTo>
                  <a:cubicBezTo>
                    <a:pt x="447" y="361"/>
                    <a:pt x="448" y="361"/>
                    <a:pt x="448" y="361"/>
                  </a:cubicBezTo>
                  <a:cubicBezTo>
                    <a:pt x="449" y="361"/>
                    <a:pt x="449" y="360"/>
                    <a:pt x="449" y="360"/>
                  </a:cubicBezTo>
                  <a:cubicBezTo>
                    <a:pt x="452" y="360"/>
                    <a:pt x="464" y="360"/>
                    <a:pt x="483" y="359"/>
                  </a:cubicBezTo>
                  <a:cubicBezTo>
                    <a:pt x="502" y="359"/>
                    <a:pt x="527" y="358"/>
                    <a:pt x="555" y="357"/>
                  </a:cubicBezTo>
                  <a:cubicBezTo>
                    <a:pt x="582" y="356"/>
                    <a:pt x="612" y="354"/>
                    <a:pt x="641" y="353"/>
                  </a:cubicBezTo>
                  <a:cubicBezTo>
                    <a:pt x="669" y="352"/>
                    <a:pt x="697" y="350"/>
                    <a:pt x="718" y="348"/>
                  </a:cubicBezTo>
                  <a:cubicBezTo>
                    <a:pt x="740" y="347"/>
                    <a:pt x="751" y="343"/>
                    <a:pt x="754" y="338"/>
                  </a:cubicBezTo>
                  <a:cubicBezTo>
                    <a:pt x="758" y="333"/>
                    <a:pt x="753" y="327"/>
                    <a:pt x="744" y="321"/>
                  </a:cubicBezTo>
                  <a:cubicBezTo>
                    <a:pt x="735" y="314"/>
                    <a:pt x="722" y="307"/>
                    <a:pt x="707" y="301"/>
                  </a:cubicBezTo>
                  <a:cubicBezTo>
                    <a:pt x="692" y="294"/>
                    <a:pt x="676" y="288"/>
                    <a:pt x="661" y="283"/>
                  </a:cubicBezTo>
                  <a:cubicBezTo>
                    <a:pt x="647" y="278"/>
                    <a:pt x="641" y="272"/>
                    <a:pt x="641" y="266"/>
                  </a:cubicBezTo>
                  <a:cubicBezTo>
                    <a:pt x="642" y="260"/>
                    <a:pt x="648" y="254"/>
                    <a:pt x="659" y="249"/>
                  </a:cubicBezTo>
                  <a:cubicBezTo>
                    <a:pt x="670" y="244"/>
                    <a:pt x="684" y="239"/>
                    <a:pt x="700" y="236"/>
                  </a:cubicBezTo>
                  <a:cubicBezTo>
                    <a:pt x="716" y="233"/>
                    <a:pt x="733" y="230"/>
                    <a:pt x="749" y="230"/>
                  </a:cubicBezTo>
                  <a:cubicBezTo>
                    <a:pt x="750" y="230"/>
                    <a:pt x="750" y="230"/>
                    <a:pt x="750" y="230"/>
                  </a:cubicBezTo>
                  <a:cubicBezTo>
                    <a:pt x="751" y="230"/>
                    <a:pt x="751" y="230"/>
                    <a:pt x="751" y="230"/>
                  </a:cubicBezTo>
                  <a:cubicBezTo>
                    <a:pt x="752" y="230"/>
                    <a:pt x="752" y="230"/>
                    <a:pt x="752" y="230"/>
                  </a:cubicBezTo>
                  <a:cubicBezTo>
                    <a:pt x="753" y="230"/>
                    <a:pt x="753" y="230"/>
                    <a:pt x="753" y="230"/>
                  </a:cubicBezTo>
                  <a:cubicBezTo>
                    <a:pt x="769" y="230"/>
                    <a:pt x="784" y="231"/>
                    <a:pt x="797" y="233"/>
                  </a:cubicBezTo>
                  <a:cubicBezTo>
                    <a:pt x="811" y="235"/>
                    <a:pt x="823" y="239"/>
                    <a:pt x="834" y="243"/>
                  </a:cubicBezTo>
                  <a:cubicBezTo>
                    <a:pt x="845" y="247"/>
                    <a:pt x="854" y="252"/>
                    <a:pt x="861" y="257"/>
                  </a:cubicBezTo>
                  <a:cubicBezTo>
                    <a:pt x="869" y="262"/>
                    <a:pt x="875" y="268"/>
                    <a:pt x="879" y="274"/>
                  </a:cubicBezTo>
                  <a:cubicBezTo>
                    <a:pt x="883" y="281"/>
                    <a:pt x="888" y="286"/>
                    <a:pt x="894" y="291"/>
                  </a:cubicBezTo>
                  <a:cubicBezTo>
                    <a:pt x="899" y="295"/>
                    <a:pt x="906" y="299"/>
                    <a:pt x="914" y="303"/>
                  </a:cubicBezTo>
                  <a:cubicBezTo>
                    <a:pt x="923" y="306"/>
                    <a:pt x="932" y="309"/>
                    <a:pt x="944" y="311"/>
                  </a:cubicBezTo>
                  <a:cubicBezTo>
                    <a:pt x="955" y="313"/>
                    <a:pt x="968" y="315"/>
                    <a:pt x="984" y="317"/>
                  </a:cubicBezTo>
                  <a:cubicBezTo>
                    <a:pt x="985" y="317"/>
                    <a:pt x="986" y="317"/>
                    <a:pt x="987" y="317"/>
                  </a:cubicBezTo>
                  <a:cubicBezTo>
                    <a:pt x="989" y="317"/>
                    <a:pt x="990" y="318"/>
                    <a:pt x="991" y="318"/>
                  </a:cubicBezTo>
                  <a:cubicBezTo>
                    <a:pt x="993" y="318"/>
                    <a:pt x="994" y="318"/>
                    <a:pt x="996" y="318"/>
                  </a:cubicBezTo>
                  <a:cubicBezTo>
                    <a:pt x="997" y="318"/>
                    <a:pt x="998" y="318"/>
                    <a:pt x="1000" y="318"/>
                  </a:cubicBezTo>
                  <a:cubicBezTo>
                    <a:pt x="1016" y="318"/>
                    <a:pt x="1034" y="315"/>
                    <a:pt x="1052" y="312"/>
                  </a:cubicBezTo>
                  <a:cubicBezTo>
                    <a:pt x="1070" y="309"/>
                    <a:pt x="1088" y="304"/>
                    <a:pt x="1103" y="300"/>
                  </a:cubicBezTo>
                  <a:cubicBezTo>
                    <a:pt x="1119" y="296"/>
                    <a:pt x="1133" y="291"/>
                    <a:pt x="1144" y="288"/>
                  </a:cubicBezTo>
                  <a:cubicBezTo>
                    <a:pt x="1154" y="285"/>
                    <a:pt x="1161" y="282"/>
                    <a:pt x="1162" y="282"/>
                  </a:cubicBezTo>
                  <a:cubicBezTo>
                    <a:pt x="797" y="1"/>
                    <a:pt x="797" y="1"/>
                    <a:pt x="797" y="1"/>
                  </a:cubicBezTo>
                  <a:cubicBezTo>
                    <a:pt x="762" y="0"/>
                    <a:pt x="762" y="0"/>
                    <a:pt x="762" y="0"/>
                  </a:cubicBezTo>
                  <a:cubicBezTo>
                    <a:pt x="762" y="0"/>
                    <a:pt x="762" y="0"/>
                    <a:pt x="761" y="0"/>
                  </a:cubicBezTo>
                  <a:cubicBezTo>
                    <a:pt x="761" y="0"/>
                    <a:pt x="760" y="0"/>
                    <a:pt x="759" y="0"/>
                  </a:cubicBezTo>
                  <a:cubicBezTo>
                    <a:pt x="758" y="0"/>
                    <a:pt x="756" y="0"/>
                    <a:pt x="755" y="0"/>
                  </a:cubicBezTo>
                  <a:cubicBezTo>
                    <a:pt x="753" y="0"/>
                    <a:pt x="752" y="0"/>
                    <a:pt x="750" y="0"/>
                  </a:cubicBezTo>
                  <a:cubicBezTo>
                    <a:pt x="739" y="0"/>
                    <a:pt x="724" y="0"/>
                    <a:pt x="706" y="1"/>
                  </a:cubicBezTo>
                  <a:cubicBezTo>
                    <a:pt x="689" y="1"/>
                    <a:pt x="669" y="2"/>
                    <a:pt x="649" y="3"/>
                  </a:cubicBezTo>
                  <a:cubicBezTo>
                    <a:pt x="629" y="4"/>
                    <a:pt x="610" y="5"/>
                    <a:pt x="595" y="6"/>
                  </a:cubicBezTo>
                  <a:cubicBezTo>
                    <a:pt x="579" y="8"/>
                    <a:pt x="566" y="10"/>
                    <a:pt x="560" y="12"/>
                  </a:cubicBezTo>
                  <a:cubicBezTo>
                    <a:pt x="553" y="15"/>
                    <a:pt x="548" y="18"/>
                    <a:pt x="545" y="21"/>
                  </a:cubicBezTo>
                  <a:cubicBezTo>
                    <a:pt x="543" y="24"/>
                    <a:pt x="542" y="26"/>
                    <a:pt x="544" y="29"/>
                  </a:cubicBezTo>
                  <a:cubicBezTo>
                    <a:pt x="546" y="32"/>
                    <a:pt x="549" y="34"/>
                    <a:pt x="554" y="37"/>
                  </a:cubicBezTo>
                  <a:cubicBezTo>
                    <a:pt x="559" y="40"/>
                    <a:pt x="566" y="43"/>
                    <a:pt x="574" y="46"/>
                  </a:cubicBezTo>
                  <a:cubicBezTo>
                    <a:pt x="582" y="49"/>
                    <a:pt x="589" y="52"/>
                    <a:pt x="595" y="55"/>
                  </a:cubicBezTo>
                  <a:cubicBezTo>
                    <a:pt x="601" y="57"/>
                    <a:pt x="607" y="60"/>
                    <a:pt x="611" y="63"/>
                  </a:cubicBezTo>
                  <a:cubicBezTo>
                    <a:pt x="616" y="65"/>
                    <a:pt x="620" y="68"/>
                    <a:pt x="622" y="71"/>
                  </a:cubicBezTo>
                  <a:cubicBezTo>
                    <a:pt x="625" y="75"/>
                    <a:pt x="627" y="78"/>
                    <a:pt x="627" y="83"/>
                  </a:cubicBezTo>
                  <a:cubicBezTo>
                    <a:pt x="627" y="86"/>
                    <a:pt x="626" y="89"/>
                    <a:pt x="622" y="91"/>
                  </a:cubicBezTo>
                  <a:cubicBezTo>
                    <a:pt x="618" y="93"/>
                    <a:pt x="613" y="96"/>
                    <a:pt x="606" y="97"/>
                  </a:cubicBezTo>
                  <a:cubicBezTo>
                    <a:pt x="599" y="99"/>
                    <a:pt x="591" y="101"/>
                    <a:pt x="582" y="102"/>
                  </a:cubicBezTo>
                  <a:cubicBezTo>
                    <a:pt x="572" y="103"/>
                    <a:pt x="562" y="103"/>
                    <a:pt x="551" y="103"/>
                  </a:cubicBezTo>
                  <a:cubicBezTo>
                    <a:pt x="545" y="103"/>
                    <a:pt x="539" y="103"/>
                    <a:pt x="533" y="103"/>
                  </a:cubicBezTo>
                  <a:cubicBezTo>
                    <a:pt x="527" y="103"/>
                    <a:pt x="521" y="102"/>
                    <a:pt x="514" y="102"/>
                  </a:cubicBezTo>
                  <a:cubicBezTo>
                    <a:pt x="508" y="101"/>
                    <a:pt x="502" y="101"/>
                    <a:pt x="495" y="100"/>
                  </a:cubicBezTo>
                  <a:cubicBezTo>
                    <a:pt x="489" y="99"/>
                    <a:pt x="483" y="98"/>
                    <a:pt x="476" y="97"/>
                  </a:cubicBezTo>
                  <a:cubicBezTo>
                    <a:pt x="459" y="94"/>
                    <a:pt x="446" y="89"/>
                    <a:pt x="438" y="84"/>
                  </a:cubicBezTo>
                  <a:cubicBezTo>
                    <a:pt x="429" y="79"/>
                    <a:pt x="424" y="74"/>
                    <a:pt x="421" y="68"/>
                  </a:cubicBezTo>
                  <a:cubicBezTo>
                    <a:pt x="417" y="63"/>
                    <a:pt x="416" y="57"/>
                    <a:pt x="414" y="52"/>
                  </a:cubicBezTo>
                  <a:cubicBezTo>
                    <a:pt x="411" y="48"/>
                    <a:pt x="409" y="43"/>
                    <a:pt x="404" y="40"/>
                  </a:cubicBezTo>
                  <a:cubicBezTo>
                    <a:pt x="401" y="38"/>
                    <a:pt x="398" y="37"/>
                    <a:pt x="394" y="36"/>
                  </a:cubicBezTo>
                  <a:cubicBezTo>
                    <a:pt x="390" y="34"/>
                    <a:pt x="385" y="34"/>
                    <a:pt x="380" y="33"/>
                  </a:cubicBezTo>
                  <a:cubicBezTo>
                    <a:pt x="376" y="32"/>
                    <a:pt x="371" y="32"/>
                    <a:pt x="366" y="32"/>
                  </a:cubicBezTo>
                  <a:cubicBezTo>
                    <a:pt x="361" y="31"/>
                    <a:pt x="356" y="31"/>
                    <a:pt x="352" y="31"/>
                  </a:cubicBezTo>
                  <a:cubicBezTo>
                    <a:pt x="350" y="32"/>
                    <a:pt x="347" y="32"/>
                    <a:pt x="345" y="32"/>
                  </a:cubicBezTo>
                  <a:cubicBezTo>
                    <a:pt x="343" y="32"/>
                    <a:pt x="341" y="32"/>
                    <a:pt x="339" y="32"/>
                  </a:cubicBezTo>
                  <a:cubicBezTo>
                    <a:pt x="338" y="32"/>
                    <a:pt x="336" y="32"/>
                    <a:pt x="335" y="3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32" y="33"/>
                    <a:pt x="319" y="35"/>
                    <a:pt x="301" y="38"/>
                  </a:cubicBezTo>
                  <a:cubicBezTo>
                    <a:pt x="283" y="42"/>
                    <a:pt x="259" y="46"/>
                    <a:pt x="233" y="51"/>
                  </a:cubicBezTo>
                  <a:cubicBezTo>
                    <a:pt x="208" y="56"/>
                    <a:pt x="181" y="61"/>
                    <a:pt x="158" y="65"/>
                  </a:cubicBezTo>
                  <a:cubicBezTo>
                    <a:pt x="134" y="70"/>
                    <a:pt x="114" y="74"/>
                    <a:pt x="102" y="76"/>
                  </a:cubicBezTo>
                  <a:cubicBezTo>
                    <a:pt x="90" y="78"/>
                    <a:pt x="82" y="81"/>
                    <a:pt x="77" y="83"/>
                  </a:cubicBezTo>
                  <a:cubicBezTo>
                    <a:pt x="73" y="86"/>
                    <a:pt x="71" y="88"/>
                    <a:pt x="71" y="90"/>
                  </a:cubicBezTo>
                  <a:cubicBezTo>
                    <a:pt x="71" y="92"/>
                    <a:pt x="73" y="94"/>
                    <a:pt x="74" y="96"/>
                  </a:cubicBezTo>
                  <a:cubicBezTo>
                    <a:pt x="76" y="97"/>
                    <a:pt x="78" y="98"/>
                    <a:pt x="78" y="98"/>
                  </a:cubicBezTo>
                  <a:cubicBezTo>
                    <a:pt x="79" y="99"/>
                    <a:pt x="82" y="101"/>
                    <a:pt x="87" y="105"/>
                  </a:cubicBezTo>
                  <a:cubicBezTo>
                    <a:pt x="91" y="109"/>
                    <a:pt x="98" y="114"/>
                    <a:pt x="105" y="120"/>
                  </a:cubicBezTo>
                  <a:cubicBezTo>
                    <a:pt x="112" y="126"/>
                    <a:pt x="120" y="133"/>
                    <a:pt x="128" y="139"/>
                  </a:cubicBezTo>
                  <a:cubicBezTo>
                    <a:pt x="136" y="145"/>
                    <a:pt x="144" y="150"/>
                    <a:pt x="150" y="155"/>
                  </a:cubicBezTo>
                  <a:cubicBezTo>
                    <a:pt x="157" y="159"/>
                    <a:pt x="161" y="163"/>
                    <a:pt x="163" y="167"/>
                  </a:cubicBezTo>
                  <a:cubicBezTo>
                    <a:pt x="166" y="171"/>
                    <a:pt x="166" y="175"/>
                    <a:pt x="165" y="178"/>
                  </a:cubicBezTo>
                  <a:cubicBezTo>
                    <a:pt x="163" y="181"/>
                    <a:pt x="160" y="184"/>
                    <a:pt x="156" y="186"/>
                  </a:cubicBezTo>
                  <a:cubicBezTo>
                    <a:pt x="152" y="188"/>
                    <a:pt x="146" y="190"/>
                    <a:pt x="139" y="191"/>
                  </a:cubicBezTo>
                  <a:cubicBezTo>
                    <a:pt x="138" y="191"/>
                    <a:pt x="137" y="191"/>
                    <a:pt x="136" y="191"/>
                  </a:cubicBezTo>
                  <a:cubicBezTo>
                    <a:pt x="135" y="192"/>
                    <a:pt x="133" y="192"/>
                    <a:pt x="132" y="192"/>
                  </a:cubicBezTo>
                  <a:cubicBezTo>
                    <a:pt x="131" y="192"/>
                    <a:pt x="130" y="192"/>
                    <a:pt x="129" y="192"/>
                  </a:cubicBezTo>
                  <a:cubicBezTo>
                    <a:pt x="128" y="192"/>
                    <a:pt x="127" y="192"/>
                    <a:pt x="125" y="192"/>
                  </a:cubicBezTo>
                  <a:cubicBezTo>
                    <a:pt x="124" y="192"/>
                    <a:pt x="122" y="192"/>
                    <a:pt x="120" y="192"/>
                  </a:cubicBezTo>
                  <a:cubicBezTo>
                    <a:pt x="118" y="192"/>
                    <a:pt x="116" y="192"/>
                    <a:pt x="114" y="192"/>
                  </a:cubicBezTo>
                  <a:cubicBezTo>
                    <a:pt x="113" y="192"/>
                    <a:pt x="111" y="192"/>
                    <a:pt x="109" y="192"/>
                  </a:cubicBezTo>
                  <a:cubicBezTo>
                    <a:pt x="107" y="191"/>
                    <a:pt x="105" y="191"/>
                    <a:pt x="103" y="191"/>
                  </a:cubicBezTo>
                  <a:cubicBezTo>
                    <a:pt x="101" y="191"/>
                    <a:pt x="99" y="191"/>
                    <a:pt x="97" y="191"/>
                  </a:cubicBezTo>
                  <a:cubicBezTo>
                    <a:pt x="95" y="191"/>
                    <a:pt x="93" y="191"/>
                    <a:pt x="91" y="190"/>
                  </a:cubicBezTo>
                  <a:cubicBezTo>
                    <a:pt x="88" y="190"/>
                    <a:pt x="86" y="190"/>
                    <a:pt x="84" y="190"/>
                  </a:cubicBezTo>
                  <a:cubicBezTo>
                    <a:pt x="82" y="190"/>
                    <a:pt x="80" y="190"/>
                    <a:pt x="77" y="190"/>
                  </a:cubicBezTo>
                  <a:cubicBezTo>
                    <a:pt x="74" y="190"/>
                    <a:pt x="71" y="190"/>
                    <a:pt x="67" y="191"/>
                  </a:cubicBezTo>
                  <a:cubicBezTo>
                    <a:pt x="64" y="191"/>
                    <a:pt x="60" y="191"/>
                    <a:pt x="56" y="192"/>
                  </a:cubicBezTo>
                  <a:cubicBezTo>
                    <a:pt x="52" y="192"/>
                    <a:pt x="49" y="193"/>
                    <a:pt x="45" y="194"/>
                  </a:cubicBezTo>
                  <a:cubicBezTo>
                    <a:pt x="41" y="194"/>
                    <a:pt x="37" y="195"/>
                    <a:pt x="33" y="197"/>
                  </a:cubicBezTo>
                  <a:cubicBezTo>
                    <a:pt x="21" y="200"/>
                    <a:pt x="13" y="205"/>
                    <a:pt x="7" y="211"/>
                  </a:cubicBezTo>
                  <a:cubicBezTo>
                    <a:pt x="2" y="217"/>
                    <a:pt x="0" y="224"/>
                    <a:pt x="1" y="232"/>
                  </a:cubicBezTo>
                  <a:cubicBezTo>
                    <a:pt x="2" y="240"/>
                    <a:pt x="7" y="248"/>
                    <a:pt x="16" y="255"/>
                  </a:cubicBezTo>
                  <a:cubicBezTo>
                    <a:pt x="25" y="263"/>
                    <a:pt x="37" y="270"/>
                    <a:pt x="54" y="276"/>
                  </a:cubicBezTo>
                  <a:cubicBezTo>
                    <a:pt x="61" y="279"/>
                    <a:pt x="69" y="281"/>
                    <a:pt x="76" y="283"/>
                  </a:cubicBezTo>
                  <a:cubicBezTo>
                    <a:pt x="83" y="285"/>
                    <a:pt x="90" y="286"/>
                    <a:pt x="97" y="287"/>
                  </a:cubicBezTo>
                  <a:cubicBezTo>
                    <a:pt x="104" y="288"/>
                    <a:pt x="111" y="289"/>
                    <a:pt x="117" y="290"/>
                  </a:cubicBezTo>
                  <a:cubicBezTo>
                    <a:pt x="124" y="290"/>
                    <a:pt x="131" y="290"/>
                    <a:pt x="137" y="290"/>
                  </a:cubicBezTo>
                  <a:cubicBezTo>
                    <a:pt x="145" y="290"/>
                    <a:pt x="153" y="290"/>
                    <a:pt x="161" y="289"/>
                  </a:cubicBezTo>
                  <a:cubicBezTo>
                    <a:pt x="168" y="288"/>
                    <a:pt x="175" y="286"/>
                    <a:pt x="181" y="285"/>
                  </a:cubicBezTo>
                  <a:cubicBezTo>
                    <a:pt x="187" y="283"/>
                    <a:pt x="192" y="281"/>
                    <a:pt x="196" y="279"/>
                  </a:cubicBezTo>
                  <a:cubicBezTo>
                    <a:pt x="200" y="277"/>
                    <a:pt x="204" y="274"/>
                    <a:pt x="206" y="272"/>
                  </a:cubicBezTo>
                  <a:cubicBezTo>
                    <a:pt x="208" y="269"/>
                    <a:pt x="211" y="267"/>
                    <a:pt x="214" y="265"/>
                  </a:cubicBezTo>
                  <a:cubicBezTo>
                    <a:pt x="216" y="263"/>
                    <a:pt x="219" y="262"/>
                    <a:pt x="222" y="261"/>
                  </a:cubicBezTo>
                  <a:cubicBezTo>
                    <a:pt x="225" y="260"/>
                    <a:pt x="228" y="259"/>
                    <a:pt x="231" y="258"/>
                  </a:cubicBezTo>
                  <a:cubicBezTo>
                    <a:pt x="234" y="258"/>
                    <a:pt x="238" y="258"/>
                    <a:pt x="241" y="258"/>
                  </a:cubicBezTo>
                  <a:cubicBezTo>
                    <a:pt x="244" y="258"/>
                    <a:pt x="246" y="258"/>
                    <a:pt x="248" y="258"/>
                  </a:cubicBezTo>
                  <a:cubicBezTo>
                    <a:pt x="251" y="258"/>
                    <a:pt x="253" y="258"/>
                    <a:pt x="256" y="258"/>
                  </a:cubicBezTo>
                  <a:cubicBezTo>
                    <a:pt x="259" y="259"/>
                    <a:pt x="262" y="259"/>
                    <a:pt x="264" y="259"/>
                  </a:cubicBezTo>
                  <a:cubicBezTo>
                    <a:pt x="267" y="260"/>
                    <a:pt x="270" y="260"/>
                    <a:pt x="273" y="261"/>
                  </a:cubicBezTo>
                  <a:cubicBezTo>
                    <a:pt x="281" y="262"/>
                    <a:pt x="288" y="265"/>
                    <a:pt x="296" y="270"/>
                  </a:cubicBezTo>
                  <a:cubicBezTo>
                    <a:pt x="303" y="275"/>
                    <a:pt x="310" y="281"/>
                    <a:pt x="318" y="288"/>
                  </a:cubicBezTo>
                  <a:cubicBezTo>
                    <a:pt x="325" y="295"/>
                    <a:pt x="332" y="304"/>
                    <a:pt x="340" y="312"/>
                  </a:cubicBezTo>
                  <a:cubicBezTo>
                    <a:pt x="348" y="320"/>
                    <a:pt x="355" y="329"/>
                    <a:pt x="364" y="3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24127" y="4502982"/>
            <a:ext cx="2093483" cy="1159440"/>
            <a:chOff x="3292673" y="3890987"/>
            <a:chExt cx="1743075" cy="965200"/>
          </a:xfrm>
          <a:effectLst/>
        </p:grpSpPr>
        <p:sp>
          <p:nvSpPr>
            <p:cNvPr id="18" name="Freeform 15"/>
            <p:cNvSpPr/>
            <p:nvPr/>
          </p:nvSpPr>
          <p:spPr bwMode="auto">
            <a:xfrm flipH="1">
              <a:off x="4313435" y="3983062"/>
              <a:ext cx="15875" cy="311150"/>
            </a:xfrm>
            <a:custGeom>
              <a:avLst/>
              <a:gdLst>
                <a:gd name="T0" fmla="*/ 8 w 10"/>
                <a:gd name="T1" fmla="*/ 14 h 210"/>
                <a:gd name="T2" fmla="*/ 8 w 10"/>
                <a:gd name="T3" fmla="*/ 21 h 210"/>
                <a:gd name="T4" fmla="*/ 8 w 10"/>
                <a:gd name="T5" fmla="*/ 21 h 210"/>
                <a:gd name="T6" fmla="*/ 8 w 10"/>
                <a:gd name="T7" fmla="*/ 21 h 210"/>
                <a:gd name="T8" fmla="*/ 8 w 10"/>
                <a:gd name="T9" fmla="*/ 21 h 210"/>
                <a:gd name="T10" fmla="*/ 7 w 10"/>
                <a:gd name="T11" fmla="*/ 27 h 210"/>
                <a:gd name="T12" fmla="*/ 7 w 10"/>
                <a:gd name="T13" fmla="*/ 27 h 210"/>
                <a:gd name="T14" fmla="*/ 7 w 10"/>
                <a:gd name="T15" fmla="*/ 27 h 210"/>
                <a:gd name="T16" fmla="*/ 7 w 10"/>
                <a:gd name="T17" fmla="*/ 27 h 210"/>
                <a:gd name="T18" fmla="*/ 5 w 10"/>
                <a:gd name="T19" fmla="*/ 101 h 210"/>
                <a:gd name="T20" fmla="*/ 0 w 10"/>
                <a:gd name="T21" fmla="*/ 210 h 210"/>
                <a:gd name="T22" fmla="*/ 0 w 10"/>
                <a:gd name="T23" fmla="*/ 210 h 210"/>
                <a:gd name="T24" fmla="*/ 1 w 10"/>
                <a:gd name="T25" fmla="*/ 205 h 210"/>
                <a:gd name="T26" fmla="*/ 1 w 10"/>
                <a:gd name="T27" fmla="*/ 203 h 210"/>
                <a:gd name="T28" fmla="*/ 1 w 10"/>
                <a:gd name="T29" fmla="*/ 203 h 210"/>
                <a:gd name="T30" fmla="*/ 1 w 10"/>
                <a:gd name="T31" fmla="*/ 196 h 210"/>
                <a:gd name="T32" fmla="*/ 2 w 10"/>
                <a:gd name="T33" fmla="*/ 189 h 210"/>
                <a:gd name="T34" fmla="*/ 2 w 10"/>
                <a:gd name="T35" fmla="*/ 189 h 210"/>
                <a:gd name="T36" fmla="*/ 2 w 10"/>
                <a:gd name="T37" fmla="*/ 189 h 210"/>
                <a:gd name="T38" fmla="*/ 2 w 10"/>
                <a:gd name="T39" fmla="*/ 188 h 210"/>
                <a:gd name="T40" fmla="*/ 2 w 10"/>
                <a:gd name="T41" fmla="*/ 182 h 210"/>
                <a:gd name="T42" fmla="*/ 2 w 10"/>
                <a:gd name="T43" fmla="*/ 182 h 210"/>
                <a:gd name="T44" fmla="*/ 2 w 10"/>
                <a:gd name="T45" fmla="*/ 182 h 210"/>
                <a:gd name="T46" fmla="*/ 2 w 10"/>
                <a:gd name="T47" fmla="*/ 182 h 210"/>
                <a:gd name="T48" fmla="*/ 10 w 10"/>
                <a:gd name="T49" fmla="*/ 1 h 210"/>
                <a:gd name="T50" fmla="*/ 10 w 10"/>
                <a:gd name="T51" fmla="*/ 1 h 210"/>
                <a:gd name="T52" fmla="*/ 10 w 10"/>
                <a:gd name="T53" fmla="*/ 0 h 210"/>
                <a:gd name="T54" fmla="*/ 9 w 10"/>
                <a:gd name="T55" fmla="*/ 4 h 210"/>
                <a:gd name="T56" fmla="*/ 9 w 10"/>
                <a:gd name="T57" fmla="*/ 7 h 210"/>
                <a:gd name="T58" fmla="*/ 8 w 10"/>
                <a:gd name="T59" fmla="*/ 1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210">
                  <a:moveTo>
                    <a:pt x="8" y="14"/>
                  </a:moveTo>
                  <a:cubicBezTo>
                    <a:pt x="8" y="16"/>
                    <a:pt x="8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8" y="25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52"/>
                    <a:pt x="6" y="77"/>
                    <a:pt x="5" y="10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7"/>
                    <a:pt x="1" y="205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1"/>
                    <a:pt x="1" y="199"/>
                    <a:pt x="1" y="196"/>
                  </a:cubicBezTo>
                  <a:cubicBezTo>
                    <a:pt x="2" y="194"/>
                    <a:pt x="2" y="192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6"/>
                    <a:pt x="2" y="184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5" y="121"/>
                    <a:pt x="7" y="6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10"/>
                    <a:pt x="9" y="12"/>
                    <a:pt x="8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 flipH="1">
              <a:off x="4038798" y="3929087"/>
              <a:ext cx="104775" cy="373062"/>
            </a:xfrm>
            <a:custGeom>
              <a:avLst/>
              <a:gdLst>
                <a:gd name="T0" fmla="*/ 46 w 70"/>
                <a:gd name="T1" fmla="*/ 34 h 251"/>
                <a:gd name="T2" fmla="*/ 26 w 70"/>
                <a:gd name="T3" fmla="*/ 19 h 251"/>
                <a:gd name="T4" fmla="*/ 12 w 70"/>
                <a:gd name="T5" fmla="*/ 6 h 251"/>
                <a:gd name="T6" fmla="*/ 11 w 70"/>
                <a:gd name="T7" fmla="*/ 5 h 251"/>
                <a:gd name="T8" fmla="*/ 10 w 70"/>
                <a:gd name="T9" fmla="*/ 3 h 251"/>
                <a:gd name="T10" fmla="*/ 9 w 70"/>
                <a:gd name="T11" fmla="*/ 2 h 251"/>
                <a:gd name="T12" fmla="*/ 9 w 70"/>
                <a:gd name="T13" fmla="*/ 0 h 251"/>
                <a:gd name="T14" fmla="*/ 0 w 70"/>
                <a:gd name="T15" fmla="*/ 179 h 251"/>
                <a:gd name="T16" fmla="*/ 0 w 70"/>
                <a:gd name="T17" fmla="*/ 181 h 251"/>
                <a:gd name="T18" fmla="*/ 1 w 70"/>
                <a:gd name="T19" fmla="*/ 182 h 251"/>
                <a:gd name="T20" fmla="*/ 1 w 70"/>
                <a:gd name="T21" fmla="*/ 184 h 251"/>
                <a:gd name="T22" fmla="*/ 3 w 70"/>
                <a:gd name="T23" fmla="*/ 185 h 251"/>
                <a:gd name="T24" fmla="*/ 17 w 70"/>
                <a:gd name="T25" fmla="*/ 199 h 251"/>
                <a:gd name="T26" fmla="*/ 36 w 70"/>
                <a:gd name="T27" fmla="*/ 216 h 251"/>
                <a:gd name="T28" fmla="*/ 52 w 70"/>
                <a:gd name="T29" fmla="*/ 234 h 251"/>
                <a:gd name="T30" fmla="*/ 59 w 70"/>
                <a:gd name="T31" fmla="*/ 251 h 251"/>
                <a:gd name="T32" fmla="*/ 70 w 70"/>
                <a:gd name="T33" fmla="*/ 67 h 251"/>
                <a:gd name="T34" fmla="*/ 63 w 70"/>
                <a:gd name="T35" fmla="*/ 51 h 251"/>
                <a:gd name="T36" fmla="*/ 46 w 70"/>
                <a:gd name="T37" fmla="*/ 3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251">
                  <a:moveTo>
                    <a:pt x="46" y="34"/>
                  </a:moveTo>
                  <a:cubicBezTo>
                    <a:pt x="39" y="29"/>
                    <a:pt x="32" y="24"/>
                    <a:pt x="26" y="19"/>
                  </a:cubicBezTo>
                  <a:cubicBezTo>
                    <a:pt x="20" y="14"/>
                    <a:pt x="15" y="10"/>
                    <a:pt x="12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6" y="60"/>
                    <a:pt x="3" y="120"/>
                    <a:pt x="0" y="179"/>
                  </a:cubicBezTo>
                  <a:cubicBezTo>
                    <a:pt x="0" y="180"/>
                    <a:pt x="0" y="180"/>
                    <a:pt x="0" y="181"/>
                  </a:cubicBezTo>
                  <a:cubicBezTo>
                    <a:pt x="0" y="181"/>
                    <a:pt x="0" y="182"/>
                    <a:pt x="1" y="182"/>
                  </a:cubicBezTo>
                  <a:cubicBezTo>
                    <a:pt x="1" y="183"/>
                    <a:pt x="1" y="183"/>
                    <a:pt x="1" y="184"/>
                  </a:cubicBezTo>
                  <a:cubicBezTo>
                    <a:pt x="2" y="184"/>
                    <a:pt x="2" y="185"/>
                    <a:pt x="3" y="185"/>
                  </a:cubicBezTo>
                  <a:cubicBezTo>
                    <a:pt x="6" y="189"/>
                    <a:pt x="11" y="194"/>
                    <a:pt x="17" y="199"/>
                  </a:cubicBezTo>
                  <a:cubicBezTo>
                    <a:pt x="23" y="204"/>
                    <a:pt x="30" y="210"/>
                    <a:pt x="36" y="216"/>
                  </a:cubicBezTo>
                  <a:cubicBezTo>
                    <a:pt x="42" y="222"/>
                    <a:pt x="48" y="228"/>
                    <a:pt x="52" y="234"/>
                  </a:cubicBezTo>
                  <a:cubicBezTo>
                    <a:pt x="57" y="240"/>
                    <a:pt x="59" y="246"/>
                    <a:pt x="59" y="251"/>
                  </a:cubicBezTo>
                  <a:cubicBezTo>
                    <a:pt x="63" y="190"/>
                    <a:pt x="66" y="129"/>
                    <a:pt x="70" y="67"/>
                  </a:cubicBezTo>
                  <a:cubicBezTo>
                    <a:pt x="70" y="62"/>
                    <a:pt x="67" y="57"/>
                    <a:pt x="63" y="51"/>
                  </a:cubicBezTo>
                  <a:cubicBezTo>
                    <a:pt x="58" y="46"/>
                    <a:pt x="52" y="40"/>
                    <a:pt x="4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 flipH="1">
              <a:off x="3294260" y="3935437"/>
              <a:ext cx="1738313" cy="920750"/>
            </a:xfrm>
            <a:custGeom>
              <a:avLst/>
              <a:gdLst>
                <a:gd name="T0" fmla="*/ 1168 w 1177"/>
                <a:gd name="T1" fmla="*/ 208 h 623"/>
                <a:gd name="T2" fmla="*/ 1132 w 1177"/>
                <a:gd name="T3" fmla="*/ 225 h 623"/>
                <a:gd name="T4" fmla="*/ 1074 w 1177"/>
                <a:gd name="T5" fmla="*/ 229 h 623"/>
                <a:gd name="T6" fmla="*/ 1021 w 1177"/>
                <a:gd name="T7" fmla="*/ 222 h 623"/>
                <a:gd name="T8" fmla="*/ 1005 w 1177"/>
                <a:gd name="T9" fmla="*/ 220 h 623"/>
                <a:gd name="T10" fmla="*/ 992 w 1177"/>
                <a:gd name="T11" fmla="*/ 218 h 623"/>
                <a:gd name="T12" fmla="*/ 979 w 1177"/>
                <a:gd name="T13" fmla="*/ 218 h 623"/>
                <a:gd name="T14" fmla="*/ 972 w 1177"/>
                <a:gd name="T15" fmla="*/ 218 h 623"/>
                <a:gd name="T16" fmla="*/ 963 w 1177"/>
                <a:gd name="T17" fmla="*/ 219 h 623"/>
                <a:gd name="T18" fmla="*/ 951 w 1177"/>
                <a:gd name="T19" fmla="*/ 223 h 623"/>
                <a:gd name="T20" fmla="*/ 940 w 1177"/>
                <a:gd name="T21" fmla="*/ 231 h 623"/>
                <a:gd name="T22" fmla="*/ 932 w 1177"/>
                <a:gd name="T23" fmla="*/ 239 h 623"/>
                <a:gd name="T24" fmla="*/ 931 w 1177"/>
                <a:gd name="T25" fmla="*/ 240 h 623"/>
                <a:gd name="T26" fmla="*/ 417 w 1177"/>
                <a:gd name="T27" fmla="*/ 414 h 623"/>
                <a:gd name="T28" fmla="*/ 266 w 1177"/>
                <a:gd name="T29" fmla="*/ 416 h 623"/>
                <a:gd name="T30" fmla="*/ 235 w 1177"/>
                <a:gd name="T31" fmla="*/ 413 h 623"/>
                <a:gd name="T32" fmla="*/ 223 w 1177"/>
                <a:gd name="T33" fmla="*/ 242 h 623"/>
                <a:gd name="T34" fmla="*/ 200 w 1177"/>
                <a:gd name="T35" fmla="*/ 228 h 623"/>
                <a:gd name="T36" fmla="*/ 194 w 1177"/>
                <a:gd name="T37" fmla="*/ 227 h 623"/>
                <a:gd name="T38" fmla="*/ 187 w 1177"/>
                <a:gd name="T39" fmla="*/ 226 h 623"/>
                <a:gd name="T40" fmla="*/ 178 w 1177"/>
                <a:gd name="T41" fmla="*/ 225 h 623"/>
                <a:gd name="T42" fmla="*/ 168 w 1177"/>
                <a:gd name="T43" fmla="*/ 226 h 623"/>
                <a:gd name="T44" fmla="*/ 157 w 1177"/>
                <a:gd name="T45" fmla="*/ 227 h 623"/>
                <a:gd name="T46" fmla="*/ 91 w 1177"/>
                <a:gd name="T47" fmla="*/ 229 h 623"/>
                <a:gd name="T48" fmla="*/ 46 w 1177"/>
                <a:gd name="T49" fmla="*/ 216 h 623"/>
                <a:gd name="T50" fmla="*/ 17 w 1177"/>
                <a:gd name="T51" fmla="*/ 203 h 623"/>
                <a:gd name="T52" fmla="*/ 4 w 1177"/>
                <a:gd name="T53" fmla="*/ 190 h 623"/>
                <a:gd name="T54" fmla="*/ 3 w 1177"/>
                <a:gd name="T55" fmla="*/ 376 h 623"/>
                <a:gd name="T56" fmla="*/ 9 w 1177"/>
                <a:gd name="T57" fmla="*/ 386 h 623"/>
                <a:gd name="T58" fmla="*/ 20 w 1177"/>
                <a:gd name="T59" fmla="*/ 396 h 623"/>
                <a:gd name="T60" fmla="*/ 38 w 1177"/>
                <a:gd name="T61" fmla="*/ 406 h 623"/>
                <a:gd name="T62" fmla="*/ 59 w 1177"/>
                <a:gd name="T63" fmla="*/ 414 h 623"/>
                <a:gd name="T64" fmla="*/ 75 w 1177"/>
                <a:gd name="T65" fmla="*/ 419 h 623"/>
                <a:gd name="T66" fmla="*/ 87 w 1177"/>
                <a:gd name="T67" fmla="*/ 422 h 623"/>
                <a:gd name="T68" fmla="*/ 100 w 1177"/>
                <a:gd name="T69" fmla="*/ 424 h 623"/>
                <a:gd name="T70" fmla="*/ 109 w 1177"/>
                <a:gd name="T71" fmla="*/ 425 h 623"/>
                <a:gd name="T72" fmla="*/ 119 w 1177"/>
                <a:gd name="T73" fmla="*/ 425 h 623"/>
                <a:gd name="T74" fmla="*/ 138 w 1177"/>
                <a:gd name="T75" fmla="*/ 423 h 623"/>
                <a:gd name="T76" fmla="*/ 174 w 1177"/>
                <a:gd name="T77" fmla="*/ 419 h 623"/>
                <a:gd name="T78" fmla="*/ 200 w 1177"/>
                <a:gd name="T79" fmla="*/ 610 h 623"/>
                <a:gd name="T80" fmla="*/ 209 w 1177"/>
                <a:gd name="T81" fmla="*/ 615 h 623"/>
                <a:gd name="T82" fmla="*/ 214 w 1177"/>
                <a:gd name="T83" fmla="*/ 617 h 623"/>
                <a:gd name="T84" fmla="*/ 221 w 1177"/>
                <a:gd name="T85" fmla="*/ 618 h 623"/>
                <a:gd name="T86" fmla="*/ 229 w 1177"/>
                <a:gd name="T87" fmla="*/ 620 h 623"/>
                <a:gd name="T88" fmla="*/ 241 w 1177"/>
                <a:gd name="T89" fmla="*/ 621 h 623"/>
                <a:gd name="T90" fmla="*/ 258 w 1177"/>
                <a:gd name="T91" fmla="*/ 622 h 623"/>
                <a:gd name="T92" fmla="*/ 283 w 1177"/>
                <a:gd name="T93" fmla="*/ 623 h 623"/>
                <a:gd name="T94" fmla="*/ 1004 w 1177"/>
                <a:gd name="T95" fmla="*/ 613 h 623"/>
                <a:gd name="T96" fmla="*/ 1038 w 1177"/>
                <a:gd name="T97" fmla="*/ 424 h 623"/>
                <a:gd name="T98" fmla="*/ 1055 w 1177"/>
                <a:gd name="T99" fmla="*/ 425 h 623"/>
                <a:gd name="T100" fmla="*/ 1069 w 1177"/>
                <a:gd name="T101" fmla="*/ 426 h 623"/>
                <a:gd name="T102" fmla="*/ 1085 w 1177"/>
                <a:gd name="T103" fmla="*/ 425 h 623"/>
                <a:gd name="T104" fmla="*/ 1107 w 1177"/>
                <a:gd name="T105" fmla="*/ 422 h 623"/>
                <a:gd name="T106" fmla="*/ 1132 w 1177"/>
                <a:gd name="T107" fmla="*/ 414 h 623"/>
                <a:gd name="T108" fmla="*/ 1144 w 1177"/>
                <a:gd name="T109" fmla="*/ 406 h 623"/>
                <a:gd name="T110" fmla="*/ 1151 w 1177"/>
                <a:gd name="T111" fmla="*/ 399 h 623"/>
                <a:gd name="T112" fmla="*/ 1154 w 1177"/>
                <a:gd name="T113" fmla="*/ 394 h 623"/>
                <a:gd name="T114" fmla="*/ 1156 w 1177"/>
                <a:gd name="T115" fmla="*/ 38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623">
                  <a:moveTo>
                    <a:pt x="1177" y="192"/>
                  </a:moveTo>
                  <a:cubicBezTo>
                    <a:pt x="1176" y="193"/>
                    <a:pt x="1176" y="194"/>
                    <a:pt x="1176" y="195"/>
                  </a:cubicBezTo>
                  <a:cubicBezTo>
                    <a:pt x="1176" y="195"/>
                    <a:pt x="1176" y="195"/>
                    <a:pt x="1176" y="195"/>
                  </a:cubicBezTo>
                  <a:cubicBezTo>
                    <a:pt x="1176" y="196"/>
                    <a:pt x="1176" y="197"/>
                    <a:pt x="1175" y="197"/>
                  </a:cubicBezTo>
                  <a:cubicBezTo>
                    <a:pt x="1175" y="197"/>
                    <a:pt x="1175" y="197"/>
                    <a:pt x="1175" y="197"/>
                  </a:cubicBezTo>
                  <a:cubicBezTo>
                    <a:pt x="1175" y="198"/>
                    <a:pt x="1175" y="199"/>
                    <a:pt x="1174" y="200"/>
                  </a:cubicBezTo>
                  <a:cubicBezTo>
                    <a:pt x="1174" y="201"/>
                    <a:pt x="1173" y="202"/>
                    <a:pt x="1173" y="203"/>
                  </a:cubicBezTo>
                  <a:cubicBezTo>
                    <a:pt x="1173" y="203"/>
                    <a:pt x="1173" y="203"/>
                    <a:pt x="1173" y="203"/>
                  </a:cubicBezTo>
                  <a:cubicBezTo>
                    <a:pt x="1172" y="204"/>
                    <a:pt x="1172" y="204"/>
                    <a:pt x="1171" y="205"/>
                  </a:cubicBezTo>
                  <a:cubicBezTo>
                    <a:pt x="1171" y="205"/>
                    <a:pt x="1171" y="205"/>
                    <a:pt x="1171" y="205"/>
                  </a:cubicBezTo>
                  <a:cubicBezTo>
                    <a:pt x="1170" y="206"/>
                    <a:pt x="1169" y="207"/>
                    <a:pt x="1168" y="208"/>
                  </a:cubicBezTo>
                  <a:cubicBezTo>
                    <a:pt x="1168" y="208"/>
                    <a:pt x="1168" y="208"/>
                    <a:pt x="1168" y="208"/>
                  </a:cubicBezTo>
                  <a:cubicBezTo>
                    <a:pt x="1167" y="209"/>
                    <a:pt x="1166" y="210"/>
                    <a:pt x="1165" y="211"/>
                  </a:cubicBezTo>
                  <a:cubicBezTo>
                    <a:pt x="1165" y="211"/>
                    <a:pt x="1165" y="211"/>
                    <a:pt x="1165" y="211"/>
                  </a:cubicBezTo>
                  <a:cubicBezTo>
                    <a:pt x="1164" y="212"/>
                    <a:pt x="1163" y="212"/>
                    <a:pt x="1161" y="213"/>
                  </a:cubicBezTo>
                  <a:cubicBezTo>
                    <a:pt x="1161" y="214"/>
                    <a:pt x="1161" y="214"/>
                    <a:pt x="1161" y="214"/>
                  </a:cubicBezTo>
                  <a:cubicBezTo>
                    <a:pt x="1160" y="214"/>
                    <a:pt x="1159" y="215"/>
                    <a:pt x="1158" y="215"/>
                  </a:cubicBezTo>
                  <a:cubicBezTo>
                    <a:pt x="1156" y="216"/>
                    <a:pt x="1155" y="217"/>
                    <a:pt x="1153" y="217"/>
                  </a:cubicBezTo>
                  <a:cubicBezTo>
                    <a:pt x="1153" y="218"/>
                    <a:pt x="1153" y="218"/>
                    <a:pt x="1152" y="218"/>
                  </a:cubicBezTo>
                  <a:cubicBezTo>
                    <a:pt x="1150" y="219"/>
                    <a:pt x="1148" y="220"/>
                    <a:pt x="1146" y="220"/>
                  </a:cubicBezTo>
                  <a:cubicBezTo>
                    <a:pt x="1146" y="221"/>
                    <a:pt x="1145" y="221"/>
                    <a:pt x="1144" y="221"/>
                  </a:cubicBezTo>
                  <a:cubicBezTo>
                    <a:pt x="1143" y="222"/>
                    <a:pt x="1141" y="222"/>
                    <a:pt x="1140" y="223"/>
                  </a:cubicBezTo>
                  <a:cubicBezTo>
                    <a:pt x="1139" y="223"/>
                    <a:pt x="1138" y="223"/>
                    <a:pt x="1137" y="223"/>
                  </a:cubicBezTo>
                  <a:cubicBezTo>
                    <a:pt x="1135" y="224"/>
                    <a:pt x="1134" y="224"/>
                    <a:pt x="1132" y="225"/>
                  </a:cubicBezTo>
                  <a:cubicBezTo>
                    <a:pt x="1131" y="225"/>
                    <a:pt x="1129" y="225"/>
                    <a:pt x="1128" y="226"/>
                  </a:cubicBezTo>
                  <a:cubicBezTo>
                    <a:pt x="1128" y="226"/>
                    <a:pt x="1128" y="226"/>
                    <a:pt x="1128" y="226"/>
                  </a:cubicBezTo>
                  <a:cubicBezTo>
                    <a:pt x="1125" y="226"/>
                    <a:pt x="1123" y="227"/>
                    <a:pt x="1121" y="227"/>
                  </a:cubicBezTo>
                  <a:cubicBezTo>
                    <a:pt x="1120" y="227"/>
                    <a:pt x="1120" y="227"/>
                    <a:pt x="1120" y="227"/>
                  </a:cubicBezTo>
                  <a:cubicBezTo>
                    <a:pt x="1118" y="227"/>
                    <a:pt x="1116" y="228"/>
                    <a:pt x="1113" y="228"/>
                  </a:cubicBezTo>
                  <a:cubicBezTo>
                    <a:pt x="1113" y="228"/>
                    <a:pt x="1113" y="228"/>
                    <a:pt x="1113" y="228"/>
                  </a:cubicBezTo>
                  <a:cubicBezTo>
                    <a:pt x="1110" y="228"/>
                    <a:pt x="1108" y="229"/>
                    <a:pt x="1105" y="229"/>
                  </a:cubicBezTo>
                  <a:cubicBezTo>
                    <a:pt x="1105" y="229"/>
                    <a:pt x="1105" y="229"/>
                    <a:pt x="1105" y="229"/>
                  </a:cubicBezTo>
                  <a:cubicBezTo>
                    <a:pt x="1102" y="229"/>
                    <a:pt x="1099" y="229"/>
                    <a:pt x="1097" y="229"/>
                  </a:cubicBezTo>
                  <a:cubicBezTo>
                    <a:pt x="1096" y="229"/>
                    <a:pt x="1096" y="229"/>
                    <a:pt x="1096" y="229"/>
                  </a:cubicBezTo>
                  <a:cubicBezTo>
                    <a:pt x="1093" y="229"/>
                    <a:pt x="1091" y="230"/>
                    <a:pt x="1088" y="230"/>
                  </a:cubicBezTo>
                  <a:cubicBezTo>
                    <a:pt x="1083" y="230"/>
                    <a:pt x="1079" y="229"/>
                    <a:pt x="1074" y="229"/>
                  </a:cubicBezTo>
                  <a:cubicBezTo>
                    <a:pt x="1074" y="229"/>
                    <a:pt x="1074" y="229"/>
                    <a:pt x="1074" y="229"/>
                  </a:cubicBezTo>
                  <a:cubicBezTo>
                    <a:pt x="1069" y="229"/>
                    <a:pt x="1065" y="229"/>
                    <a:pt x="1060" y="228"/>
                  </a:cubicBezTo>
                  <a:cubicBezTo>
                    <a:pt x="1060" y="228"/>
                    <a:pt x="1060" y="228"/>
                    <a:pt x="1060" y="228"/>
                  </a:cubicBezTo>
                  <a:cubicBezTo>
                    <a:pt x="1055" y="228"/>
                    <a:pt x="1050" y="227"/>
                    <a:pt x="1045" y="226"/>
                  </a:cubicBezTo>
                  <a:cubicBezTo>
                    <a:pt x="1045" y="226"/>
                    <a:pt x="1045" y="226"/>
                    <a:pt x="1045" y="226"/>
                  </a:cubicBezTo>
                  <a:cubicBezTo>
                    <a:pt x="1039" y="226"/>
                    <a:pt x="1034" y="225"/>
                    <a:pt x="1029" y="224"/>
                  </a:cubicBezTo>
                  <a:cubicBezTo>
                    <a:pt x="1028" y="224"/>
                    <a:pt x="1028" y="224"/>
                    <a:pt x="1028" y="224"/>
                  </a:cubicBezTo>
                  <a:cubicBezTo>
                    <a:pt x="1027" y="223"/>
                    <a:pt x="1027" y="223"/>
                    <a:pt x="1027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4" y="223"/>
                    <a:pt x="1023" y="223"/>
                    <a:pt x="1022" y="223"/>
                  </a:cubicBezTo>
                  <a:cubicBezTo>
                    <a:pt x="1022" y="222"/>
                    <a:pt x="1021" y="222"/>
                    <a:pt x="1021" y="222"/>
                  </a:cubicBezTo>
                  <a:cubicBezTo>
                    <a:pt x="1020" y="222"/>
                    <a:pt x="1020" y="222"/>
                    <a:pt x="1020" y="222"/>
                  </a:cubicBezTo>
                  <a:cubicBezTo>
                    <a:pt x="1020" y="222"/>
                    <a:pt x="1019" y="222"/>
                    <a:pt x="1019" y="222"/>
                  </a:cubicBezTo>
                  <a:cubicBezTo>
                    <a:pt x="1018" y="222"/>
                    <a:pt x="1016" y="222"/>
                    <a:pt x="1015" y="221"/>
                  </a:cubicBezTo>
                  <a:cubicBezTo>
                    <a:pt x="1015" y="221"/>
                    <a:pt x="1014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2" y="221"/>
                    <a:pt x="1012" y="221"/>
                    <a:pt x="1012" y="221"/>
                  </a:cubicBezTo>
                  <a:cubicBezTo>
                    <a:pt x="1011" y="221"/>
                    <a:pt x="1010" y="221"/>
                    <a:pt x="1010" y="220"/>
                  </a:cubicBezTo>
                  <a:cubicBezTo>
                    <a:pt x="1009" y="220"/>
                    <a:pt x="1008" y="220"/>
                    <a:pt x="1007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5" y="220"/>
                    <a:pt x="1005" y="220"/>
                    <a:pt x="1005" y="220"/>
                  </a:cubicBezTo>
                  <a:cubicBezTo>
                    <a:pt x="1004" y="220"/>
                    <a:pt x="1003" y="220"/>
                    <a:pt x="1002" y="219"/>
                  </a:cubicBezTo>
                  <a:cubicBezTo>
                    <a:pt x="1002" y="219"/>
                    <a:pt x="1001" y="219"/>
                    <a:pt x="1000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8" y="219"/>
                    <a:pt x="997" y="219"/>
                    <a:pt x="997" y="219"/>
                  </a:cubicBezTo>
                  <a:cubicBezTo>
                    <a:pt x="996" y="219"/>
                    <a:pt x="996" y="219"/>
                    <a:pt x="995" y="219"/>
                  </a:cubicBezTo>
                  <a:cubicBezTo>
                    <a:pt x="994" y="219"/>
                    <a:pt x="994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2" y="218"/>
                    <a:pt x="992" y="218"/>
                    <a:pt x="992" y="218"/>
                  </a:cubicBezTo>
                  <a:cubicBezTo>
                    <a:pt x="991" y="218"/>
                    <a:pt x="991" y="218"/>
                    <a:pt x="991" y="218"/>
                  </a:cubicBezTo>
                  <a:cubicBezTo>
                    <a:pt x="990" y="218"/>
                    <a:pt x="990" y="218"/>
                    <a:pt x="989" y="218"/>
                  </a:cubicBezTo>
                  <a:cubicBezTo>
                    <a:pt x="989" y="218"/>
                    <a:pt x="988" y="218"/>
                    <a:pt x="988" y="218"/>
                  </a:cubicBezTo>
                  <a:cubicBezTo>
                    <a:pt x="987" y="218"/>
                    <a:pt x="987" y="218"/>
                    <a:pt x="987" y="218"/>
                  </a:cubicBezTo>
                  <a:cubicBezTo>
                    <a:pt x="986" y="218"/>
                    <a:pt x="986" y="218"/>
                    <a:pt x="985" y="218"/>
                  </a:cubicBezTo>
                  <a:cubicBezTo>
                    <a:pt x="985" y="218"/>
                    <a:pt x="985" y="218"/>
                    <a:pt x="984" y="218"/>
                  </a:cubicBezTo>
                  <a:cubicBezTo>
                    <a:pt x="984" y="218"/>
                    <a:pt x="983" y="218"/>
                    <a:pt x="983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1" y="218"/>
                    <a:pt x="981" y="218"/>
                    <a:pt x="981" y="218"/>
                  </a:cubicBezTo>
                  <a:cubicBezTo>
                    <a:pt x="980" y="218"/>
                    <a:pt x="980" y="218"/>
                    <a:pt x="980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6" y="218"/>
                    <a:pt x="976" y="218"/>
                    <a:pt x="976" y="218"/>
                  </a:cubicBezTo>
                  <a:cubicBezTo>
                    <a:pt x="975" y="218"/>
                    <a:pt x="975" y="218"/>
                    <a:pt x="975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3" y="218"/>
                    <a:pt x="973" y="218"/>
                    <a:pt x="973" y="218"/>
                  </a:cubicBezTo>
                  <a:cubicBezTo>
                    <a:pt x="972" y="218"/>
                    <a:pt x="972" y="218"/>
                    <a:pt x="972" y="218"/>
                  </a:cubicBezTo>
                  <a:cubicBezTo>
                    <a:pt x="971" y="218"/>
                    <a:pt x="971" y="218"/>
                    <a:pt x="971" y="218"/>
                  </a:cubicBezTo>
                  <a:cubicBezTo>
                    <a:pt x="970" y="218"/>
                    <a:pt x="970" y="218"/>
                    <a:pt x="970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7" y="218"/>
                    <a:pt x="967" y="218"/>
                    <a:pt x="967" y="218"/>
                  </a:cubicBezTo>
                  <a:cubicBezTo>
                    <a:pt x="966" y="218"/>
                    <a:pt x="966" y="218"/>
                    <a:pt x="966" y="218"/>
                  </a:cubicBezTo>
                  <a:cubicBezTo>
                    <a:pt x="966" y="219"/>
                    <a:pt x="965" y="219"/>
                    <a:pt x="965" y="219"/>
                  </a:cubicBezTo>
                  <a:cubicBezTo>
                    <a:pt x="964" y="219"/>
                    <a:pt x="964" y="219"/>
                    <a:pt x="964" y="219"/>
                  </a:cubicBezTo>
                  <a:cubicBezTo>
                    <a:pt x="963" y="219"/>
                    <a:pt x="963" y="219"/>
                    <a:pt x="963" y="219"/>
                  </a:cubicBezTo>
                  <a:cubicBezTo>
                    <a:pt x="962" y="219"/>
                    <a:pt x="962" y="219"/>
                    <a:pt x="961" y="219"/>
                  </a:cubicBezTo>
                  <a:cubicBezTo>
                    <a:pt x="961" y="220"/>
                    <a:pt x="961" y="220"/>
                    <a:pt x="961" y="220"/>
                  </a:cubicBezTo>
                  <a:cubicBezTo>
                    <a:pt x="960" y="220"/>
                    <a:pt x="960" y="220"/>
                    <a:pt x="960" y="22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58" y="220"/>
                    <a:pt x="958" y="220"/>
                    <a:pt x="958" y="220"/>
                  </a:cubicBezTo>
                  <a:cubicBezTo>
                    <a:pt x="958" y="220"/>
                    <a:pt x="958" y="220"/>
                    <a:pt x="957" y="220"/>
                  </a:cubicBezTo>
                  <a:cubicBezTo>
                    <a:pt x="957" y="221"/>
                    <a:pt x="957" y="221"/>
                    <a:pt x="956" y="221"/>
                  </a:cubicBezTo>
                  <a:cubicBezTo>
                    <a:pt x="956" y="221"/>
                    <a:pt x="956" y="221"/>
                    <a:pt x="956" y="221"/>
                  </a:cubicBezTo>
                  <a:cubicBezTo>
                    <a:pt x="955" y="221"/>
                    <a:pt x="955" y="221"/>
                    <a:pt x="954" y="222"/>
                  </a:cubicBezTo>
                  <a:cubicBezTo>
                    <a:pt x="954" y="222"/>
                    <a:pt x="954" y="222"/>
                    <a:pt x="954" y="222"/>
                  </a:cubicBezTo>
                  <a:cubicBezTo>
                    <a:pt x="953" y="222"/>
                    <a:pt x="953" y="222"/>
                    <a:pt x="953" y="222"/>
                  </a:cubicBezTo>
                  <a:cubicBezTo>
                    <a:pt x="953" y="222"/>
                    <a:pt x="952" y="223"/>
                    <a:pt x="951" y="223"/>
                  </a:cubicBezTo>
                  <a:cubicBezTo>
                    <a:pt x="951" y="223"/>
                    <a:pt x="950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5"/>
                    <a:pt x="949" y="225"/>
                    <a:pt x="949" y="225"/>
                  </a:cubicBezTo>
                  <a:cubicBezTo>
                    <a:pt x="948" y="225"/>
                    <a:pt x="948" y="225"/>
                    <a:pt x="948" y="225"/>
                  </a:cubicBezTo>
                  <a:cubicBezTo>
                    <a:pt x="948" y="225"/>
                    <a:pt x="947" y="225"/>
                    <a:pt x="947" y="226"/>
                  </a:cubicBezTo>
                  <a:cubicBezTo>
                    <a:pt x="946" y="226"/>
                    <a:pt x="946" y="226"/>
                    <a:pt x="945" y="227"/>
                  </a:cubicBezTo>
                  <a:cubicBezTo>
                    <a:pt x="945" y="227"/>
                    <a:pt x="945" y="227"/>
                    <a:pt x="945" y="227"/>
                  </a:cubicBezTo>
                  <a:cubicBezTo>
                    <a:pt x="944" y="228"/>
                    <a:pt x="944" y="228"/>
                    <a:pt x="943" y="228"/>
                  </a:cubicBezTo>
                  <a:cubicBezTo>
                    <a:pt x="943" y="229"/>
                    <a:pt x="942" y="229"/>
                    <a:pt x="942" y="230"/>
                  </a:cubicBezTo>
                  <a:cubicBezTo>
                    <a:pt x="942" y="230"/>
                    <a:pt x="941" y="230"/>
                    <a:pt x="941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32"/>
                    <a:pt x="939" y="232"/>
                    <a:pt x="938" y="233"/>
                  </a:cubicBezTo>
                  <a:cubicBezTo>
                    <a:pt x="938" y="234"/>
                    <a:pt x="937" y="234"/>
                    <a:pt x="936" y="235"/>
                  </a:cubicBezTo>
                  <a:cubicBezTo>
                    <a:pt x="935" y="236"/>
                    <a:pt x="934" y="237"/>
                    <a:pt x="933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1" y="239"/>
                    <a:pt x="931" y="239"/>
                    <a:pt x="931" y="239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17" y="408"/>
                    <a:pt x="917" y="408"/>
                    <a:pt x="917" y="408"/>
                  </a:cubicBezTo>
                  <a:cubicBezTo>
                    <a:pt x="726" y="412"/>
                    <a:pt x="726" y="412"/>
                    <a:pt x="726" y="412"/>
                  </a:cubicBezTo>
                  <a:cubicBezTo>
                    <a:pt x="722" y="412"/>
                    <a:pt x="701" y="412"/>
                    <a:pt x="669" y="413"/>
                  </a:cubicBezTo>
                  <a:cubicBezTo>
                    <a:pt x="638" y="413"/>
                    <a:pt x="596" y="413"/>
                    <a:pt x="552" y="413"/>
                  </a:cubicBezTo>
                  <a:cubicBezTo>
                    <a:pt x="507" y="414"/>
                    <a:pt x="460" y="414"/>
                    <a:pt x="417" y="414"/>
                  </a:cubicBezTo>
                  <a:cubicBezTo>
                    <a:pt x="374" y="415"/>
                    <a:pt x="336" y="415"/>
                    <a:pt x="310" y="416"/>
                  </a:cubicBezTo>
                  <a:cubicBezTo>
                    <a:pt x="309" y="416"/>
                    <a:pt x="308" y="416"/>
                    <a:pt x="306" y="416"/>
                  </a:cubicBezTo>
                  <a:cubicBezTo>
                    <a:pt x="305" y="416"/>
                    <a:pt x="304" y="416"/>
                    <a:pt x="303" y="416"/>
                  </a:cubicBezTo>
                  <a:cubicBezTo>
                    <a:pt x="302" y="416"/>
                    <a:pt x="301" y="416"/>
                    <a:pt x="300" y="416"/>
                  </a:cubicBezTo>
                  <a:cubicBezTo>
                    <a:pt x="298" y="416"/>
                    <a:pt x="297" y="416"/>
                    <a:pt x="296" y="416"/>
                  </a:cubicBezTo>
                  <a:cubicBezTo>
                    <a:pt x="294" y="416"/>
                    <a:pt x="291" y="416"/>
                    <a:pt x="289" y="416"/>
                  </a:cubicBezTo>
                  <a:cubicBezTo>
                    <a:pt x="288" y="416"/>
                    <a:pt x="288" y="416"/>
                    <a:pt x="287" y="416"/>
                  </a:cubicBezTo>
                  <a:cubicBezTo>
                    <a:pt x="285" y="416"/>
                    <a:pt x="283" y="416"/>
                    <a:pt x="281" y="416"/>
                  </a:cubicBezTo>
                  <a:cubicBezTo>
                    <a:pt x="280" y="416"/>
                    <a:pt x="280" y="416"/>
                    <a:pt x="279" y="416"/>
                  </a:cubicBezTo>
                  <a:cubicBezTo>
                    <a:pt x="277" y="416"/>
                    <a:pt x="276" y="416"/>
                    <a:pt x="275" y="416"/>
                  </a:cubicBezTo>
                  <a:cubicBezTo>
                    <a:pt x="274" y="416"/>
                    <a:pt x="273" y="416"/>
                    <a:pt x="273" y="416"/>
                  </a:cubicBezTo>
                  <a:cubicBezTo>
                    <a:pt x="270" y="416"/>
                    <a:pt x="268" y="416"/>
                    <a:pt x="266" y="416"/>
                  </a:cubicBezTo>
                  <a:cubicBezTo>
                    <a:pt x="266" y="416"/>
                    <a:pt x="266" y="416"/>
                    <a:pt x="266" y="416"/>
                  </a:cubicBezTo>
                  <a:cubicBezTo>
                    <a:pt x="264" y="415"/>
                    <a:pt x="262" y="415"/>
                    <a:pt x="261" y="415"/>
                  </a:cubicBezTo>
                  <a:cubicBezTo>
                    <a:pt x="260" y="415"/>
                    <a:pt x="259" y="415"/>
                    <a:pt x="259" y="415"/>
                  </a:cubicBezTo>
                  <a:cubicBezTo>
                    <a:pt x="257" y="415"/>
                    <a:pt x="256" y="415"/>
                    <a:pt x="254" y="415"/>
                  </a:cubicBezTo>
                  <a:cubicBezTo>
                    <a:pt x="254" y="415"/>
                    <a:pt x="254" y="415"/>
                    <a:pt x="254" y="415"/>
                  </a:cubicBezTo>
                  <a:cubicBezTo>
                    <a:pt x="252" y="415"/>
                    <a:pt x="251" y="415"/>
                    <a:pt x="249" y="415"/>
                  </a:cubicBezTo>
                  <a:cubicBezTo>
                    <a:pt x="248" y="415"/>
                    <a:pt x="248" y="415"/>
                    <a:pt x="248" y="415"/>
                  </a:cubicBezTo>
                  <a:cubicBezTo>
                    <a:pt x="247" y="415"/>
                    <a:pt x="245" y="414"/>
                    <a:pt x="244" y="414"/>
                  </a:cubicBezTo>
                  <a:cubicBezTo>
                    <a:pt x="242" y="414"/>
                    <a:pt x="241" y="414"/>
                    <a:pt x="239" y="414"/>
                  </a:cubicBezTo>
                  <a:cubicBezTo>
                    <a:pt x="239" y="414"/>
                    <a:pt x="239" y="414"/>
                    <a:pt x="239" y="414"/>
                  </a:cubicBezTo>
                  <a:cubicBezTo>
                    <a:pt x="237" y="414"/>
                    <a:pt x="236" y="414"/>
                    <a:pt x="235" y="413"/>
                  </a:cubicBezTo>
                  <a:cubicBezTo>
                    <a:pt x="235" y="413"/>
                    <a:pt x="235" y="413"/>
                    <a:pt x="235" y="413"/>
                  </a:cubicBezTo>
                  <a:cubicBezTo>
                    <a:pt x="232" y="413"/>
                    <a:pt x="230" y="413"/>
                    <a:pt x="227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26" y="412"/>
                    <a:pt x="225" y="412"/>
                    <a:pt x="224" y="412"/>
                  </a:cubicBezTo>
                  <a:cubicBezTo>
                    <a:pt x="224" y="412"/>
                    <a:pt x="224" y="412"/>
                    <a:pt x="224" y="412"/>
                  </a:cubicBezTo>
                  <a:cubicBezTo>
                    <a:pt x="224" y="412"/>
                    <a:pt x="223" y="412"/>
                    <a:pt x="223" y="412"/>
                  </a:cubicBezTo>
                  <a:cubicBezTo>
                    <a:pt x="224" y="359"/>
                    <a:pt x="224" y="306"/>
                    <a:pt x="225" y="253"/>
                  </a:cubicBezTo>
                  <a:cubicBezTo>
                    <a:pt x="225" y="252"/>
                    <a:pt x="225" y="250"/>
                    <a:pt x="225" y="249"/>
                  </a:cubicBezTo>
                  <a:cubicBezTo>
                    <a:pt x="225" y="249"/>
                    <a:pt x="225" y="248"/>
                    <a:pt x="225" y="248"/>
                  </a:cubicBezTo>
                  <a:cubicBezTo>
                    <a:pt x="224" y="247"/>
                    <a:pt x="224" y="246"/>
                    <a:pt x="224" y="246"/>
                  </a:cubicBezTo>
                  <a:cubicBezTo>
                    <a:pt x="224" y="246"/>
                    <a:pt x="224" y="246"/>
                    <a:pt x="224" y="246"/>
                  </a:cubicBezTo>
                  <a:cubicBezTo>
                    <a:pt x="224" y="245"/>
                    <a:pt x="224" y="245"/>
                    <a:pt x="223" y="244"/>
                  </a:cubicBezTo>
                  <a:cubicBezTo>
                    <a:pt x="223" y="244"/>
                    <a:pt x="223" y="243"/>
                    <a:pt x="223" y="242"/>
                  </a:cubicBezTo>
                  <a:cubicBezTo>
                    <a:pt x="222" y="242"/>
                    <a:pt x="222" y="242"/>
                    <a:pt x="222" y="241"/>
                  </a:cubicBezTo>
                  <a:cubicBezTo>
                    <a:pt x="222" y="241"/>
                    <a:pt x="221" y="240"/>
                    <a:pt x="221" y="240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0" y="238"/>
                    <a:pt x="220" y="238"/>
                    <a:pt x="220" y="238"/>
                  </a:cubicBezTo>
                  <a:cubicBezTo>
                    <a:pt x="219" y="238"/>
                    <a:pt x="219" y="237"/>
                    <a:pt x="219" y="237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7" y="227"/>
                    <a:pt x="197" y="227"/>
                    <a:pt x="197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3" y="227"/>
                    <a:pt x="193" y="227"/>
                    <a:pt x="193" y="227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1" y="226"/>
                    <a:pt x="191" y="226"/>
                    <a:pt x="191" y="226"/>
                  </a:cubicBezTo>
                  <a:cubicBezTo>
                    <a:pt x="190" y="226"/>
                    <a:pt x="190" y="226"/>
                    <a:pt x="190" y="226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4" y="226"/>
                    <a:pt x="184" y="226"/>
                    <a:pt x="184" y="226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180" y="226"/>
                    <a:pt x="180" y="226"/>
                    <a:pt x="180" y="226"/>
                  </a:cubicBezTo>
                  <a:cubicBezTo>
                    <a:pt x="179" y="225"/>
                    <a:pt x="179" y="225"/>
                    <a:pt x="179" y="225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5" y="225"/>
                    <a:pt x="175" y="225"/>
                    <a:pt x="175" y="225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4" y="226"/>
                    <a:pt x="174" y="226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3" y="226"/>
                    <a:pt x="172" y="226"/>
                    <a:pt x="172" y="226"/>
                  </a:cubicBezTo>
                  <a:cubicBezTo>
                    <a:pt x="171" y="226"/>
                    <a:pt x="171" y="226"/>
                    <a:pt x="171" y="226"/>
                  </a:cubicBezTo>
                  <a:cubicBezTo>
                    <a:pt x="170" y="226"/>
                    <a:pt x="170" y="226"/>
                    <a:pt x="169" y="226"/>
                  </a:cubicBezTo>
                  <a:cubicBezTo>
                    <a:pt x="169" y="226"/>
                    <a:pt x="168" y="226"/>
                    <a:pt x="168" y="226"/>
                  </a:cubicBezTo>
                  <a:cubicBezTo>
                    <a:pt x="168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4" y="226"/>
                    <a:pt x="164" y="226"/>
                  </a:cubicBezTo>
                  <a:cubicBezTo>
                    <a:pt x="163" y="226"/>
                    <a:pt x="163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1" y="226"/>
                    <a:pt x="161" y="226"/>
                    <a:pt x="160" y="226"/>
                  </a:cubicBezTo>
                  <a:cubicBezTo>
                    <a:pt x="160" y="227"/>
                    <a:pt x="159" y="227"/>
                    <a:pt x="159" y="227"/>
                  </a:cubicBezTo>
                  <a:cubicBezTo>
                    <a:pt x="158" y="227"/>
                    <a:pt x="158" y="227"/>
                    <a:pt x="157" y="227"/>
                  </a:cubicBezTo>
                  <a:cubicBezTo>
                    <a:pt x="155" y="227"/>
                    <a:pt x="153" y="227"/>
                    <a:pt x="151" y="228"/>
                  </a:cubicBezTo>
                  <a:cubicBezTo>
                    <a:pt x="150" y="228"/>
                    <a:pt x="148" y="228"/>
                    <a:pt x="147" y="228"/>
                  </a:cubicBezTo>
                  <a:cubicBezTo>
                    <a:pt x="144" y="229"/>
                    <a:pt x="141" y="229"/>
                    <a:pt x="139" y="229"/>
                  </a:cubicBezTo>
                  <a:cubicBezTo>
                    <a:pt x="138" y="229"/>
                    <a:pt x="138" y="229"/>
                    <a:pt x="137" y="229"/>
                  </a:cubicBezTo>
                  <a:cubicBezTo>
                    <a:pt x="134" y="230"/>
                    <a:pt x="131" y="230"/>
                    <a:pt x="128" y="230"/>
                  </a:cubicBezTo>
                  <a:cubicBezTo>
                    <a:pt x="128" y="230"/>
                    <a:pt x="128" y="230"/>
                    <a:pt x="128" y="230"/>
                  </a:cubicBezTo>
                  <a:cubicBezTo>
                    <a:pt x="125" y="230"/>
                    <a:pt x="121" y="231"/>
                    <a:pt x="118" y="231"/>
                  </a:cubicBezTo>
                  <a:cubicBezTo>
                    <a:pt x="115" y="231"/>
                    <a:pt x="112" y="231"/>
                    <a:pt x="109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06" y="230"/>
                    <a:pt x="104" y="230"/>
                    <a:pt x="101" y="230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97" y="229"/>
                    <a:pt x="94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88" y="228"/>
                    <a:pt x="85" y="227"/>
                    <a:pt x="81" y="227"/>
                  </a:cubicBezTo>
                  <a:cubicBezTo>
                    <a:pt x="81" y="227"/>
                    <a:pt x="81" y="227"/>
                    <a:pt x="81" y="227"/>
                  </a:cubicBezTo>
                  <a:cubicBezTo>
                    <a:pt x="79" y="226"/>
                    <a:pt x="78" y="226"/>
                    <a:pt x="76" y="22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74" y="225"/>
                    <a:pt x="72" y="225"/>
                    <a:pt x="71" y="224"/>
                  </a:cubicBezTo>
                  <a:cubicBezTo>
                    <a:pt x="70" y="224"/>
                    <a:pt x="70" y="224"/>
                    <a:pt x="70" y="224"/>
                  </a:cubicBezTo>
                  <a:cubicBezTo>
                    <a:pt x="67" y="223"/>
                    <a:pt x="63" y="222"/>
                    <a:pt x="59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57" y="220"/>
                    <a:pt x="55" y="219"/>
                    <a:pt x="53" y="219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0" y="218"/>
                    <a:pt x="48" y="217"/>
                    <a:pt x="46" y="216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4" y="216"/>
                    <a:pt x="42" y="215"/>
                    <a:pt x="40" y="214"/>
                  </a:cubicBezTo>
                  <a:cubicBezTo>
                    <a:pt x="40" y="214"/>
                    <a:pt x="39" y="214"/>
                    <a:pt x="39" y="213"/>
                  </a:cubicBezTo>
                  <a:cubicBezTo>
                    <a:pt x="37" y="213"/>
                    <a:pt x="35" y="212"/>
                    <a:pt x="33" y="211"/>
                  </a:cubicBezTo>
                  <a:cubicBezTo>
                    <a:pt x="32" y="211"/>
                    <a:pt x="31" y="210"/>
                    <a:pt x="30" y="210"/>
                  </a:cubicBezTo>
                  <a:cubicBezTo>
                    <a:pt x="29" y="209"/>
                    <a:pt x="28" y="209"/>
                    <a:pt x="28" y="209"/>
                  </a:cubicBezTo>
                  <a:cubicBezTo>
                    <a:pt x="27" y="208"/>
                    <a:pt x="26" y="208"/>
                    <a:pt x="26" y="208"/>
                  </a:cubicBezTo>
                  <a:cubicBezTo>
                    <a:pt x="25" y="207"/>
                    <a:pt x="24" y="207"/>
                    <a:pt x="24" y="207"/>
                  </a:cubicBezTo>
                  <a:cubicBezTo>
                    <a:pt x="23" y="206"/>
                    <a:pt x="23" y="206"/>
                    <a:pt x="22" y="206"/>
                  </a:cubicBezTo>
                  <a:cubicBezTo>
                    <a:pt x="22" y="205"/>
                    <a:pt x="21" y="205"/>
                    <a:pt x="20" y="205"/>
                  </a:cubicBezTo>
                  <a:cubicBezTo>
                    <a:pt x="20" y="204"/>
                    <a:pt x="19" y="204"/>
                    <a:pt x="19" y="204"/>
                  </a:cubicBezTo>
                  <a:cubicBezTo>
                    <a:pt x="18" y="203"/>
                    <a:pt x="18" y="203"/>
                    <a:pt x="17" y="203"/>
                  </a:cubicBezTo>
                  <a:cubicBezTo>
                    <a:pt x="17" y="202"/>
                    <a:pt x="16" y="202"/>
                    <a:pt x="16" y="202"/>
                  </a:cubicBezTo>
                  <a:cubicBezTo>
                    <a:pt x="15" y="201"/>
                    <a:pt x="15" y="201"/>
                    <a:pt x="14" y="201"/>
                  </a:cubicBezTo>
                  <a:cubicBezTo>
                    <a:pt x="14" y="200"/>
                    <a:pt x="14" y="200"/>
                    <a:pt x="13" y="200"/>
                  </a:cubicBezTo>
                  <a:cubicBezTo>
                    <a:pt x="13" y="199"/>
                    <a:pt x="12" y="199"/>
                    <a:pt x="12" y="199"/>
                  </a:cubicBezTo>
                  <a:cubicBezTo>
                    <a:pt x="11" y="198"/>
                    <a:pt x="11" y="198"/>
                    <a:pt x="11" y="197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9" y="196"/>
                    <a:pt x="9" y="196"/>
                    <a:pt x="8" y="195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7" y="194"/>
                    <a:pt x="7" y="193"/>
                    <a:pt x="7" y="193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5" y="191"/>
                    <a:pt x="5" y="191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4" y="189"/>
                    <a:pt x="4" y="189"/>
                    <a:pt x="4" y="188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3" y="187"/>
                    <a:pt x="3" y="187"/>
                    <a:pt x="3" y="186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1" y="183"/>
                    <a:pt x="1" y="182"/>
                    <a:pt x="1" y="181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79"/>
                    <a:pt x="0" y="177"/>
                    <a:pt x="0" y="176"/>
                  </a:cubicBezTo>
                  <a:cubicBezTo>
                    <a:pt x="1" y="239"/>
                    <a:pt x="1" y="303"/>
                    <a:pt x="2" y="366"/>
                  </a:cubicBezTo>
                  <a:cubicBezTo>
                    <a:pt x="2" y="368"/>
                    <a:pt x="2" y="369"/>
                    <a:pt x="2" y="371"/>
                  </a:cubicBezTo>
                  <a:cubicBezTo>
                    <a:pt x="2" y="371"/>
                    <a:pt x="2" y="371"/>
                    <a:pt x="2" y="371"/>
                  </a:cubicBezTo>
                  <a:cubicBezTo>
                    <a:pt x="3" y="373"/>
                    <a:pt x="3" y="374"/>
                    <a:pt x="3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378"/>
                    <a:pt x="4" y="378"/>
                    <a:pt x="5" y="378"/>
                  </a:cubicBezTo>
                  <a:cubicBezTo>
                    <a:pt x="5" y="379"/>
                    <a:pt x="5" y="379"/>
                    <a:pt x="5" y="380"/>
                  </a:cubicBezTo>
                  <a:cubicBezTo>
                    <a:pt x="5" y="380"/>
                    <a:pt x="6" y="380"/>
                    <a:pt x="6" y="381"/>
                  </a:cubicBezTo>
                  <a:cubicBezTo>
                    <a:pt x="6" y="381"/>
                    <a:pt x="6" y="382"/>
                    <a:pt x="6" y="382"/>
                  </a:cubicBezTo>
                  <a:cubicBezTo>
                    <a:pt x="7" y="382"/>
                    <a:pt x="7" y="383"/>
                    <a:pt x="7" y="383"/>
                  </a:cubicBezTo>
                  <a:cubicBezTo>
                    <a:pt x="8" y="384"/>
                    <a:pt x="8" y="384"/>
                    <a:pt x="8" y="384"/>
                  </a:cubicBezTo>
                  <a:cubicBezTo>
                    <a:pt x="9" y="385"/>
                    <a:pt x="9" y="385"/>
                    <a:pt x="9" y="385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10" y="387"/>
                    <a:pt x="10" y="387"/>
                    <a:pt x="10" y="387"/>
                  </a:cubicBezTo>
                  <a:cubicBezTo>
                    <a:pt x="10" y="387"/>
                    <a:pt x="11" y="388"/>
                    <a:pt x="11" y="388"/>
                  </a:cubicBezTo>
                  <a:cubicBezTo>
                    <a:pt x="12" y="389"/>
                    <a:pt x="12" y="389"/>
                    <a:pt x="12" y="389"/>
                  </a:cubicBezTo>
                  <a:cubicBezTo>
                    <a:pt x="12" y="389"/>
                    <a:pt x="13" y="390"/>
                    <a:pt x="13" y="390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5" y="392"/>
                    <a:pt x="15" y="392"/>
                    <a:pt x="16" y="393"/>
                  </a:cubicBezTo>
                  <a:cubicBezTo>
                    <a:pt x="16" y="393"/>
                    <a:pt x="17" y="393"/>
                    <a:pt x="17" y="394"/>
                  </a:cubicBezTo>
                  <a:cubicBezTo>
                    <a:pt x="18" y="394"/>
                    <a:pt x="18" y="394"/>
                    <a:pt x="18" y="394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20" y="396"/>
                    <a:pt x="20" y="396"/>
                    <a:pt x="20" y="396"/>
                  </a:cubicBezTo>
                  <a:cubicBezTo>
                    <a:pt x="20" y="396"/>
                    <a:pt x="21" y="397"/>
                    <a:pt x="22" y="397"/>
                  </a:cubicBezTo>
                  <a:cubicBezTo>
                    <a:pt x="22" y="397"/>
                    <a:pt x="23" y="398"/>
                    <a:pt x="23" y="398"/>
                  </a:cubicBezTo>
                  <a:cubicBezTo>
                    <a:pt x="24" y="398"/>
                    <a:pt x="24" y="399"/>
                    <a:pt x="25" y="399"/>
                  </a:cubicBezTo>
                  <a:cubicBezTo>
                    <a:pt x="26" y="399"/>
                    <a:pt x="26" y="400"/>
                    <a:pt x="27" y="400"/>
                  </a:cubicBezTo>
                  <a:cubicBezTo>
                    <a:pt x="27" y="400"/>
                    <a:pt x="28" y="401"/>
                    <a:pt x="29" y="401"/>
                  </a:cubicBezTo>
                  <a:cubicBezTo>
                    <a:pt x="29" y="401"/>
                    <a:pt x="30" y="402"/>
                    <a:pt x="30" y="402"/>
                  </a:cubicBezTo>
                  <a:cubicBezTo>
                    <a:pt x="31" y="402"/>
                    <a:pt x="31" y="402"/>
                    <a:pt x="31" y="402"/>
                  </a:cubicBezTo>
                  <a:cubicBezTo>
                    <a:pt x="32" y="403"/>
                    <a:pt x="32" y="403"/>
                    <a:pt x="32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4" y="404"/>
                    <a:pt x="34" y="404"/>
                    <a:pt x="34" y="404"/>
                  </a:cubicBezTo>
                  <a:cubicBezTo>
                    <a:pt x="35" y="404"/>
                    <a:pt x="37" y="405"/>
                    <a:pt x="38" y="406"/>
                  </a:cubicBezTo>
                  <a:cubicBezTo>
                    <a:pt x="39" y="406"/>
                    <a:pt x="39" y="406"/>
                    <a:pt x="40" y="406"/>
                  </a:cubicBezTo>
                  <a:cubicBezTo>
                    <a:pt x="40" y="407"/>
                    <a:pt x="41" y="407"/>
                    <a:pt x="41" y="407"/>
                  </a:cubicBezTo>
                  <a:cubicBezTo>
                    <a:pt x="42" y="407"/>
                    <a:pt x="42" y="407"/>
                    <a:pt x="43" y="408"/>
                  </a:cubicBezTo>
                  <a:cubicBezTo>
                    <a:pt x="44" y="408"/>
                    <a:pt x="45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8" y="410"/>
                    <a:pt x="50" y="410"/>
                    <a:pt x="51" y="411"/>
                  </a:cubicBezTo>
                  <a:cubicBezTo>
                    <a:pt x="52" y="411"/>
                    <a:pt x="52" y="411"/>
                    <a:pt x="52" y="412"/>
                  </a:cubicBezTo>
                  <a:cubicBezTo>
                    <a:pt x="53" y="412"/>
                    <a:pt x="53" y="412"/>
                    <a:pt x="54" y="412"/>
                  </a:cubicBezTo>
                  <a:cubicBezTo>
                    <a:pt x="55" y="412"/>
                    <a:pt x="55" y="412"/>
                    <a:pt x="55" y="412"/>
                  </a:cubicBezTo>
                  <a:cubicBezTo>
                    <a:pt x="56" y="413"/>
                    <a:pt x="57" y="413"/>
                    <a:pt x="58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1" y="415"/>
                    <a:pt x="62" y="415"/>
                  </a:cubicBezTo>
                  <a:cubicBezTo>
                    <a:pt x="63" y="415"/>
                    <a:pt x="64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6" y="416"/>
                    <a:pt x="67" y="417"/>
                    <a:pt x="68" y="417"/>
                  </a:cubicBezTo>
                  <a:cubicBezTo>
                    <a:pt x="68" y="417"/>
                    <a:pt x="69" y="417"/>
                    <a:pt x="70" y="418"/>
                  </a:cubicBezTo>
                  <a:cubicBezTo>
                    <a:pt x="70" y="418"/>
                    <a:pt x="70" y="418"/>
                    <a:pt x="70" y="418"/>
                  </a:cubicBezTo>
                  <a:cubicBezTo>
                    <a:pt x="71" y="418"/>
                    <a:pt x="71" y="418"/>
                    <a:pt x="71" y="418"/>
                  </a:cubicBezTo>
                  <a:cubicBezTo>
                    <a:pt x="71" y="418"/>
                    <a:pt x="72" y="418"/>
                    <a:pt x="72" y="418"/>
                  </a:cubicBezTo>
                  <a:cubicBezTo>
                    <a:pt x="73" y="418"/>
                    <a:pt x="74" y="419"/>
                    <a:pt x="75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7" y="419"/>
                    <a:pt x="77" y="419"/>
                    <a:pt x="77" y="419"/>
                  </a:cubicBezTo>
                  <a:cubicBezTo>
                    <a:pt x="77" y="420"/>
                    <a:pt x="78" y="420"/>
                    <a:pt x="79" y="420"/>
                  </a:cubicBezTo>
                  <a:cubicBezTo>
                    <a:pt x="79" y="420"/>
                    <a:pt x="80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2" y="421"/>
                    <a:pt x="82" y="421"/>
                    <a:pt x="82" y="421"/>
                  </a:cubicBezTo>
                  <a:cubicBezTo>
                    <a:pt x="83" y="421"/>
                    <a:pt x="83" y="421"/>
                    <a:pt x="84" y="421"/>
                  </a:cubicBezTo>
                  <a:cubicBezTo>
                    <a:pt x="85" y="421"/>
                    <a:pt x="85" y="421"/>
                    <a:pt x="86" y="422"/>
                  </a:cubicBezTo>
                  <a:cubicBezTo>
                    <a:pt x="86" y="422"/>
                    <a:pt x="87" y="422"/>
                    <a:pt x="87" y="422"/>
                  </a:cubicBezTo>
                  <a:cubicBezTo>
                    <a:pt x="88" y="422"/>
                    <a:pt x="88" y="422"/>
                    <a:pt x="89" y="422"/>
                  </a:cubicBezTo>
                  <a:cubicBezTo>
                    <a:pt x="89" y="422"/>
                    <a:pt x="90" y="422"/>
                    <a:pt x="90" y="422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2" y="423"/>
                    <a:pt x="92" y="423"/>
                    <a:pt x="92" y="423"/>
                  </a:cubicBezTo>
                  <a:cubicBezTo>
                    <a:pt x="92" y="423"/>
                    <a:pt x="93" y="423"/>
                    <a:pt x="93" y="423"/>
                  </a:cubicBezTo>
                  <a:cubicBezTo>
                    <a:pt x="93" y="423"/>
                    <a:pt x="94" y="423"/>
                    <a:pt x="94" y="423"/>
                  </a:cubicBezTo>
                  <a:cubicBezTo>
                    <a:pt x="95" y="423"/>
                    <a:pt x="95" y="423"/>
                    <a:pt x="96" y="423"/>
                  </a:cubicBezTo>
                  <a:cubicBezTo>
                    <a:pt x="96" y="423"/>
                    <a:pt x="97" y="423"/>
                    <a:pt x="97" y="423"/>
                  </a:cubicBezTo>
                  <a:cubicBezTo>
                    <a:pt x="97" y="424"/>
                    <a:pt x="98" y="424"/>
                    <a:pt x="98" y="424"/>
                  </a:cubicBezTo>
                  <a:cubicBezTo>
                    <a:pt x="99" y="424"/>
                    <a:pt x="99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1" y="424"/>
                    <a:pt x="101" y="424"/>
                    <a:pt x="101" y="424"/>
                  </a:cubicBezTo>
                  <a:cubicBezTo>
                    <a:pt x="101" y="424"/>
                    <a:pt x="102" y="424"/>
                    <a:pt x="102" y="424"/>
                  </a:cubicBezTo>
                  <a:cubicBezTo>
                    <a:pt x="102" y="424"/>
                    <a:pt x="103" y="424"/>
                    <a:pt x="103" y="424"/>
                  </a:cubicBezTo>
                  <a:cubicBezTo>
                    <a:pt x="104" y="424"/>
                    <a:pt x="104" y="424"/>
                    <a:pt x="104" y="424"/>
                  </a:cubicBezTo>
                  <a:cubicBezTo>
                    <a:pt x="105" y="424"/>
                    <a:pt x="105" y="424"/>
                    <a:pt x="106" y="424"/>
                  </a:cubicBezTo>
                  <a:cubicBezTo>
                    <a:pt x="106" y="424"/>
                    <a:pt x="107" y="424"/>
                    <a:pt x="107" y="424"/>
                  </a:cubicBezTo>
                  <a:cubicBezTo>
                    <a:pt x="107" y="425"/>
                    <a:pt x="108" y="425"/>
                    <a:pt x="108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10" y="425"/>
                    <a:pt x="110" y="425"/>
                    <a:pt x="111" y="425"/>
                  </a:cubicBezTo>
                  <a:cubicBezTo>
                    <a:pt x="111" y="425"/>
                    <a:pt x="111" y="425"/>
                    <a:pt x="112" y="425"/>
                  </a:cubicBezTo>
                  <a:cubicBezTo>
                    <a:pt x="112" y="425"/>
                    <a:pt x="113" y="425"/>
                    <a:pt x="113" y="425"/>
                  </a:cubicBezTo>
                  <a:cubicBezTo>
                    <a:pt x="113" y="425"/>
                    <a:pt x="114" y="425"/>
                    <a:pt x="114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7" y="425"/>
                    <a:pt x="117" y="425"/>
                    <a:pt x="117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20" y="425"/>
                    <a:pt x="120" y="425"/>
                    <a:pt x="121" y="425"/>
                  </a:cubicBezTo>
                  <a:cubicBezTo>
                    <a:pt x="121" y="425"/>
                    <a:pt x="122" y="425"/>
                    <a:pt x="122" y="425"/>
                  </a:cubicBezTo>
                  <a:cubicBezTo>
                    <a:pt x="123" y="425"/>
                    <a:pt x="123" y="425"/>
                    <a:pt x="124" y="425"/>
                  </a:cubicBezTo>
                  <a:cubicBezTo>
                    <a:pt x="124" y="425"/>
                    <a:pt x="125" y="425"/>
                    <a:pt x="125" y="425"/>
                  </a:cubicBezTo>
                  <a:cubicBezTo>
                    <a:pt x="126" y="424"/>
                    <a:pt x="126" y="424"/>
                    <a:pt x="127" y="424"/>
                  </a:cubicBezTo>
                  <a:cubicBezTo>
                    <a:pt x="127" y="424"/>
                    <a:pt x="128" y="424"/>
                    <a:pt x="129" y="424"/>
                  </a:cubicBezTo>
                  <a:cubicBezTo>
                    <a:pt x="129" y="424"/>
                    <a:pt x="130" y="424"/>
                    <a:pt x="130" y="424"/>
                  </a:cubicBezTo>
                  <a:cubicBezTo>
                    <a:pt x="131" y="424"/>
                    <a:pt x="132" y="424"/>
                    <a:pt x="132" y="424"/>
                  </a:cubicBezTo>
                  <a:cubicBezTo>
                    <a:pt x="134" y="424"/>
                    <a:pt x="135" y="424"/>
                    <a:pt x="136" y="424"/>
                  </a:cubicBezTo>
                  <a:cubicBezTo>
                    <a:pt x="137" y="423"/>
                    <a:pt x="137" y="423"/>
                    <a:pt x="137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40" y="423"/>
                    <a:pt x="142" y="423"/>
                    <a:pt x="144" y="423"/>
                  </a:cubicBezTo>
                  <a:cubicBezTo>
                    <a:pt x="145" y="422"/>
                    <a:pt x="145" y="422"/>
                    <a:pt x="146" y="422"/>
                  </a:cubicBezTo>
                  <a:cubicBezTo>
                    <a:pt x="146" y="422"/>
                    <a:pt x="146" y="422"/>
                    <a:pt x="146" y="422"/>
                  </a:cubicBezTo>
                  <a:cubicBezTo>
                    <a:pt x="149" y="422"/>
                    <a:pt x="153" y="421"/>
                    <a:pt x="156" y="421"/>
                  </a:cubicBezTo>
                  <a:cubicBezTo>
                    <a:pt x="157" y="421"/>
                    <a:pt x="159" y="420"/>
                    <a:pt x="160" y="420"/>
                  </a:cubicBezTo>
                  <a:cubicBezTo>
                    <a:pt x="160" y="420"/>
                    <a:pt x="160" y="420"/>
                    <a:pt x="160" y="420"/>
                  </a:cubicBezTo>
                  <a:cubicBezTo>
                    <a:pt x="162" y="420"/>
                    <a:pt x="163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6" y="420"/>
                    <a:pt x="168" y="420"/>
                    <a:pt x="170" y="420"/>
                  </a:cubicBezTo>
                  <a:cubicBezTo>
                    <a:pt x="170" y="420"/>
                    <a:pt x="170" y="420"/>
                    <a:pt x="170" y="420"/>
                  </a:cubicBezTo>
                  <a:cubicBezTo>
                    <a:pt x="171" y="419"/>
                    <a:pt x="173" y="419"/>
                    <a:pt x="174" y="419"/>
                  </a:cubicBezTo>
                  <a:cubicBezTo>
                    <a:pt x="177" y="419"/>
                    <a:pt x="180" y="420"/>
                    <a:pt x="183" y="420"/>
                  </a:cubicBezTo>
                  <a:cubicBezTo>
                    <a:pt x="184" y="420"/>
                    <a:pt x="184" y="420"/>
                    <a:pt x="184" y="420"/>
                  </a:cubicBezTo>
                  <a:cubicBezTo>
                    <a:pt x="186" y="420"/>
                    <a:pt x="188" y="420"/>
                    <a:pt x="191" y="421"/>
                  </a:cubicBezTo>
                  <a:cubicBezTo>
                    <a:pt x="190" y="478"/>
                    <a:pt x="189" y="536"/>
                    <a:pt x="189" y="593"/>
                  </a:cubicBezTo>
                  <a:cubicBezTo>
                    <a:pt x="189" y="595"/>
                    <a:pt x="189" y="596"/>
                    <a:pt x="189" y="597"/>
                  </a:cubicBezTo>
                  <a:cubicBezTo>
                    <a:pt x="189" y="598"/>
                    <a:pt x="189" y="599"/>
                    <a:pt x="189" y="600"/>
                  </a:cubicBezTo>
                  <a:cubicBezTo>
                    <a:pt x="190" y="601"/>
                    <a:pt x="190" y="602"/>
                    <a:pt x="190" y="602"/>
                  </a:cubicBezTo>
                  <a:cubicBezTo>
                    <a:pt x="191" y="603"/>
                    <a:pt x="191" y="603"/>
                    <a:pt x="192" y="604"/>
                  </a:cubicBezTo>
                  <a:cubicBezTo>
                    <a:pt x="193" y="604"/>
                    <a:pt x="194" y="605"/>
                    <a:pt x="195" y="606"/>
                  </a:cubicBezTo>
                  <a:cubicBezTo>
                    <a:pt x="196" y="607"/>
                    <a:pt x="196" y="607"/>
                    <a:pt x="196" y="607"/>
                  </a:cubicBezTo>
                  <a:cubicBezTo>
                    <a:pt x="196" y="607"/>
                    <a:pt x="197" y="608"/>
                    <a:pt x="198" y="608"/>
                  </a:cubicBezTo>
                  <a:cubicBezTo>
                    <a:pt x="199" y="609"/>
                    <a:pt x="199" y="609"/>
                    <a:pt x="200" y="610"/>
                  </a:cubicBezTo>
                  <a:cubicBezTo>
                    <a:pt x="201" y="610"/>
                    <a:pt x="201" y="610"/>
                    <a:pt x="201" y="610"/>
                  </a:cubicBezTo>
                  <a:cubicBezTo>
                    <a:pt x="201" y="611"/>
                    <a:pt x="201" y="611"/>
                    <a:pt x="201" y="611"/>
                  </a:cubicBezTo>
                  <a:cubicBezTo>
                    <a:pt x="202" y="611"/>
                    <a:pt x="202" y="611"/>
                    <a:pt x="202" y="611"/>
                  </a:cubicBezTo>
                  <a:cubicBezTo>
                    <a:pt x="203" y="612"/>
                    <a:pt x="203" y="612"/>
                    <a:pt x="203" y="612"/>
                  </a:cubicBezTo>
                  <a:cubicBezTo>
                    <a:pt x="204" y="612"/>
                    <a:pt x="204" y="613"/>
                    <a:pt x="205" y="613"/>
                  </a:cubicBezTo>
                  <a:cubicBezTo>
                    <a:pt x="205" y="613"/>
                    <a:pt x="205" y="613"/>
                    <a:pt x="205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8" y="615"/>
                    <a:pt x="208" y="615"/>
                    <a:pt x="208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1" y="616"/>
                    <a:pt x="211" y="616"/>
                    <a:pt x="211" y="616"/>
                  </a:cubicBezTo>
                  <a:cubicBezTo>
                    <a:pt x="212" y="616"/>
                    <a:pt x="212" y="616"/>
                    <a:pt x="212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4" y="617"/>
                    <a:pt x="214" y="617"/>
                    <a:pt x="214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7" y="617"/>
                    <a:pt x="217" y="617"/>
                    <a:pt x="217" y="617"/>
                  </a:cubicBezTo>
                  <a:cubicBezTo>
                    <a:pt x="218" y="617"/>
                    <a:pt x="218" y="617"/>
                    <a:pt x="218" y="617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9" y="618"/>
                    <a:pt x="219" y="618"/>
                    <a:pt x="219" y="618"/>
                  </a:cubicBezTo>
                  <a:cubicBezTo>
                    <a:pt x="220" y="618"/>
                    <a:pt x="220" y="618"/>
                    <a:pt x="220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2" y="618"/>
                    <a:pt x="222" y="619"/>
                    <a:pt x="223" y="619"/>
                  </a:cubicBezTo>
                  <a:cubicBezTo>
                    <a:pt x="223" y="619"/>
                    <a:pt x="223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5" y="619"/>
                    <a:pt x="225" y="619"/>
                    <a:pt x="225" y="619"/>
                  </a:cubicBezTo>
                  <a:cubicBezTo>
                    <a:pt x="225" y="619"/>
                    <a:pt x="226" y="619"/>
                    <a:pt x="226" y="619"/>
                  </a:cubicBezTo>
                  <a:cubicBezTo>
                    <a:pt x="227" y="619"/>
                    <a:pt x="227" y="619"/>
                    <a:pt x="228" y="619"/>
                  </a:cubicBezTo>
                  <a:cubicBezTo>
                    <a:pt x="228" y="619"/>
                    <a:pt x="228" y="619"/>
                    <a:pt x="228" y="619"/>
                  </a:cubicBezTo>
                  <a:cubicBezTo>
                    <a:pt x="228" y="620"/>
                    <a:pt x="228" y="620"/>
                    <a:pt x="228" y="620"/>
                  </a:cubicBezTo>
                  <a:cubicBezTo>
                    <a:pt x="228" y="620"/>
                    <a:pt x="229" y="620"/>
                    <a:pt x="229" y="620"/>
                  </a:cubicBezTo>
                  <a:cubicBezTo>
                    <a:pt x="230" y="620"/>
                    <a:pt x="230" y="620"/>
                    <a:pt x="231" y="620"/>
                  </a:cubicBezTo>
                  <a:cubicBezTo>
                    <a:pt x="231" y="620"/>
                    <a:pt x="231" y="620"/>
                    <a:pt x="231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3" y="620"/>
                    <a:pt x="234" y="620"/>
                    <a:pt x="234" y="620"/>
                  </a:cubicBezTo>
                  <a:cubicBezTo>
                    <a:pt x="235" y="620"/>
                    <a:pt x="235" y="620"/>
                    <a:pt x="235" y="620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7" y="621"/>
                    <a:pt x="238" y="621"/>
                    <a:pt x="239" y="621"/>
                  </a:cubicBezTo>
                  <a:cubicBezTo>
                    <a:pt x="239" y="621"/>
                    <a:pt x="239" y="621"/>
                    <a:pt x="240" y="621"/>
                  </a:cubicBezTo>
                  <a:cubicBezTo>
                    <a:pt x="240" y="621"/>
                    <a:pt x="240" y="621"/>
                    <a:pt x="240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2" y="621"/>
                    <a:pt x="243" y="621"/>
                    <a:pt x="244" y="621"/>
                  </a:cubicBezTo>
                  <a:cubicBezTo>
                    <a:pt x="245" y="621"/>
                    <a:pt x="245" y="621"/>
                    <a:pt x="245" y="621"/>
                  </a:cubicBezTo>
                  <a:cubicBezTo>
                    <a:pt x="246" y="621"/>
                    <a:pt x="246" y="621"/>
                    <a:pt x="246" y="621"/>
                  </a:cubicBezTo>
                  <a:cubicBezTo>
                    <a:pt x="246" y="621"/>
                    <a:pt x="246" y="621"/>
                    <a:pt x="247" y="622"/>
                  </a:cubicBezTo>
                  <a:cubicBezTo>
                    <a:pt x="248" y="622"/>
                    <a:pt x="249" y="622"/>
                    <a:pt x="250" y="622"/>
                  </a:cubicBezTo>
                  <a:cubicBezTo>
                    <a:pt x="250" y="622"/>
                    <a:pt x="250" y="622"/>
                    <a:pt x="250" y="622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52" y="622"/>
                    <a:pt x="253" y="622"/>
                    <a:pt x="253" y="622"/>
                  </a:cubicBezTo>
                  <a:cubicBezTo>
                    <a:pt x="254" y="622"/>
                    <a:pt x="255" y="622"/>
                    <a:pt x="255" y="622"/>
                  </a:cubicBezTo>
                  <a:cubicBezTo>
                    <a:pt x="256" y="622"/>
                    <a:pt x="256" y="622"/>
                    <a:pt x="257" y="622"/>
                  </a:cubicBezTo>
                  <a:cubicBezTo>
                    <a:pt x="258" y="622"/>
                    <a:pt x="258" y="622"/>
                    <a:pt x="258" y="622"/>
                  </a:cubicBezTo>
                  <a:cubicBezTo>
                    <a:pt x="259" y="622"/>
                    <a:pt x="260" y="622"/>
                    <a:pt x="261" y="622"/>
                  </a:cubicBezTo>
                  <a:cubicBezTo>
                    <a:pt x="262" y="622"/>
                    <a:pt x="262" y="622"/>
                    <a:pt x="263" y="622"/>
                  </a:cubicBezTo>
                  <a:cubicBezTo>
                    <a:pt x="263" y="622"/>
                    <a:pt x="263" y="622"/>
                    <a:pt x="263" y="622"/>
                  </a:cubicBezTo>
                  <a:cubicBezTo>
                    <a:pt x="265" y="622"/>
                    <a:pt x="266" y="622"/>
                    <a:pt x="268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9" y="623"/>
                    <a:pt x="270" y="623"/>
                    <a:pt x="271" y="623"/>
                  </a:cubicBezTo>
                  <a:cubicBezTo>
                    <a:pt x="272" y="623"/>
                    <a:pt x="273" y="623"/>
                    <a:pt x="273" y="623"/>
                  </a:cubicBezTo>
                  <a:cubicBezTo>
                    <a:pt x="274" y="623"/>
                    <a:pt x="274" y="623"/>
                    <a:pt x="275" y="623"/>
                  </a:cubicBezTo>
                  <a:cubicBezTo>
                    <a:pt x="276" y="623"/>
                    <a:pt x="276" y="623"/>
                    <a:pt x="277" y="623"/>
                  </a:cubicBezTo>
                  <a:cubicBezTo>
                    <a:pt x="278" y="623"/>
                    <a:pt x="278" y="623"/>
                    <a:pt x="278" y="623"/>
                  </a:cubicBezTo>
                  <a:cubicBezTo>
                    <a:pt x="279" y="623"/>
                    <a:pt x="281" y="623"/>
                    <a:pt x="282" y="623"/>
                  </a:cubicBezTo>
                  <a:cubicBezTo>
                    <a:pt x="283" y="623"/>
                    <a:pt x="283" y="623"/>
                    <a:pt x="283" y="623"/>
                  </a:cubicBezTo>
                  <a:cubicBezTo>
                    <a:pt x="284" y="623"/>
                    <a:pt x="284" y="623"/>
                    <a:pt x="284" y="623"/>
                  </a:cubicBezTo>
                  <a:cubicBezTo>
                    <a:pt x="285" y="623"/>
                    <a:pt x="286" y="623"/>
                    <a:pt x="287" y="623"/>
                  </a:cubicBezTo>
                  <a:cubicBezTo>
                    <a:pt x="288" y="623"/>
                    <a:pt x="290" y="623"/>
                    <a:pt x="292" y="623"/>
                  </a:cubicBezTo>
                  <a:cubicBezTo>
                    <a:pt x="293" y="623"/>
                    <a:pt x="294" y="623"/>
                    <a:pt x="295" y="623"/>
                  </a:cubicBezTo>
                  <a:cubicBezTo>
                    <a:pt x="296" y="623"/>
                    <a:pt x="297" y="623"/>
                    <a:pt x="298" y="623"/>
                  </a:cubicBezTo>
                  <a:cubicBezTo>
                    <a:pt x="299" y="623"/>
                    <a:pt x="301" y="623"/>
                    <a:pt x="302" y="623"/>
                  </a:cubicBezTo>
                  <a:cubicBezTo>
                    <a:pt x="303" y="623"/>
                    <a:pt x="304" y="623"/>
                    <a:pt x="305" y="623"/>
                  </a:cubicBezTo>
                  <a:cubicBezTo>
                    <a:pt x="331" y="622"/>
                    <a:pt x="368" y="622"/>
                    <a:pt x="410" y="621"/>
                  </a:cubicBezTo>
                  <a:cubicBezTo>
                    <a:pt x="452" y="621"/>
                    <a:pt x="498" y="621"/>
                    <a:pt x="542" y="621"/>
                  </a:cubicBezTo>
                  <a:cubicBezTo>
                    <a:pt x="585" y="620"/>
                    <a:pt x="626" y="620"/>
                    <a:pt x="657" y="620"/>
                  </a:cubicBezTo>
                  <a:cubicBezTo>
                    <a:pt x="688" y="620"/>
                    <a:pt x="709" y="620"/>
                    <a:pt x="713" y="620"/>
                  </a:cubicBezTo>
                  <a:cubicBezTo>
                    <a:pt x="1004" y="613"/>
                    <a:pt x="1004" y="613"/>
                    <a:pt x="1004" y="613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3" y="422"/>
                    <a:pt x="1024" y="422"/>
                    <a:pt x="1025" y="422"/>
                  </a:cubicBezTo>
                  <a:cubicBezTo>
                    <a:pt x="1025" y="422"/>
                    <a:pt x="1025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7" y="423"/>
                    <a:pt x="1027" y="423"/>
                    <a:pt x="1027" y="423"/>
                  </a:cubicBezTo>
                  <a:cubicBezTo>
                    <a:pt x="1028" y="423"/>
                    <a:pt x="1028" y="423"/>
                    <a:pt x="1029" y="423"/>
                  </a:cubicBezTo>
                  <a:cubicBezTo>
                    <a:pt x="1030" y="423"/>
                    <a:pt x="1031" y="423"/>
                    <a:pt x="1031" y="423"/>
                  </a:cubicBezTo>
                  <a:cubicBezTo>
                    <a:pt x="1032" y="423"/>
                    <a:pt x="1033" y="423"/>
                    <a:pt x="1033" y="423"/>
                  </a:cubicBezTo>
                  <a:cubicBezTo>
                    <a:pt x="1034" y="424"/>
                    <a:pt x="1035" y="424"/>
                    <a:pt x="1036" y="424"/>
                  </a:cubicBezTo>
                  <a:cubicBezTo>
                    <a:pt x="1036" y="424"/>
                    <a:pt x="1037" y="424"/>
                    <a:pt x="1038" y="424"/>
                  </a:cubicBezTo>
                  <a:cubicBezTo>
                    <a:pt x="1038" y="424"/>
                    <a:pt x="1039" y="424"/>
                    <a:pt x="1040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2" y="424"/>
                    <a:pt x="1042" y="424"/>
                    <a:pt x="1042" y="424"/>
                  </a:cubicBezTo>
                  <a:cubicBezTo>
                    <a:pt x="1042" y="425"/>
                    <a:pt x="1043" y="425"/>
                    <a:pt x="1044" y="425"/>
                  </a:cubicBezTo>
                  <a:cubicBezTo>
                    <a:pt x="1045" y="425"/>
                    <a:pt x="1045" y="425"/>
                    <a:pt x="1046" y="425"/>
                  </a:cubicBezTo>
                  <a:cubicBezTo>
                    <a:pt x="1047" y="425"/>
                    <a:pt x="1047" y="425"/>
                    <a:pt x="1048" y="425"/>
                  </a:cubicBezTo>
                  <a:cubicBezTo>
                    <a:pt x="1049" y="425"/>
                    <a:pt x="1049" y="425"/>
                    <a:pt x="1050" y="425"/>
                  </a:cubicBezTo>
                  <a:cubicBezTo>
                    <a:pt x="1051" y="425"/>
                    <a:pt x="1051" y="425"/>
                    <a:pt x="1052" y="425"/>
                  </a:cubicBezTo>
                  <a:cubicBezTo>
                    <a:pt x="1053" y="425"/>
                    <a:pt x="1053" y="425"/>
                    <a:pt x="1054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6" y="426"/>
                    <a:pt x="1056" y="426"/>
                    <a:pt x="1056" y="426"/>
                  </a:cubicBezTo>
                  <a:cubicBezTo>
                    <a:pt x="1057" y="426"/>
                    <a:pt x="1057" y="426"/>
                    <a:pt x="1058" y="426"/>
                  </a:cubicBezTo>
                  <a:cubicBezTo>
                    <a:pt x="1059" y="426"/>
                    <a:pt x="1059" y="426"/>
                    <a:pt x="1060" y="426"/>
                  </a:cubicBezTo>
                  <a:cubicBezTo>
                    <a:pt x="1060" y="426"/>
                    <a:pt x="1061" y="426"/>
                    <a:pt x="1062" y="426"/>
                  </a:cubicBezTo>
                  <a:cubicBezTo>
                    <a:pt x="1062" y="426"/>
                    <a:pt x="1063" y="426"/>
                    <a:pt x="1064" y="426"/>
                  </a:cubicBezTo>
                  <a:cubicBezTo>
                    <a:pt x="1064" y="426"/>
                    <a:pt x="1064" y="426"/>
                    <a:pt x="1065" y="426"/>
                  </a:cubicBezTo>
                  <a:cubicBezTo>
                    <a:pt x="1065" y="426"/>
                    <a:pt x="1066" y="426"/>
                    <a:pt x="1066" y="426"/>
                  </a:cubicBezTo>
                  <a:cubicBezTo>
                    <a:pt x="1066" y="426"/>
                    <a:pt x="1067" y="426"/>
                    <a:pt x="1067" y="426"/>
                  </a:cubicBezTo>
                  <a:cubicBezTo>
                    <a:pt x="1068" y="426"/>
                    <a:pt x="1068" y="426"/>
                    <a:pt x="1068" y="426"/>
                  </a:cubicBezTo>
                  <a:cubicBezTo>
                    <a:pt x="1069" y="426"/>
                    <a:pt x="1069" y="426"/>
                    <a:pt x="1069" y="426"/>
                  </a:cubicBezTo>
                  <a:cubicBezTo>
                    <a:pt x="1070" y="426"/>
                    <a:pt x="1070" y="426"/>
                    <a:pt x="1070" y="426"/>
                  </a:cubicBezTo>
                  <a:cubicBezTo>
                    <a:pt x="1071" y="426"/>
                    <a:pt x="1071" y="426"/>
                    <a:pt x="1071" y="426"/>
                  </a:cubicBezTo>
                  <a:cubicBezTo>
                    <a:pt x="1072" y="426"/>
                    <a:pt x="1072" y="426"/>
                    <a:pt x="1072" y="426"/>
                  </a:cubicBezTo>
                  <a:cubicBezTo>
                    <a:pt x="1072" y="426"/>
                    <a:pt x="1073" y="426"/>
                    <a:pt x="1074" y="426"/>
                  </a:cubicBezTo>
                  <a:cubicBezTo>
                    <a:pt x="1074" y="426"/>
                    <a:pt x="1075" y="426"/>
                    <a:pt x="1076" y="426"/>
                  </a:cubicBezTo>
                  <a:cubicBezTo>
                    <a:pt x="1076" y="426"/>
                    <a:pt x="1076" y="426"/>
                    <a:pt x="1077" y="426"/>
                  </a:cubicBezTo>
                  <a:cubicBezTo>
                    <a:pt x="1077" y="426"/>
                    <a:pt x="1077" y="426"/>
                    <a:pt x="1077" y="426"/>
                  </a:cubicBezTo>
                  <a:cubicBezTo>
                    <a:pt x="1078" y="426"/>
                    <a:pt x="1078" y="426"/>
                    <a:pt x="1078" y="426"/>
                  </a:cubicBezTo>
                  <a:cubicBezTo>
                    <a:pt x="1078" y="425"/>
                    <a:pt x="1079" y="425"/>
                    <a:pt x="1080" y="425"/>
                  </a:cubicBezTo>
                  <a:cubicBezTo>
                    <a:pt x="1080" y="425"/>
                    <a:pt x="1081" y="425"/>
                    <a:pt x="1082" y="425"/>
                  </a:cubicBezTo>
                  <a:cubicBezTo>
                    <a:pt x="1082" y="425"/>
                    <a:pt x="1083" y="425"/>
                    <a:pt x="1084" y="425"/>
                  </a:cubicBezTo>
                  <a:cubicBezTo>
                    <a:pt x="1084" y="425"/>
                    <a:pt x="1085" y="425"/>
                    <a:pt x="1085" y="425"/>
                  </a:cubicBezTo>
                  <a:cubicBezTo>
                    <a:pt x="1085" y="425"/>
                    <a:pt x="1085" y="425"/>
                    <a:pt x="1085" y="425"/>
                  </a:cubicBezTo>
                  <a:cubicBezTo>
                    <a:pt x="1086" y="425"/>
                    <a:pt x="1086" y="425"/>
                    <a:pt x="1086" y="425"/>
                  </a:cubicBezTo>
                  <a:cubicBezTo>
                    <a:pt x="1087" y="425"/>
                    <a:pt x="1087" y="425"/>
                    <a:pt x="1088" y="425"/>
                  </a:cubicBezTo>
                  <a:cubicBezTo>
                    <a:pt x="1089" y="425"/>
                    <a:pt x="1089" y="425"/>
                    <a:pt x="1090" y="425"/>
                  </a:cubicBezTo>
                  <a:cubicBezTo>
                    <a:pt x="1091" y="424"/>
                    <a:pt x="1092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4" y="424"/>
                    <a:pt x="1094" y="424"/>
                    <a:pt x="1095" y="424"/>
                  </a:cubicBezTo>
                  <a:cubicBezTo>
                    <a:pt x="1096" y="424"/>
                    <a:pt x="1097" y="424"/>
                    <a:pt x="1097" y="424"/>
                  </a:cubicBezTo>
                  <a:cubicBezTo>
                    <a:pt x="1098" y="423"/>
                    <a:pt x="1100" y="423"/>
                    <a:pt x="1101" y="423"/>
                  </a:cubicBezTo>
                  <a:cubicBezTo>
                    <a:pt x="1102" y="423"/>
                    <a:pt x="1103" y="423"/>
                    <a:pt x="1104" y="422"/>
                  </a:cubicBezTo>
                  <a:cubicBezTo>
                    <a:pt x="1105" y="422"/>
                    <a:pt x="1106" y="422"/>
                    <a:pt x="1107" y="422"/>
                  </a:cubicBezTo>
                  <a:cubicBezTo>
                    <a:pt x="1107" y="422"/>
                    <a:pt x="1107" y="422"/>
                    <a:pt x="1107" y="422"/>
                  </a:cubicBezTo>
                  <a:cubicBezTo>
                    <a:pt x="1108" y="422"/>
                    <a:pt x="1108" y="422"/>
                    <a:pt x="1108" y="422"/>
                  </a:cubicBezTo>
                  <a:cubicBezTo>
                    <a:pt x="1109" y="421"/>
                    <a:pt x="1109" y="421"/>
                    <a:pt x="1110" y="421"/>
                  </a:cubicBezTo>
                  <a:cubicBezTo>
                    <a:pt x="1111" y="421"/>
                    <a:pt x="1111" y="421"/>
                    <a:pt x="1112" y="421"/>
                  </a:cubicBezTo>
                  <a:cubicBezTo>
                    <a:pt x="1113" y="420"/>
                    <a:pt x="1115" y="420"/>
                    <a:pt x="1117" y="419"/>
                  </a:cubicBezTo>
                  <a:cubicBezTo>
                    <a:pt x="1117" y="419"/>
                    <a:pt x="1118" y="419"/>
                    <a:pt x="1118" y="419"/>
                  </a:cubicBezTo>
                  <a:cubicBezTo>
                    <a:pt x="1119" y="419"/>
                    <a:pt x="1119" y="419"/>
                    <a:pt x="1119" y="419"/>
                  </a:cubicBezTo>
                  <a:cubicBezTo>
                    <a:pt x="1121" y="418"/>
                    <a:pt x="1122" y="417"/>
                    <a:pt x="1124" y="417"/>
                  </a:cubicBezTo>
                  <a:cubicBezTo>
                    <a:pt x="1125" y="417"/>
                    <a:pt x="1125" y="417"/>
                    <a:pt x="1125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8" y="415"/>
                    <a:pt x="1130" y="414"/>
                    <a:pt x="1132" y="414"/>
                  </a:cubicBezTo>
                  <a:cubicBezTo>
                    <a:pt x="1132" y="414"/>
                    <a:pt x="1132" y="414"/>
                    <a:pt x="1132" y="414"/>
                  </a:cubicBezTo>
                  <a:cubicBezTo>
                    <a:pt x="1132" y="413"/>
                    <a:pt x="1133" y="413"/>
                    <a:pt x="1133" y="413"/>
                  </a:cubicBezTo>
                  <a:cubicBezTo>
                    <a:pt x="1134" y="412"/>
                    <a:pt x="1136" y="412"/>
                    <a:pt x="1137" y="411"/>
                  </a:cubicBezTo>
                  <a:cubicBezTo>
                    <a:pt x="1138" y="410"/>
                    <a:pt x="1138" y="410"/>
                    <a:pt x="1138" y="410"/>
                  </a:cubicBezTo>
                  <a:cubicBezTo>
                    <a:pt x="1138" y="410"/>
                    <a:pt x="1139" y="410"/>
                    <a:pt x="1140" y="409"/>
                  </a:cubicBezTo>
                  <a:cubicBezTo>
                    <a:pt x="1140" y="409"/>
                    <a:pt x="1140" y="409"/>
                    <a:pt x="1140" y="409"/>
                  </a:cubicBezTo>
                  <a:cubicBezTo>
                    <a:pt x="1141" y="409"/>
                    <a:pt x="1141" y="409"/>
                    <a:pt x="1141" y="409"/>
                  </a:cubicBezTo>
                  <a:cubicBezTo>
                    <a:pt x="1141" y="408"/>
                    <a:pt x="1142" y="408"/>
                    <a:pt x="1142" y="408"/>
                  </a:cubicBezTo>
                  <a:cubicBezTo>
                    <a:pt x="1143" y="407"/>
                    <a:pt x="1143" y="407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5" y="406"/>
                    <a:pt x="1145" y="405"/>
                    <a:pt x="1146" y="405"/>
                  </a:cubicBezTo>
                  <a:cubicBezTo>
                    <a:pt x="1146" y="405"/>
                    <a:pt x="1146" y="405"/>
                    <a:pt x="1146" y="405"/>
                  </a:cubicBezTo>
                  <a:cubicBezTo>
                    <a:pt x="1146" y="404"/>
                    <a:pt x="1147" y="404"/>
                    <a:pt x="1147" y="404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8" y="403"/>
                    <a:pt x="1148" y="403"/>
                    <a:pt x="1148" y="403"/>
                  </a:cubicBezTo>
                  <a:cubicBezTo>
                    <a:pt x="1149" y="402"/>
                    <a:pt x="1149" y="402"/>
                    <a:pt x="1149" y="402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1" y="399"/>
                    <a:pt x="1151" y="399"/>
                    <a:pt x="1151" y="399"/>
                  </a:cubicBezTo>
                  <a:cubicBezTo>
                    <a:pt x="1151" y="398"/>
                    <a:pt x="1151" y="398"/>
                    <a:pt x="1151" y="398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3" y="396"/>
                    <a:pt x="1153" y="396"/>
                    <a:pt x="1153" y="396"/>
                  </a:cubicBezTo>
                  <a:cubicBezTo>
                    <a:pt x="1153" y="395"/>
                    <a:pt x="1153" y="395"/>
                    <a:pt x="1153" y="395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3"/>
                    <a:pt x="1154" y="393"/>
                  </a:cubicBezTo>
                  <a:cubicBezTo>
                    <a:pt x="1154" y="393"/>
                    <a:pt x="1154" y="392"/>
                    <a:pt x="1154" y="392"/>
                  </a:cubicBezTo>
                  <a:cubicBezTo>
                    <a:pt x="1154" y="391"/>
                    <a:pt x="1155" y="391"/>
                    <a:pt x="1155" y="391"/>
                  </a:cubicBezTo>
                  <a:cubicBezTo>
                    <a:pt x="1155" y="390"/>
                    <a:pt x="1155" y="390"/>
                    <a:pt x="1155" y="390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8"/>
                    <a:pt x="1155" y="388"/>
                    <a:pt x="1155" y="388"/>
                  </a:cubicBezTo>
                  <a:cubicBezTo>
                    <a:pt x="1155" y="388"/>
                    <a:pt x="1156" y="387"/>
                    <a:pt x="1156" y="387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5"/>
                    <a:pt x="1156" y="385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77" y="190"/>
                    <a:pt x="1177" y="190"/>
                    <a:pt x="1177" y="190"/>
                  </a:cubicBezTo>
                  <a:cubicBezTo>
                    <a:pt x="1177" y="191"/>
                    <a:pt x="1177" y="192"/>
                    <a:pt x="1177" y="19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27"/>
            <p:cNvSpPr/>
            <p:nvPr/>
          </p:nvSpPr>
          <p:spPr bwMode="auto">
            <a:xfrm flipH="1">
              <a:off x="3292673" y="3890987"/>
              <a:ext cx="1743075" cy="658812"/>
            </a:xfrm>
            <a:custGeom>
              <a:avLst/>
              <a:gdLst>
                <a:gd name="T0" fmla="*/ 1124 w 1179"/>
                <a:gd name="T1" fmla="*/ 160 h 445"/>
                <a:gd name="T2" fmla="*/ 1059 w 1179"/>
                <a:gd name="T3" fmla="*/ 148 h 445"/>
                <a:gd name="T4" fmla="*/ 1004 w 1179"/>
                <a:gd name="T5" fmla="*/ 149 h 445"/>
                <a:gd name="T6" fmla="*/ 976 w 1179"/>
                <a:gd name="T7" fmla="*/ 157 h 445"/>
                <a:gd name="T8" fmla="*/ 957 w 1179"/>
                <a:gd name="T9" fmla="*/ 159 h 445"/>
                <a:gd name="T10" fmla="*/ 901 w 1179"/>
                <a:gd name="T11" fmla="*/ 143 h 445"/>
                <a:gd name="T12" fmla="*/ 902 w 1179"/>
                <a:gd name="T13" fmla="*/ 72 h 445"/>
                <a:gd name="T14" fmla="*/ 902 w 1179"/>
                <a:gd name="T15" fmla="*/ 24 h 445"/>
                <a:gd name="T16" fmla="*/ 856 w 1179"/>
                <a:gd name="T17" fmla="*/ 0 h 445"/>
                <a:gd name="T18" fmla="*/ 701 w 1179"/>
                <a:gd name="T19" fmla="*/ 5 h 445"/>
                <a:gd name="T20" fmla="*/ 638 w 1179"/>
                <a:gd name="T21" fmla="*/ 11 h 445"/>
                <a:gd name="T22" fmla="*/ 636 w 1179"/>
                <a:gd name="T23" fmla="*/ 49 h 445"/>
                <a:gd name="T24" fmla="*/ 648 w 1179"/>
                <a:gd name="T25" fmla="*/ 111 h 445"/>
                <a:gd name="T26" fmla="*/ 585 w 1179"/>
                <a:gd name="T27" fmla="*/ 120 h 445"/>
                <a:gd name="T28" fmla="*/ 512 w 1179"/>
                <a:gd name="T29" fmla="*/ 116 h 445"/>
                <a:gd name="T30" fmla="*/ 487 w 1179"/>
                <a:gd name="T31" fmla="*/ 78 h 445"/>
                <a:gd name="T32" fmla="*/ 450 w 1179"/>
                <a:gd name="T33" fmla="*/ 19 h 445"/>
                <a:gd name="T34" fmla="*/ 434 w 1179"/>
                <a:gd name="T35" fmla="*/ 19 h 445"/>
                <a:gd name="T36" fmla="*/ 284 w 1179"/>
                <a:gd name="T37" fmla="*/ 24 h 445"/>
                <a:gd name="T38" fmla="*/ 221 w 1179"/>
                <a:gd name="T39" fmla="*/ 137 h 445"/>
                <a:gd name="T40" fmla="*/ 206 w 1179"/>
                <a:gd name="T41" fmla="*/ 159 h 445"/>
                <a:gd name="T42" fmla="*/ 188 w 1179"/>
                <a:gd name="T43" fmla="*/ 162 h 445"/>
                <a:gd name="T44" fmla="*/ 163 w 1179"/>
                <a:gd name="T45" fmla="*/ 156 h 445"/>
                <a:gd name="T46" fmla="*/ 86 w 1179"/>
                <a:gd name="T47" fmla="*/ 143 h 445"/>
                <a:gd name="T48" fmla="*/ 56 w 1179"/>
                <a:gd name="T49" fmla="*/ 147 h 445"/>
                <a:gd name="T50" fmla="*/ 4 w 1179"/>
                <a:gd name="T51" fmla="*/ 193 h 445"/>
                <a:gd name="T52" fmla="*/ 60 w 1179"/>
                <a:gd name="T53" fmla="*/ 250 h 445"/>
                <a:gd name="T54" fmla="*/ 119 w 1179"/>
                <a:gd name="T55" fmla="*/ 260 h 445"/>
                <a:gd name="T56" fmla="*/ 149 w 1179"/>
                <a:gd name="T57" fmla="*/ 257 h 445"/>
                <a:gd name="T58" fmla="*/ 168 w 1179"/>
                <a:gd name="T59" fmla="*/ 255 h 445"/>
                <a:gd name="T60" fmla="*/ 197 w 1179"/>
                <a:gd name="T61" fmla="*/ 256 h 445"/>
                <a:gd name="T62" fmla="*/ 225 w 1179"/>
                <a:gd name="T63" fmla="*/ 288 h 445"/>
                <a:gd name="T64" fmla="*/ 193 w 1179"/>
                <a:gd name="T65" fmla="*/ 406 h 445"/>
                <a:gd name="T66" fmla="*/ 217 w 1179"/>
                <a:gd name="T67" fmla="*/ 439 h 445"/>
                <a:gd name="T68" fmla="*/ 301 w 1179"/>
                <a:gd name="T69" fmla="*/ 445 h 445"/>
                <a:gd name="T70" fmla="*/ 311 w 1179"/>
                <a:gd name="T71" fmla="*/ 445 h 445"/>
                <a:gd name="T72" fmla="*/ 670 w 1179"/>
                <a:gd name="T73" fmla="*/ 442 h 445"/>
                <a:gd name="T74" fmla="*/ 1005 w 1179"/>
                <a:gd name="T75" fmla="*/ 405 h 445"/>
                <a:gd name="T76" fmla="*/ 934 w 1179"/>
                <a:gd name="T77" fmla="*/ 267 h 445"/>
                <a:gd name="T78" fmla="*/ 961 w 1179"/>
                <a:gd name="T79" fmla="*/ 249 h 445"/>
                <a:gd name="T80" fmla="*/ 1000 w 1179"/>
                <a:gd name="T81" fmla="*/ 248 h 445"/>
                <a:gd name="T82" fmla="*/ 1046 w 1179"/>
                <a:gd name="T83" fmla="*/ 255 h 445"/>
                <a:gd name="T84" fmla="*/ 1089 w 1179"/>
                <a:gd name="T85" fmla="*/ 259 h 445"/>
                <a:gd name="T86" fmla="*/ 1166 w 1179"/>
                <a:gd name="T87" fmla="*/ 240 h 445"/>
                <a:gd name="T88" fmla="*/ 1171 w 1179"/>
                <a:gd name="T89" fmla="*/ 19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9" h="445">
                  <a:moveTo>
                    <a:pt x="1171" y="192"/>
                  </a:moveTo>
                  <a:cubicBezTo>
                    <a:pt x="1167" y="186"/>
                    <a:pt x="1161" y="180"/>
                    <a:pt x="1154" y="175"/>
                  </a:cubicBezTo>
                  <a:cubicBezTo>
                    <a:pt x="1146" y="169"/>
                    <a:pt x="1136" y="164"/>
                    <a:pt x="1124" y="160"/>
                  </a:cubicBezTo>
                  <a:cubicBezTo>
                    <a:pt x="1118" y="157"/>
                    <a:pt x="1111" y="155"/>
                    <a:pt x="1104" y="154"/>
                  </a:cubicBezTo>
                  <a:cubicBezTo>
                    <a:pt x="1097" y="152"/>
                    <a:pt x="1089" y="151"/>
                    <a:pt x="1082" y="150"/>
                  </a:cubicBezTo>
                  <a:cubicBezTo>
                    <a:pt x="1074" y="149"/>
                    <a:pt x="1067" y="148"/>
                    <a:pt x="1059" y="148"/>
                  </a:cubicBezTo>
                  <a:cubicBezTo>
                    <a:pt x="1051" y="147"/>
                    <a:pt x="1044" y="147"/>
                    <a:pt x="1037" y="147"/>
                  </a:cubicBezTo>
                  <a:cubicBezTo>
                    <a:pt x="1031" y="147"/>
                    <a:pt x="1025" y="147"/>
                    <a:pt x="1019" y="148"/>
                  </a:cubicBezTo>
                  <a:cubicBezTo>
                    <a:pt x="1014" y="148"/>
                    <a:pt x="1008" y="149"/>
                    <a:pt x="1004" y="149"/>
                  </a:cubicBezTo>
                  <a:cubicBezTo>
                    <a:pt x="999" y="150"/>
                    <a:pt x="995" y="151"/>
                    <a:pt x="991" y="152"/>
                  </a:cubicBezTo>
                  <a:cubicBezTo>
                    <a:pt x="987" y="153"/>
                    <a:pt x="984" y="154"/>
                    <a:pt x="981" y="155"/>
                  </a:cubicBezTo>
                  <a:cubicBezTo>
                    <a:pt x="980" y="156"/>
                    <a:pt x="978" y="156"/>
                    <a:pt x="976" y="157"/>
                  </a:cubicBezTo>
                  <a:cubicBezTo>
                    <a:pt x="975" y="157"/>
                    <a:pt x="973" y="158"/>
                    <a:pt x="971" y="158"/>
                  </a:cubicBezTo>
                  <a:cubicBezTo>
                    <a:pt x="968" y="158"/>
                    <a:pt x="966" y="159"/>
                    <a:pt x="964" y="159"/>
                  </a:cubicBezTo>
                  <a:cubicBezTo>
                    <a:pt x="962" y="159"/>
                    <a:pt x="959" y="159"/>
                    <a:pt x="957" y="159"/>
                  </a:cubicBezTo>
                  <a:cubicBezTo>
                    <a:pt x="950" y="159"/>
                    <a:pt x="942" y="159"/>
                    <a:pt x="935" y="157"/>
                  </a:cubicBezTo>
                  <a:cubicBezTo>
                    <a:pt x="928" y="156"/>
                    <a:pt x="921" y="155"/>
                    <a:pt x="915" y="152"/>
                  </a:cubicBezTo>
                  <a:cubicBezTo>
                    <a:pt x="910" y="150"/>
                    <a:pt x="905" y="147"/>
                    <a:pt x="901" y="143"/>
                  </a:cubicBezTo>
                  <a:cubicBezTo>
                    <a:pt x="898" y="140"/>
                    <a:pt x="896" y="136"/>
                    <a:pt x="897" y="132"/>
                  </a:cubicBezTo>
                  <a:cubicBezTo>
                    <a:pt x="898" y="126"/>
                    <a:pt x="899" y="116"/>
                    <a:pt x="900" y="105"/>
                  </a:cubicBezTo>
                  <a:cubicBezTo>
                    <a:pt x="901" y="95"/>
                    <a:pt x="901" y="83"/>
                    <a:pt x="902" y="72"/>
                  </a:cubicBezTo>
                  <a:cubicBezTo>
                    <a:pt x="902" y="61"/>
                    <a:pt x="903" y="51"/>
                    <a:pt x="903" y="43"/>
                  </a:cubicBezTo>
                  <a:cubicBezTo>
                    <a:pt x="903" y="35"/>
                    <a:pt x="903" y="30"/>
                    <a:pt x="903" y="29"/>
                  </a:cubicBezTo>
                  <a:cubicBezTo>
                    <a:pt x="903" y="29"/>
                    <a:pt x="903" y="27"/>
                    <a:pt x="902" y="24"/>
                  </a:cubicBezTo>
                  <a:cubicBezTo>
                    <a:pt x="901" y="21"/>
                    <a:pt x="900" y="17"/>
                    <a:pt x="897" y="14"/>
                  </a:cubicBezTo>
                  <a:cubicBezTo>
                    <a:pt x="894" y="10"/>
                    <a:pt x="889" y="7"/>
                    <a:pt x="883" y="4"/>
                  </a:cubicBezTo>
                  <a:cubicBezTo>
                    <a:pt x="876" y="2"/>
                    <a:pt x="867" y="0"/>
                    <a:pt x="856" y="0"/>
                  </a:cubicBezTo>
                  <a:cubicBezTo>
                    <a:pt x="844" y="0"/>
                    <a:pt x="828" y="1"/>
                    <a:pt x="809" y="1"/>
                  </a:cubicBezTo>
                  <a:cubicBezTo>
                    <a:pt x="791" y="2"/>
                    <a:pt x="771" y="3"/>
                    <a:pt x="751" y="3"/>
                  </a:cubicBezTo>
                  <a:cubicBezTo>
                    <a:pt x="732" y="4"/>
                    <a:pt x="714" y="4"/>
                    <a:pt x="701" y="5"/>
                  </a:cubicBezTo>
                  <a:cubicBezTo>
                    <a:pt x="687" y="5"/>
                    <a:pt x="678" y="5"/>
                    <a:pt x="677" y="5"/>
                  </a:cubicBezTo>
                  <a:cubicBezTo>
                    <a:pt x="676" y="5"/>
                    <a:pt x="670" y="6"/>
                    <a:pt x="663" y="7"/>
                  </a:cubicBezTo>
                  <a:cubicBezTo>
                    <a:pt x="656" y="8"/>
                    <a:pt x="646" y="9"/>
                    <a:pt x="638" y="11"/>
                  </a:cubicBezTo>
                  <a:cubicBezTo>
                    <a:pt x="629" y="13"/>
                    <a:pt x="621" y="16"/>
                    <a:pt x="617" y="19"/>
                  </a:cubicBezTo>
                  <a:cubicBezTo>
                    <a:pt x="612" y="22"/>
                    <a:pt x="610" y="26"/>
                    <a:pt x="615" y="31"/>
                  </a:cubicBezTo>
                  <a:cubicBezTo>
                    <a:pt x="619" y="36"/>
                    <a:pt x="627" y="42"/>
                    <a:pt x="636" y="49"/>
                  </a:cubicBezTo>
                  <a:cubicBezTo>
                    <a:pt x="645" y="56"/>
                    <a:pt x="655" y="64"/>
                    <a:pt x="662" y="72"/>
                  </a:cubicBezTo>
                  <a:cubicBezTo>
                    <a:pt x="669" y="80"/>
                    <a:pt x="674" y="87"/>
                    <a:pt x="672" y="94"/>
                  </a:cubicBezTo>
                  <a:cubicBezTo>
                    <a:pt x="671" y="101"/>
                    <a:pt x="664" y="107"/>
                    <a:pt x="648" y="111"/>
                  </a:cubicBezTo>
                  <a:cubicBezTo>
                    <a:pt x="641" y="112"/>
                    <a:pt x="634" y="114"/>
                    <a:pt x="627" y="115"/>
                  </a:cubicBezTo>
                  <a:cubicBezTo>
                    <a:pt x="621" y="116"/>
                    <a:pt x="613" y="117"/>
                    <a:pt x="606" y="118"/>
                  </a:cubicBezTo>
                  <a:cubicBezTo>
                    <a:pt x="599" y="119"/>
                    <a:pt x="592" y="120"/>
                    <a:pt x="585" y="120"/>
                  </a:cubicBezTo>
                  <a:cubicBezTo>
                    <a:pt x="578" y="120"/>
                    <a:pt x="571" y="121"/>
                    <a:pt x="564" y="121"/>
                  </a:cubicBezTo>
                  <a:cubicBezTo>
                    <a:pt x="554" y="121"/>
                    <a:pt x="544" y="120"/>
                    <a:pt x="536" y="120"/>
                  </a:cubicBezTo>
                  <a:cubicBezTo>
                    <a:pt x="527" y="119"/>
                    <a:pt x="519" y="118"/>
                    <a:pt x="512" y="116"/>
                  </a:cubicBezTo>
                  <a:cubicBezTo>
                    <a:pt x="505" y="114"/>
                    <a:pt x="499" y="112"/>
                    <a:pt x="495" y="109"/>
                  </a:cubicBezTo>
                  <a:cubicBezTo>
                    <a:pt x="491" y="107"/>
                    <a:pt x="488" y="104"/>
                    <a:pt x="487" y="100"/>
                  </a:cubicBezTo>
                  <a:cubicBezTo>
                    <a:pt x="486" y="94"/>
                    <a:pt x="486" y="86"/>
                    <a:pt x="487" y="78"/>
                  </a:cubicBezTo>
                  <a:cubicBezTo>
                    <a:pt x="488" y="69"/>
                    <a:pt x="489" y="60"/>
                    <a:pt x="488" y="51"/>
                  </a:cubicBezTo>
                  <a:cubicBezTo>
                    <a:pt x="488" y="42"/>
                    <a:pt x="485" y="35"/>
                    <a:pt x="480" y="29"/>
                  </a:cubicBezTo>
                  <a:cubicBezTo>
                    <a:pt x="474" y="23"/>
                    <a:pt x="465" y="19"/>
                    <a:pt x="450" y="19"/>
                  </a:cubicBezTo>
                  <a:cubicBezTo>
                    <a:pt x="449" y="19"/>
                    <a:pt x="447" y="19"/>
                    <a:pt x="445" y="19"/>
                  </a:cubicBezTo>
                  <a:cubicBezTo>
                    <a:pt x="444" y="19"/>
                    <a:pt x="442" y="19"/>
                    <a:pt x="440" y="19"/>
                  </a:cubicBezTo>
                  <a:cubicBezTo>
                    <a:pt x="438" y="19"/>
                    <a:pt x="436" y="19"/>
                    <a:pt x="434" y="19"/>
                  </a:cubicBezTo>
                  <a:cubicBezTo>
                    <a:pt x="432" y="19"/>
                    <a:pt x="430" y="19"/>
                    <a:pt x="427" y="19"/>
                  </a:cubicBezTo>
                  <a:cubicBezTo>
                    <a:pt x="408" y="19"/>
                    <a:pt x="385" y="20"/>
                    <a:pt x="360" y="21"/>
                  </a:cubicBezTo>
                  <a:cubicBezTo>
                    <a:pt x="335" y="22"/>
                    <a:pt x="308" y="23"/>
                    <a:pt x="284" y="24"/>
                  </a:cubicBezTo>
                  <a:cubicBezTo>
                    <a:pt x="259" y="25"/>
                    <a:pt x="237" y="27"/>
                    <a:pt x="220" y="28"/>
                  </a:cubicBezTo>
                  <a:cubicBezTo>
                    <a:pt x="204" y="28"/>
                    <a:pt x="192" y="29"/>
                    <a:pt x="190" y="29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9"/>
                    <a:pt x="220" y="142"/>
                  </a:cubicBezTo>
                  <a:cubicBezTo>
                    <a:pt x="219" y="144"/>
                    <a:pt x="217" y="147"/>
                    <a:pt x="215" y="150"/>
                  </a:cubicBezTo>
                  <a:cubicBezTo>
                    <a:pt x="213" y="153"/>
                    <a:pt x="210" y="156"/>
                    <a:pt x="206" y="159"/>
                  </a:cubicBezTo>
                  <a:cubicBezTo>
                    <a:pt x="203" y="161"/>
                    <a:pt x="198" y="163"/>
                    <a:pt x="192" y="163"/>
                  </a:cubicBezTo>
                  <a:cubicBezTo>
                    <a:pt x="192" y="163"/>
                    <a:pt x="191" y="163"/>
                    <a:pt x="190" y="163"/>
                  </a:cubicBezTo>
                  <a:cubicBezTo>
                    <a:pt x="189" y="163"/>
                    <a:pt x="188" y="163"/>
                    <a:pt x="188" y="162"/>
                  </a:cubicBezTo>
                  <a:cubicBezTo>
                    <a:pt x="187" y="162"/>
                    <a:pt x="186" y="162"/>
                    <a:pt x="185" y="162"/>
                  </a:cubicBezTo>
                  <a:cubicBezTo>
                    <a:pt x="184" y="162"/>
                    <a:pt x="183" y="162"/>
                    <a:pt x="182" y="161"/>
                  </a:cubicBezTo>
                  <a:cubicBezTo>
                    <a:pt x="177" y="160"/>
                    <a:pt x="170" y="158"/>
                    <a:pt x="163" y="156"/>
                  </a:cubicBezTo>
                  <a:cubicBezTo>
                    <a:pt x="155" y="154"/>
                    <a:pt x="147" y="152"/>
                    <a:pt x="138" y="150"/>
                  </a:cubicBezTo>
                  <a:cubicBezTo>
                    <a:pt x="130" y="148"/>
                    <a:pt x="121" y="146"/>
                    <a:pt x="112" y="145"/>
                  </a:cubicBezTo>
                  <a:cubicBezTo>
                    <a:pt x="103" y="144"/>
                    <a:pt x="94" y="143"/>
                    <a:pt x="86" y="143"/>
                  </a:cubicBezTo>
                  <a:cubicBezTo>
                    <a:pt x="82" y="143"/>
                    <a:pt x="78" y="143"/>
                    <a:pt x="75" y="143"/>
                  </a:cubicBezTo>
                  <a:cubicBezTo>
                    <a:pt x="72" y="144"/>
                    <a:pt x="68" y="144"/>
                    <a:pt x="65" y="145"/>
                  </a:cubicBezTo>
                  <a:cubicBezTo>
                    <a:pt x="62" y="146"/>
                    <a:pt x="59" y="146"/>
                    <a:pt x="56" y="147"/>
                  </a:cubicBezTo>
                  <a:cubicBezTo>
                    <a:pt x="53" y="148"/>
                    <a:pt x="50" y="150"/>
                    <a:pt x="47" y="151"/>
                  </a:cubicBezTo>
                  <a:cubicBezTo>
                    <a:pt x="37" y="156"/>
                    <a:pt x="28" y="163"/>
                    <a:pt x="20" y="170"/>
                  </a:cubicBezTo>
                  <a:cubicBezTo>
                    <a:pt x="13" y="177"/>
                    <a:pt x="7" y="185"/>
                    <a:pt x="4" y="193"/>
                  </a:cubicBezTo>
                  <a:cubicBezTo>
                    <a:pt x="0" y="202"/>
                    <a:pt x="0" y="210"/>
                    <a:pt x="5" y="218"/>
                  </a:cubicBezTo>
                  <a:cubicBezTo>
                    <a:pt x="10" y="226"/>
                    <a:pt x="19" y="234"/>
                    <a:pt x="34" y="240"/>
                  </a:cubicBezTo>
                  <a:cubicBezTo>
                    <a:pt x="43" y="244"/>
                    <a:pt x="52" y="247"/>
                    <a:pt x="60" y="250"/>
                  </a:cubicBezTo>
                  <a:cubicBezTo>
                    <a:pt x="68" y="252"/>
                    <a:pt x="75" y="254"/>
                    <a:pt x="82" y="256"/>
                  </a:cubicBezTo>
                  <a:cubicBezTo>
                    <a:pt x="89" y="257"/>
                    <a:pt x="95" y="258"/>
                    <a:pt x="102" y="259"/>
                  </a:cubicBezTo>
                  <a:cubicBezTo>
                    <a:pt x="108" y="259"/>
                    <a:pt x="113" y="260"/>
                    <a:pt x="119" y="260"/>
                  </a:cubicBezTo>
                  <a:cubicBezTo>
                    <a:pt x="122" y="260"/>
                    <a:pt x="126" y="259"/>
                    <a:pt x="129" y="259"/>
                  </a:cubicBezTo>
                  <a:cubicBezTo>
                    <a:pt x="132" y="259"/>
                    <a:pt x="136" y="259"/>
                    <a:pt x="139" y="258"/>
                  </a:cubicBezTo>
                  <a:cubicBezTo>
                    <a:pt x="142" y="258"/>
                    <a:pt x="145" y="258"/>
                    <a:pt x="149" y="257"/>
                  </a:cubicBezTo>
                  <a:cubicBezTo>
                    <a:pt x="152" y="257"/>
                    <a:pt x="155" y="256"/>
                    <a:pt x="158" y="256"/>
                  </a:cubicBezTo>
                  <a:cubicBezTo>
                    <a:pt x="160" y="256"/>
                    <a:pt x="161" y="255"/>
                    <a:pt x="163" y="255"/>
                  </a:cubicBezTo>
                  <a:cubicBezTo>
                    <a:pt x="164" y="255"/>
                    <a:pt x="166" y="255"/>
                    <a:pt x="168" y="255"/>
                  </a:cubicBezTo>
                  <a:cubicBezTo>
                    <a:pt x="169" y="255"/>
                    <a:pt x="171" y="255"/>
                    <a:pt x="172" y="255"/>
                  </a:cubicBezTo>
                  <a:cubicBezTo>
                    <a:pt x="174" y="255"/>
                    <a:pt x="176" y="254"/>
                    <a:pt x="177" y="254"/>
                  </a:cubicBezTo>
                  <a:cubicBezTo>
                    <a:pt x="184" y="254"/>
                    <a:pt x="191" y="255"/>
                    <a:pt x="197" y="256"/>
                  </a:cubicBezTo>
                  <a:cubicBezTo>
                    <a:pt x="203" y="257"/>
                    <a:pt x="209" y="259"/>
                    <a:pt x="213" y="261"/>
                  </a:cubicBezTo>
                  <a:cubicBezTo>
                    <a:pt x="218" y="264"/>
                    <a:pt x="222" y="267"/>
                    <a:pt x="224" y="272"/>
                  </a:cubicBezTo>
                  <a:cubicBezTo>
                    <a:pt x="226" y="276"/>
                    <a:pt x="227" y="281"/>
                    <a:pt x="225" y="288"/>
                  </a:cubicBezTo>
                  <a:cubicBezTo>
                    <a:pt x="224" y="296"/>
                    <a:pt x="220" y="308"/>
                    <a:pt x="216" y="322"/>
                  </a:cubicBezTo>
                  <a:cubicBezTo>
                    <a:pt x="212" y="335"/>
                    <a:pt x="207" y="351"/>
                    <a:pt x="203" y="366"/>
                  </a:cubicBezTo>
                  <a:cubicBezTo>
                    <a:pt x="199" y="381"/>
                    <a:pt x="195" y="395"/>
                    <a:pt x="193" y="406"/>
                  </a:cubicBezTo>
                  <a:cubicBezTo>
                    <a:pt x="191" y="418"/>
                    <a:pt x="191" y="425"/>
                    <a:pt x="195" y="427"/>
                  </a:cubicBezTo>
                  <a:cubicBezTo>
                    <a:pt x="198" y="429"/>
                    <a:pt x="201" y="431"/>
                    <a:pt x="204" y="433"/>
                  </a:cubicBezTo>
                  <a:cubicBezTo>
                    <a:pt x="207" y="435"/>
                    <a:pt x="211" y="437"/>
                    <a:pt x="217" y="439"/>
                  </a:cubicBezTo>
                  <a:cubicBezTo>
                    <a:pt x="223" y="441"/>
                    <a:pt x="232" y="442"/>
                    <a:pt x="245" y="443"/>
                  </a:cubicBezTo>
                  <a:cubicBezTo>
                    <a:pt x="257" y="444"/>
                    <a:pt x="274" y="445"/>
                    <a:pt x="297" y="445"/>
                  </a:cubicBezTo>
                  <a:cubicBezTo>
                    <a:pt x="298" y="445"/>
                    <a:pt x="299" y="445"/>
                    <a:pt x="301" y="445"/>
                  </a:cubicBezTo>
                  <a:cubicBezTo>
                    <a:pt x="302" y="445"/>
                    <a:pt x="303" y="445"/>
                    <a:pt x="304" y="445"/>
                  </a:cubicBezTo>
                  <a:cubicBezTo>
                    <a:pt x="305" y="445"/>
                    <a:pt x="306" y="445"/>
                    <a:pt x="307" y="445"/>
                  </a:cubicBezTo>
                  <a:cubicBezTo>
                    <a:pt x="309" y="445"/>
                    <a:pt x="310" y="445"/>
                    <a:pt x="311" y="445"/>
                  </a:cubicBezTo>
                  <a:cubicBezTo>
                    <a:pt x="337" y="444"/>
                    <a:pt x="375" y="444"/>
                    <a:pt x="418" y="443"/>
                  </a:cubicBezTo>
                  <a:cubicBezTo>
                    <a:pt x="461" y="443"/>
                    <a:pt x="508" y="443"/>
                    <a:pt x="553" y="442"/>
                  </a:cubicBezTo>
                  <a:cubicBezTo>
                    <a:pt x="597" y="442"/>
                    <a:pt x="639" y="442"/>
                    <a:pt x="670" y="442"/>
                  </a:cubicBezTo>
                  <a:cubicBezTo>
                    <a:pt x="702" y="441"/>
                    <a:pt x="723" y="441"/>
                    <a:pt x="727" y="441"/>
                  </a:cubicBezTo>
                  <a:cubicBezTo>
                    <a:pt x="1025" y="434"/>
                    <a:pt x="1025" y="434"/>
                    <a:pt x="1025" y="434"/>
                  </a:cubicBezTo>
                  <a:cubicBezTo>
                    <a:pt x="1023" y="432"/>
                    <a:pt x="1016" y="421"/>
                    <a:pt x="1005" y="405"/>
                  </a:cubicBezTo>
                  <a:cubicBezTo>
                    <a:pt x="994" y="390"/>
                    <a:pt x="981" y="370"/>
                    <a:pt x="969" y="350"/>
                  </a:cubicBezTo>
                  <a:cubicBezTo>
                    <a:pt x="957" y="331"/>
                    <a:pt x="946" y="312"/>
                    <a:pt x="939" y="296"/>
                  </a:cubicBezTo>
                  <a:cubicBezTo>
                    <a:pt x="932" y="281"/>
                    <a:pt x="929" y="270"/>
                    <a:pt x="934" y="267"/>
                  </a:cubicBezTo>
                  <a:cubicBezTo>
                    <a:pt x="936" y="265"/>
                    <a:pt x="939" y="262"/>
                    <a:pt x="941" y="260"/>
                  </a:cubicBezTo>
                  <a:cubicBezTo>
                    <a:pt x="944" y="258"/>
                    <a:pt x="946" y="255"/>
                    <a:pt x="950" y="253"/>
                  </a:cubicBezTo>
                  <a:cubicBezTo>
                    <a:pt x="953" y="252"/>
                    <a:pt x="956" y="250"/>
                    <a:pt x="961" y="249"/>
                  </a:cubicBezTo>
                  <a:cubicBezTo>
                    <a:pt x="966" y="247"/>
                    <a:pt x="971" y="247"/>
                    <a:pt x="979" y="247"/>
                  </a:cubicBezTo>
                  <a:cubicBezTo>
                    <a:pt x="982" y="247"/>
                    <a:pt x="985" y="247"/>
                    <a:pt x="989" y="247"/>
                  </a:cubicBezTo>
                  <a:cubicBezTo>
                    <a:pt x="992" y="247"/>
                    <a:pt x="996" y="248"/>
                    <a:pt x="1000" y="248"/>
                  </a:cubicBezTo>
                  <a:cubicBezTo>
                    <a:pt x="1004" y="249"/>
                    <a:pt x="1009" y="249"/>
                    <a:pt x="1014" y="250"/>
                  </a:cubicBezTo>
                  <a:cubicBezTo>
                    <a:pt x="1019" y="251"/>
                    <a:pt x="1024" y="252"/>
                    <a:pt x="1030" y="253"/>
                  </a:cubicBezTo>
                  <a:cubicBezTo>
                    <a:pt x="1035" y="254"/>
                    <a:pt x="1040" y="255"/>
                    <a:pt x="1046" y="255"/>
                  </a:cubicBezTo>
                  <a:cubicBezTo>
                    <a:pt x="1051" y="256"/>
                    <a:pt x="1056" y="257"/>
                    <a:pt x="1061" y="257"/>
                  </a:cubicBezTo>
                  <a:cubicBezTo>
                    <a:pt x="1065" y="258"/>
                    <a:pt x="1070" y="258"/>
                    <a:pt x="1075" y="258"/>
                  </a:cubicBezTo>
                  <a:cubicBezTo>
                    <a:pt x="1080" y="258"/>
                    <a:pt x="1084" y="259"/>
                    <a:pt x="1089" y="259"/>
                  </a:cubicBezTo>
                  <a:cubicBezTo>
                    <a:pt x="1101" y="258"/>
                    <a:pt x="1112" y="258"/>
                    <a:pt x="1122" y="256"/>
                  </a:cubicBezTo>
                  <a:cubicBezTo>
                    <a:pt x="1131" y="254"/>
                    <a:pt x="1140" y="252"/>
                    <a:pt x="1148" y="249"/>
                  </a:cubicBezTo>
                  <a:cubicBezTo>
                    <a:pt x="1155" y="247"/>
                    <a:pt x="1161" y="243"/>
                    <a:pt x="1166" y="240"/>
                  </a:cubicBezTo>
                  <a:cubicBezTo>
                    <a:pt x="1171" y="236"/>
                    <a:pt x="1174" y="233"/>
                    <a:pt x="1175" y="229"/>
                  </a:cubicBezTo>
                  <a:cubicBezTo>
                    <a:pt x="1178" y="223"/>
                    <a:pt x="1179" y="217"/>
                    <a:pt x="1178" y="211"/>
                  </a:cubicBezTo>
                  <a:cubicBezTo>
                    <a:pt x="1177" y="205"/>
                    <a:pt x="1175" y="199"/>
                    <a:pt x="1171" y="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任意多边形 21"/>
          <p:cNvSpPr/>
          <p:nvPr/>
        </p:nvSpPr>
        <p:spPr>
          <a:xfrm>
            <a:off x="5332206" y="5543538"/>
            <a:ext cx="1561737" cy="400027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2782867" y="4295897"/>
            <a:ext cx="1542690" cy="380979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6016058" y="3855660"/>
            <a:ext cx="1561737" cy="400027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7981368" y="3198478"/>
            <a:ext cx="1561737" cy="400027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/>
          <p:nvPr/>
        </p:nvSpPr>
        <p:spPr>
          <a:xfrm flipV="1">
            <a:off x="4778745" y="2327657"/>
            <a:ext cx="1542690" cy="329918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文本框 63"/>
          <p:cNvSpPr txBox="1"/>
          <p:nvPr/>
        </p:nvSpPr>
        <p:spPr>
          <a:xfrm>
            <a:off x="579752" y="4217590"/>
            <a:ext cx="2157013" cy="737682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请填入您的内容，或复制内容后点击右键选择只保留文本来粘贴您的内容。</a:t>
            </a:r>
          </a:p>
        </p:txBody>
      </p:sp>
      <p:sp>
        <p:nvSpPr>
          <p:cNvPr id="28" name="文本框 64"/>
          <p:cNvSpPr txBox="1"/>
          <p:nvPr/>
        </p:nvSpPr>
        <p:spPr>
          <a:xfrm>
            <a:off x="2435463" y="1875890"/>
            <a:ext cx="2157013" cy="737682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请填入您的内容，或复制内容后点击右键选择只保留文本来粘贴您的内容。</a:t>
            </a:r>
          </a:p>
        </p:txBody>
      </p:sp>
      <p:sp>
        <p:nvSpPr>
          <p:cNvPr id="29" name="文本框 65"/>
          <p:cNvSpPr txBox="1"/>
          <p:nvPr/>
        </p:nvSpPr>
        <p:spPr>
          <a:xfrm>
            <a:off x="6963819" y="5545895"/>
            <a:ext cx="2157013" cy="737682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请填入您的内容，或复制内容后点击右键选择只保留文本来粘贴您的内容。</a:t>
            </a:r>
          </a:p>
        </p:txBody>
      </p:sp>
      <p:sp>
        <p:nvSpPr>
          <p:cNvPr id="30" name="文本框 66"/>
          <p:cNvSpPr txBox="1"/>
          <p:nvPr/>
        </p:nvSpPr>
        <p:spPr>
          <a:xfrm>
            <a:off x="7630608" y="4096415"/>
            <a:ext cx="2157013" cy="737682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请填入您的内容，或复制内容后点击右键选择只保留文本来粘贴您的内容。</a:t>
            </a:r>
          </a:p>
        </p:txBody>
      </p:sp>
      <p:sp>
        <p:nvSpPr>
          <p:cNvPr id="31" name="文本框 67"/>
          <p:cNvSpPr txBox="1"/>
          <p:nvPr/>
        </p:nvSpPr>
        <p:spPr>
          <a:xfrm>
            <a:off x="8913163" y="2676982"/>
            <a:ext cx="2157013" cy="737682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请填入您的内容，或复制内容后点击右键选择只保留文本来粘贴您的内容。</a:t>
            </a:r>
          </a:p>
        </p:txBody>
      </p:sp>
      <p:sp>
        <p:nvSpPr>
          <p:cNvPr id="32" name="KSO_Shape"/>
          <p:cNvSpPr/>
          <p:nvPr/>
        </p:nvSpPr>
        <p:spPr bwMode="auto">
          <a:xfrm flipH="1">
            <a:off x="7425525" y="1837652"/>
            <a:ext cx="1090409" cy="1268656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91419" tIns="45710" rIns="91419" bIns="45710" anchor="ctr" anchorCtr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标题 1"/>
          <p:cNvSpPr txBox="1"/>
          <p:nvPr/>
        </p:nvSpPr>
        <p:spPr>
          <a:xfrm>
            <a:off x="832261" y="270792"/>
            <a:ext cx="6112934" cy="545806"/>
          </a:xfrm>
        </p:spPr>
        <p:txBody>
          <a:bodyPr>
            <a:normAutofit/>
          </a:bodyPr>
          <a:lstStyle>
            <a:lvl1pPr algn="l" defTabSz="96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34" name="矩形 33"/>
          <p:cNvSpPr/>
          <p:nvPr/>
        </p:nvSpPr>
        <p:spPr>
          <a:xfrm rot="5400000" flipH="1">
            <a:off x="174503" y="301130"/>
            <a:ext cx="714592" cy="112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923926" y="775305"/>
            <a:ext cx="1042987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 rot="16200000">
            <a:off x="307561" y="319375"/>
            <a:ext cx="816410" cy="1780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椭圆 36"/>
          <p:cNvSpPr/>
          <p:nvPr/>
        </p:nvSpPr>
        <p:spPr>
          <a:xfrm flipH="1">
            <a:off x="11445464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椭圆 37"/>
          <p:cNvSpPr/>
          <p:nvPr/>
        </p:nvSpPr>
        <p:spPr>
          <a:xfrm rot="10800000">
            <a:off x="11615365" y="721308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椭圆 38"/>
          <p:cNvSpPr/>
          <p:nvPr/>
        </p:nvSpPr>
        <p:spPr>
          <a:xfrm flipH="1">
            <a:off x="11785266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椭圆 39"/>
          <p:cNvSpPr/>
          <p:nvPr/>
        </p:nvSpPr>
        <p:spPr>
          <a:xfrm rot="10800000">
            <a:off x="11955168" y="721283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1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1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18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1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911524" y="2913197"/>
            <a:ext cx="514013" cy="1863339"/>
          </a:xfrm>
          <a:custGeom>
            <a:avLst/>
            <a:gdLst>
              <a:gd name="connsiteX0" fmla="*/ 385650 w 385650"/>
              <a:gd name="connsiteY0" fmla="*/ 0 h 1397581"/>
              <a:gd name="connsiteX1" fmla="*/ 266066 w 385650"/>
              <a:gd name="connsiteY1" fmla="*/ 144936 h 1397581"/>
              <a:gd name="connsiteX2" fmla="*/ 96887 w 385650"/>
              <a:gd name="connsiteY2" fmla="*/ 698790 h 1397581"/>
              <a:gd name="connsiteX3" fmla="*/ 266066 w 385650"/>
              <a:gd name="connsiteY3" fmla="*/ 1252644 h 1397581"/>
              <a:gd name="connsiteX4" fmla="*/ 385650 w 385650"/>
              <a:gd name="connsiteY4" fmla="*/ 1397581 h 1397581"/>
              <a:gd name="connsiteX5" fmla="*/ 365822 w 385650"/>
              <a:gd name="connsiteY5" fmla="*/ 1386818 h 1397581"/>
              <a:gd name="connsiteX6" fmla="*/ 0 w 385650"/>
              <a:gd name="connsiteY6" fmla="*/ 698790 h 1397581"/>
              <a:gd name="connsiteX7" fmla="*/ 365822 w 385650"/>
              <a:gd name="connsiteY7" fmla="*/ 10762 h 139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650" h="1397581">
                <a:moveTo>
                  <a:pt x="385650" y="0"/>
                </a:moveTo>
                <a:lnTo>
                  <a:pt x="266066" y="144936"/>
                </a:lnTo>
                <a:cubicBezTo>
                  <a:pt x="159255" y="303037"/>
                  <a:pt x="96887" y="493630"/>
                  <a:pt x="96887" y="698790"/>
                </a:cubicBezTo>
                <a:cubicBezTo>
                  <a:pt x="96887" y="903950"/>
                  <a:pt x="159255" y="1094543"/>
                  <a:pt x="266066" y="1252644"/>
                </a:cubicBezTo>
                <a:lnTo>
                  <a:pt x="385650" y="1397581"/>
                </a:lnTo>
                <a:lnTo>
                  <a:pt x="365822" y="1386818"/>
                </a:lnTo>
                <a:cubicBezTo>
                  <a:pt x="145111" y="1237709"/>
                  <a:pt x="0" y="985196"/>
                  <a:pt x="0" y="698790"/>
                </a:cubicBezTo>
                <a:cubicBezTo>
                  <a:pt x="0" y="412385"/>
                  <a:pt x="145111" y="159871"/>
                  <a:pt x="365822" y="10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/>
        </p:nvSpPr>
        <p:spPr>
          <a:xfrm rot="10800000">
            <a:off x="6877742" y="2913197"/>
            <a:ext cx="514013" cy="1863339"/>
          </a:xfrm>
          <a:custGeom>
            <a:avLst/>
            <a:gdLst>
              <a:gd name="connsiteX0" fmla="*/ 385650 w 385650"/>
              <a:gd name="connsiteY0" fmla="*/ 0 h 1397581"/>
              <a:gd name="connsiteX1" fmla="*/ 266066 w 385650"/>
              <a:gd name="connsiteY1" fmla="*/ 144936 h 1397581"/>
              <a:gd name="connsiteX2" fmla="*/ 96887 w 385650"/>
              <a:gd name="connsiteY2" fmla="*/ 698790 h 1397581"/>
              <a:gd name="connsiteX3" fmla="*/ 266066 w 385650"/>
              <a:gd name="connsiteY3" fmla="*/ 1252644 h 1397581"/>
              <a:gd name="connsiteX4" fmla="*/ 385650 w 385650"/>
              <a:gd name="connsiteY4" fmla="*/ 1397581 h 1397581"/>
              <a:gd name="connsiteX5" fmla="*/ 365822 w 385650"/>
              <a:gd name="connsiteY5" fmla="*/ 1386818 h 1397581"/>
              <a:gd name="connsiteX6" fmla="*/ 0 w 385650"/>
              <a:gd name="connsiteY6" fmla="*/ 698790 h 1397581"/>
              <a:gd name="connsiteX7" fmla="*/ 365822 w 385650"/>
              <a:gd name="connsiteY7" fmla="*/ 10762 h 139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650" h="1397581">
                <a:moveTo>
                  <a:pt x="385650" y="0"/>
                </a:moveTo>
                <a:lnTo>
                  <a:pt x="266066" y="144936"/>
                </a:lnTo>
                <a:cubicBezTo>
                  <a:pt x="159255" y="303037"/>
                  <a:pt x="96887" y="493630"/>
                  <a:pt x="96887" y="698790"/>
                </a:cubicBezTo>
                <a:cubicBezTo>
                  <a:pt x="96887" y="903950"/>
                  <a:pt x="159255" y="1094543"/>
                  <a:pt x="266066" y="1252644"/>
                </a:cubicBezTo>
                <a:lnTo>
                  <a:pt x="385650" y="1397581"/>
                </a:lnTo>
                <a:lnTo>
                  <a:pt x="365822" y="1386818"/>
                </a:lnTo>
                <a:cubicBezTo>
                  <a:pt x="145111" y="1237709"/>
                  <a:pt x="0" y="985196"/>
                  <a:pt x="0" y="698790"/>
                </a:cubicBezTo>
                <a:cubicBezTo>
                  <a:pt x="0" y="412385"/>
                  <a:pt x="145111" y="159871"/>
                  <a:pt x="365822" y="10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108071" y="2453787"/>
            <a:ext cx="671830" cy="672038"/>
            <a:chOff x="467544" y="2939221"/>
            <a:chExt cx="504056" cy="504056"/>
          </a:xfrm>
        </p:grpSpPr>
        <p:sp>
          <p:nvSpPr>
            <p:cNvPr id="5" name="椭圆 4"/>
            <p:cNvSpPr/>
            <p:nvPr/>
          </p:nvSpPr>
          <p:spPr>
            <a:xfrm>
              <a:off x="467544" y="2939221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79774" y="3002867"/>
              <a:ext cx="304384" cy="351528"/>
              <a:chOff x="3912563" y="2475273"/>
              <a:chExt cx="390445" cy="45092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995936" y="2571750"/>
                <a:ext cx="223699" cy="354443"/>
                <a:chOff x="3937581" y="2114262"/>
                <a:chExt cx="1581098" cy="2505166"/>
              </a:xfrm>
            </p:grpSpPr>
            <p:grpSp>
              <p:nvGrpSpPr>
                <p:cNvPr id="13" name="组合 12"/>
                <p:cNvGrpSpPr/>
                <p:nvPr/>
              </p:nvGrpSpPr>
              <p:grpSpPr>
                <a:xfrm>
                  <a:off x="3937581" y="2114262"/>
                  <a:ext cx="1581098" cy="2505166"/>
                  <a:chOff x="4007067" y="-956642"/>
                  <a:chExt cx="1581098" cy="2505166"/>
                </a:xfrm>
              </p:grpSpPr>
              <p:sp>
                <p:nvSpPr>
                  <p:cNvPr id="18" name="梯形 2"/>
                  <p:cNvSpPr/>
                  <p:nvPr/>
                </p:nvSpPr>
                <p:spPr>
                  <a:xfrm flipV="1">
                    <a:off x="4007067" y="-956642"/>
                    <a:ext cx="1581098" cy="200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5226" h="2659026">
                        <a:moveTo>
                          <a:pt x="1012613" y="2659026"/>
                        </a:moveTo>
                        <a:cubicBezTo>
                          <a:pt x="1571864" y="2659026"/>
                          <a:pt x="2025226" y="2205664"/>
                          <a:pt x="2025226" y="1646413"/>
                        </a:cubicBezTo>
                        <a:cubicBezTo>
                          <a:pt x="2025226" y="1385884"/>
                          <a:pt x="1926838" y="1148335"/>
                          <a:pt x="1764336" y="969665"/>
                        </a:cubicBezTo>
                        <a:cubicBezTo>
                          <a:pt x="1537426" y="686090"/>
                          <a:pt x="1647826" y="418385"/>
                          <a:pt x="1471080" y="0"/>
                        </a:cubicBezTo>
                        <a:lnTo>
                          <a:pt x="589068" y="0"/>
                        </a:lnTo>
                        <a:cubicBezTo>
                          <a:pt x="387310" y="258239"/>
                          <a:pt x="552425" y="611154"/>
                          <a:pt x="261018" y="969524"/>
                        </a:cubicBezTo>
                        <a:cubicBezTo>
                          <a:pt x="98440" y="1148210"/>
                          <a:pt x="0" y="1385816"/>
                          <a:pt x="0" y="1646413"/>
                        </a:cubicBezTo>
                        <a:cubicBezTo>
                          <a:pt x="0" y="2205664"/>
                          <a:pt x="453362" y="2659026"/>
                          <a:pt x="1012613" y="265902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6677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705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9" name="矩形 3"/>
                  <p:cNvSpPr/>
                  <p:nvPr/>
                </p:nvSpPr>
                <p:spPr>
                  <a:xfrm>
                    <a:off x="4481949" y="1079679"/>
                    <a:ext cx="646917" cy="365384"/>
                  </a:xfrm>
                  <a:custGeom>
                    <a:avLst/>
                    <a:gdLst>
                      <a:gd name="connsiteX0" fmla="*/ 0 w 810090"/>
                      <a:gd name="connsiteY0" fmla="*/ 0 h 675075"/>
                      <a:gd name="connsiteX1" fmla="*/ 810090 w 810090"/>
                      <a:gd name="connsiteY1" fmla="*/ 0 h 675075"/>
                      <a:gd name="connsiteX2" fmla="*/ 810090 w 810090"/>
                      <a:gd name="connsiteY2" fmla="*/ 675075 h 675075"/>
                      <a:gd name="connsiteX3" fmla="*/ 0 w 810090"/>
                      <a:gd name="connsiteY3" fmla="*/ 675075 h 675075"/>
                      <a:gd name="connsiteX4" fmla="*/ 0 w 810090"/>
                      <a:gd name="connsiteY4" fmla="*/ 0 h 675075"/>
                      <a:gd name="connsiteX0-1" fmla="*/ 245 w 810335"/>
                      <a:gd name="connsiteY0-2" fmla="*/ 0 h 675075"/>
                      <a:gd name="connsiteX1-3" fmla="*/ 810335 w 810335"/>
                      <a:gd name="connsiteY1-4" fmla="*/ 0 h 675075"/>
                      <a:gd name="connsiteX2-5" fmla="*/ 810335 w 810335"/>
                      <a:gd name="connsiteY2-6" fmla="*/ 675075 h 675075"/>
                      <a:gd name="connsiteX3-7" fmla="*/ 245 w 810335"/>
                      <a:gd name="connsiteY3-8" fmla="*/ 675075 h 675075"/>
                      <a:gd name="connsiteX4-9" fmla="*/ 0 w 810335"/>
                      <a:gd name="connsiteY4-10" fmla="*/ 499126 h 675075"/>
                      <a:gd name="connsiteX5" fmla="*/ 245 w 810335"/>
                      <a:gd name="connsiteY5" fmla="*/ 0 h 675075"/>
                      <a:gd name="connsiteX0-11" fmla="*/ 245 w 810335"/>
                      <a:gd name="connsiteY0-12" fmla="*/ 0 h 675075"/>
                      <a:gd name="connsiteX1-13" fmla="*/ 810335 w 810335"/>
                      <a:gd name="connsiteY1-14" fmla="*/ 0 h 675075"/>
                      <a:gd name="connsiteX2-15" fmla="*/ 810335 w 810335"/>
                      <a:gd name="connsiteY2-16" fmla="*/ 675075 h 675075"/>
                      <a:gd name="connsiteX3-17" fmla="*/ 176214 w 810335"/>
                      <a:gd name="connsiteY3-18" fmla="*/ 672958 h 675075"/>
                      <a:gd name="connsiteX4-19" fmla="*/ 245 w 810335"/>
                      <a:gd name="connsiteY4-20" fmla="*/ 675075 h 675075"/>
                      <a:gd name="connsiteX5-21" fmla="*/ 0 w 810335"/>
                      <a:gd name="connsiteY5-22" fmla="*/ 499126 h 675075"/>
                      <a:gd name="connsiteX6" fmla="*/ 245 w 810335"/>
                      <a:gd name="connsiteY6" fmla="*/ 0 h 675075"/>
                      <a:gd name="connsiteX0-23" fmla="*/ 245 w 810335"/>
                      <a:gd name="connsiteY0-24" fmla="*/ 0 h 675339"/>
                      <a:gd name="connsiteX1-25" fmla="*/ 810335 w 810335"/>
                      <a:gd name="connsiteY1-26" fmla="*/ 0 h 675339"/>
                      <a:gd name="connsiteX2-27" fmla="*/ 810335 w 810335"/>
                      <a:gd name="connsiteY2-28" fmla="*/ 675075 h 675339"/>
                      <a:gd name="connsiteX3-29" fmla="*/ 669132 w 810335"/>
                      <a:gd name="connsiteY3-30" fmla="*/ 675339 h 675339"/>
                      <a:gd name="connsiteX4-31" fmla="*/ 176214 w 810335"/>
                      <a:gd name="connsiteY4-32" fmla="*/ 672958 h 675339"/>
                      <a:gd name="connsiteX5-33" fmla="*/ 245 w 810335"/>
                      <a:gd name="connsiteY5-34" fmla="*/ 675075 h 675339"/>
                      <a:gd name="connsiteX6-35" fmla="*/ 0 w 810335"/>
                      <a:gd name="connsiteY6-36" fmla="*/ 499126 h 675339"/>
                      <a:gd name="connsiteX7" fmla="*/ 245 w 810335"/>
                      <a:gd name="connsiteY7" fmla="*/ 0 h 675339"/>
                      <a:gd name="connsiteX0-37" fmla="*/ 245 w 810335"/>
                      <a:gd name="connsiteY0-38" fmla="*/ 0 h 675339"/>
                      <a:gd name="connsiteX1-39" fmla="*/ 810335 w 810335"/>
                      <a:gd name="connsiteY1-40" fmla="*/ 0 h 675339"/>
                      <a:gd name="connsiteX2-41" fmla="*/ 807245 w 810335"/>
                      <a:gd name="connsiteY2-42" fmla="*/ 501508 h 675339"/>
                      <a:gd name="connsiteX3-43" fmla="*/ 810335 w 810335"/>
                      <a:gd name="connsiteY3-44" fmla="*/ 675075 h 675339"/>
                      <a:gd name="connsiteX4-45" fmla="*/ 669132 w 810335"/>
                      <a:gd name="connsiteY4-46" fmla="*/ 675339 h 675339"/>
                      <a:gd name="connsiteX5-47" fmla="*/ 176214 w 810335"/>
                      <a:gd name="connsiteY5-48" fmla="*/ 672958 h 675339"/>
                      <a:gd name="connsiteX6-49" fmla="*/ 245 w 810335"/>
                      <a:gd name="connsiteY6-50" fmla="*/ 675075 h 675339"/>
                      <a:gd name="connsiteX7-51" fmla="*/ 0 w 810335"/>
                      <a:gd name="connsiteY7-52" fmla="*/ 499126 h 675339"/>
                      <a:gd name="connsiteX8" fmla="*/ 245 w 810335"/>
                      <a:gd name="connsiteY8" fmla="*/ 0 h 675339"/>
                      <a:gd name="connsiteX0-53" fmla="*/ 245 w 810335"/>
                      <a:gd name="connsiteY0-54" fmla="*/ 0 h 675339"/>
                      <a:gd name="connsiteX1-55" fmla="*/ 810335 w 810335"/>
                      <a:gd name="connsiteY1-56" fmla="*/ 0 h 675339"/>
                      <a:gd name="connsiteX2-57" fmla="*/ 807245 w 810335"/>
                      <a:gd name="connsiteY2-58" fmla="*/ 501508 h 675339"/>
                      <a:gd name="connsiteX3-59" fmla="*/ 669132 w 810335"/>
                      <a:gd name="connsiteY3-60" fmla="*/ 675339 h 675339"/>
                      <a:gd name="connsiteX4-61" fmla="*/ 176214 w 810335"/>
                      <a:gd name="connsiteY4-62" fmla="*/ 672958 h 675339"/>
                      <a:gd name="connsiteX5-63" fmla="*/ 245 w 810335"/>
                      <a:gd name="connsiteY5-64" fmla="*/ 675075 h 675339"/>
                      <a:gd name="connsiteX6-65" fmla="*/ 0 w 810335"/>
                      <a:gd name="connsiteY6-66" fmla="*/ 499126 h 675339"/>
                      <a:gd name="connsiteX7-67" fmla="*/ 245 w 810335"/>
                      <a:gd name="connsiteY7-68" fmla="*/ 0 h 675339"/>
                      <a:gd name="connsiteX0-69" fmla="*/ 245 w 810335"/>
                      <a:gd name="connsiteY0-70" fmla="*/ 0 h 675339"/>
                      <a:gd name="connsiteX1-71" fmla="*/ 810335 w 810335"/>
                      <a:gd name="connsiteY1-72" fmla="*/ 0 h 675339"/>
                      <a:gd name="connsiteX2-73" fmla="*/ 807245 w 810335"/>
                      <a:gd name="connsiteY2-74" fmla="*/ 501508 h 675339"/>
                      <a:gd name="connsiteX3-75" fmla="*/ 669132 w 810335"/>
                      <a:gd name="connsiteY3-76" fmla="*/ 675339 h 675339"/>
                      <a:gd name="connsiteX4-77" fmla="*/ 176214 w 810335"/>
                      <a:gd name="connsiteY4-78" fmla="*/ 672958 h 675339"/>
                      <a:gd name="connsiteX5-79" fmla="*/ 0 w 810335"/>
                      <a:gd name="connsiteY5-80" fmla="*/ 499126 h 675339"/>
                      <a:gd name="connsiteX6-81" fmla="*/ 245 w 810335"/>
                      <a:gd name="connsiteY6-82" fmla="*/ 0 h 675339"/>
                      <a:gd name="connsiteX0-83" fmla="*/ 245 w 810335"/>
                      <a:gd name="connsiteY0-84" fmla="*/ 0 h 675339"/>
                      <a:gd name="connsiteX1-85" fmla="*/ 810335 w 810335"/>
                      <a:gd name="connsiteY1-86" fmla="*/ 0 h 675339"/>
                      <a:gd name="connsiteX2-87" fmla="*/ 807245 w 810335"/>
                      <a:gd name="connsiteY2-88" fmla="*/ 501508 h 675339"/>
                      <a:gd name="connsiteX3-89" fmla="*/ 623381 w 810335"/>
                      <a:gd name="connsiteY3-90" fmla="*/ 675339 h 675339"/>
                      <a:gd name="connsiteX4-91" fmla="*/ 176214 w 810335"/>
                      <a:gd name="connsiteY4-92" fmla="*/ 672958 h 675339"/>
                      <a:gd name="connsiteX5-93" fmla="*/ 0 w 810335"/>
                      <a:gd name="connsiteY5-94" fmla="*/ 499126 h 675339"/>
                      <a:gd name="connsiteX6-95" fmla="*/ 245 w 810335"/>
                      <a:gd name="connsiteY6-96" fmla="*/ 0 h 675339"/>
                      <a:gd name="connsiteX0-97" fmla="*/ 245 w 810335"/>
                      <a:gd name="connsiteY0-98" fmla="*/ 0 h 675339"/>
                      <a:gd name="connsiteX1-99" fmla="*/ 810335 w 810335"/>
                      <a:gd name="connsiteY1-100" fmla="*/ 0 h 675339"/>
                      <a:gd name="connsiteX2-101" fmla="*/ 798095 w 810335"/>
                      <a:gd name="connsiteY2-102" fmla="*/ 501508 h 675339"/>
                      <a:gd name="connsiteX3-103" fmla="*/ 623381 w 810335"/>
                      <a:gd name="connsiteY3-104" fmla="*/ 675339 h 675339"/>
                      <a:gd name="connsiteX4-105" fmla="*/ 176214 w 810335"/>
                      <a:gd name="connsiteY4-106" fmla="*/ 672958 h 675339"/>
                      <a:gd name="connsiteX5-107" fmla="*/ 0 w 810335"/>
                      <a:gd name="connsiteY5-108" fmla="*/ 499126 h 675339"/>
                      <a:gd name="connsiteX6-109" fmla="*/ 245 w 810335"/>
                      <a:gd name="connsiteY6-110" fmla="*/ 0 h 675339"/>
                      <a:gd name="connsiteX0-111" fmla="*/ 245 w 828635"/>
                      <a:gd name="connsiteY0-112" fmla="*/ 0 h 675339"/>
                      <a:gd name="connsiteX1-113" fmla="*/ 828635 w 828635"/>
                      <a:gd name="connsiteY1-114" fmla="*/ 0 h 675339"/>
                      <a:gd name="connsiteX2-115" fmla="*/ 798095 w 828635"/>
                      <a:gd name="connsiteY2-116" fmla="*/ 501508 h 675339"/>
                      <a:gd name="connsiteX3-117" fmla="*/ 623381 w 828635"/>
                      <a:gd name="connsiteY3-118" fmla="*/ 675339 h 675339"/>
                      <a:gd name="connsiteX4-119" fmla="*/ 176214 w 828635"/>
                      <a:gd name="connsiteY4-120" fmla="*/ 672958 h 675339"/>
                      <a:gd name="connsiteX5-121" fmla="*/ 0 w 828635"/>
                      <a:gd name="connsiteY5-122" fmla="*/ 499126 h 675339"/>
                      <a:gd name="connsiteX6-123" fmla="*/ 245 w 828635"/>
                      <a:gd name="connsiteY6-124" fmla="*/ 0 h 675339"/>
                      <a:gd name="connsiteX0-125" fmla="*/ 245 w 828635"/>
                      <a:gd name="connsiteY0-126" fmla="*/ 0 h 675339"/>
                      <a:gd name="connsiteX1-127" fmla="*/ 828635 w 828635"/>
                      <a:gd name="connsiteY1-128" fmla="*/ 0 h 675339"/>
                      <a:gd name="connsiteX2-129" fmla="*/ 813345 w 828635"/>
                      <a:gd name="connsiteY2-130" fmla="*/ 501508 h 675339"/>
                      <a:gd name="connsiteX3-131" fmla="*/ 623381 w 828635"/>
                      <a:gd name="connsiteY3-132" fmla="*/ 675339 h 675339"/>
                      <a:gd name="connsiteX4-133" fmla="*/ 176214 w 828635"/>
                      <a:gd name="connsiteY4-134" fmla="*/ 672958 h 675339"/>
                      <a:gd name="connsiteX5-135" fmla="*/ 0 w 828635"/>
                      <a:gd name="connsiteY5-136" fmla="*/ 499126 h 675339"/>
                      <a:gd name="connsiteX6-137" fmla="*/ 245 w 828635"/>
                      <a:gd name="connsiteY6-138" fmla="*/ 0 h 67533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21" y="connsiteY5-22"/>
                      </a:cxn>
                      <a:cxn ang="0">
                        <a:pos x="connsiteX6-35" y="connsiteY6-36"/>
                      </a:cxn>
                    </a:cxnLst>
                    <a:rect l="l" t="t" r="r" b="b"/>
                    <a:pathLst>
                      <a:path w="828635" h="675339">
                        <a:moveTo>
                          <a:pt x="245" y="0"/>
                        </a:moveTo>
                        <a:lnTo>
                          <a:pt x="828635" y="0"/>
                        </a:lnTo>
                        <a:lnTo>
                          <a:pt x="813345" y="501508"/>
                        </a:lnTo>
                        <a:lnTo>
                          <a:pt x="623381" y="675339"/>
                        </a:lnTo>
                        <a:lnTo>
                          <a:pt x="176214" y="672958"/>
                        </a:lnTo>
                        <a:lnTo>
                          <a:pt x="0" y="499126"/>
                        </a:lnTo>
                        <a:cubicBezTo>
                          <a:pt x="82" y="332751"/>
                          <a:pt x="163" y="166375"/>
                          <a:pt x="245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6677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705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" name="等腰三角形 4"/>
                  <p:cNvSpPr/>
                  <p:nvPr/>
                </p:nvSpPr>
                <p:spPr>
                  <a:xfrm rot="10800000">
                    <a:off x="4603455" y="1422905"/>
                    <a:ext cx="390455" cy="125619"/>
                  </a:xfrm>
                  <a:custGeom>
                    <a:avLst/>
                    <a:gdLst>
                      <a:gd name="connsiteX0" fmla="*/ 0 w 540077"/>
                      <a:gd name="connsiteY0" fmla="*/ 247528 h 247528"/>
                      <a:gd name="connsiteX1" fmla="*/ 270039 w 540077"/>
                      <a:gd name="connsiteY1" fmla="*/ 0 h 247528"/>
                      <a:gd name="connsiteX2" fmla="*/ 540077 w 540077"/>
                      <a:gd name="connsiteY2" fmla="*/ 247528 h 247528"/>
                      <a:gd name="connsiteX3" fmla="*/ 0 w 540077"/>
                      <a:gd name="connsiteY3" fmla="*/ 247528 h 247528"/>
                      <a:gd name="connsiteX0-1" fmla="*/ 0 w 540077"/>
                      <a:gd name="connsiteY0-2" fmla="*/ 249909 h 249909"/>
                      <a:gd name="connsiteX1-3" fmla="*/ 258132 w 540077"/>
                      <a:gd name="connsiteY1-4" fmla="*/ 0 h 249909"/>
                      <a:gd name="connsiteX2-5" fmla="*/ 540077 w 540077"/>
                      <a:gd name="connsiteY2-6" fmla="*/ 249909 h 249909"/>
                      <a:gd name="connsiteX3-7" fmla="*/ 0 w 540077"/>
                      <a:gd name="connsiteY3-8" fmla="*/ 249909 h 249909"/>
                      <a:gd name="connsiteX0-9" fmla="*/ 0 w 540077"/>
                      <a:gd name="connsiteY0-10" fmla="*/ 249909 h 249909"/>
                      <a:gd name="connsiteX1-11" fmla="*/ 258132 w 540077"/>
                      <a:gd name="connsiteY1-12" fmla="*/ 0 h 249909"/>
                      <a:gd name="connsiteX2-13" fmla="*/ 540077 w 540077"/>
                      <a:gd name="connsiteY2-14" fmla="*/ 249909 h 249909"/>
                      <a:gd name="connsiteX3-15" fmla="*/ 0 w 540077"/>
                      <a:gd name="connsiteY3-16" fmla="*/ 249909 h 249909"/>
                      <a:gd name="connsiteX0-17" fmla="*/ 0 w 540077"/>
                      <a:gd name="connsiteY0-18" fmla="*/ 249909 h 249909"/>
                      <a:gd name="connsiteX1-19" fmla="*/ 258132 w 540077"/>
                      <a:gd name="connsiteY1-20" fmla="*/ 0 h 249909"/>
                      <a:gd name="connsiteX2-21" fmla="*/ 540077 w 540077"/>
                      <a:gd name="connsiteY2-22" fmla="*/ 249909 h 249909"/>
                      <a:gd name="connsiteX3-23" fmla="*/ 0 w 540077"/>
                      <a:gd name="connsiteY3-24" fmla="*/ 249909 h 249909"/>
                      <a:gd name="connsiteX0-25" fmla="*/ 0 w 540077"/>
                      <a:gd name="connsiteY0-26" fmla="*/ 249909 h 249909"/>
                      <a:gd name="connsiteX1-27" fmla="*/ 258132 w 540077"/>
                      <a:gd name="connsiteY1-28" fmla="*/ 0 h 249909"/>
                      <a:gd name="connsiteX2-29" fmla="*/ 540077 w 540077"/>
                      <a:gd name="connsiteY2-30" fmla="*/ 249909 h 249909"/>
                      <a:gd name="connsiteX3-31" fmla="*/ 0 w 540077"/>
                      <a:gd name="connsiteY3-32" fmla="*/ 249909 h 249909"/>
                      <a:gd name="connsiteX0-33" fmla="*/ 0 w 540077"/>
                      <a:gd name="connsiteY0-34" fmla="*/ 249909 h 249909"/>
                      <a:gd name="connsiteX1-35" fmla="*/ 258132 w 540077"/>
                      <a:gd name="connsiteY1-36" fmla="*/ 0 h 249909"/>
                      <a:gd name="connsiteX2-37" fmla="*/ 540077 w 540077"/>
                      <a:gd name="connsiteY2-38" fmla="*/ 249909 h 249909"/>
                      <a:gd name="connsiteX3-39" fmla="*/ 0 w 540077"/>
                      <a:gd name="connsiteY3-40" fmla="*/ 249909 h 249909"/>
                      <a:gd name="connsiteX0-41" fmla="*/ 0 w 540077"/>
                      <a:gd name="connsiteY0-42" fmla="*/ 249909 h 249909"/>
                      <a:gd name="connsiteX1-43" fmla="*/ 267657 w 540077"/>
                      <a:gd name="connsiteY1-44" fmla="*/ 0 h 249909"/>
                      <a:gd name="connsiteX2-45" fmla="*/ 540077 w 540077"/>
                      <a:gd name="connsiteY2-46" fmla="*/ 249909 h 249909"/>
                      <a:gd name="connsiteX3-47" fmla="*/ 0 w 540077"/>
                      <a:gd name="connsiteY3-48" fmla="*/ 249909 h 249909"/>
                      <a:gd name="connsiteX0-49" fmla="*/ 0 w 540077"/>
                      <a:gd name="connsiteY0-50" fmla="*/ 249909 h 249909"/>
                      <a:gd name="connsiteX1-51" fmla="*/ 267657 w 540077"/>
                      <a:gd name="connsiteY1-52" fmla="*/ 0 h 249909"/>
                      <a:gd name="connsiteX2-53" fmla="*/ 540077 w 540077"/>
                      <a:gd name="connsiteY2-54" fmla="*/ 249909 h 249909"/>
                      <a:gd name="connsiteX3-55" fmla="*/ 0 w 540077"/>
                      <a:gd name="connsiteY3-56" fmla="*/ 249909 h 249909"/>
                      <a:gd name="connsiteX0-57" fmla="*/ 0 w 540077"/>
                      <a:gd name="connsiteY0-58" fmla="*/ 249909 h 249909"/>
                      <a:gd name="connsiteX1-59" fmla="*/ 267657 w 540077"/>
                      <a:gd name="connsiteY1-60" fmla="*/ 0 h 249909"/>
                      <a:gd name="connsiteX2-61" fmla="*/ 540077 w 540077"/>
                      <a:gd name="connsiteY2-62" fmla="*/ 249909 h 249909"/>
                      <a:gd name="connsiteX3-63" fmla="*/ 0 w 540077"/>
                      <a:gd name="connsiteY3-64" fmla="*/ 249909 h 249909"/>
                      <a:gd name="connsiteX0-65" fmla="*/ 0 w 540077"/>
                      <a:gd name="connsiteY0-66" fmla="*/ 249909 h 249909"/>
                      <a:gd name="connsiteX1-67" fmla="*/ 267657 w 540077"/>
                      <a:gd name="connsiteY1-68" fmla="*/ 0 h 249909"/>
                      <a:gd name="connsiteX2-69" fmla="*/ 540077 w 540077"/>
                      <a:gd name="connsiteY2-70" fmla="*/ 249909 h 249909"/>
                      <a:gd name="connsiteX3-71" fmla="*/ 0 w 540077"/>
                      <a:gd name="connsiteY3-72" fmla="*/ 249909 h 249909"/>
                      <a:gd name="connsiteX0-73" fmla="*/ 0 w 540077"/>
                      <a:gd name="connsiteY0-74" fmla="*/ 249909 h 249909"/>
                      <a:gd name="connsiteX1-75" fmla="*/ 267657 w 540077"/>
                      <a:gd name="connsiteY1-76" fmla="*/ 0 h 249909"/>
                      <a:gd name="connsiteX2-77" fmla="*/ 540077 w 540077"/>
                      <a:gd name="connsiteY2-78" fmla="*/ 249909 h 249909"/>
                      <a:gd name="connsiteX3-79" fmla="*/ 0 w 540077"/>
                      <a:gd name="connsiteY3-80" fmla="*/ 249909 h 249909"/>
                      <a:gd name="connsiteX0-81" fmla="*/ 0 w 540077"/>
                      <a:gd name="connsiteY0-82" fmla="*/ 249909 h 249909"/>
                      <a:gd name="connsiteX1-83" fmla="*/ 267657 w 540077"/>
                      <a:gd name="connsiteY1-84" fmla="*/ 0 h 249909"/>
                      <a:gd name="connsiteX2-85" fmla="*/ 540077 w 540077"/>
                      <a:gd name="connsiteY2-86" fmla="*/ 249909 h 249909"/>
                      <a:gd name="connsiteX3-87" fmla="*/ 0 w 540077"/>
                      <a:gd name="connsiteY3-88" fmla="*/ 249909 h 24990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540077" h="249909">
                        <a:moveTo>
                          <a:pt x="0" y="249909"/>
                        </a:moveTo>
                        <a:cubicBezTo>
                          <a:pt x="76519" y="142793"/>
                          <a:pt x="172087" y="9485"/>
                          <a:pt x="267657" y="0"/>
                        </a:cubicBezTo>
                        <a:cubicBezTo>
                          <a:pt x="385452" y="14248"/>
                          <a:pt x="484195" y="149937"/>
                          <a:pt x="540077" y="249909"/>
                        </a:cubicBezTo>
                        <a:lnTo>
                          <a:pt x="0" y="249909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6677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705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" name="矩形 63"/>
                  <p:cNvSpPr/>
                  <p:nvPr/>
                </p:nvSpPr>
                <p:spPr>
                  <a:xfrm>
                    <a:off x="4467077" y="1042792"/>
                    <a:ext cx="682637" cy="67235"/>
                  </a:xfrm>
                  <a:custGeom>
                    <a:avLst/>
                    <a:gdLst>
                      <a:gd name="connsiteX0" fmla="*/ 0 w 874389"/>
                      <a:gd name="connsiteY0" fmla="*/ 0 h 93920"/>
                      <a:gd name="connsiteX1" fmla="*/ 874389 w 874389"/>
                      <a:gd name="connsiteY1" fmla="*/ 0 h 93920"/>
                      <a:gd name="connsiteX2" fmla="*/ 874389 w 874389"/>
                      <a:gd name="connsiteY2" fmla="*/ 93920 h 93920"/>
                      <a:gd name="connsiteX3" fmla="*/ 0 w 874389"/>
                      <a:gd name="connsiteY3" fmla="*/ 93920 h 93920"/>
                      <a:gd name="connsiteX4" fmla="*/ 0 w 874389"/>
                      <a:gd name="connsiteY4" fmla="*/ 0 h 93920"/>
                      <a:gd name="connsiteX0-1" fmla="*/ 0 w 874389"/>
                      <a:gd name="connsiteY0-2" fmla="*/ 0 h 93920"/>
                      <a:gd name="connsiteX1-3" fmla="*/ 874389 w 874389"/>
                      <a:gd name="connsiteY1-4" fmla="*/ 0 h 93920"/>
                      <a:gd name="connsiteX2-5" fmla="*/ 848195 w 874389"/>
                      <a:gd name="connsiteY2-6" fmla="*/ 89158 h 93920"/>
                      <a:gd name="connsiteX3-7" fmla="*/ 0 w 874389"/>
                      <a:gd name="connsiteY3-8" fmla="*/ 93920 h 93920"/>
                      <a:gd name="connsiteX4-9" fmla="*/ 0 w 874389"/>
                      <a:gd name="connsiteY4-10" fmla="*/ 0 h 93920"/>
                      <a:gd name="connsiteX0-11" fmla="*/ 0 w 874389"/>
                      <a:gd name="connsiteY0-12" fmla="*/ 0 h 93920"/>
                      <a:gd name="connsiteX1-13" fmla="*/ 874389 w 874389"/>
                      <a:gd name="connsiteY1-14" fmla="*/ 0 h 93920"/>
                      <a:gd name="connsiteX2-15" fmla="*/ 848195 w 874389"/>
                      <a:gd name="connsiteY2-16" fmla="*/ 89158 h 93920"/>
                      <a:gd name="connsiteX3-17" fmla="*/ 19050 w 874389"/>
                      <a:gd name="connsiteY3-18" fmla="*/ 93920 h 93920"/>
                      <a:gd name="connsiteX4-19" fmla="*/ 0 w 874389"/>
                      <a:gd name="connsiteY4-20" fmla="*/ 0 h 93920"/>
                      <a:gd name="connsiteX0-21" fmla="*/ 0 w 874389"/>
                      <a:gd name="connsiteY0-22" fmla="*/ 0 h 89158"/>
                      <a:gd name="connsiteX1-23" fmla="*/ 874389 w 874389"/>
                      <a:gd name="connsiteY1-24" fmla="*/ 0 h 89158"/>
                      <a:gd name="connsiteX2-25" fmla="*/ 848195 w 874389"/>
                      <a:gd name="connsiteY2-26" fmla="*/ 89158 h 89158"/>
                      <a:gd name="connsiteX3-27" fmla="*/ 19050 w 874389"/>
                      <a:gd name="connsiteY3-28" fmla="*/ 86777 h 89158"/>
                      <a:gd name="connsiteX4-29" fmla="*/ 0 w 874389"/>
                      <a:gd name="connsiteY4-30" fmla="*/ 0 h 8915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874389" h="89158">
                        <a:moveTo>
                          <a:pt x="0" y="0"/>
                        </a:moveTo>
                        <a:lnTo>
                          <a:pt x="874389" y="0"/>
                        </a:lnTo>
                        <a:lnTo>
                          <a:pt x="848195" y="89158"/>
                        </a:lnTo>
                        <a:lnTo>
                          <a:pt x="19050" y="8677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6677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705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" name="圆角矩形 13"/>
                <p:cNvSpPr/>
                <p:nvPr/>
              </p:nvSpPr>
              <p:spPr>
                <a:xfrm rot="21510855">
                  <a:off x="4396046" y="4189343"/>
                  <a:ext cx="668288" cy="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5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" name="圆角矩形 14"/>
                <p:cNvSpPr/>
                <p:nvPr/>
              </p:nvSpPr>
              <p:spPr>
                <a:xfrm rot="21510855">
                  <a:off x="4396047" y="4250384"/>
                  <a:ext cx="668288" cy="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5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圆角矩形 15"/>
                <p:cNvSpPr/>
                <p:nvPr/>
              </p:nvSpPr>
              <p:spPr>
                <a:xfrm rot="21510855">
                  <a:off x="4396047" y="4311425"/>
                  <a:ext cx="668288" cy="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5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圆角矩形 16"/>
                <p:cNvSpPr/>
                <p:nvPr/>
              </p:nvSpPr>
              <p:spPr>
                <a:xfrm rot="21510855">
                  <a:off x="4396047" y="4372466"/>
                  <a:ext cx="668288" cy="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5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圆角矩形 7"/>
              <p:cNvSpPr/>
              <p:nvPr/>
            </p:nvSpPr>
            <p:spPr>
              <a:xfrm>
                <a:off x="4097111" y="2475273"/>
                <a:ext cx="18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 rot="5400000">
                <a:off x="4258008" y="2665275"/>
                <a:ext cx="18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 rot="5400000">
                <a:off x="3939563" y="2665275"/>
                <a:ext cx="18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>
              <a:xfrm rot="2700000">
                <a:off x="4229432" y="2535222"/>
                <a:ext cx="18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 rot="-2700000">
                <a:off x="3969604" y="2544746"/>
                <a:ext cx="18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3430921" y="3512810"/>
            <a:ext cx="671830" cy="672038"/>
            <a:chOff x="2483768" y="2931790"/>
            <a:chExt cx="504056" cy="504056"/>
          </a:xfrm>
        </p:grpSpPr>
        <p:sp>
          <p:nvSpPr>
            <p:cNvPr id="23" name="椭圆 22"/>
            <p:cNvSpPr/>
            <p:nvPr/>
          </p:nvSpPr>
          <p:spPr>
            <a:xfrm>
              <a:off x="2483768" y="2931790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565397" y="3044009"/>
              <a:ext cx="340798" cy="253294"/>
              <a:chOff x="4020489" y="2211710"/>
              <a:chExt cx="1196208" cy="889066"/>
            </a:xfrm>
            <a:solidFill>
              <a:schemeClr val="bg1"/>
            </a:solidFill>
          </p:grpSpPr>
          <p:sp>
            <p:nvSpPr>
              <p:cNvPr id="25" name="Gear"/>
              <p:cNvSpPr>
                <a:spLocks noEditPoints="1" noChangeArrowheads="1"/>
              </p:cNvSpPr>
              <p:nvPr/>
            </p:nvSpPr>
            <p:spPr bwMode="auto">
              <a:xfrm>
                <a:off x="4895377" y="2721146"/>
                <a:ext cx="321320" cy="295518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grpFill/>
              <a:ln w="9525">
                <a:miter lim="800000"/>
              </a:ln>
              <a:effectLst/>
            </p:spPr>
            <p:txBody>
              <a:bodyPr vert="horz" wrap="square" lIns="121876" tIns="60937" rIns="121876" bIns="60937" numCol="1" anchor="t" anchorCtr="0" compatLnSpc="1">
                <a:flatTx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AutoShape 4"/>
              <p:cNvSpPr>
                <a:spLocks noEditPoints="1" noChangeArrowheads="1"/>
              </p:cNvSpPr>
              <p:nvPr/>
            </p:nvSpPr>
            <p:spPr bwMode="auto">
              <a:xfrm>
                <a:off x="4020489" y="2637035"/>
                <a:ext cx="493466" cy="463741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grpFill/>
              <a:ln w="9525">
                <a:miter lim="800000"/>
              </a:ln>
              <a:effectLst/>
            </p:spPr>
            <p:txBody>
              <a:bodyPr vert="horz" wrap="square" lIns="121876" tIns="60937" rIns="121876" bIns="60937" numCol="1" anchor="t" anchorCtr="0" compatLnSpc="1">
                <a:flatTx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AutoShape 5"/>
              <p:cNvSpPr>
                <a:spLocks noEditPoints="1" noChangeArrowheads="1"/>
              </p:cNvSpPr>
              <p:nvPr/>
            </p:nvSpPr>
            <p:spPr bwMode="auto">
              <a:xfrm>
                <a:off x="4332205" y="2211710"/>
                <a:ext cx="723833" cy="665398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grpFill/>
              <a:ln w="9525">
                <a:miter lim="800000"/>
              </a:ln>
              <a:effectLst/>
            </p:spPr>
            <p:txBody>
              <a:bodyPr vert="horz" wrap="square" lIns="121876" tIns="60937" rIns="121876" bIns="60937" numCol="1" anchor="t" anchorCtr="0" compatLnSpc="1">
                <a:flatTx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305126" y="3512810"/>
            <a:ext cx="671830" cy="672038"/>
            <a:chOff x="4499992" y="2931790"/>
            <a:chExt cx="504056" cy="504056"/>
          </a:xfrm>
        </p:grpSpPr>
        <p:sp>
          <p:nvSpPr>
            <p:cNvPr id="29" name="椭圆 28"/>
            <p:cNvSpPr/>
            <p:nvPr/>
          </p:nvSpPr>
          <p:spPr>
            <a:xfrm>
              <a:off x="4499992" y="2931790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 rot="2700000" flipH="1">
              <a:off x="4562403" y="3109362"/>
              <a:ext cx="378741" cy="156747"/>
            </a:xfrm>
            <a:custGeom>
              <a:avLst/>
              <a:gdLst>
                <a:gd name="connsiteX0" fmla="*/ 243329 w 1505784"/>
                <a:gd name="connsiteY0" fmla="*/ 0 h 424682"/>
                <a:gd name="connsiteX1" fmla="*/ 470 w 1505784"/>
                <a:gd name="connsiteY1" fmla="*/ 106303 h 424682"/>
                <a:gd name="connsiteX2" fmla="*/ 0 w 1505784"/>
                <a:gd name="connsiteY2" fmla="*/ 109096 h 424682"/>
                <a:gd name="connsiteX3" fmla="*/ 163069 w 1505784"/>
                <a:gd name="connsiteY3" fmla="*/ 109096 h 424682"/>
                <a:gd name="connsiteX4" fmla="*/ 193950 w 1505784"/>
                <a:gd name="connsiteY4" fmla="*/ 140866 h 424682"/>
                <a:gd name="connsiteX5" fmla="*/ 193950 w 1505784"/>
                <a:gd name="connsiteY5" fmla="*/ 267940 h 424682"/>
                <a:gd name="connsiteX6" fmla="*/ 163069 w 1505784"/>
                <a:gd name="connsiteY6" fmla="*/ 299710 h 424682"/>
                <a:gd name="connsiteX7" fmla="*/ 0 w 1505784"/>
                <a:gd name="connsiteY7" fmla="*/ 299710 h 424682"/>
                <a:gd name="connsiteX8" fmla="*/ 470 w 1505784"/>
                <a:gd name="connsiteY8" fmla="*/ 302504 h 424682"/>
                <a:gd name="connsiteX9" fmla="*/ 246415 w 1505784"/>
                <a:gd name="connsiteY9" fmla="*/ 424681 h 424682"/>
                <a:gd name="connsiteX10" fmla="*/ 368855 w 1505784"/>
                <a:gd name="connsiteY10" fmla="*/ 341085 h 424682"/>
                <a:gd name="connsiteX11" fmla="*/ 394456 w 1505784"/>
                <a:gd name="connsiteY11" fmla="*/ 272406 h 424682"/>
                <a:gd name="connsiteX12" fmla="*/ 1099976 w 1505784"/>
                <a:gd name="connsiteY12" fmla="*/ 272406 h 424682"/>
                <a:gd name="connsiteX13" fmla="*/ 1126315 w 1505784"/>
                <a:gd name="connsiteY13" fmla="*/ 341086 h 424682"/>
                <a:gd name="connsiteX14" fmla="*/ 1252278 w 1505784"/>
                <a:gd name="connsiteY14" fmla="*/ 424682 h 424682"/>
                <a:gd name="connsiteX15" fmla="*/ 1505301 w 1505784"/>
                <a:gd name="connsiteY15" fmla="*/ 302505 h 424682"/>
                <a:gd name="connsiteX16" fmla="*/ 1505784 w 1505784"/>
                <a:gd name="connsiteY16" fmla="*/ 299711 h 424682"/>
                <a:gd name="connsiteX17" fmla="*/ 1338023 w 1505784"/>
                <a:gd name="connsiteY17" fmla="*/ 299711 h 424682"/>
                <a:gd name="connsiteX18" fmla="*/ 1306253 w 1505784"/>
                <a:gd name="connsiteY18" fmla="*/ 267941 h 424682"/>
                <a:gd name="connsiteX19" fmla="*/ 1306253 w 1505784"/>
                <a:gd name="connsiteY19" fmla="*/ 140867 h 424682"/>
                <a:gd name="connsiteX20" fmla="*/ 1338023 w 1505784"/>
                <a:gd name="connsiteY20" fmla="*/ 109097 h 424682"/>
                <a:gd name="connsiteX21" fmla="*/ 1505784 w 1505784"/>
                <a:gd name="connsiteY21" fmla="*/ 109097 h 424682"/>
                <a:gd name="connsiteX22" fmla="*/ 1505301 w 1505784"/>
                <a:gd name="connsiteY22" fmla="*/ 106304 h 424682"/>
                <a:gd name="connsiteX23" fmla="*/ 1255453 w 1505784"/>
                <a:gd name="connsiteY23" fmla="*/ 1 h 424682"/>
                <a:gd name="connsiteX24" fmla="*/ 1128299 w 1505784"/>
                <a:gd name="connsiteY24" fmla="*/ 75660 h 424682"/>
                <a:gd name="connsiteX25" fmla="*/ 1105608 w 1505784"/>
                <a:gd name="connsiteY25" fmla="*/ 128390 h 424682"/>
                <a:gd name="connsiteX26" fmla="*/ 388983 w 1505784"/>
                <a:gd name="connsiteY26" fmla="*/ 128390 h 424682"/>
                <a:gd name="connsiteX27" fmla="*/ 366926 w 1505784"/>
                <a:gd name="connsiteY27" fmla="*/ 75659 h 424682"/>
                <a:gd name="connsiteX28" fmla="*/ 243329 w 1505784"/>
                <a:gd name="connsiteY28" fmla="*/ 0 h 42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05784" h="424682">
                  <a:moveTo>
                    <a:pt x="243329" y="0"/>
                  </a:moveTo>
                  <a:cubicBezTo>
                    <a:pt x="156352" y="0"/>
                    <a:pt x="32347" y="15846"/>
                    <a:pt x="470" y="106303"/>
                  </a:cubicBezTo>
                  <a:lnTo>
                    <a:pt x="0" y="109096"/>
                  </a:lnTo>
                  <a:lnTo>
                    <a:pt x="163069" y="109096"/>
                  </a:lnTo>
                  <a:cubicBezTo>
                    <a:pt x="180124" y="109096"/>
                    <a:pt x="193950" y="123320"/>
                    <a:pt x="193950" y="140866"/>
                  </a:cubicBezTo>
                  <a:lnTo>
                    <a:pt x="193950" y="267940"/>
                  </a:lnTo>
                  <a:cubicBezTo>
                    <a:pt x="193950" y="285486"/>
                    <a:pt x="180124" y="299710"/>
                    <a:pt x="163069" y="299710"/>
                  </a:cubicBezTo>
                  <a:lnTo>
                    <a:pt x="0" y="299710"/>
                  </a:lnTo>
                  <a:lnTo>
                    <a:pt x="470" y="302504"/>
                  </a:lnTo>
                  <a:cubicBezTo>
                    <a:pt x="32347" y="392960"/>
                    <a:pt x="159438" y="424681"/>
                    <a:pt x="246415" y="424681"/>
                  </a:cubicBezTo>
                  <a:cubicBezTo>
                    <a:pt x="304400" y="424681"/>
                    <a:pt x="343908" y="387307"/>
                    <a:pt x="368855" y="341085"/>
                  </a:cubicBezTo>
                  <a:lnTo>
                    <a:pt x="394456" y="272406"/>
                  </a:lnTo>
                  <a:lnTo>
                    <a:pt x="1099976" y="272406"/>
                  </a:lnTo>
                  <a:lnTo>
                    <a:pt x="1126315" y="341086"/>
                  </a:lnTo>
                  <a:cubicBezTo>
                    <a:pt x="1151980" y="387308"/>
                    <a:pt x="1192625" y="424682"/>
                    <a:pt x="1252278" y="424682"/>
                  </a:cubicBezTo>
                  <a:cubicBezTo>
                    <a:pt x="1341758" y="424682"/>
                    <a:pt x="1472506" y="392961"/>
                    <a:pt x="1505301" y="302505"/>
                  </a:cubicBezTo>
                  <a:lnTo>
                    <a:pt x="1505784" y="299711"/>
                  </a:lnTo>
                  <a:lnTo>
                    <a:pt x="1338023" y="299711"/>
                  </a:lnTo>
                  <a:cubicBezTo>
                    <a:pt x="1320477" y="299711"/>
                    <a:pt x="1306253" y="285487"/>
                    <a:pt x="1306253" y="267941"/>
                  </a:cubicBezTo>
                  <a:lnTo>
                    <a:pt x="1306253" y="140867"/>
                  </a:lnTo>
                  <a:cubicBezTo>
                    <a:pt x="1306253" y="123321"/>
                    <a:pt x="1320477" y="109097"/>
                    <a:pt x="1338023" y="109097"/>
                  </a:cubicBezTo>
                  <a:lnTo>
                    <a:pt x="1505784" y="109097"/>
                  </a:lnTo>
                  <a:lnTo>
                    <a:pt x="1505301" y="106304"/>
                  </a:lnTo>
                  <a:cubicBezTo>
                    <a:pt x="1472506" y="15847"/>
                    <a:pt x="1344933" y="1"/>
                    <a:pt x="1255453" y="1"/>
                  </a:cubicBezTo>
                  <a:cubicBezTo>
                    <a:pt x="1195800" y="1"/>
                    <a:pt x="1154626" y="33407"/>
                    <a:pt x="1128299" y="75660"/>
                  </a:cubicBezTo>
                  <a:lnTo>
                    <a:pt x="1105608" y="128390"/>
                  </a:lnTo>
                  <a:lnTo>
                    <a:pt x="388983" y="128390"/>
                  </a:lnTo>
                  <a:lnTo>
                    <a:pt x="366926" y="75659"/>
                  </a:lnTo>
                  <a:cubicBezTo>
                    <a:pt x="341336" y="33406"/>
                    <a:pt x="301314" y="0"/>
                    <a:pt x="2433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 rot="2700000">
              <a:off x="4718860" y="2991193"/>
              <a:ext cx="69936" cy="396549"/>
            </a:xfrm>
            <a:custGeom>
              <a:avLst/>
              <a:gdLst>
                <a:gd name="connsiteX0" fmla="*/ 0 w 247822"/>
                <a:gd name="connsiteY0" fmla="*/ 822792 h 1636012"/>
                <a:gd name="connsiteX1" fmla="*/ 0 w 247822"/>
                <a:gd name="connsiteY1" fmla="*/ 792088 h 1636012"/>
                <a:gd name="connsiteX2" fmla="*/ 8367 w 247822"/>
                <a:gd name="connsiteY2" fmla="*/ 792088 h 1636012"/>
                <a:gd name="connsiteX3" fmla="*/ 32370 w 247822"/>
                <a:gd name="connsiteY3" fmla="*/ 768085 h 1636012"/>
                <a:gd name="connsiteX4" fmla="*/ 32370 w 247822"/>
                <a:gd name="connsiteY4" fmla="*/ 600067 h 1636012"/>
                <a:gd name="connsiteX5" fmla="*/ 8367 w 247822"/>
                <a:gd name="connsiteY5" fmla="*/ 576064 h 1636012"/>
                <a:gd name="connsiteX6" fmla="*/ 0 w 247822"/>
                <a:gd name="connsiteY6" fmla="*/ 576064 h 1636012"/>
                <a:gd name="connsiteX7" fmla="*/ 0 w 247822"/>
                <a:gd name="connsiteY7" fmla="*/ 41304 h 1636012"/>
                <a:gd name="connsiteX8" fmla="*/ 41304 w 247822"/>
                <a:gd name="connsiteY8" fmla="*/ 0 h 1636012"/>
                <a:gd name="connsiteX9" fmla="*/ 206518 w 247822"/>
                <a:gd name="connsiteY9" fmla="*/ 0 h 1636012"/>
                <a:gd name="connsiteX10" fmla="*/ 247822 w 247822"/>
                <a:gd name="connsiteY10" fmla="*/ 41304 h 1636012"/>
                <a:gd name="connsiteX11" fmla="*/ 247822 w 247822"/>
                <a:gd name="connsiteY11" fmla="*/ 576064 h 1636012"/>
                <a:gd name="connsiteX12" fmla="*/ 236752 w 247822"/>
                <a:gd name="connsiteY12" fmla="*/ 576064 h 1636012"/>
                <a:gd name="connsiteX13" fmla="*/ 212749 w 247822"/>
                <a:gd name="connsiteY13" fmla="*/ 600067 h 1636012"/>
                <a:gd name="connsiteX14" fmla="*/ 212749 w 247822"/>
                <a:gd name="connsiteY14" fmla="*/ 768085 h 1636012"/>
                <a:gd name="connsiteX15" fmla="*/ 236752 w 247822"/>
                <a:gd name="connsiteY15" fmla="*/ 792088 h 1636012"/>
                <a:gd name="connsiteX16" fmla="*/ 247822 w 247822"/>
                <a:gd name="connsiteY16" fmla="*/ 792088 h 1636012"/>
                <a:gd name="connsiteX17" fmla="*/ 247822 w 247822"/>
                <a:gd name="connsiteY17" fmla="*/ 822792 h 1636012"/>
                <a:gd name="connsiteX18" fmla="*/ 206518 w 247822"/>
                <a:gd name="connsiteY18" fmla="*/ 864096 h 1636012"/>
                <a:gd name="connsiteX19" fmla="*/ 159653 w 247822"/>
                <a:gd name="connsiteY19" fmla="*/ 864096 h 1636012"/>
                <a:gd name="connsiteX20" fmla="*/ 159653 w 247822"/>
                <a:gd name="connsiteY20" fmla="*/ 1440161 h 1636012"/>
                <a:gd name="connsiteX21" fmla="*/ 156770 w 247822"/>
                <a:gd name="connsiteY21" fmla="*/ 1440161 h 1636012"/>
                <a:gd name="connsiteX22" fmla="*/ 174479 w 247822"/>
                <a:gd name="connsiteY22" fmla="*/ 1510998 h 1636012"/>
                <a:gd name="connsiteX23" fmla="*/ 147476 w 247822"/>
                <a:gd name="connsiteY23" fmla="*/ 1636012 h 1636012"/>
                <a:gd name="connsiteX24" fmla="*/ 93471 w 247822"/>
                <a:gd name="connsiteY24" fmla="*/ 1636012 h 1636012"/>
                <a:gd name="connsiteX25" fmla="*/ 66468 w 247822"/>
                <a:gd name="connsiteY25" fmla="*/ 1510998 h 1636012"/>
                <a:gd name="connsiteX26" fmla="*/ 66469 w 247822"/>
                <a:gd name="connsiteY26" fmla="*/ 1510998 h 1636012"/>
                <a:gd name="connsiteX27" fmla="*/ 87645 w 247822"/>
                <a:gd name="connsiteY27" fmla="*/ 1426297 h 1636012"/>
                <a:gd name="connsiteX28" fmla="*/ 87645 w 247822"/>
                <a:gd name="connsiteY28" fmla="*/ 864096 h 1636012"/>
                <a:gd name="connsiteX29" fmla="*/ 41304 w 247822"/>
                <a:gd name="connsiteY29" fmla="*/ 864096 h 1636012"/>
                <a:gd name="connsiteX30" fmla="*/ 0 w 247822"/>
                <a:gd name="connsiteY30" fmla="*/ 822792 h 163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7822" h="1636012">
                  <a:moveTo>
                    <a:pt x="0" y="822792"/>
                  </a:moveTo>
                  <a:lnTo>
                    <a:pt x="0" y="792088"/>
                  </a:lnTo>
                  <a:lnTo>
                    <a:pt x="8367" y="792088"/>
                  </a:lnTo>
                  <a:cubicBezTo>
                    <a:pt x="21623" y="792088"/>
                    <a:pt x="32370" y="781341"/>
                    <a:pt x="32370" y="768085"/>
                  </a:cubicBezTo>
                  <a:lnTo>
                    <a:pt x="32370" y="600067"/>
                  </a:lnTo>
                  <a:cubicBezTo>
                    <a:pt x="32370" y="586811"/>
                    <a:pt x="21623" y="576064"/>
                    <a:pt x="8367" y="576064"/>
                  </a:cubicBezTo>
                  <a:lnTo>
                    <a:pt x="0" y="576064"/>
                  </a:lnTo>
                  <a:lnTo>
                    <a:pt x="0" y="41304"/>
                  </a:lnTo>
                  <a:cubicBezTo>
                    <a:pt x="0" y="18492"/>
                    <a:pt x="18492" y="0"/>
                    <a:pt x="41304" y="0"/>
                  </a:cubicBezTo>
                  <a:lnTo>
                    <a:pt x="206518" y="0"/>
                  </a:lnTo>
                  <a:cubicBezTo>
                    <a:pt x="229330" y="0"/>
                    <a:pt x="247822" y="18492"/>
                    <a:pt x="247822" y="41304"/>
                  </a:cubicBezTo>
                  <a:lnTo>
                    <a:pt x="247822" y="576064"/>
                  </a:lnTo>
                  <a:lnTo>
                    <a:pt x="236752" y="576064"/>
                  </a:lnTo>
                  <a:cubicBezTo>
                    <a:pt x="223496" y="576064"/>
                    <a:pt x="212749" y="586811"/>
                    <a:pt x="212749" y="600067"/>
                  </a:cubicBezTo>
                  <a:lnTo>
                    <a:pt x="212749" y="768085"/>
                  </a:lnTo>
                  <a:cubicBezTo>
                    <a:pt x="212749" y="781341"/>
                    <a:pt x="223496" y="792088"/>
                    <a:pt x="236752" y="792088"/>
                  </a:cubicBezTo>
                  <a:lnTo>
                    <a:pt x="247822" y="792088"/>
                  </a:lnTo>
                  <a:lnTo>
                    <a:pt x="247822" y="822792"/>
                  </a:lnTo>
                  <a:cubicBezTo>
                    <a:pt x="247822" y="845604"/>
                    <a:pt x="229330" y="864096"/>
                    <a:pt x="206518" y="864096"/>
                  </a:cubicBezTo>
                  <a:lnTo>
                    <a:pt x="159653" y="864096"/>
                  </a:lnTo>
                  <a:lnTo>
                    <a:pt x="159653" y="1440161"/>
                  </a:lnTo>
                  <a:lnTo>
                    <a:pt x="156770" y="1440161"/>
                  </a:lnTo>
                  <a:lnTo>
                    <a:pt x="174479" y="1510998"/>
                  </a:lnTo>
                  <a:lnTo>
                    <a:pt x="147476" y="1636012"/>
                  </a:lnTo>
                  <a:lnTo>
                    <a:pt x="93471" y="1636012"/>
                  </a:lnTo>
                  <a:lnTo>
                    <a:pt x="66468" y="1510998"/>
                  </a:lnTo>
                  <a:lnTo>
                    <a:pt x="66469" y="1510998"/>
                  </a:lnTo>
                  <a:lnTo>
                    <a:pt x="87645" y="1426297"/>
                  </a:lnTo>
                  <a:lnTo>
                    <a:pt x="87645" y="864096"/>
                  </a:lnTo>
                  <a:lnTo>
                    <a:pt x="41304" y="864096"/>
                  </a:lnTo>
                  <a:cubicBezTo>
                    <a:pt x="18492" y="864096"/>
                    <a:pt x="0" y="845604"/>
                    <a:pt x="0" y="8227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592024" y="4571834"/>
            <a:ext cx="671830" cy="672038"/>
            <a:chOff x="6444208" y="2931790"/>
            <a:chExt cx="504056" cy="504056"/>
          </a:xfrm>
        </p:grpSpPr>
        <p:sp>
          <p:nvSpPr>
            <p:cNvPr id="33" name="椭圆 32"/>
            <p:cNvSpPr/>
            <p:nvPr/>
          </p:nvSpPr>
          <p:spPr>
            <a:xfrm>
              <a:off x="6444208" y="2931790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6540683" y="3000534"/>
              <a:ext cx="324502" cy="357040"/>
            </a:xfrm>
            <a:custGeom>
              <a:avLst/>
              <a:gdLst>
                <a:gd name="connsiteX0" fmla="*/ 931783 w 1869827"/>
                <a:gd name="connsiteY0" fmla="*/ 271 h 1918186"/>
                <a:gd name="connsiteX1" fmla="*/ 974305 w 1869827"/>
                <a:gd name="connsiteY1" fmla="*/ 10700 h 1918186"/>
                <a:gd name="connsiteX2" fmla="*/ 1054166 w 1869827"/>
                <a:gd name="connsiteY2" fmla="*/ 221119 h 1918186"/>
                <a:gd name="connsiteX3" fmla="*/ 1051799 w 1869827"/>
                <a:gd name="connsiteY3" fmla="*/ 462334 h 1918186"/>
                <a:gd name="connsiteX4" fmla="*/ 1239231 w 1869827"/>
                <a:gd name="connsiteY4" fmla="*/ 627076 h 1918186"/>
                <a:gd name="connsiteX5" fmla="*/ 1239231 w 1869827"/>
                <a:gd name="connsiteY5" fmla="*/ 571200 h 1918186"/>
                <a:gd name="connsiteX6" fmla="*/ 1271559 w 1869827"/>
                <a:gd name="connsiteY6" fmla="*/ 538872 h 1918186"/>
                <a:gd name="connsiteX7" fmla="*/ 1303887 w 1869827"/>
                <a:gd name="connsiteY7" fmla="*/ 571200 h 1918186"/>
                <a:gd name="connsiteX8" fmla="*/ 1303887 w 1869827"/>
                <a:gd name="connsiteY8" fmla="*/ 683905 h 1918186"/>
                <a:gd name="connsiteX9" fmla="*/ 1404874 w 1869827"/>
                <a:gd name="connsiteY9" fmla="*/ 772667 h 1918186"/>
                <a:gd name="connsiteX10" fmla="*/ 1404874 w 1869827"/>
                <a:gd name="connsiteY10" fmla="*/ 749350 h 1918186"/>
                <a:gd name="connsiteX11" fmla="*/ 1437202 w 1869827"/>
                <a:gd name="connsiteY11" fmla="*/ 717022 h 1918186"/>
                <a:gd name="connsiteX12" fmla="*/ 1469530 w 1869827"/>
                <a:gd name="connsiteY12" fmla="*/ 749350 h 1918186"/>
                <a:gd name="connsiteX13" fmla="*/ 1469530 w 1869827"/>
                <a:gd name="connsiteY13" fmla="*/ 829496 h 1918186"/>
                <a:gd name="connsiteX14" fmla="*/ 1847638 w 1869827"/>
                <a:gd name="connsiteY14" fmla="*/ 1161832 h 1918186"/>
                <a:gd name="connsiteX15" fmla="*/ 1869827 w 1869827"/>
                <a:gd name="connsiteY15" fmla="*/ 1419055 h 1918186"/>
                <a:gd name="connsiteX16" fmla="*/ 1046215 w 1869827"/>
                <a:gd name="connsiteY16" fmla="*/ 1078566 h 1918186"/>
                <a:gd name="connsiteX17" fmla="*/ 1043674 w 1869827"/>
                <a:gd name="connsiteY17" fmla="*/ 1366305 h 1918186"/>
                <a:gd name="connsiteX18" fmla="*/ 1042775 w 1869827"/>
                <a:gd name="connsiteY18" fmla="*/ 1457997 h 1918186"/>
                <a:gd name="connsiteX19" fmla="*/ 1342462 w 1869827"/>
                <a:gd name="connsiteY19" fmla="*/ 1794838 h 1918186"/>
                <a:gd name="connsiteX20" fmla="*/ 1350783 w 1869827"/>
                <a:gd name="connsiteY20" fmla="*/ 1918186 h 1918186"/>
                <a:gd name="connsiteX21" fmla="*/ 1038846 w 1869827"/>
                <a:gd name="connsiteY21" fmla="*/ 1753278 h 1918186"/>
                <a:gd name="connsiteX22" fmla="*/ 1014095 w 1869827"/>
                <a:gd name="connsiteY22" fmla="*/ 1757698 h 1918186"/>
                <a:gd name="connsiteX23" fmla="*/ 937821 w 1869827"/>
                <a:gd name="connsiteY23" fmla="*/ 1879928 h 1918186"/>
                <a:gd name="connsiteX24" fmla="*/ 835524 w 1869827"/>
                <a:gd name="connsiteY24" fmla="*/ 1755002 h 1918186"/>
                <a:gd name="connsiteX25" fmla="*/ 835502 w 1869827"/>
                <a:gd name="connsiteY25" fmla="*/ 1752576 h 1918186"/>
                <a:gd name="connsiteX26" fmla="*/ 522237 w 1869827"/>
                <a:gd name="connsiteY26" fmla="*/ 1918186 h 1918186"/>
                <a:gd name="connsiteX27" fmla="*/ 530558 w 1869827"/>
                <a:gd name="connsiteY27" fmla="*/ 1794838 h 1918186"/>
                <a:gd name="connsiteX28" fmla="*/ 832039 w 1869827"/>
                <a:gd name="connsiteY28" fmla="*/ 1455981 h 1918186"/>
                <a:gd name="connsiteX29" fmla="*/ 830449 w 1869827"/>
                <a:gd name="connsiteY29" fmla="*/ 1363496 h 1918186"/>
                <a:gd name="connsiteX30" fmla="*/ 823416 w 1869827"/>
                <a:gd name="connsiteY30" fmla="*/ 1078647 h 1918186"/>
                <a:gd name="connsiteX31" fmla="*/ 0 w 1869827"/>
                <a:gd name="connsiteY31" fmla="*/ 1419055 h 1918186"/>
                <a:gd name="connsiteX32" fmla="*/ 22189 w 1869827"/>
                <a:gd name="connsiteY32" fmla="*/ 1161832 h 1918186"/>
                <a:gd name="connsiteX33" fmla="*/ 367859 w 1869827"/>
                <a:gd name="connsiteY33" fmla="*/ 858007 h 1918186"/>
                <a:gd name="connsiteX34" fmla="*/ 367859 w 1869827"/>
                <a:gd name="connsiteY34" fmla="*/ 749350 h 1918186"/>
                <a:gd name="connsiteX35" fmla="*/ 400187 w 1869827"/>
                <a:gd name="connsiteY35" fmla="*/ 717022 h 1918186"/>
                <a:gd name="connsiteX36" fmla="*/ 432515 w 1869827"/>
                <a:gd name="connsiteY36" fmla="*/ 749350 h 1918186"/>
                <a:gd name="connsiteX37" fmla="*/ 432515 w 1869827"/>
                <a:gd name="connsiteY37" fmla="*/ 801178 h 1918186"/>
                <a:gd name="connsiteX38" fmla="*/ 538729 w 1869827"/>
                <a:gd name="connsiteY38" fmla="*/ 707822 h 1918186"/>
                <a:gd name="connsiteX39" fmla="*/ 538729 w 1869827"/>
                <a:gd name="connsiteY39" fmla="*/ 571200 h 1918186"/>
                <a:gd name="connsiteX40" fmla="*/ 571057 w 1869827"/>
                <a:gd name="connsiteY40" fmla="*/ 538872 h 1918186"/>
                <a:gd name="connsiteX41" fmla="*/ 603385 w 1869827"/>
                <a:gd name="connsiteY41" fmla="*/ 571200 h 1918186"/>
                <a:gd name="connsiteX42" fmla="*/ 603385 w 1869827"/>
                <a:gd name="connsiteY42" fmla="*/ 650993 h 1918186"/>
                <a:gd name="connsiteX43" fmla="*/ 809562 w 1869827"/>
                <a:gd name="connsiteY43" fmla="*/ 469774 h 1918186"/>
                <a:gd name="connsiteX44" fmla="*/ 808973 w 1869827"/>
                <a:gd name="connsiteY44" fmla="*/ 435515 h 1918186"/>
                <a:gd name="connsiteX45" fmla="*/ 807189 w 1869827"/>
                <a:gd name="connsiteY45" fmla="*/ 235409 h 1918186"/>
                <a:gd name="connsiteX46" fmla="*/ 888052 w 1869827"/>
                <a:gd name="connsiteY46" fmla="*/ 9585 h 1918186"/>
                <a:gd name="connsiteX47" fmla="*/ 930676 w 1869827"/>
                <a:gd name="connsiteY47" fmla="*/ 0 h 1918186"/>
                <a:gd name="connsiteX48" fmla="*/ 933057 w 1869827"/>
                <a:gd name="connsiteY48" fmla="*/ 0 h 1918186"/>
                <a:gd name="connsiteX49" fmla="*/ 931783 w 1869827"/>
                <a:gd name="connsiteY49" fmla="*/ 271 h 19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869827" h="1918186">
                  <a:moveTo>
                    <a:pt x="931783" y="271"/>
                  </a:moveTo>
                  <a:lnTo>
                    <a:pt x="974305" y="10700"/>
                  </a:lnTo>
                  <a:cubicBezTo>
                    <a:pt x="1017147" y="33140"/>
                    <a:pt x="1054166" y="93921"/>
                    <a:pt x="1054166" y="221119"/>
                  </a:cubicBezTo>
                  <a:lnTo>
                    <a:pt x="1051799" y="462334"/>
                  </a:lnTo>
                  <a:lnTo>
                    <a:pt x="1239231" y="627076"/>
                  </a:lnTo>
                  <a:lnTo>
                    <a:pt x="1239231" y="571200"/>
                  </a:lnTo>
                  <a:cubicBezTo>
                    <a:pt x="1239231" y="553346"/>
                    <a:pt x="1253705" y="538872"/>
                    <a:pt x="1271559" y="538872"/>
                  </a:cubicBezTo>
                  <a:cubicBezTo>
                    <a:pt x="1289413" y="538872"/>
                    <a:pt x="1303887" y="553346"/>
                    <a:pt x="1303887" y="571200"/>
                  </a:cubicBezTo>
                  <a:lnTo>
                    <a:pt x="1303887" y="683905"/>
                  </a:lnTo>
                  <a:lnTo>
                    <a:pt x="1404874" y="772667"/>
                  </a:lnTo>
                  <a:lnTo>
                    <a:pt x="1404874" y="749350"/>
                  </a:lnTo>
                  <a:cubicBezTo>
                    <a:pt x="1404874" y="731496"/>
                    <a:pt x="1419348" y="717022"/>
                    <a:pt x="1437202" y="717022"/>
                  </a:cubicBezTo>
                  <a:cubicBezTo>
                    <a:pt x="1455056" y="717022"/>
                    <a:pt x="1469530" y="731496"/>
                    <a:pt x="1469530" y="749350"/>
                  </a:cubicBezTo>
                  <a:lnTo>
                    <a:pt x="1469530" y="829496"/>
                  </a:lnTo>
                  <a:lnTo>
                    <a:pt x="1847638" y="1161832"/>
                  </a:lnTo>
                  <a:lnTo>
                    <a:pt x="1869827" y="1419055"/>
                  </a:lnTo>
                  <a:lnTo>
                    <a:pt x="1046215" y="1078566"/>
                  </a:lnTo>
                  <a:lnTo>
                    <a:pt x="1043674" y="1366305"/>
                  </a:lnTo>
                  <a:lnTo>
                    <a:pt x="1042775" y="1457997"/>
                  </a:lnTo>
                  <a:lnTo>
                    <a:pt x="1342462" y="1794838"/>
                  </a:lnTo>
                  <a:lnTo>
                    <a:pt x="1350783" y="1918186"/>
                  </a:lnTo>
                  <a:lnTo>
                    <a:pt x="1038846" y="1753278"/>
                  </a:lnTo>
                  <a:lnTo>
                    <a:pt x="1014095" y="1757698"/>
                  </a:lnTo>
                  <a:cubicBezTo>
                    <a:pt x="963095" y="1776085"/>
                    <a:pt x="971419" y="1844076"/>
                    <a:pt x="937821" y="1879928"/>
                  </a:cubicBezTo>
                  <a:cubicBezTo>
                    <a:pt x="900545" y="1843050"/>
                    <a:pt x="908517" y="1758544"/>
                    <a:pt x="835524" y="1755002"/>
                  </a:cubicBezTo>
                  <a:lnTo>
                    <a:pt x="835502" y="1752576"/>
                  </a:lnTo>
                  <a:lnTo>
                    <a:pt x="522237" y="1918186"/>
                  </a:lnTo>
                  <a:lnTo>
                    <a:pt x="530558" y="1794838"/>
                  </a:lnTo>
                  <a:lnTo>
                    <a:pt x="832039" y="1455981"/>
                  </a:lnTo>
                  <a:lnTo>
                    <a:pt x="830449" y="1363496"/>
                  </a:lnTo>
                  <a:lnTo>
                    <a:pt x="823416" y="1078647"/>
                  </a:lnTo>
                  <a:lnTo>
                    <a:pt x="0" y="1419055"/>
                  </a:lnTo>
                  <a:lnTo>
                    <a:pt x="22189" y="1161832"/>
                  </a:lnTo>
                  <a:lnTo>
                    <a:pt x="367859" y="858007"/>
                  </a:lnTo>
                  <a:lnTo>
                    <a:pt x="367859" y="749350"/>
                  </a:lnTo>
                  <a:cubicBezTo>
                    <a:pt x="367859" y="731496"/>
                    <a:pt x="382333" y="717022"/>
                    <a:pt x="400187" y="717022"/>
                  </a:cubicBezTo>
                  <a:cubicBezTo>
                    <a:pt x="418041" y="717022"/>
                    <a:pt x="432515" y="731496"/>
                    <a:pt x="432515" y="749350"/>
                  </a:cubicBezTo>
                  <a:lnTo>
                    <a:pt x="432515" y="801178"/>
                  </a:lnTo>
                  <a:lnTo>
                    <a:pt x="538729" y="707822"/>
                  </a:lnTo>
                  <a:lnTo>
                    <a:pt x="538729" y="571200"/>
                  </a:lnTo>
                  <a:cubicBezTo>
                    <a:pt x="538729" y="553346"/>
                    <a:pt x="553203" y="538872"/>
                    <a:pt x="571057" y="538872"/>
                  </a:cubicBezTo>
                  <a:cubicBezTo>
                    <a:pt x="588911" y="538872"/>
                    <a:pt x="603385" y="553346"/>
                    <a:pt x="603385" y="571200"/>
                  </a:cubicBezTo>
                  <a:lnTo>
                    <a:pt x="603385" y="650993"/>
                  </a:lnTo>
                  <a:lnTo>
                    <a:pt x="809562" y="469774"/>
                  </a:lnTo>
                  <a:lnTo>
                    <a:pt x="808973" y="435515"/>
                  </a:lnTo>
                  <a:cubicBezTo>
                    <a:pt x="808099" y="370425"/>
                    <a:pt x="807477" y="303884"/>
                    <a:pt x="807189" y="235409"/>
                  </a:cubicBezTo>
                  <a:cubicBezTo>
                    <a:pt x="801830" y="90353"/>
                    <a:pt x="842866" y="30463"/>
                    <a:pt x="888052" y="9585"/>
                  </a:cubicBezTo>
                  <a:close/>
                  <a:moveTo>
                    <a:pt x="930676" y="0"/>
                  </a:moveTo>
                  <a:lnTo>
                    <a:pt x="933057" y="0"/>
                  </a:lnTo>
                  <a:lnTo>
                    <a:pt x="931783" y="2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5" name="直接连接符 34"/>
          <p:cNvCxnSpPr>
            <a:stCxn id="2" idx="6"/>
            <a:endCxn id="5" idx="5"/>
          </p:cNvCxnSpPr>
          <p:nvPr/>
        </p:nvCxnSpPr>
        <p:spPr>
          <a:xfrm flipH="1" flipV="1">
            <a:off x="4681515" y="3027409"/>
            <a:ext cx="230009" cy="817457"/>
          </a:xfrm>
          <a:prstGeom prst="line">
            <a:avLst/>
          </a:prstGeom>
          <a:ln w="15875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2" idx="6"/>
            <a:endCxn id="23" idx="6"/>
          </p:cNvCxnSpPr>
          <p:nvPr/>
        </p:nvCxnSpPr>
        <p:spPr>
          <a:xfrm flipH="1">
            <a:off x="4102752" y="3844867"/>
            <a:ext cx="808772" cy="3964"/>
          </a:xfrm>
          <a:prstGeom prst="line">
            <a:avLst/>
          </a:prstGeom>
          <a:ln w="15875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4108073" y="4571834"/>
            <a:ext cx="744248" cy="672038"/>
            <a:chOff x="1096508" y="3377854"/>
            <a:chExt cx="558389" cy="504056"/>
          </a:xfrm>
        </p:grpSpPr>
        <p:sp>
          <p:nvSpPr>
            <p:cNvPr id="38" name="椭圆 37"/>
            <p:cNvSpPr/>
            <p:nvPr/>
          </p:nvSpPr>
          <p:spPr>
            <a:xfrm>
              <a:off x="1096508" y="3377854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91"/>
            <p:cNvSpPr>
              <a:spLocks noEditPoints="1"/>
            </p:cNvSpPr>
            <p:nvPr/>
          </p:nvSpPr>
          <p:spPr bwMode="auto">
            <a:xfrm>
              <a:off x="1654897" y="3623301"/>
              <a:ext cx="0" cy="9525"/>
            </a:xfrm>
            <a:custGeom>
              <a:avLst/>
              <a:gdLst>
                <a:gd name="T0" fmla="*/ 6 h 6"/>
                <a:gd name="T1" fmla="*/ 6 h 6"/>
                <a:gd name="T2" fmla="*/ 6 h 6"/>
                <a:gd name="T3" fmla="*/ 5 h 6"/>
                <a:gd name="T4" fmla="*/ 5 h 6"/>
                <a:gd name="T5" fmla="*/ 5 h 6"/>
                <a:gd name="T6" fmla="*/ 5 h 6"/>
                <a:gd name="T7" fmla="*/ 5 h 6"/>
                <a:gd name="T8" fmla="*/ 5 h 6"/>
                <a:gd name="T9" fmla="*/ 5 h 6"/>
                <a:gd name="T10" fmla="*/ 5 h 6"/>
                <a:gd name="T11" fmla="*/ 5 h 6"/>
                <a:gd name="T12" fmla="*/ 4 h 6"/>
                <a:gd name="T13" fmla="*/ 4 h 6"/>
                <a:gd name="T14" fmla="*/ 4 h 6"/>
                <a:gd name="T15" fmla="*/ 4 h 6"/>
                <a:gd name="T16" fmla="*/ 4 h 6"/>
                <a:gd name="T17" fmla="*/ 4 h 6"/>
                <a:gd name="T18" fmla="*/ 4 h 6"/>
                <a:gd name="T19" fmla="*/ 4 h 6"/>
                <a:gd name="T20" fmla="*/ 4 h 6"/>
                <a:gd name="T21" fmla="*/ 4 h 6"/>
                <a:gd name="T22" fmla="*/ 4 h 6"/>
                <a:gd name="T23" fmla="*/ 4 h 6"/>
                <a:gd name="T24" fmla="*/ 3 h 6"/>
                <a:gd name="T25" fmla="*/ 3 h 6"/>
                <a:gd name="T26" fmla="*/ 3 h 6"/>
                <a:gd name="T27" fmla="*/ 3 h 6"/>
                <a:gd name="T28" fmla="*/ 3 h 6"/>
                <a:gd name="T29" fmla="*/ 3 h 6"/>
                <a:gd name="T30" fmla="*/ 3 h 6"/>
                <a:gd name="T31" fmla="*/ 3 h 6"/>
                <a:gd name="T32" fmla="*/ 3 h 6"/>
                <a:gd name="T33" fmla="*/ 2 h 6"/>
                <a:gd name="T34" fmla="*/ 2 h 6"/>
                <a:gd name="T35" fmla="*/ 2 h 6"/>
                <a:gd name="T36" fmla="*/ 2 h 6"/>
                <a:gd name="T37" fmla="*/ 2 h 6"/>
                <a:gd name="T38" fmla="*/ 2 h 6"/>
                <a:gd name="T39" fmla="*/ 2 h 6"/>
                <a:gd name="T40" fmla="*/ 2 h 6"/>
                <a:gd name="T41" fmla="*/ 2 h 6"/>
                <a:gd name="T42" fmla="*/ 1 h 6"/>
                <a:gd name="T43" fmla="*/ 2 h 6"/>
                <a:gd name="T44" fmla="*/ 1 h 6"/>
                <a:gd name="T45" fmla="*/ 1 h 6"/>
                <a:gd name="T46" fmla="*/ 1 h 6"/>
                <a:gd name="T47" fmla="*/ 1 h 6"/>
                <a:gd name="T48" fmla="*/ 1 h 6"/>
                <a:gd name="T49" fmla="*/ 1 h 6"/>
                <a:gd name="T50" fmla="*/ 1 h 6"/>
                <a:gd name="T51" fmla="*/ 1 h 6"/>
                <a:gd name="T52" fmla="*/ 1 h 6"/>
                <a:gd name="T53" fmla="*/ 1 h 6"/>
                <a:gd name="T54" fmla="*/ 0 h 6"/>
                <a:gd name="T55" fmla="*/ 0 h 6"/>
                <a:gd name="T56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94"/>
            <p:cNvSpPr>
              <a:spLocks noEditPoints="1"/>
            </p:cNvSpPr>
            <p:nvPr/>
          </p:nvSpPr>
          <p:spPr bwMode="auto">
            <a:xfrm>
              <a:off x="1221509" y="3496301"/>
              <a:ext cx="255588" cy="255588"/>
            </a:xfrm>
            <a:custGeom>
              <a:avLst/>
              <a:gdLst>
                <a:gd name="T0" fmla="*/ 92 w 184"/>
                <a:gd name="T1" fmla="*/ 0 h 184"/>
                <a:gd name="T2" fmla="*/ 0 w 184"/>
                <a:gd name="T3" fmla="*/ 92 h 184"/>
                <a:gd name="T4" fmla="*/ 92 w 184"/>
                <a:gd name="T5" fmla="*/ 184 h 184"/>
                <a:gd name="T6" fmla="*/ 184 w 184"/>
                <a:gd name="T7" fmla="*/ 92 h 184"/>
                <a:gd name="T8" fmla="*/ 92 w 184"/>
                <a:gd name="T9" fmla="*/ 0 h 184"/>
                <a:gd name="T10" fmla="*/ 92 w 184"/>
                <a:gd name="T11" fmla="*/ 164 h 184"/>
                <a:gd name="T12" fmla="*/ 20 w 184"/>
                <a:gd name="T13" fmla="*/ 92 h 184"/>
                <a:gd name="T14" fmla="*/ 92 w 184"/>
                <a:gd name="T15" fmla="*/ 20 h 184"/>
                <a:gd name="T16" fmla="*/ 164 w 184"/>
                <a:gd name="T17" fmla="*/ 92 h 184"/>
                <a:gd name="T18" fmla="*/ 92 w 184"/>
                <a:gd name="T19" fmla="*/ 164 h 184"/>
                <a:gd name="T20" fmla="*/ 92 w 184"/>
                <a:gd name="T21" fmla="*/ 40 h 184"/>
                <a:gd name="T22" fmla="*/ 40 w 184"/>
                <a:gd name="T23" fmla="*/ 92 h 184"/>
                <a:gd name="T24" fmla="*/ 92 w 184"/>
                <a:gd name="T25" fmla="*/ 144 h 184"/>
                <a:gd name="T26" fmla="*/ 144 w 184"/>
                <a:gd name="T27" fmla="*/ 92 h 184"/>
                <a:gd name="T28" fmla="*/ 92 w 184"/>
                <a:gd name="T29" fmla="*/ 40 h 184"/>
                <a:gd name="T30" fmla="*/ 92 w 184"/>
                <a:gd name="T31" fmla="*/ 124 h 184"/>
                <a:gd name="T32" fmla="*/ 60 w 184"/>
                <a:gd name="T33" fmla="*/ 92 h 184"/>
                <a:gd name="T34" fmla="*/ 92 w 184"/>
                <a:gd name="T35" fmla="*/ 60 h 184"/>
                <a:gd name="T36" fmla="*/ 124 w 184"/>
                <a:gd name="T37" fmla="*/ 92 h 184"/>
                <a:gd name="T38" fmla="*/ 92 w 184"/>
                <a:gd name="T39" fmla="*/ 12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92" y="164"/>
                  </a:moveTo>
                  <a:cubicBezTo>
                    <a:pt x="52" y="164"/>
                    <a:pt x="20" y="132"/>
                    <a:pt x="20" y="92"/>
                  </a:cubicBezTo>
                  <a:cubicBezTo>
                    <a:pt x="20" y="52"/>
                    <a:pt x="52" y="20"/>
                    <a:pt x="92" y="20"/>
                  </a:cubicBezTo>
                  <a:cubicBezTo>
                    <a:pt x="132" y="20"/>
                    <a:pt x="164" y="52"/>
                    <a:pt x="164" y="92"/>
                  </a:cubicBezTo>
                  <a:cubicBezTo>
                    <a:pt x="164" y="132"/>
                    <a:pt x="132" y="164"/>
                    <a:pt x="92" y="164"/>
                  </a:cubicBezTo>
                  <a:close/>
                  <a:moveTo>
                    <a:pt x="92" y="40"/>
                  </a:moveTo>
                  <a:cubicBezTo>
                    <a:pt x="63" y="40"/>
                    <a:pt x="40" y="63"/>
                    <a:pt x="40" y="92"/>
                  </a:cubicBezTo>
                  <a:cubicBezTo>
                    <a:pt x="40" y="121"/>
                    <a:pt x="63" y="144"/>
                    <a:pt x="92" y="144"/>
                  </a:cubicBezTo>
                  <a:cubicBezTo>
                    <a:pt x="121" y="144"/>
                    <a:pt x="144" y="121"/>
                    <a:pt x="144" y="92"/>
                  </a:cubicBezTo>
                  <a:cubicBezTo>
                    <a:pt x="144" y="63"/>
                    <a:pt x="121" y="40"/>
                    <a:pt x="92" y="40"/>
                  </a:cubicBezTo>
                  <a:close/>
                  <a:moveTo>
                    <a:pt x="92" y="124"/>
                  </a:moveTo>
                  <a:cubicBezTo>
                    <a:pt x="74" y="124"/>
                    <a:pt x="60" y="110"/>
                    <a:pt x="60" y="92"/>
                  </a:cubicBezTo>
                  <a:cubicBezTo>
                    <a:pt x="60" y="74"/>
                    <a:pt x="74" y="60"/>
                    <a:pt x="92" y="60"/>
                  </a:cubicBezTo>
                  <a:cubicBezTo>
                    <a:pt x="110" y="60"/>
                    <a:pt x="124" y="74"/>
                    <a:pt x="124" y="92"/>
                  </a:cubicBezTo>
                  <a:cubicBezTo>
                    <a:pt x="124" y="110"/>
                    <a:pt x="110" y="124"/>
                    <a:pt x="92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Oval 195"/>
            <p:cNvSpPr>
              <a:spLocks noChangeArrowheads="1"/>
            </p:cNvSpPr>
            <p:nvPr/>
          </p:nvSpPr>
          <p:spPr bwMode="auto">
            <a:xfrm>
              <a:off x="1332634" y="3607426"/>
              <a:ext cx="33338" cy="33338"/>
            </a:xfrm>
            <a:prstGeom prst="ellipse">
              <a:avLst/>
            </a:prstGeom>
            <a:solidFill>
              <a:srgbClr val="F09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96"/>
            <p:cNvSpPr/>
            <p:nvPr/>
          </p:nvSpPr>
          <p:spPr bwMode="auto">
            <a:xfrm>
              <a:off x="1340572" y="3443914"/>
              <a:ext cx="188913" cy="188913"/>
            </a:xfrm>
            <a:custGeom>
              <a:avLst/>
              <a:gdLst>
                <a:gd name="T0" fmla="*/ 116 w 136"/>
                <a:gd name="T1" fmla="*/ 26 h 136"/>
                <a:gd name="T2" fmla="*/ 119 w 136"/>
                <a:gd name="T3" fmla="*/ 23 h 136"/>
                <a:gd name="T4" fmla="*/ 119 w 136"/>
                <a:gd name="T5" fmla="*/ 17 h 136"/>
                <a:gd name="T6" fmla="*/ 113 w 136"/>
                <a:gd name="T7" fmla="*/ 17 h 136"/>
                <a:gd name="T8" fmla="*/ 110 w 136"/>
                <a:gd name="T9" fmla="*/ 20 h 136"/>
                <a:gd name="T10" fmla="*/ 108 w 136"/>
                <a:gd name="T11" fmla="*/ 0 h 136"/>
                <a:gd name="T12" fmla="*/ 74 w 136"/>
                <a:gd name="T13" fmla="*/ 34 h 136"/>
                <a:gd name="T14" fmla="*/ 76 w 136"/>
                <a:gd name="T15" fmla="*/ 54 h 136"/>
                <a:gd name="T16" fmla="*/ 23 w 136"/>
                <a:gd name="T17" fmla="*/ 107 h 136"/>
                <a:gd name="T18" fmla="*/ 0 w 136"/>
                <a:gd name="T19" fmla="*/ 130 h 136"/>
                <a:gd name="T20" fmla="*/ 6 w 136"/>
                <a:gd name="T21" fmla="*/ 136 h 136"/>
                <a:gd name="T22" fmla="*/ 82 w 136"/>
                <a:gd name="T23" fmla="*/ 60 h 136"/>
                <a:gd name="T24" fmla="*/ 102 w 136"/>
                <a:gd name="T25" fmla="*/ 62 h 136"/>
                <a:gd name="T26" fmla="*/ 136 w 136"/>
                <a:gd name="T27" fmla="*/ 28 h 136"/>
                <a:gd name="T28" fmla="*/ 116 w 136"/>
                <a:gd name="T29" fmla="*/ 2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36">
                  <a:moveTo>
                    <a:pt x="116" y="26"/>
                  </a:moveTo>
                  <a:cubicBezTo>
                    <a:pt x="119" y="23"/>
                    <a:pt x="119" y="23"/>
                    <a:pt x="119" y="23"/>
                  </a:cubicBezTo>
                  <a:cubicBezTo>
                    <a:pt x="121" y="21"/>
                    <a:pt x="121" y="19"/>
                    <a:pt x="119" y="17"/>
                  </a:cubicBezTo>
                  <a:cubicBezTo>
                    <a:pt x="117" y="15"/>
                    <a:pt x="115" y="15"/>
                    <a:pt x="113" y="17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36" y="28"/>
                    <a:pt x="136" y="28"/>
                    <a:pt x="136" y="28"/>
                  </a:cubicBezTo>
                  <a:lnTo>
                    <a:pt x="116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76" tIns="60937" rIns="121876" bIns="60937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43" name="直接连接符 42"/>
          <p:cNvCxnSpPr>
            <a:stCxn id="2" idx="6"/>
            <a:endCxn id="42" idx="5"/>
          </p:cNvCxnSpPr>
          <p:nvPr/>
        </p:nvCxnSpPr>
        <p:spPr>
          <a:xfrm flipH="1">
            <a:off x="4633324" y="3844866"/>
            <a:ext cx="278200" cy="815045"/>
          </a:xfrm>
          <a:prstGeom prst="line">
            <a:avLst/>
          </a:prstGeom>
          <a:ln w="15875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7592024" y="2453787"/>
            <a:ext cx="671830" cy="672038"/>
            <a:chOff x="5467116" y="1476208"/>
            <a:chExt cx="504056" cy="504056"/>
          </a:xfrm>
        </p:grpSpPr>
        <p:sp>
          <p:nvSpPr>
            <p:cNvPr id="45" name="椭圆 44"/>
            <p:cNvSpPr/>
            <p:nvPr/>
          </p:nvSpPr>
          <p:spPr>
            <a:xfrm>
              <a:off x="5467116" y="1476208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5623656" y="1594641"/>
              <a:ext cx="190976" cy="280751"/>
              <a:chOff x="6669088" y="3119438"/>
              <a:chExt cx="371475" cy="546100"/>
            </a:xfrm>
            <a:solidFill>
              <a:schemeClr val="bg1"/>
            </a:solidFill>
          </p:grpSpPr>
          <p:sp>
            <p:nvSpPr>
              <p:cNvPr id="47" name="Freeform 39"/>
              <p:cNvSpPr/>
              <p:nvPr/>
            </p:nvSpPr>
            <p:spPr bwMode="auto">
              <a:xfrm>
                <a:off x="6669088" y="3119438"/>
                <a:ext cx="371475" cy="546100"/>
              </a:xfrm>
              <a:custGeom>
                <a:avLst/>
                <a:gdLst>
                  <a:gd name="T0" fmla="*/ 301 w 468"/>
                  <a:gd name="T1" fmla="*/ 3 h 687"/>
                  <a:gd name="T2" fmla="*/ 383 w 468"/>
                  <a:gd name="T3" fmla="*/ 36 h 687"/>
                  <a:gd name="T4" fmla="*/ 438 w 468"/>
                  <a:gd name="T5" fmla="*/ 91 h 687"/>
                  <a:gd name="T6" fmla="*/ 464 w 468"/>
                  <a:gd name="T7" fmla="*/ 159 h 687"/>
                  <a:gd name="T8" fmla="*/ 464 w 468"/>
                  <a:gd name="T9" fmla="*/ 236 h 687"/>
                  <a:gd name="T10" fmla="*/ 438 w 468"/>
                  <a:gd name="T11" fmla="*/ 310 h 687"/>
                  <a:gd name="T12" fmla="*/ 386 w 468"/>
                  <a:gd name="T13" fmla="*/ 377 h 687"/>
                  <a:gd name="T14" fmla="*/ 328 w 468"/>
                  <a:gd name="T15" fmla="*/ 422 h 687"/>
                  <a:gd name="T16" fmla="*/ 299 w 468"/>
                  <a:gd name="T17" fmla="*/ 452 h 687"/>
                  <a:gd name="T18" fmla="*/ 294 w 468"/>
                  <a:gd name="T19" fmla="*/ 481 h 687"/>
                  <a:gd name="T20" fmla="*/ 305 w 468"/>
                  <a:gd name="T21" fmla="*/ 526 h 687"/>
                  <a:gd name="T22" fmla="*/ 316 w 468"/>
                  <a:gd name="T23" fmla="*/ 583 h 687"/>
                  <a:gd name="T24" fmla="*/ 305 w 468"/>
                  <a:gd name="T25" fmla="*/ 627 h 687"/>
                  <a:gd name="T26" fmla="*/ 258 w 468"/>
                  <a:gd name="T27" fmla="*/ 668 h 687"/>
                  <a:gd name="T28" fmla="*/ 191 w 468"/>
                  <a:gd name="T29" fmla="*/ 687 h 687"/>
                  <a:gd name="T30" fmla="*/ 159 w 468"/>
                  <a:gd name="T31" fmla="*/ 684 h 687"/>
                  <a:gd name="T32" fmla="*/ 108 w 468"/>
                  <a:gd name="T33" fmla="*/ 653 h 687"/>
                  <a:gd name="T34" fmla="*/ 95 w 468"/>
                  <a:gd name="T35" fmla="*/ 610 h 687"/>
                  <a:gd name="T36" fmla="*/ 104 w 468"/>
                  <a:gd name="T37" fmla="*/ 574 h 687"/>
                  <a:gd name="T38" fmla="*/ 117 w 468"/>
                  <a:gd name="T39" fmla="*/ 555 h 687"/>
                  <a:gd name="T40" fmla="*/ 121 w 468"/>
                  <a:gd name="T41" fmla="*/ 562 h 687"/>
                  <a:gd name="T42" fmla="*/ 134 w 468"/>
                  <a:gd name="T43" fmla="*/ 614 h 687"/>
                  <a:gd name="T44" fmla="*/ 169 w 468"/>
                  <a:gd name="T45" fmla="*/ 638 h 687"/>
                  <a:gd name="T46" fmla="*/ 212 w 468"/>
                  <a:gd name="T47" fmla="*/ 640 h 687"/>
                  <a:gd name="T48" fmla="*/ 256 w 468"/>
                  <a:gd name="T49" fmla="*/ 614 h 687"/>
                  <a:gd name="T50" fmla="*/ 271 w 468"/>
                  <a:gd name="T51" fmla="*/ 593 h 687"/>
                  <a:gd name="T52" fmla="*/ 269 w 468"/>
                  <a:gd name="T53" fmla="*/ 564 h 687"/>
                  <a:gd name="T54" fmla="*/ 252 w 468"/>
                  <a:gd name="T55" fmla="*/ 513 h 687"/>
                  <a:gd name="T56" fmla="*/ 250 w 468"/>
                  <a:gd name="T57" fmla="*/ 456 h 687"/>
                  <a:gd name="T58" fmla="*/ 275 w 468"/>
                  <a:gd name="T59" fmla="*/ 411 h 687"/>
                  <a:gd name="T60" fmla="*/ 328 w 468"/>
                  <a:gd name="T61" fmla="*/ 365 h 687"/>
                  <a:gd name="T62" fmla="*/ 388 w 468"/>
                  <a:gd name="T63" fmla="*/ 308 h 687"/>
                  <a:gd name="T64" fmla="*/ 419 w 468"/>
                  <a:gd name="T65" fmla="*/ 235 h 687"/>
                  <a:gd name="T66" fmla="*/ 419 w 468"/>
                  <a:gd name="T67" fmla="*/ 166 h 687"/>
                  <a:gd name="T68" fmla="*/ 400 w 468"/>
                  <a:gd name="T69" fmla="*/ 113 h 687"/>
                  <a:gd name="T70" fmla="*/ 358 w 468"/>
                  <a:gd name="T71" fmla="*/ 72 h 687"/>
                  <a:gd name="T72" fmla="*/ 294 w 468"/>
                  <a:gd name="T73" fmla="*/ 47 h 687"/>
                  <a:gd name="T74" fmla="*/ 244 w 468"/>
                  <a:gd name="T75" fmla="*/ 45 h 687"/>
                  <a:gd name="T76" fmla="*/ 161 w 468"/>
                  <a:gd name="T77" fmla="*/ 58 h 687"/>
                  <a:gd name="T78" fmla="*/ 104 w 468"/>
                  <a:gd name="T79" fmla="*/ 92 h 687"/>
                  <a:gd name="T80" fmla="*/ 64 w 468"/>
                  <a:gd name="T81" fmla="*/ 140 h 687"/>
                  <a:gd name="T82" fmla="*/ 38 w 468"/>
                  <a:gd name="T83" fmla="*/ 199 h 687"/>
                  <a:gd name="T84" fmla="*/ 26 w 468"/>
                  <a:gd name="T85" fmla="*/ 250 h 687"/>
                  <a:gd name="T86" fmla="*/ 25 w 468"/>
                  <a:gd name="T87" fmla="*/ 272 h 687"/>
                  <a:gd name="T88" fmla="*/ 25 w 468"/>
                  <a:gd name="T89" fmla="*/ 276 h 687"/>
                  <a:gd name="T90" fmla="*/ 17 w 468"/>
                  <a:gd name="T91" fmla="*/ 265 h 687"/>
                  <a:gd name="T92" fmla="*/ 2 w 468"/>
                  <a:gd name="T93" fmla="*/ 231 h 687"/>
                  <a:gd name="T94" fmla="*/ 2 w 468"/>
                  <a:gd name="T95" fmla="*/ 176 h 687"/>
                  <a:gd name="T96" fmla="*/ 26 w 468"/>
                  <a:gd name="T97" fmla="*/ 115 h 687"/>
                  <a:gd name="T98" fmla="*/ 64 w 468"/>
                  <a:gd name="T99" fmla="*/ 68 h 687"/>
                  <a:gd name="T100" fmla="*/ 121 w 468"/>
                  <a:gd name="T101" fmla="*/ 28 h 687"/>
                  <a:gd name="T102" fmla="*/ 199 w 468"/>
                  <a:gd name="T103" fmla="*/ 3 h 687"/>
                  <a:gd name="T104" fmla="*/ 250 w 468"/>
                  <a:gd name="T105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68" h="687">
                    <a:moveTo>
                      <a:pt x="250" y="0"/>
                    </a:moveTo>
                    <a:lnTo>
                      <a:pt x="301" y="3"/>
                    </a:lnTo>
                    <a:lnTo>
                      <a:pt x="345" y="17"/>
                    </a:lnTo>
                    <a:lnTo>
                      <a:pt x="383" y="36"/>
                    </a:lnTo>
                    <a:lnTo>
                      <a:pt x="413" y="60"/>
                    </a:lnTo>
                    <a:lnTo>
                      <a:pt x="438" y="91"/>
                    </a:lnTo>
                    <a:lnTo>
                      <a:pt x="455" y="123"/>
                    </a:lnTo>
                    <a:lnTo>
                      <a:pt x="464" y="159"/>
                    </a:lnTo>
                    <a:lnTo>
                      <a:pt x="468" y="197"/>
                    </a:lnTo>
                    <a:lnTo>
                      <a:pt x="464" y="236"/>
                    </a:lnTo>
                    <a:lnTo>
                      <a:pt x="455" y="274"/>
                    </a:lnTo>
                    <a:lnTo>
                      <a:pt x="438" y="310"/>
                    </a:lnTo>
                    <a:lnTo>
                      <a:pt x="415" y="346"/>
                    </a:lnTo>
                    <a:lnTo>
                      <a:pt x="386" y="377"/>
                    </a:lnTo>
                    <a:lnTo>
                      <a:pt x="352" y="403"/>
                    </a:lnTo>
                    <a:lnTo>
                      <a:pt x="328" y="422"/>
                    </a:lnTo>
                    <a:lnTo>
                      <a:pt x="311" y="437"/>
                    </a:lnTo>
                    <a:lnTo>
                      <a:pt x="299" y="452"/>
                    </a:lnTo>
                    <a:lnTo>
                      <a:pt x="295" y="468"/>
                    </a:lnTo>
                    <a:lnTo>
                      <a:pt x="294" y="481"/>
                    </a:lnTo>
                    <a:lnTo>
                      <a:pt x="297" y="502"/>
                    </a:lnTo>
                    <a:lnTo>
                      <a:pt x="305" y="526"/>
                    </a:lnTo>
                    <a:lnTo>
                      <a:pt x="312" y="553"/>
                    </a:lnTo>
                    <a:lnTo>
                      <a:pt x="316" y="583"/>
                    </a:lnTo>
                    <a:lnTo>
                      <a:pt x="314" y="604"/>
                    </a:lnTo>
                    <a:lnTo>
                      <a:pt x="305" y="627"/>
                    </a:lnTo>
                    <a:lnTo>
                      <a:pt x="288" y="646"/>
                    </a:lnTo>
                    <a:lnTo>
                      <a:pt x="258" y="668"/>
                    </a:lnTo>
                    <a:lnTo>
                      <a:pt x="223" y="682"/>
                    </a:lnTo>
                    <a:lnTo>
                      <a:pt x="191" y="687"/>
                    </a:lnTo>
                    <a:lnTo>
                      <a:pt x="189" y="687"/>
                    </a:lnTo>
                    <a:lnTo>
                      <a:pt x="159" y="684"/>
                    </a:lnTo>
                    <a:lnTo>
                      <a:pt x="133" y="670"/>
                    </a:lnTo>
                    <a:lnTo>
                      <a:pt x="108" y="653"/>
                    </a:lnTo>
                    <a:lnTo>
                      <a:pt x="98" y="631"/>
                    </a:lnTo>
                    <a:lnTo>
                      <a:pt x="95" y="610"/>
                    </a:lnTo>
                    <a:lnTo>
                      <a:pt x="98" y="591"/>
                    </a:lnTo>
                    <a:lnTo>
                      <a:pt x="104" y="574"/>
                    </a:lnTo>
                    <a:lnTo>
                      <a:pt x="112" y="562"/>
                    </a:lnTo>
                    <a:lnTo>
                      <a:pt x="117" y="555"/>
                    </a:lnTo>
                    <a:lnTo>
                      <a:pt x="121" y="551"/>
                    </a:lnTo>
                    <a:lnTo>
                      <a:pt x="121" y="562"/>
                    </a:lnTo>
                    <a:lnTo>
                      <a:pt x="125" y="591"/>
                    </a:lnTo>
                    <a:lnTo>
                      <a:pt x="134" y="614"/>
                    </a:lnTo>
                    <a:lnTo>
                      <a:pt x="150" y="629"/>
                    </a:lnTo>
                    <a:lnTo>
                      <a:pt x="169" y="638"/>
                    </a:lnTo>
                    <a:lnTo>
                      <a:pt x="191" y="642"/>
                    </a:lnTo>
                    <a:lnTo>
                      <a:pt x="212" y="640"/>
                    </a:lnTo>
                    <a:lnTo>
                      <a:pt x="235" y="631"/>
                    </a:lnTo>
                    <a:lnTo>
                      <a:pt x="256" y="614"/>
                    </a:lnTo>
                    <a:lnTo>
                      <a:pt x="265" y="602"/>
                    </a:lnTo>
                    <a:lnTo>
                      <a:pt x="271" y="593"/>
                    </a:lnTo>
                    <a:lnTo>
                      <a:pt x="271" y="583"/>
                    </a:lnTo>
                    <a:lnTo>
                      <a:pt x="269" y="564"/>
                    </a:lnTo>
                    <a:lnTo>
                      <a:pt x="261" y="540"/>
                    </a:lnTo>
                    <a:lnTo>
                      <a:pt x="252" y="513"/>
                    </a:lnTo>
                    <a:lnTo>
                      <a:pt x="248" y="481"/>
                    </a:lnTo>
                    <a:lnTo>
                      <a:pt x="250" y="456"/>
                    </a:lnTo>
                    <a:lnTo>
                      <a:pt x="259" y="434"/>
                    </a:lnTo>
                    <a:lnTo>
                      <a:pt x="275" y="411"/>
                    </a:lnTo>
                    <a:lnTo>
                      <a:pt x="297" y="388"/>
                    </a:lnTo>
                    <a:lnTo>
                      <a:pt x="328" y="365"/>
                    </a:lnTo>
                    <a:lnTo>
                      <a:pt x="362" y="339"/>
                    </a:lnTo>
                    <a:lnTo>
                      <a:pt x="388" y="308"/>
                    </a:lnTo>
                    <a:lnTo>
                      <a:pt x="407" y="272"/>
                    </a:lnTo>
                    <a:lnTo>
                      <a:pt x="419" y="235"/>
                    </a:lnTo>
                    <a:lnTo>
                      <a:pt x="422" y="197"/>
                    </a:lnTo>
                    <a:lnTo>
                      <a:pt x="419" y="166"/>
                    </a:lnTo>
                    <a:lnTo>
                      <a:pt x="411" y="138"/>
                    </a:lnTo>
                    <a:lnTo>
                      <a:pt x="400" y="113"/>
                    </a:lnTo>
                    <a:lnTo>
                      <a:pt x="381" y="91"/>
                    </a:lnTo>
                    <a:lnTo>
                      <a:pt x="358" y="72"/>
                    </a:lnTo>
                    <a:lnTo>
                      <a:pt x="330" y="56"/>
                    </a:lnTo>
                    <a:lnTo>
                      <a:pt x="294" y="47"/>
                    </a:lnTo>
                    <a:lnTo>
                      <a:pt x="250" y="43"/>
                    </a:lnTo>
                    <a:lnTo>
                      <a:pt x="244" y="45"/>
                    </a:lnTo>
                    <a:lnTo>
                      <a:pt x="199" y="49"/>
                    </a:lnTo>
                    <a:lnTo>
                      <a:pt x="161" y="58"/>
                    </a:lnTo>
                    <a:lnTo>
                      <a:pt x="129" y="74"/>
                    </a:lnTo>
                    <a:lnTo>
                      <a:pt x="104" y="92"/>
                    </a:lnTo>
                    <a:lnTo>
                      <a:pt x="81" y="115"/>
                    </a:lnTo>
                    <a:lnTo>
                      <a:pt x="64" y="140"/>
                    </a:lnTo>
                    <a:lnTo>
                      <a:pt x="49" y="168"/>
                    </a:lnTo>
                    <a:lnTo>
                      <a:pt x="38" y="199"/>
                    </a:lnTo>
                    <a:lnTo>
                      <a:pt x="30" y="227"/>
                    </a:lnTo>
                    <a:lnTo>
                      <a:pt x="26" y="250"/>
                    </a:lnTo>
                    <a:lnTo>
                      <a:pt x="25" y="267"/>
                    </a:lnTo>
                    <a:lnTo>
                      <a:pt x="25" y="272"/>
                    </a:lnTo>
                    <a:lnTo>
                      <a:pt x="25" y="276"/>
                    </a:lnTo>
                    <a:lnTo>
                      <a:pt x="25" y="276"/>
                    </a:lnTo>
                    <a:lnTo>
                      <a:pt x="23" y="272"/>
                    </a:lnTo>
                    <a:lnTo>
                      <a:pt x="17" y="265"/>
                    </a:lnTo>
                    <a:lnTo>
                      <a:pt x="9" y="250"/>
                    </a:lnTo>
                    <a:lnTo>
                      <a:pt x="2" y="231"/>
                    </a:lnTo>
                    <a:lnTo>
                      <a:pt x="0" y="206"/>
                    </a:lnTo>
                    <a:lnTo>
                      <a:pt x="2" y="176"/>
                    </a:lnTo>
                    <a:lnTo>
                      <a:pt x="11" y="142"/>
                    </a:lnTo>
                    <a:lnTo>
                      <a:pt x="26" y="115"/>
                    </a:lnTo>
                    <a:lnTo>
                      <a:pt x="43" y="91"/>
                    </a:lnTo>
                    <a:lnTo>
                      <a:pt x="64" y="68"/>
                    </a:lnTo>
                    <a:lnTo>
                      <a:pt x="91" y="45"/>
                    </a:lnTo>
                    <a:lnTo>
                      <a:pt x="121" y="28"/>
                    </a:lnTo>
                    <a:lnTo>
                      <a:pt x="157" y="13"/>
                    </a:lnTo>
                    <a:lnTo>
                      <a:pt x="199" y="3"/>
                    </a:lnTo>
                    <a:lnTo>
                      <a:pt x="244" y="0"/>
                    </a:lnTo>
                    <a:lnTo>
                      <a:pt x="2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876" tIns="60937" rIns="121876" bIns="60937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40"/>
              <p:cNvSpPr>
                <a:spLocks noEditPoints="1"/>
              </p:cNvSpPr>
              <p:nvPr/>
            </p:nvSpPr>
            <p:spPr bwMode="auto">
              <a:xfrm>
                <a:off x="6777038" y="3200401"/>
                <a:ext cx="177800" cy="165100"/>
              </a:xfrm>
              <a:custGeom>
                <a:avLst/>
                <a:gdLst>
                  <a:gd name="T0" fmla="*/ 0 w 226"/>
                  <a:gd name="T1" fmla="*/ 127 h 206"/>
                  <a:gd name="T2" fmla="*/ 0 w 226"/>
                  <a:gd name="T3" fmla="*/ 127 h 206"/>
                  <a:gd name="T4" fmla="*/ 0 w 226"/>
                  <a:gd name="T5" fmla="*/ 127 h 206"/>
                  <a:gd name="T6" fmla="*/ 0 w 226"/>
                  <a:gd name="T7" fmla="*/ 127 h 206"/>
                  <a:gd name="T8" fmla="*/ 114 w 226"/>
                  <a:gd name="T9" fmla="*/ 0 h 206"/>
                  <a:gd name="T10" fmla="*/ 122 w 226"/>
                  <a:gd name="T11" fmla="*/ 0 h 206"/>
                  <a:gd name="T12" fmla="*/ 133 w 226"/>
                  <a:gd name="T13" fmla="*/ 0 h 206"/>
                  <a:gd name="T14" fmla="*/ 141 w 226"/>
                  <a:gd name="T15" fmla="*/ 2 h 206"/>
                  <a:gd name="T16" fmla="*/ 144 w 226"/>
                  <a:gd name="T17" fmla="*/ 2 h 206"/>
                  <a:gd name="T18" fmla="*/ 175 w 226"/>
                  <a:gd name="T19" fmla="*/ 9 h 206"/>
                  <a:gd name="T20" fmla="*/ 197 w 226"/>
                  <a:gd name="T21" fmla="*/ 25 h 206"/>
                  <a:gd name="T22" fmla="*/ 214 w 226"/>
                  <a:gd name="T23" fmla="*/ 44 h 206"/>
                  <a:gd name="T24" fmla="*/ 222 w 226"/>
                  <a:gd name="T25" fmla="*/ 66 h 206"/>
                  <a:gd name="T26" fmla="*/ 226 w 226"/>
                  <a:gd name="T27" fmla="*/ 91 h 206"/>
                  <a:gd name="T28" fmla="*/ 222 w 226"/>
                  <a:gd name="T29" fmla="*/ 117 h 206"/>
                  <a:gd name="T30" fmla="*/ 213 w 226"/>
                  <a:gd name="T31" fmla="*/ 144 h 206"/>
                  <a:gd name="T32" fmla="*/ 197 w 226"/>
                  <a:gd name="T33" fmla="*/ 169 h 206"/>
                  <a:gd name="T34" fmla="*/ 178 w 226"/>
                  <a:gd name="T35" fmla="*/ 188 h 206"/>
                  <a:gd name="T36" fmla="*/ 156 w 226"/>
                  <a:gd name="T37" fmla="*/ 201 h 206"/>
                  <a:gd name="T38" fmla="*/ 127 w 226"/>
                  <a:gd name="T39" fmla="*/ 206 h 206"/>
                  <a:gd name="T40" fmla="*/ 127 w 226"/>
                  <a:gd name="T41" fmla="*/ 206 h 206"/>
                  <a:gd name="T42" fmla="*/ 114 w 226"/>
                  <a:gd name="T43" fmla="*/ 203 h 206"/>
                  <a:gd name="T44" fmla="*/ 106 w 226"/>
                  <a:gd name="T45" fmla="*/ 195 h 206"/>
                  <a:gd name="T46" fmla="*/ 101 w 226"/>
                  <a:gd name="T47" fmla="*/ 186 h 206"/>
                  <a:gd name="T48" fmla="*/ 97 w 226"/>
                  <a:gd name="T49" fmla="*/ 176 h 206"/>
                  <a:gd name="T50" fmla="*/ 97 w 226"/>
                  <a:gd name="T51" fmla="*/ 169 h 206"/>
                  <a:gd name="T52" fmla="*/ 97 w 226"/>
                  <a:gd name="T53" fmla="*/ 165 h 206"/>
                  <a:gd name="T54" fmla="*/ 112 w 226"/>
                  <a:gd name="T55" fmla="*/ 174 h 206"/>
                  <a:gd name="T56" fmla="*/ 127 w 226"/>
                  <a:gd name="T57" fmla="*/ 176 h 206"/>
                  <a:gd name="T58" fmla="*/ 144 w 226"/>
                  <a:gd name="T59" fmla="*/ 174 h 206"/>
                  <a:gd name="T60" fmla="*/ 160 w 226"/>
                  <a:gd name="T61" fmla="*/ 165 h 206"/>
                  <a:gd name="T62" fmla="*/ 175 w 226"/>
                  <a:gd name="T63" fmla="*/ 150 h 206"/>
                  <a:gd name="T64" fmla="*/ 186 w 226"/>
                  <a:gd name="T65" fmla="*/ 131 h 206"/>
                  <a:gd name="T66" fmla="*/ 194 w 226"/>
                  <a:gd name="T67" fmla="*/ 112 h 206"/>
                  <a:gd name="T68" fmla="*/ 196 w 226"/>
                  <a:gd name="T69" fmla="*/ 91 h 206"/>
                  <a:gd name="T70" fmla="*/ 194 w 226"/>
                  <a:gd name="T71" fmla="*/ 74 h 206"/>
                  <a:gd name="T72" fmla="*/ 188 w 226"/>
                  <a:gd name="T73" fmla="*/ 59 h 206"/>
                  <a:gd name="T74" fmla="*/ 177 w 226"/>
                  <a:gd name="T75" fmla="*/ 47 h 206"/>
                  <a:gd name="T76" fmla="*/ 161 w 226"/>
                  <a:gd name="T77" fmla="*/ 38 h 206"/>
                  <a:gd name="T78" fmla="*/ 141 w 226"/>
                  <a:gd name="T79" fmla="*/ 30 h 206"/>
                  <a:gd name="T80" fmla="*/ 125 w 226"/>
                  <a:gd name="T81" fmla="*/ 30 h 206"/>
                  <a:gd name="T82" fmla="*/ 114 w 226"/>
                  <a:gd name="T83" fmla="*/ 28 h 206"/>
                  <a:gd name="T84" fmla="*/ 84 w 226"/>
                  <a:gd name="T85" fmla="*/ 34 h 206"/>
                  <a:gd name="T86" fmla="*/ 59 w 226"/>
                  <a:gd name="T87" fmla="*/ 45 h 206"/>
                  <a:gd name="T88" fmla="*/ 38 w 226"/>
                  <a:gd name="T89" fmla="*/ 61 h 206"/>
                  <a:gd name="T90" fmla="*/ 23 w 226"/>
                  <a:gd name="T91" fmla="*/ 80 h 206"/>
                  <a:gd name="T92" fmla="*/ 12 w 226"/>
                  <a:gd name="T93" fmla="*/ 97 h 206"/>
                  <a:gd name="T94" fmla="*/ 6 w 226"/>
                  <a:gd name="T95" fmla="*/ 112 h 206"/>
                  <a:gd name="T96" fmla="*/ 0 w 226"/>
                  <a:gd name="T97" fmla="*/ 123 h 206"/>
                  <a:gd name="T98" fmla="*/ 0 w 226"/>
                  <a:gd name="T99" fmla="*/ 127 h 206"/>
                  <a:gd name="T100" fmla="*/ 0 w 226"/>
                  <a:gd name="T101" fmla="*/ 121 h 206"/>
                  <a:gd name="T102" fmla="*/ 0 w 226"/>
                  <a:gd name="T103" fmla="*/ 106 h 206"/>
                  <a:gd name="T104" fmla="*/ 6 w 226"/>
                  <a:gd name="T105" fmla="*/ 83 h 206"/>
                  <a:gd name="T106" fmla="*/ 17 w 226"/>
                  <a:gd name="T107" fmla="*/ 61 h 206"/>
                  <a:gd name="T108" fmla="*/ 19 w 226"/>
                  <a:gd name="T109" fmla="*/ 57 h 206"/>
                  <a:gd name="T110" fmla="*/ 25 w 226"/>
                  <a:gd name="T111" fmla="*/ 47 h 206"/>
                  <a:gd name="T112" fmla="*/ 36 w 226"/>
                  <a:gd name="T113" fmla="*/ 36 h 206"/>
                  <a:gd name="T114" fmla="*/ 50 w 226"/>
                  <a:gd name="T115" fmla="*/ 23 h 206"/>
                  <a:gd name="T116" fmla="*/ 67 w 226"/>
                  <a:gd name="T117" fmla="*/ 11 h 206"/>
                  <a:gd name="T118" fmla="*/ 89 w 226"/>
                  <a:gd name="T119" fmla="*/ 2 h 206"/>
                  <a:gd name="T120" fmla="*/ 114 w 226"/>
                  <a:gd name="T12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6" h="206">
                    <a:moveTo>
                      <a:pt x="0" y="127"/>
                    </a:moveTo>
                    <a:lnTo>
                      <a:pt x="0" y="127"/>
                    </a:lnTo>
                    <a:lnTo>
                      <a:pt x="0" y="127"/>
                    </a:lnTo>
                    <a:lnTo>
                      <a:pt x="0" y="127"/>
                    </a:lnTo>
                    <a:close/>
                    <a:moveTo>
                      <a:pt x="114" y="0"/>
                    </a:moveTo>
                    <a:lnTo>
                      <a:pt x="122" y="0"/>
                    </a:lnTo>
                    <a:lnTo>
                      <a:pt x="133" y="0"/>
                    </a:lnTo>
                    <a:lnTo>
                      <a:pt x="141" y="2"/>
                    </a:lnTo>
                    <a:lnTo>
                      <a:pt x="144" y="2"/>
                    </a:lnTo>
                    <a:lnTo>
                      <a:pt x="175" y="9"/>
                    </a:lnTo>
                    <a:lnTo>
                      <a:pt x="197" y="25"/>
                    </a:lnTo>
                    <a:lnTo>
                      <a:pt x="214" y="44"/>
                    </a:lnTo>
                    <a:lnTo>
                      <a:pt x="222" y="66"/>
                    </a:lnTo>
                    <a:lnTo>
                      <a:pt x="226" y="91"/>
                    </a:lnTo>
                    <a:lnTo>
                      <a:pt x="222" y="117"/>
                    </a:lnTo>
                    <a:lnTo>
                      <a:pt x="213" y="144"/>
                    </a:lnTo>
                    <a:lnTo>
                      <a:pt x="197" y="169"/>
                    </a:lnTo>
                    <a:lnTo>
                      <a:pt x="178" y="188"/>
                    </a:lnTo>
                    <a:lnTo>
                      <a:pt x="156" y="201"/>
                    </a:lnTo>
                    <a:lnTo>
                      <a:pt x="127" y="206"/>
                    </a:lnTo>
                    <a:lnTo>
                      <a:pt x="127" y="206"/>
                    </a:lnTo>
                    <a:lnTo>
                      <a:pt x="114" y="203"/>
                    </a:lnTo>
                    <a:lnTo>
                      <a:pt x="106" y="195"/>
                    </a:lnTo>
                    <a:lnTo>
                      <a:pt x="101" y="186"/>
                    </a:lnTo>
                    <a:lnTo>
                      <a:pt x="97" y="176"/>
                    </a:lnTo>
                    <a:lnTo>
                      <a:pt x="97" y="169"/>
                    </a:lnTo>
                    <a:lnTo>
                      <a:pt x="97" y="165"/>
                    </a:lnTo>
                    <a:lnTo>
                      <a:pt x="112" y="174"/>
                    </a:lnTo>
                    <a:lnTo>
                      <a:pt x="127" y="176"/>
                    </a:lnTo>
                    <a:lnTo>
                      <a:pt x="144" y="174"/>
                    </a:lnTo>
                    <a:lnTo>
                      <a:pt x="160" y="165"/>
                    </a:lnTo>
                    <a:lnTo>
                      <a:pt x="175" y="150"/>
                    </a:lnTo>
                    <a:lnTo>
                      <a:pt x="186" y="131"/>
                    </a:lnTo>
                    <a:lnTo>
                      <a:pt x="194" y="112"/>
                    </a:lnTo>
                    <a:lnTo>
                      <a:pt x="196" y="91"/>
                    </a:lnTo>
                    <a:lnTo>
                      <a:pt x="194" y="74"/>
                    </a:lnTo>
                    <a:lnTo>
                      <a:pt x="188" y="59"/>
                    </a:lnTo>
                    <a:lnTo>
                      <a:pt x="177" y="47"/>
                    </a:lnTo>
                    <a:lnTo>
                      <a:pt x="161" y="38"/>
                    </a:lnTo>
                    <a:lnTo>
                      <a:pt x="141" y="30"/>
                    </a:lnTo>
                    <a:lnTo>
                      <a:pt x="125" y="30"/>
                    </a:lnTo>
                    <a:lnTo>
                      <a:pt x="114" y="28"/>
                    </a:lnTo>
                    <a:lnTo>
                      <a:pt x="84" y="34"/>
                    </a:lnTo>
                    <a:lnTo>
                      <a:pt x="59" y="45"/>
                    </a:lnTo>
                    <a:lnTo>
                      <a:pt x="38" y="61"/>
                    </a:lnTo>
                    <a:lnTo>
                      <a:pt x="23" y="80"/>
                    </a:lnTo>
                    <a:lnTo>
                      <a:pt x="12" y="97"/>
                    </a:lnTo>
                    <a:lnTo>
                      <a:pt x="6" y="112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0" y="121"/>
                    </a:lnTo>
                    <a:lnTo>
                      <a:pt x="0" y="106"/>
                    </a:lnTo>
                    <a:lnTo>
                      <a:pt x="6" y="83"/>
                    </a:lnTo>
                    <a:lnTo>
                      <a:pt x="17" y="61"/>
                    </a:lnTo>
                    <a:lnTo>
                      <a:pt x="19" y="57"/>
                    </a:lnTo>
                    <a:lnTo>
                      <a:pt x="25" y="47"/>
                    </a:lnTo>
                    <a:lnTo>
                      <a:pt x="36" y="36"/>
                    </a:lnTo>
                    <a:lnTo>
                      <a:pt x="50" y="23"/>
                    </a:lnTo>
                    <a:lnTo>
                      <a:pt x="67" y="11"/>
                    </a:lnTo>
                    <a:lnTo>
                      <a:pt x="89" y="2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876" tIns="60937" rIns="121876" bIns="60937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1"/>
              <p:cNvSpPr/>
              <p:nvPr/>
            </p:nvSpPr>
            <p:spPr bwMode="auto">
              <a:xfrm>
                <a:off x="6810376" y="3454401"/>
                <a:ext cx="38100" cy="122238"/>
              </a:xfrm>
              <a:custGeom>
                <a:avLst/>
                <a:gdLst>
                  <a:gd name="T0" fmla="*/ 19 w 47"/>
                  <a:gd name="T1" fmla="*/ 0 h 156"/>
                  <a:gd name="T2" fmla="*/ 19 w 47"/>
                  <a:gd name="T3" fmla="*/ 0 h 156"/>
                  <a:gd name="T4" fmla="*/ 19 w 47"/>
                  <a:gd name="T5" fmla="*/ 4 h 156"/>
                  <a:gd name="T6" fmla="*/ 17 w 47"/>
                  <a:gd name="T7" fmla="*/ 10 h 156"/>
                  <a:gd name="T8" fmla="*/ 17 w 47"/>
                  <a:gd name="T9" fmla="*/ 19 h 156"/>
                  <a:gd name="T10" fmla="*/ 17 w 47"/>
                  <a:gd name="T11" fmla="*/ 29 h 156"/>
                  <a:gd name="T12" fmla="*/ 19 w 47"/>
                  <a:gd name="T13" fmla="*/ 51 h 156"/>
                  <a:gd name="T14" fmla="*/ 23 w 47"/>
                  <a:gd name="T15" fmla="*/ 80 h 156"/>
                  <a:gd name="T16" fmla="*/ 32 w 47"/>
                  <a:gd name="T17" fmla="*/ 110 h 156"/>
                  <a:gd name="T18" fmla="*/ 47 w 47"/>
                  <a:gd name="T19" fmla="*/ 140 h 156"/>
                  <a:gd name="T20" fmla="*/ 23 w 47"/>
                  <a:gd name="T21" fmla="*/ 156 h 156"/>
                  <a:gd name="T22" fmla="*/ 9 w 47"/>
                  <a:gd name="T23" fmla="*/ 127 h 156"/>
                  <a:gd name="T24" fmla="*/ 2 w 47"/>
                  <a:gd name="T25" fmla="*/ 101 h 156"/>
                  <a:gd name="T26" fmla="*/ 0 w 47"/>
                  <a:gd name="T27" fmla="*/ 78 h 156"/>
                  <a:gd name="T28" fmla="*/ 0 w 47"/>
                  <a:gd name="T29" fmla="*/ 63 h 156"/>
                  <a:gd name="T30" fmla="*/ 2 w 47"/>
                  <a:gd name="T31" fmla="*/ 57 h 156"/>
                  <a:gd name="T32" fmla="*/ 4 w 47"/>
                  <a:gd name="T33" fmla="*/ 44 h 156"/>
                  <a:gd name="T34" fmla="*/ 8 w 47"/>
                  <a:gd name="T35" fmla="*/ 29 h 156"/>
                  <a:gd name="T36" fmla="*/ 13 w 47"/>
                  <a:gd name="T37" fmla="*/ 14 h 156"/>
                  <a:gd name="T38" fmla="*/ 17 w 47"/>
                  <a:gd name="T39" fmla="*/ 4 h 156"/>
                  <a:gd name="T40" fmla="*/ 19 w 47"/>
                  <a:gd name="T4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156">
                    <a:moveTo>
                      <a:pt x="19" y="0"/>
                    </a:moveTo>
                    <a:lnTo>
                      <a:pt x="19" y="0"/>
                    </a:lnTo>
                    <a:lnTo>
                      <a:pt x="19" y="4"/>
                    </a:lnTo>
                    <a:lnTo>
                      <a:pt x="17" y="10"/>
                    </a:lnTo>
                    <a:lnTo>
                      <a:pt x="17" y="19"/>
                    </a:lnTo>
                    <a:lnTo>
                      <a:pt x="17" y="29"/>
                    </a:lnTo>
                    <a:lnTo>
                      <a:pt x="19" y="51"/>
                    </a:lnTo>
                    <a:lnTo>
                      <a:pt x="23" y="80"/>
                    </a:lnTo>
                    <a:lnTo>
                      <a:pt x="32" y="110"/>
                    </a:lnTo>
                    <a:lnTo>
                      <a:pt x="47" y="140"/>
                    </a:lnTo>
                    <a:lnTo>
                      <a:pt x="23" y="156"/>
                    </a:lnTo>
                    <a:lnTo>
                      <a:pt x="9" y="127"/>
                    </a:lnTo>
                    <a:lnTo>
                      <a:pt x="2" y="101"/>
                    </a:lnTo>
                    <a:lnTo>
                      <a:pt x="0" y="78"/>
                    </a:lnTo>
                    <a:lnTo>
                      <a:pt x="0" y="63"/>
                    </a:lnTo>
                    <a:lnTo>
                      <a:pt x="2" y="57"/>
                    </a:lnTo>
                    <a:lnTo>
                      <a:pt x="4" y="44"/>
                    </a:lnTo>
                    <a:lnTo>
                      <a:pt x="8" y="29"/>
                    </a:lnTo>
                    <a:lnTo>
                      <a:pt x="13" y="14"/>
                    </a:lnTo>
                    <a:lnTo>
                      <a:pt x="17" y="4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876" tIns="60937" rIns="121876" bIns="60937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0" name="圆角矩形 49"/>
          <p:cNvSpPr/>
          <p:nvPr/>
        </p:nvSpPr>
        <p:spPr>
          <a:xfrm>
            <a:off x="5450141" y="3249960"/>
            <a:ext cx="1399780" cy="11304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6"/>
          <p:cNvSpPr txBox="1">
            <a:spLocks noChangeArrowheads="1"/>
          </p:cNvSpPr>
          <p:nvPr/>
        </p:nvSpPr>
        <p:spPr bwMode="auto">
          <a:xfrm>
            <a:off x="5374696" y="3316902"/>
            <a:ext cx="1503045" cy="94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6" tIns="60937" rIns="121876" bIns="60937" numCol="1" anchor="t" anchorCtr="0" compatLnSpc="1">
            <a:spAutoFit/>
          </a:bodyPr>
          <a:lstStyle/>
          <a:p>
            <a:pPr algn="ctr" defTabSz="12185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这里添加内容</a:t>
            </a:r>
          </a:p>
        </p:txBody>
      </p:sp>
      <p:cxnSp>
        <p:nvCxnSpPr>
          <p:cNvPr id="52" name="直接连接符 51"/>
          <p:cNvCxnSpPr>
            <a:stCxn id="29" idx="2"/>
            <a:endCxn id="3" idx="6"/>
          </p:cNvCxnSpPr>
          <p:nvPr/>
        </p:nvCxnSpPr>
        <p:spPr>
          <a:xfrm flipH="1" flipV="1">
            <a:off x="7391757" y="3844868"/>
            <a:ext cx="913371" cy="3962"/>
          </a:xfrm>
          <a:prstGeom prst="line">
            <a:avLst/>
          </a:prstGeom>
          <a:ln w="15875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45" idx="3"/>
            <a:endCxn id="3" idx="6"/>
          </p:cNvCxnSpPr>
          <p:nvPr/>
        </p:nvCxnSpPr>
        <p:spPr>
          <a:xfrm flipH="1">
            <a:off x="7391756" y="3027408"/>
            <a:ext cx="298655" cy="817459"/>
          </a:xfrm>
          <a:prstGeom prst="line">
            <a:avLst/>
          </a:prstGeom>
          <a:ln w="15875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33" idx="1"/>
            <a:endCxn id="3" idx="6"/>
          </p:cNvCxnSpPr>
          <p:nvPr/>
        </p:nvCxnSpPr>
        <p:spPr>
          <a:xfrm flipH="1" flipV="1">
            <a:off x="7391756" y="3844867"/>
            <a:ext cx="298655" cy="825386"/>
          </a:xfrm>
          <a:prstGeom prst="line">
            <a:avLst/>
          </a:prstGeom>
          <a:ln w="15875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8475388" y="2174769"/>
            <a:ext cx="2879274" cy="93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6" tIns="60937" rIns="121876" bIns="60937" numCol="1" anchor="t" anchorCtr="0" compatLnSpc="1">
            <a:spAutoFit/>
          </a:bodyPr>
          <a:lstStyle/>
          <a:p>
            <a:pPr algn="just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点击这里添加文字介绍</a:t>
            </a:r>
            <a:endParaRPr lang="en-US" altLang="zh-CN" sz="18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just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点击这里添加文字介绍</a:t>
            </a:r>
            <a:endParaRPr lang="en-US" altLang="zh-CN" sz="18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51149" y="2174769"/>
            <a:ext cx="2879274" cy="93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6" tIns="60937" rIns="121876" bIns="60937" numCol="1" anchor="t" anchorCtr="0" compatLnSpc="1">
            <a:spAutoFit/>
          </a:bodyPr>
          <a:lstStyle/>
          <a:p>
            <a:pPr algn="just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点击这里添加文字介绍</a:t>
            </a:r>
            <a:endParaRPr lang="en-US" altLang="zh-CN" sz="18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just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点击这里添加文字介绍</a:t>
            </a:r>
            <a:endParaRPr lang="en-US" altLang="zh-CN" sz="18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20955" y="3361638"/>
            <a:ext cx="2879274" cy="93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6" tIns="60937" rIns="121876" bIns="60937" numCol="1" anchor="t" anchorCtr="0" compatLnSpc="1">
            <a:spAutoFit/>
          </a:bodyPr>
          <a:lstStyle/>
          <a:p>
            <a:pPr algn="just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点击这里添加文字介绍</a:t>
            </a:r>
            <a:endParaRPr lang="en-US" altLang="zh-CN" sz="18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just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点击这里添加文字介绍</a:t>
            </a:r>
            <a:endParaRPr lang="en-US" altLang="zh-CN" sz="18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246944" y="4531625"/>
            <a:ext cx="2879274" cy="93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6" tIns="60937" rIns="121876" bIns="60937" numCol="1" anchor="t" anchorCtr="0" compatLnSpc="1">
            <a:spAutoFit/>
          </a:bodyPr>
          <a:lstStyle/>
          <a:p>
            <a:pPr algn="just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点击这里添加文字介绍</a:t>
            </a:r>
            <a:endParaRPr lang="en-US" altLang="zh-CN" sz="18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just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点击这里添加文字介绍</a:t>
            </a:r>
            <a:endParaRPr lang="en-US" altLang="zh-CN" sz="18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386073" y="4531625"/>
            <a:ext cx="2879274" cy="93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6" tIns="60937" rIns="121876" bIns="60937" numCol="1" anchor="t" anchorCtr="0" compatLnSpc="1">
            <a:spAutoFit/>
          </a:bodyPr>
          <a:lstStyle/>
          <a:p>
            <a:pPr algn="just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点击这里添加文字介绍</a:t>
            </a:r>
            <a:endParaRPr lang="en-US" altLang="zh-CN" sz="18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just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点击这里添加文字介绍</a:t>
            </a:r>
            <a:endParaRPr lang="en-US" altLang="zh-CN" sz="18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012211" y="3356235"/>
            <a:ext cx="2879274" cy="93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6" tIns="60937" rIns="121876" bIns="60937" numCol="1" anchor="t" anchorCtr="0" compatLnSpc="1">
            <a:spAutoFit/>
          </a:bodyPr>
          <a:lstStyle/>
          <a:p>
            <a:pPr algn="just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点击这里添加文字介绍</a:t>
            </a:r>
            <a:endParaRPr lang="en-US" altLang="zh-CN" sz="18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just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点击这里添加文字介绍</a:t>
            </a:r>
            <a:endParaRPr lang="en-US" altLang="zh-CN" sz="186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TextBox 6"/>
          <p:cNvSpPr txBox="1">
            <a:spLocks noChangeArrowheads="1"/>
          </p:cNvSpPr>
          <p:nvPr/>
        </p:nvSpPr>
        <p:spPr bwMode="auto">
          <a:xfrm>
            <a:off x="4603182" y="640648"/>
            <a:ext cx="762363" cy="533176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76" tIns="60937" rIns="121876" bIns="60937" numCol="1" anchor="t" anchorCtr="0" compatLnSpc="1">
            <a:spAutoFit/>
          </a:bodyPr>
          <a:lstStyle/>
          <a:p>
            <a:pPr algn="ctr" defTabSz="12185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标题 1"/>
          <p:cNvSpPr txBox="1"/>
          <p:nvPr/>
        </p:nvSpPr>
        <p:spPr>
          <a:xfrm>
            <a:off x="832261" y="270792"/>
            <a:ext cx="6112934" cy="545806"/>
          </a:xfrm>
        </p:spPr>
        <p:txBody>
          <a:bodyPr>
            <a:normAutofit/>
          </a:bodyPr>
          <a:lstStyle>
            <a:lvl1pPr algn="l" defTabSz="96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64" name="矩形 63"/>
          <p:cNvSpPr/>
          <p:nvPr/>
        </p:nvSpPr>
        <p:spPr>
          <a:xfrm rot="5400000" flipH="1">
            <a:off x="174503" y="301130"/>
            <a:ext cx="714592" cy="112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923926" y="775305"/>
            <a:ext cx="1042987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 rot="16200000">
            <a:off x="307561" y="319375"/>
            <a:ext cx="816410" cy="1780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7" name="椭圆 66"/>
          <p:cNvSpPr/>
          <p:nvPr/>
        </p:nvSpPr>
        <p:spPr>
          <a:xfrm flipH="1">
            <a:off x="11445464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8" name="椭圆 67"/>
          <p:cNvSpPr/>
          <p:nvPr/>
        </p:nvSpPr>
        <p:spPr>
          <a:xfrm rot="10800000">
            <a:off x="11615365" y="721308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9" name="椭圆 68"/>
          <p:cNvSpPr/>
          <p:nvPr/>
        </p:nvSpPr>
        <p:spPr>
          <a:xfrm flipH="1">
            <a:off x="11785266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0" name="椭圆 69"/>
          <p:cNvSpPr/>
          <p:nvPr/>
        </p:nvSpPr>
        <p:spPr>
          <a:xfrm rot="10800000">
            <a:off x="11955168" y="721283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0" grpId="0" animBg="1"/>
      <p:bldP spid="51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60467" y="3443923"/>
            <a:ext cx="5007644" cy="2086540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0012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95" ker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0012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95" ker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0012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95" ker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0012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95" ker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107947" y="3883927"/>
            <a:ext cx="2788364" cy="313622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0012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95" ker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276727" y="4220981"/>
            <a:ext cx="2790165" cy="313622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0012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95" ker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366790" y="3117892"/>
            <a:ext cx="735392" cy="1095881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0012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95" ker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494064" y="3110683"/>
            <a:ext cx="735392" cy="1095881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0012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95" ker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1207811" y="3149802"/>
            <a:ext cx="2536844" cy="825852"/>
          </a:xfrm>
          <a:prstGeom prst="rect">
            <a:avLst/>
          </a:prstGeom>
          <a:noFill/>
        </p:spPr>
        <p:txBody>
          <a:bodyPr vert="horz" lIns="99998" tIns="49998" rIns="99998" bIns="4999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66775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zh-CN" altLang="en-US" sz="104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30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245919" y="4395426"/>
            <a:ext cx="248150" cy="26434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998" tIns="49998" rIns="99998" bIns="49998" numCol="1" anchor="t" anchorCtr="0" compatLnSpc="1"/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97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149779" y="4371137"/>
            <a:ext cx="319825" cy="320162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998" tIns="49998" rIns="99998" bIns="49998" numCol="1" anchor="t" anchorCtr="0" compatLnSpc="1"/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97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356928" y="4384921"/>
            <a:ext cx="278640" cy="279519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998" tIns="49998" rIns="99998" bIns="49998" numCol="1" anchor="t" anchorCtr="0" compatLnSpc="1"/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97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7738558" y="4396708"/>
            <a:ext cx="265724" cy="27558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998" tIns="49998" rIns="99998" bIns="49998" numCol="1" anchor="t" anchorCtr="0" compatLnSpc="1"/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97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3981365" y="1965905"/>
            <a:ext cx="1925708" cy="825852"/>
          </a:xfrm>
          <a:prstGeom prst="rect">
            <a:avLst/>
          </a:prstGeom>
          <a:noFill/>
        </p:spPr>
        <p:txBody>
          <a:bodyPr vert="horz" lIns="99998" tIns="49998" rIns="99998" bIns="4999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66775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zh-CN" altLang="en-US" sz="104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30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6734493" y="1965905"/>
            <a:ext cx="1925708" cy="825852"/>
          </a:xfrm>
          <a:prstGeom prst="rect">
            <a:avLst/>
          </a:prstGeom>
          <a:noFill/>
        </p:spPr>
        <p:txBody>
          <a:bodyPr vert="horz" lIns="99998" tIns="49998" rIns="99998" bIns="4999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66775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zh-CN" altLang="en-US" sz="104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30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8310727" y="2870609"/>
            <a:ext cx="2633129" cy="825852"/>
          </a:xfrm>
          <a:prstGeom prst="rect">
            <a:avLst/>
          </a:prstGeom>
          <a:noFill/>
        </p:spPr>
        <p:txBody>
          <a:bodyPr vert="horz" lIns="99998" tIns="49998" rIns="99998" bIns="4999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866775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zh-CN" altLang="en-US" sz="104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30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832261" y="270792"/>
            <a:ext cx="6112934" cy="545806"/>
          </a:xfrm>
        </p:spPr>
        <p:txBody>
          <a:bodyPr>
            <a:normAutofit/>
          </a:bodyPr>
          <a:lstStyle>
            <a:lvl1pPr algn="l" defTabSz="96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24" name="矩形 23"/>
          <p:cNvSpPr/>
          <p:nvPr/>
        </p:nvSpPr>
        <p:spPr>
          <a:xfrm rot="5400000" flipH="1">
            <a:off x="174503" y="301130"/>
            <a:ext cx="714592" cy="112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923926" y="775305"/>
            <a:ext cx="1042987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 rot="16200000">
            <a:off x="307561" y="319375"/>
            <a:ext cx="816410" cy="1780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椭圆 26"/>
          <p:cNvSpPr/>
          <p:nvPr/>
        </p:nvSpPr>
        <p:spPr>
          <a:xfrm flipH="1">
            <a:off x="11445464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椭圆 27"/>
          <p:cNvSpPr/>
          <p:nvPr/>
        </p:nvSpPr>
        <p:spPr>
          <a:xfrm rot="10800000">
            <a:off x="11615365" y="721308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椭圆 28"/>
          <p:cNvSpPr/>
          <p:nvPr/>
        </p:nvSpPr>
        <p:spPr>
          <a:xfrm flipH="1">
            <a:off x="11785266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椭圆 29"/>
          <p:cNvSpPr/>
          <p:nvPr/>
        </p:nvSpPr>
        <p:spPr>
          <a:xfrm rot="10800000">
            <a:off x="11955168" y="721283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/>
          <p:nvPr/>
        </p:nvSpPr>
        <p:spPr bwMode="auto">
          <a:xfrm>
            <a:off x="5374480" y="4385666"/>
            <a:ext cx="1872570" cy="2480166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79" tIns="60939" rIns="121879" bIns="6093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4949184" y="1475915"/>
            <a:ext cx="1540374" cy="1591371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879" tIns="60939" rIns="121879" bIns="6093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4944952" y="3416454"/>
            <a:ext cx="1555186" cy="1604068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879" tIns="60939" rIns="121879" bIns="6093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5706675" y="2455707"/>
            <a:ext cx="1540374" cy="1580788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879" tIns="60939" rIns="121879" bIns="6093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Text Placeholder 3"/>
          <p:cNvSpPr txBox="1"/>
          <p:nvPr/>
        </p:nvSpPr>
        <p:spPr>
          <a:xfrm rot="19086412">
            <a:off x="6764093" y="4555312"/>
            <a:ext cx="304571" cy="32810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9" name="Text Placeholder 3"/>
          <p:cNvSpPr txBox="1"/>
          <p:nvPr/>
        </p:nvSpPr>
        <p:spPr>
          <a:xfrm rot="2817072">
            <a:off x="5123253" y="3596224"/>
            <a:ext cx="304571" cy="32810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0" name="Text Placeholder 3"/>
          <p:cNvSpPr txBox="1"/>
          <p:nvPr/>
        </p:nvSpPr>
        <p:spPr>
          <a:xfrm rot="18997969">
            <a:off x="6763928" y="2636465"/>
            <a:ext cx="304571" cy="32810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1" name="Text Placeholder 3"/>
          <p:cNvSpPr txBox="1"/>
          <p:nvPr/>
        </p:nvSpPr>
        <p:spPr>
          <a:xfrm rot="2817072">
            <a:off x="5123253" y="1677043"/>
            <a:ext cx="304571" cy="32810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2" name="Rectangle 23"/>
          <p:cNvSpPr/>
          <p:nvPr/>
        </p:nvSpPr>
        <p:spPr>
          <a:xfrm rot="18897855">
            <a:off x="5802066" y="3260846"/>
            <a:ext cx="1077218" cy="2153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3" name="Rectangle 26"/>
          <p:cNvSpPr/>
          <p:nvPr/>
        </p:nvSpPr>
        <p:spPr>
          <a:xfrm rot="2726022">
            <a:off x="5327832" y="2281779"/>
            <a:ext cx="1029128" cy="205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4" name="Rectangle 27"/>
          <p:cNvSpPr/>
          <p:nvPr/>
        </p:nvSpPr>
        <p:spPr>
          <a:xfrm rot="2786029">
            <a:off x="5290092" y="4213363"/>
            <a:ext cx="1077218" cy="2153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5" name="Rectangle 28"/>
          <p:cNvSpPr/>
          <p:nvPr/>
        </p:nvSpPr>
        <p:spPr>
          <a:xfrm rot="18897855">
            <a:off x="5814760" y="5180641"/>
            <a:ext cx="1077218" cy="2153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6" name="Freeform 100"/>
          <p:cNvSpPr>
            <a:spLocks noEditPoints="1"/>
          </p:cNvSpPr>
          <p:nvPr/>
        </p:nvSpPr>
        <p:spPr bwMode="auto">
          <a:xfrm>
            <a:off x="5521386" y="6248288"/>
            <a:ext cx="511529" cy="490429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79" tIns="60939" rIns="121879" bIns="6093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Freeform 187"/>
          <p:cNvSpPr>
            <a:spLocks noEditPoints="1"/>
          </p:cNvSpPr>
          <p:nvPr/>
        </p:nvSpPr>
        <p:spPr bwMode="auto">
          <a:xfrm>
            <a:off x="7380127" y="4445476"/>
            <a:ext cx="580107" cy="374950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79" tIns="60939" rIns="121879" bIns="6093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Freeform 52"/>
          <p:cNvSpPr>
            <a:spLocks noEditPoints="1"/>
          </p:cNvSpPr>
          <p:nvPr/>
        </p:nvSpPr>
        <p:spPr bwMode="auto">
          <a:xfrm>
            <a:off x="4309256" y="3465580"/>
            <a:ext cx="558244" cy="55831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879" tIns="60939" rIns="121879" bIns="6093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Freeform 51"/>
          <p:cNvSpPr>
            <a:spLocks noEditPoints="1"/>
          </p:cNvSpPr>
          <p:nvPr/>
        </p:nvSpPr>
        <p:spPr bwMode="auto">
          <a:xfrm>
            <a:off x="7346510" y="2382728"/>
            <a:ext cx="481346" cy="681547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879" tIns="60939" rIns="121879" bIns="6093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Freeform 152"/>
          <p:cNvSpPr>
            <a:spLocks noEditPoints="1"/>
          </p:cNvSpPr>
          <p:nvPr/>
        </p:nvSpPr>
        <p:spPr bwMode="auto">
          <a:xfrm>
            <a:off x="4289002" y="1536598"/>
            <a:ext cx="529104" cy="489029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879" tIns="60939" rIns="121879" bIns="6093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TextBox 37"/>
          <p:cNvSpPr txBox="1"/>
          <p:nvPr/>
        </p:nvSpPr>
        <p:spPr>
          <a:xfrm>
            <a:off x="8143922" y="4426215"/>
            <a:ext cx="2860708" cy="410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38"/>
          <p:cNvSpPr/>
          <p:nvPr/>
        </p:nvSpPr>
        <p:spPr>
          <a:xfrm>
            <a:off x="8143919" y="4146676"/>
            <a:ext cx="1231106" cy="246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3" name="TextBox 40"/>
          <p:cNvSpPr txBox="1"/>
          <p:nvPr/>
        </p:nvSpPr>
        <p:spPr>
          <a:xfrm>
            <a:off x="8143922" y="2555823"/>
            <a:ext cx="2860709" cy="410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41"/>
          <p:cNvSpPr/>
          <p:nvPr/>
        </p:nvSpPr>
        <p:spPr>
          <a:xfrm>
            <a:off x="8143919" y="2263585"/>
            <a:ext cx="1231106" cy="246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5" name="TextBox 43"/>
          <p:cNvSpPr txBox="1"/>
          <p:nvPr/>
        </p:nvSpPr>
        <p:spPr>
          <a:xfrm>
            <a:off x="914209" y="3581506"/>
            <a:ext cx="3033825" cy="410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44"/>
          <p:cNvSpPr/>
          <p:nvPr/>
        </p:nvSpPr>
        <p:spPr>
          <a:xfrm>
            <a:off x="2696146" y="3327361"/>
            <a:ext cx="1231106" cy="246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7" name="TextBox 46"/>
          <p:cNvSpPr txBox="1"/>
          <p:nvPr/>
        </p:nvSpPr>
        <p:spPr>
          <a:xfrm>
            <a:off x="1106127" y="1623464"/>
            <a:ext cx="2797987" cy="410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47"/>
          <p:cNvSpPr/>
          <p:nvPr/>
        </p:nvSpPr>
        <p:spPr>
          <a:xfrm>
            <a:off x="2696146" y="1369319"/>
            <a:ext cx="1231106" cy="246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9" name="标题 1"/>
          <p:cNvSpPr txBox="1"/>
          <p:nvPr/>
        </p:nvSpPr>
        <p:spPr>
          <a:xfrm>
            <a:off x="832261" y="270792"/>
            <a:ext cx="6112934" cy="545806"/>
          </a:xfrm>
        </p:spPr>
        <p:txBody>
          <a:bodyPr>
            <a:normAutofit/>
          </a:bodyPr>
          <a:lstStyle>
            <a:lvl1pPr algn="l" defTabSz="96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30" name="矩形 29"/>
          <p:cNvSpPr/>
          <p:nvPr/>
        </p:nvSpPr>
        <p:spPr>
          <a:xfrm rot="5400000" flipH="1">
            <a:off x="174503" y="301130"/>
            <a:ext cx="714592" cy="112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923926" y="775305"/>
            <a:ext cx="1042987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 rot="16200000">
            <a:off x="307561" y="319375"/>
            <a:ext cx="816410" cy="1780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椭圆 32"/>
          <p:cNvSpPr/>
          <p:nvPr/>
        </p:nvSpPr>
        <p:spPr>
          <a:xfrm flipH="1">
            <a:off x="11445464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椭圆 33"/>
          <p:cNvSpPr/>
          <p:nvPr/>
        </p:nvSpPr>
        <p:spPr>
          <a:xfrm rot="10800000">
            <a:off x="11615365" y="721308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椭圆 34"/>
          <p:cNvSpPr/>
          <p:nvPr/>
        </p:nvSpPr>
        <p:spPr>
          <a:xfrm flipH="1">
            <a:off x="11785266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椭圆 35"/>
          <p:cNvSpPr/>
          <p:nvPr/>
        </p:nvSpPr>
        <p:spPr>
          <a:xfrm rot="10800000">
            <a:off x="11955168" y="721283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000"/>
                            </p:stCondLst>
                            <p:childTnLst>
                              <p:par>
                                <p:cTn id="1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05569" y="1883083"/>
            <a:ext cx="2909569" cy="848266"/>
            <a:chOff x="6505717" y="1882519"/>
            <a:chExt cx="2910626" cy="848573"/>
          </a:xfrm>
        </p:grpSpPr>
        <p:sp>
          <p:nvSpPr>
            <p:cNvPr id="3" name="文本框 2"/>
            <p:cNvSpPr txBox="1"/>
            <p:nvPr/>
          </p:nvSpPr>
          <p:spPr>
            <a:xfrm>
              <a:off x="6505718" y="1882519"/>
              <a:ext cx="1223856" cy="248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15" b="1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单击此处添加标题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6505717" y="2182601"/>
              <a:ext cx="2910626" cy="548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10315" y="3458515"/>
            <a:ext cx="2909569" cy="848267"/>
            <a:chOff x="5510102" y="3458520"/>
            <a:chExt cx="2910626" cy="848574"/>
          </a:xfrm>
        </p:grpSpPr>
        <p:sp>
          <p:nvSpPr>
            <p:cNvPr id="6" name="文本框 5"/>
            <p:cNvSpPr txBox="1"/>
            <p:nvPr/>
          </p:nvSpPr>
          <p:spPr>
            <a:xfrm>
              <a:off x="5510102" y="3458520"/>
              <a:ext cx="1223856" cy="248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15" b="1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单击此处添加标题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5510102" y="3758603"/>
              <a:ext cx="2910626" cy="548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71876" y="5136851"/>
            <a:ext cx="2909569" cy="783832"/>
            <a:chOff x="3270850" y="5137465"/>
            <a:chExt cx="2910626" cy="784116"/>
          </a:xfrm>
        </p:grpSpPr>
        <p:sp>
          <p:nvSpPr>
            <p:cNvPr id="9" name="文本框 8"/>
            <p:cNvSpPr txBox="1"/>
            <p:nvPr/>
          </p:nvSpPr>
          <p:spPr>
            <a:xfrm>
              <a:off x="4650194" y="5137465"/>
              <a:ext cx="1223856" cy="248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15" b="1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单击此处添加标题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270850" y="5373090"/>
              <a:ext cx="2910626" cy="548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10601" y="1245133"/>
            <a:ext cx="2956438" cy="5022661"/>
            <a:chOff x="4309952" y="1244338"/>
            <a:chExt cx="2957513" cy="5024487"/>
          </a:xfrm>
        </p:grpSpPr>
        <p:sp>
          <p:nvSpPr>
            <p:cNvPr id="12" name="任意多边形 6"/>
            <p:cNvSpPr/>
            <p:nvPr/>
          </p:nvSpPr>
          <p:spPr>
            <a:xfrm>
              <a:off x="4651329" y="1244338"/>
              <a:ext cx="2118177" cy="5024487"/>
            </a:xfrm>
            <a:custGeom>
              <a:avLst/>
              <a:gdLst>
                <a:gd name="connsiteX0" fmla="*/ 1299018 w 2824236"/>
                <a:gd name="connsiteY0" fmla="*/ 0 h 7600950"/>
                <a:gd name="connsiteX1" fmla="*/ 556068 w 2824236"/>
                <a:gd name="connsiteY1" fmla="*/ 723900 h 7600950"/>
                <a:gd name="connsiteX2" fmla="*/ 1584768 w 2824236"/>
                <a:gd name="connsiteY2" fmla="*/ 1733550 h 7600950"/>
                <a:gd name="connsiteX3" fmla="*/ 3618 w 2824236"/>
                <a:gd name="connsiteY3" fmla="*/ 3943350 h 7600950"/>
                <a:gd name="connsiteX4" fmla="*/ 2118168 w 2824236"/>
                <a:gd name="connsiteY4" fmla="*/ 5067300 h 7600950"/>
                <a:gd name="connsiteX5" fmla="*/ 2803968 w 2824236"/>
                <a:gd name="connsiteY5" fmla="*/ 6438900 h 7600950"/>
                <a:gd name="connsiteX6" fmla="*/ 2575368 w 2824236"/>
                <a:gd name="connsiteY6" fmla="*/ 7600950 h 760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236" h="7600950">
                  <a:moveTo>
                    <a:pt x="1299018" y="0"/>
                  </a:moveTo>
                  <a:cubicBezTo>
                    <a:pt x="903730" y="217487"/>
                    <a:pt x="508443" y="434975"/>
                    <a:pt x="556068" y="723900"/>
                  </a:cubicBezTo>
                  <a:cubicBezTo>
                    <a:pt x="603693" y="1012825"/>
                    <a:pt x="1676843" y="1196975"/>
                    <a:pt x="1584768" y="1733550"/>
                  </a:cubicBezTo>
                  <a:cubicBezTo>
                    <a:pt x="1492693" y="2270125"/>
                    <a:pt x="-85282" y="3387725"/>
                    <a:pt x="3618" y="3943350"/>
                  </a:cubicBezTo>
                  <a:cubicBezTo>
                    <a:pt x="92518" y="4498975"/>
                    <a:pt x="1651443" y="4651375"/>
                    <a:pt x="2118168" y="5067300"/>
                  </a:cubicBezTo>
                  <a:cubicBezTo>
                    <a:pt x="2584893" y="5483225"/>
                    <a:pt x="2727768" y="6016625"/>
                    <a:pt x="2803968" y="6438900"/>
                  </a:cubicBezTo>
                  <a:cubicBezTo>
                    <a:pt x="2880168" y="6861175"/>
                    <a:pt x="2727768" y="7231062"/>
                    <a:pt x="2575368" y="7600950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泪滴形 12"/>
            <p:cNvSpPr/>
            <p:nvPr/>
          </p:nvSpPr>
          <p:spPr>
            <a:xfrm>
              <a:off x="5381515" y="1892431"/>
              <a:ext cx="942975" cy="942975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泪滴形 13"/>
            <p:cNvSpPr/>
            <p:nvPr/>
          </p:nvSpPr>
          <p:spPr>
            <a:xfrm>
              <a:off x="4309952" y="3506919"/>
              <a:ext cx="942975" cy="942975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泪滴形 14"/>
            <p:cNvSpPr/>
            <p:nvPr/>
          </p:nvSpPr>
          <p:spPr>
            <a:xfrm>
              <a:off x="6324490" y="5135694"/>
              <a:ext cx="942975" cy="942975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510102" y="2021019"/>
              <a:ext cx="685800" cy="685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438540" y="3635506"/>
              <a:ext cx="685800" cy="685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453077" y="5264281"/>
              <a:ext cx="685800" cy="685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605744" y="2126311"/>
              <a:ext cx="646566" cy="369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20%</a:t>
              </a:r>
              <a:endParaRPr lang="zh-CN" altLang="en-US" sz="1800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514039" y="3743566"/>
              <a:ext cx="646566" cy="369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20%</a:t>
              </a:r>
              <a:endParaRPr lang="zh-CN" altLang="en-US" sz="1800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550162" y="5394558"/>
              <a:ext cx="646566" cy="369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b="1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20%</a:t>
              </a:r>
              <a:endParaRPr lang="zh-CN" altLang="en-US" sz="1800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标题 1"/>
          <p:cNvSpPr txBox="1"/>
          <p:nvPr/>
        </p:nvSpPr>
        <p:spPr>
          <a:xfrm>
            <a:off x="832261" y="270792"/>
            <a:ext cx="6112934" cy="545806"/>
          </a:xfrm>
        </p:spPr>
        <p:txBody>
          <a:bodyPr>
            <a:normAutofit/>
          </a:bodyPr>
          <a:lstStyle>
            <a:lvl1pPr algn="l" defTabSz="96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23" name="矩形 22"/>
          <p:cNvSpPr/>
          <p:nvPr/>
        </p:nvSpPr>
        <p:spPr>
          <a:xfrm rot="5400000" flipH="1">
            <a:off x="174503" y="301130"/>
            <a:ext cx="714592" cy="112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923926" y="775305"/>
            <a:ext cx="1042987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 rot="16200000">
            <a:off x="307561" y="319375"/>
            <a:ext cx="816410" cy="1780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椭圆 25"/>
          <p:cNvSpPr/>
          <p:nvPr/>
        </p:nvSpPr>
        <p:spPr>
          <a:xfrm flipH="1">
            <a:off x="11445464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椭圆 26"/>
          <p:cNvSpPr/>
          <p:nvPr/>
        </p:nvSpPr>
        <p:spPr>
          <a:xfrm rot="10800000">
            <a:off x="11615365" y="721308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椭圆 27"/>
          <p:cNvSpPr/>
          <p:nvPr/>
        </p:nvSpPr>
        <p:spPr>
          <a:xfrm flipH="1">
            <a:off x="11785266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椭圆 28"/>
          <p:cNvSpPr/>
          <p:nvPr/>
        </p:nvSpPr>
        <p:spPr>
          <a:xfrm rot="10800000">
            <a:off x="11955168" y="721283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"/>
            <a:ext cx="12192000" cy="68576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262" b="-92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69275" y="3980088"/>
            <a:ext cx="4019401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dist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工作总结</a:t>
            </a:r>
            <a:r>
              <a:rPr lang="en-US" altLang="zh-CN" sz="2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2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新年计划</a:t>
            </a:r>
            <a:r>
              <a:rPr lang="en-US" altLang="zh-CN" sz="2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2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述职报告</a:t>
            </a:r>
          </a:p>
        </p:txBody>
      </p:sp>
      <p:sp>
        <p:nvSpPr>
          <p:cNvPr id="7" name="矩形 6"/>
          <p:cNvSpPr/>
          <p:nvPr/>
        </p:nvSpPr>
        <p:spPr>
          <a:xfrm>
            <a:off x="4480899" y="4909369"/>
            <a:ext cx="3396154" cy="35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705" b="1" spc="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汇报人：</a:t>
            </a:r>
            <a:r>
              <a:rPr lang="en-US" altLang="zh-CN" sz="1705" b="1" spc="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xiazaii</a:t>
            </a:r>
            <a:endParaRPr lang="zh-CN" altLang="en-US" sz="1705" b="1" spc="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945508" y="3836342"/>
            <a:ext cx="4165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6442546543      _5"/>
          <p:cNvSpPr>
            <a:spLocks noChangeArrowheads="1"/>
          </p:cNvSpPr>
          <p:nvPr/>
        </p:nvSpPr>
        <p:spPr bwMode="auto">
          <a:xfrm>
            <a:off x="4864894" y="3097739"/>
            <a:ext cx="2462214" cy="7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charset="-122"/>
                <a:cs typeface="宋体" panose="02010600030101010101" pitchFamily="2" charset="-122"/>
              </a:rPr>
              <a:t>感谢聆听</a:t>
            </a:r>
            <a:endParaRPr lang="en-US" altLang="zh-CN" sz="4800" b="1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"/>
            <a:ext cx="12192000" cy="68576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963" t="-39604" r="-18963" b="-238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3546571" y="3504020"/>
            <a:ext cx="5135606" cy="83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点击添加标题</a:t>
            </a:r>
            <a:endParaRPr lang="en-US" altLang="zh-CN" sz="48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6" name="矩形 70"/>
          <p:cNvSpPr>
            <a:spLocks noChangeArrowheads="1"/>
          </p:cNvSpPr>
          <p:nvPr/>
        </p:nvSpPr>
        <p:spPr bwMode="auto">
          <a:xfrm>
            <a:off x="2505830" y="4544456"/>
            <a:ext cx="72170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在此处添加文字，在此处在此处添加文字在此处添加文字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2382301" y="4076753"/>
            <a:ext cx="1455847" cy="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8343695" y="4076753"/>
            <a:ext cx="1379224" cy="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_14"/>
          <p:cNvSpPr txBox="1">
            <a:spLocks noChangeArrowheads="1"/>
          </p:cNvSpPr>
          <p:nvPr/>
        </p:nvSpPr>
        <p:spPr bwMode="auto">
          <a:xfrm>
            <a:off x="5052910" y="2417443"/>
            <a:ext cx="2263563" cy="64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866775"/>
            <a:r>
              <a:rPr lang="en-US" altLang="zh-CN" sz="5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5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/>
      <p:bldP spid="36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4"/>
          <p:cNvCxnSpPr/>
          <p:nvPr/>
        </p:nvCxnSpPr>
        <p:spPr bwMode="auto">
          <a:xfrm flipV="1">
            <a:off x="6309766" y="5817520"/>
            <a:ext cx="1915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5"/>
          <p:cNvCxnSpPr/>
          <p:nvPr/>
        </p:nvCxnSpPr>
        <p:spPr bwMode="auto">
          <a:xfrm flipV="1">
            <a:off x="8225716" y="5375325"/>
            <a:ext cx="0" cy="446300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91052" y="1794289"/>
            <a:ext cx="1934664" cy="0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/>
          <p:cNvGrpSpPr/>
          <p:nvPr/>
        </p:nvGrpSpPr>
        <p:grpSpPr>
          <a:xfrm>
            <a:off x="1658851" y="3745070"/>
            <a:ext cx="3341038" cy="1513773"/>
            <a:chOff x="954609" y="1833070"/>
            <a:chExt cx="3341222" cy="1513856"/>
          </a:xfrm>
        </p:grpSpPr>
        <p:sp>
          <p:nvSpPr>
            <p:cNvPr id="70" name="TextBox 72"/>
            <p:cNvSpPr txBox="1"/>
            <p:nvPr/>
          </p:nvSpPr>
          <p:spPr bwMode="auto">
            <a:xfrm>
              <a:off x="954609" y="1833070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defTabSz="866775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35" b="1" dirty="0">
                  <a:solidFill>
                    <a:srgbClr val="CF3C27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标题文本预设</a:t>
              </a:r>
            </a:p>
          </p:txBody>
        </p:sp>
        <p:sp>
          <p:nvSpPr>
            <p:cNvPr id="71" name="Rectangle 73"/>
            <p:cNvSpPr/>
            <p:nvPr/>
          </p:nvSpPr>
          <p:spPr bwMode="auto">
            <a:xfrm>
              <a:off x="954609" y="2079291"/>
              <a:ext cx="3341222" cy="126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35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此部分内容作为文字排版占位显示</a:t>
              </a:r>
              <a:br>
                <a:rPr lang="zh-CN" altLang="en-US" sz="1335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</a:br>
              <a:r>
                <a:rPr lang="zh-CN" altLang="en-US" sz="1335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（建议使用主题字体）</a:t>
              </a:r>
            </a:p>
          </p:txBody>
        </p:sp>
      </p:grpSp>
      <p:grpSp>
        <p:nvGrpSpPr>
          <p:cNvPr id="8" name="Group 3"/>
          <p:cNvGrpSpPr/>
          <p:nvPr/>
        </p:nvGrpSpPr>
        <p:grpSpPr>
          <a:xfrm>
            <a:off x="1585062" y="2700495"/>
            <a:ext cx="2961015" cy="829141"/>
            <a:chOff x="1402312" y="4026960"/>
            <a:chExt cx="2961178" cy="829187"/>
          </a:xfrm>
        </p:grpSpPr>
        <p:sp>
          <p:nvSpPr>
            <p:cNvPr id="60" name="Oval 70"/>
            <p:cNvSpPr/>
            <p:nvPr/>
          </p:nvSpPr>
          <p:spPr bwMode="auto">
            <a:xfrm>
              <a:off x="3534303" y="4026960"/>
              <a:ext cx="829187" cy="8291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: Shape 71"/>
            <p:cNvSpPr/>
            <p:nvPr/>
          </p:nvSpPr>
          <p:spPr bwMode="auto">
            <a:xfrm>
              <a:off x="3737281" y="4218422"/>
              <a:ext cx="423231" cy="4217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2" name="Oval 66"/>
            <p:cNvSpPr/>
            <p:nvPr/>
          </p:nvSpPr>
          <p:spPr bwMode="auto">
            <a:xfrm>
              <a:off x="1402312" y="4026960"/>
              <a:ext cx="829187" cy="8291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 bwMode="auto">
            <a:xfrm>
              <a:off x="1605998" y="4243973"/>
              <a:ext cx="421791" cy="395160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68" name="Freeform: Shape 68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Freeform: Shape 69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4" name="Oval 62"/>
            <p:cNvSpPr/>
            <p:nvPr/>
          </p:nvSpPr>
          <p:spPr bwMode="auto">
            <a:xfrm>
              <a:off x="2467588" y="4026960"/>
              <a:ext cx="829187" cy="8291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5" name="Group 63"/>
            <p:cNvGrpSpPr/>
            <p:nvPr/>
          </p:nvGrpSpPr>
          <p:grpSpPr bwMode="auto">
            <a:xfrm>
              <a:off x="2737505" y="4230657"/>
              <a:ext cx="289352" cy="421792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66" name="Freeform: Shape 64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: Shape 65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9" name="Straight Connector 58"/>
          <p:cNvCxnSpPr/>
          <p:nvPr/>
        </p:nvCxnSpPr>
        <p:spPr bwMode="auto">
          <a:xfrm>
            <a:off x="6350072" y="2468290"/>
            <a:ext cx="11702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9"/>
          <p:cNvCxnSpPr/>
          <p:nvPr/>
        </p:nvCxnSpPr>
        <p:spPr bwMode="auto">
          <a:xfrm>
            <a:off x="7520370" y="2463971"/>
            <a:ext cx="0" cy="446300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"/>
          <p:cNvGrpSpPr/>
          <p:nvPr/>
        </p:nvGrpSpPr>
        <p:grpSpPr>
          <a:xfrm>
            <a:off x="5434560" y="1268879"/>
            <a:ext cx="981728" cy="4815069"/>
            <a:chOff x="5434524" y="1268760"/>
            <a:chExt cx="981781" cy="4815333"/>
          </a:xfrm>
        </p:grpSpPr>
        <p:sp>
          <p:nvSpPr>
            <p:cNvPr id="21" name="Rectangle 15"/>
            <p:cNvSpPr/>
            <p:nvPr/>
          </p:nvSpPr>
          <p:spPr bwMode="auto">
            <a:xfrm>
              <a:off x="5566963" y="1401200"/>
              <a:ext cx="696748" cy="3509651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22" name="Group 16"/>
            <p:cNvGrpSpPr/>
            <p:nvPr/>
          </p:nvGrpSpPr>
          <p:grpSpPr bwMode="auto">
            <a:xfrm>
              <a:off x="5566963" y="5133982"/>
              <a:ext cx="696748" cy="950111"/>
              <a:chOff x="5675267" y="5586733"/>
              <a:chExt cx="768542" cy="1047987"/>
            </a:xfrm>
          </p:grpSpPr>
          <p:sp>
            <p:nvSpPr>
              <p:cNvPr id="58" name="Isosceles Triangle 52"/>
              <p:cNvSpPr/>
              <p:nvPr/>
            </p:nvSpPr>
            <p:spPr>
              <a:xfrm flipV="1">
                <a:off x="5675267" y="5586733"/>
                <a:ext cx="768542" cy="1047987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: Shape 53"/>
              <p:cNvSpPr/>
              <p:nvPr/>
            </p:nvSpPr>
            <p:spPr>
              <a:xfrm flipV="1">
                <a:off x="5883281" y="6098024"/>
                <a:ext cx="352513" cy="536696"/>
              </a:xfrm>
              <a:custGeom>
                <a:avLst/>
                <a:gdLst>
                  <a:gd name="connsiteX0" fmla="*/ 0 w 354170"/>
                  <a:gd name="connsiteY0" fmla="*/ 479252 h 479252"/>
                  <a:gd name="connsiteX1" fmla="*/ 177085 w 354170"/>
                  <a:gd name="connsiteY1" fmla="*/ 0 h 479252"/>
                  <a:gd name="connsiteX2" fmla="*/ 354170 w 354170"/>
                  <a:gd name="connsiteY2" fmla="*/ 479252 h 479252"/>
                  <a:gd name="connsiteX3" fmla="*/ 0 w 354170"/>
                  <a:gd name="connsiteY3" fmla="*/ 479252 h 479252"/>
                  <a:gd name="connsiteX0-1" fmla="*/ 0 w 354170"/>
                  <a:gd name="connsiteY0-2" fmla="*/ 479252 h 537369"/>
                  <a:gd name="connsiteX1-3" fmla="*/ 177085 w 354170"/>
                  <a:gd name="connsiteY1-4" fmla="*/ 0 h 537369"/>
                  <a:gd name="connsiteX2-5" fmla="*/ 354170 w 354170"/>
                  <a:gd name="connsiteY2-6" fmla="*/ 479252 h 537369"/>
                  <a:gd name="connsiteX3-7" fmla="*/ 173116 w 354170"/>
                  <a:gd name="connsiteY3-8" fmla="*/ 537369 h 537369"/>
                  <a:gd name="connsiteX4" fmla="*/ 0 w 354170"/>
                  <a:gd name="connsiteY4" fmla="*/ 479252 h 5373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170" h="537369">
                    <a:moveTo>
                      <a:pt x="0" y="479252"/>
                    </a:moveTo>
                    <a:lnTo>
                      <a:pt x="177085" y="0"/>
                    </a:lnTo>
                    <a:lnTo>
                      <a:pt x="354170" y="479252"/>
                    </a:lnTo>
                    <a:cubicBezTo>
                      <a:pt x="289056" y="480368"/>
                      <a:pt x="238230" y="536253"/>
                      <a:pt x="173116" y="537369"/>
                    </a:cubicBezTo>
                    <a:lnTo>
                      <a:pt x="0" y="479252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Oval 17"/>
            <p:cNvSpPr/>
            <p:nvPr/>
          </p:nvSpPr>
          <p:spPr bwMode="auto">
            <a:xfrm>
              <a:off x="5830403" y="4824476"/>
              <a:ext cx="181385" cy="1799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cxnSp>
          <p:nvCxnSpPr>
            <p:cNvPr id="24" name="Straight Connector 18"/>
            <p:cNvCxnSpPr>
              <a:endCxn id="43" idx="7"/>
            </p:cNvCxnSpPr>
            <p:nvPr/>
          </p:nvCxnSpPr>
          <p:spPr bwMode="auto">
            <a:xfrm flipH="1">
              <a:off x="5630305" y="1429991"/>
              <a:ext cx="587342" cy="39444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9"/>
            <p:cNvCxnSpPr>
              <a:endCxn id="47" idx="7"/>
            </p:cNvCxnSpPr>
            <p:nvPr/>
          </p:nvCxnSpPr>
          <p:spPr bwMode="auto">
            <a:xfrm flipH="1">
              <a:off x="5980117" y="1847463"/>
              <a:ext cx="204418" cy="185704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"/>
            <p:cNvCxnSpPr>
              <a:endCxn id="47" idx="5"/>
            </p:cNvCxnSpPr>
            <p:nvPr/>
          </p:nvCxnSpPr>
          <p:spPr bwMode="auto">
            <a:xfrm flipH="1" flipV="1">
              <a:off x="5980117" y="2220310"/>
              <a:ext cx="198660" cy="23608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"/>
            <p:cNvCxnSpPr>
              <a:stCxn id="47" idx="1"/>
            </p:cNvCxnSpPr>
            <p:nvPr/>
          </p:nvCxnSpPr>
          <p:spPr bwMode="auto">
            <a:xfrm flipH="1" flipV="1">
              <a:off x="5566963" y="1858980"/>
              <a:ext cx="226011" cy="17418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2"/>
            <p:cNvCxnSpPr>
              <a:stCxn id="50" idx="7"/>
            </p:cNvCxnSpPr>
            <p:nvPr/>
          </p:nvCxnSpPr>
          <p:spPr bwMode="auto">
            <a:xfrm flipV="1">
              <a:off x="5630305" y="2161288"/>
              <a:ext cx="211615" cy="33253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3"/>
            <p:cNvCxnSpPr>
              <a:stCxn id="49" idx="1"/>
            </p:cNvCxnSpPr>
            <p:nvPr/>
          </p:nvCxnSpPr>
          <p:spPr bwMode="auto">
            <a:xfrm flipH="1" flipV="1">
              <a:off x="5867831" y="2859475"/>
              <a:ext cx="318143" cy="10220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4"/>
            <p:cNvCxnSpPr>
              <a:stCxn id="48" idx="7"/>
            </p:cNvCxnSpPr>
            <p:nvPr/>
          </p:nvCxnSpPr>
          <p:spPr bwMode="auto">
            <a:xfrm flipV="1">
              <a:off x="5644700" y="2870992"/>
              <a:ext cx="184264" cy="37428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5"/>
            <p:cNvCxnSpPr/>
            <p:nvPr/>
          </p:nvCxnSpPr>
          <p:spPr bwMode="auto">
            <a:xfrm flipH="1" flipV="1">
              <a:off x="5552568" y="2594596"/>
              <a:ext cx="305187" cy="25336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6"/>
            <p:cNvCxnSpPr/>
            <p:nvPr/>
          </p:nvCxnSpPr>
          <p:spPr bwMode="auto">
            <a:xfrm flipV="1">
              <a:off x="5886546" y="2476552"/>
              <a:ext cx="377165" cy="33110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7"/>
            <p:cNvCxnSpPr>
              <a:stCxn id="48" idx="6"/>
            </p:cNvCxnSpPr>
            <p:nvPr/>
          </p:nvCxnSpPr>
          <p:spPr bwMode="auto">
            <a:xfrm flipV="1">
              <a:off x="5680689" y="3081168"/>
              <a:ext cx="610374" cy="249044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8"/>
            <p:cNvCxnSpPr>
              <a:stCxn id="56" idx="1"/>
            </p:cNvCxnSpPr>
            <p:nvPr/>
          </p:nvCxnSpPr>
          <p:spPr bwMode="auto">
            <a:xfrm flipH="1" flipV="1">
              <a:off x="5592876" y="3387794"/>
              <a:ext cx="141077" cy="32102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9"/>
            <p:cNvCxnSpPr>
              <a:stCxn id="56" idx="3"/>
            </p:cNvCxnSpPr>
            <p:nvPr/>
          </p:nvCxnSpPr>
          <p:spPr bwMode="auto">
            <a:xfrm flipV="1">
              <a:off x="5733952" y="3540388"/>
              <a:ext cx="503847" cy="33685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0"/>
            <p:cNvCxnSpPr>
              <a:stCxn id="53" idx="1"/>
            </p:cNvCxnSpPr>
            <p:nvPr/>
          </p:nvCxnSpPr>
          <p:spPr bwMode="auto">
            <a:xfrm flipH="1" flipV="1">
              <a:off x="5908139" y="4303355"/>
              <a:ext cx="292231" cy="4462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1"/>
            <p:cNvCxnSpPr/>
            <p:nvPr/>
          </p:nvCxnSpPr>
          <p:spPr bwMode="auto">
            <a:xfrm flipH="1">
              <a:off x="5620227" y="4280322"/>
              <a:ext cx="210176" cy="56286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2"/>
            <p:cNvCxnSpPr/>
            <p:nvPr/>
          </p:nvCxnSpPr>
          <p:spPr bwMode="auto">
            <a:xfrm flipH="1" flipV="1">
              <a:off x="5895184" y="4358059"/>
              <a:ext cx="342615" cy="498088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3"/>
            <p:cNvCxnSpPr/>
            <p:nvPr/>
          </p:nvCxnSpPr>
          <p:spPr bwMode="auto">
            <a:xfrm flipV="1">
              <a:off x="5859194" y="3608048"/>
              <a:ext cx="325340" cy="66795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4"/>
            <p:cNvSpPr/>
            <p:nvPr/>
          </p:nvSpPr>
          <p:spPr bwMode="auto">
            <a:xfrm>
              <a:off x="5434524" y="1268760"/>
              <a:ext cx="263439" cy="2634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35"/>
            <p:cNvSpPr/>
            <p:nvPr/>
          </p:nvSpPr>
          <p:spPr bwMode="auto">
            <a:xfrm>
              <a:off x="6119755" y="1271639"/>
              <a:ext cx="263439" cy="264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2" name="Oval 36"/>
            <p:cNvSpPr/>
            <p:nvPr/>
          </p:nvSpPr>
          <p:spPr bwMode="auto">
            <a:xfrm>
              <a:off x="6151426" y="1696311"/>
              <a:ext cx="198660" cy="1986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3" name="Oval 37"/>
            <p:cNvSpPr/>
            <p:nvPr/>
          </p:nvSpPr>
          <p:spPr bwMode="auto">
            <a:xfrm>
              <a:off x="5460436" y="1795639"/>
              <a:ext cx="198660" cy="1972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38"/>
            <p:cNvSpPr/>
            <p:nvPr/>
          </p:nvSpPr>
          <p:spPr bwMode="auto">
            <a:xfrm>
              <a:off x="5824644" y="1304750"/>
              <a:ext cx="181385" cy="17994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5" name="Oval 39"/>
            <p:cNvSpPr/>
            <p:nvPr/>
          </p:nvSpPr>
          <p:spPr bwMode="auto">
            <a:xfrm>
              <a:off x="5434524" y="4726587"/>
              <a:ext cx="263439" cy="2648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6" name="Oval 40"/>
            <p:cNvSpPr/>
            <p:nvPr/>
          </p:nvSpPr>
          <p:spPr bwMode="auto">
            <a:xfrm>
              <a:off x="6106799" y="4726587"/>
              <a:ext cx="263440" cy="2648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41"/>
            <p:cNvSpPr/>
            <p:nvPr/>
          </p:nvSpPr>
          <p:spPr bwMode="auto">
            <a:xfrm>
              <a:off x="5754107" y="1994299"/>
              <a:ext cx="264879" cy="2648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8" name="Oval 42"/>
            <p:cNvSpPr/>
            <p:nvPr/>
          </p:nvSpPr>
          <p:spPr bwMode="auto">
            <a:xfrm>
              <a:off x="5440283" y="3209289"/>
              <a:ext cx="240406" cy="2404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9" name="Oval 43"/>
            <p:cNvSpPr/>
            <p:nvPr/>
          </p:nvSpPr>
          <p:spPr bwMode="auto">
            <a:xfrm>
              <a:off x="6157184" y="2932893"/>
              <a:ext cx="197219" cy="1986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0" name="Oval 44"/>
            <p:cNvSpPr/>
            <p:nvPr/>
          </p:nvSpPr>
          <p:spPr bwMode="auto">
            <a:xfrm>
              <a:off x="5460436" y="2463596"/>
              <a:ext cx="198660" cy="1986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1" name="Oval 45"/>
            <p:cNvSpPr/>
            <p:nvPr/>
          </p:nvSpPr>
          <p:spPr bwMode="auto">
            <a:xfrm>
              <a:off x="6132711" y="3429542"/>
              <a:ext cx="263440" cy="2634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2" name="Oval 46"/>
            <p:cNvSpPr/>
            <p:nvPr/>
          </p:nvSpPr>
          <p:spPr bwMode="auto">
            <a:xfrm>
              <a:off x="6152865" y="2318201"/>
              <a:ext cx="263440" cy="2634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3" name="Oval 47"/>
            <p:cNvSpPr/>
            <p:nvPr/>
          </p:nvSpPr>
          <p:spPr bwMode="auto">
            <a:xfrm>
              <a:off x="6174458" y="4320630"/>
              <a:ext cx="179944" cy="1813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4" name="Oval 48"/>
            <p:cNvSpPr/>
            <p:nvPr/>
          </p:nvSpPr>
          <p:spPr bwMode="auto">
            <a:xfrm>
              <a:off x="5489227" y="3939146"/>
              <a:ext cx="179944" cy="1813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5" name="Oval 49"/>
            <p:cNvSpPr/>
            <p:nvPr/>
          </p:nvSpPr>
          <p:spPr bwMode="auto">
            <a:xfrm>
              <a:off x="5697963" y="4091740"/>
              <a:ext cx="321022" cy="3195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6" name="Oval 50"/>
            <p:cNvSpPr/>
            <p:nvPr/>
          </p:nvSpPr>
          <p:spPr bwMode="auto">
            <a:xfrm>
              <a:off x="5697963" y="3672827"/>
              <a:ext cx="240407" cy="2404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7" name="Oval 51"/>
            <p:cNvSpPr/>
            <p:nvPr/>
          </p:nvSpPr>
          <p:spPr bwMode="auto">
            <a:xfrm>
              <a:off x="5729634" y="2702563"/>
              <a:ext cx="263440" cy="2634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8468042" y="1444497"/>
            <a:ext cx="3004526" cy="772732"/>
            <a:chOff x="8376985" y="1444387"/>
            <a:chExt cx="2051611" cy="772775"/>
          </a:xfrm>
        </p:grpSpPr>
        <p:sp>
          <p:nvSpPr>
            <p:cNvPr id="19" name="TextBox 60"/>
            <p:cNvSpPr txBox="1"/>
            <p:nvPr/>
          </p:nvSpPr>
          <p:spPr bwMode="auto">
            <a:xfrm>
              <a:off x="8376985" y="1444387"/>
              <a:ext cx="205161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fontScale="92500" lnSpcReduction="20000"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35" b="1" dirty="0">
                  <a:solidFill>
                    <a:srgbClr val="A5A5A5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标题文本预设</a:t>
              </a:r>
            </a:p>
          </p:txBody>
        </p:sp>
        <p:sp>
          <p:nvSpPr>
            <p:cNvPr id="20" name="Rectangle 6"/>
            <p:cNvSpPr/>
            <p:nvPr/>
          </p:nvSpPr>
          <p:spPr>
            <a:xfrm>
              <a:off x="8392833" y="1690608"/>
              <a:ext cx="2035763" cy="526554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35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此部分内容作为文字排版占位显示</a:t>
              </a:r>
              <a:br>
                <a:rPr lang="zh-CN" altLang="en-US" sz="1335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</a:br>
              <a:r>
                <a:rPr lang="zh-CN" altLang="en-US" sz="1335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（建议使用主题字体）</a:t>
              </a:r>
            </a:p>
          </p:txBody>
        </p:sp>
      </p:grpSp>
      <p:grpSp>
        <p:nvGrpSpPr>
          <p:cNvPr id="13" name="Group 76"/>
          <p:cNvGrpSpPr/>
          <p:nvPr/>
        </p:nvGrpSpPr>
        <p:grpSpPr>
          <a:xfrm>
            <a:off x="7467110" y="3211176"/>
            <a:ext cx="4005458" cy="772732"/>
            <a:chOff x="8376985" y="1444387"/>
            <a:chExt cx="1547487" cy="772775"/>
          </a:xfrm>
        </p:grpSpPr>
        <p:sp>
          <p:nvSpPr>
            <p:cNvPr id="17" name="TextBox 77"/>
            <p:cNvSpPr txBox="1"/>
            <p:nvPr/>
          </p:nvSpPr>
          <p:spPr bwMode="auto">
            <a:xfrm>
              <a:off x="8376985" y="1444387"/>
              <a:ext cx="15474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fontScale="92500" lnSpcReduction="20000"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35" b="1" dirty="0">
                  <a:solidFill>
                    <a:srgbClr val="CF3C27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标题文本预设</a:t>
              </a:r>
            </a:p>
          </p:txBody>
        </p:sp>
        <p:sp>
          <p:nvSpPr>
            <p:cNvPr id="18" name="Rectangle 78"/>
            <p:cNvSpPr/>
            <p:nvPr/>
          </p:nvSpPr>
          <p:spPr>
            <a:xfrm>
              <a:off x="8392833" y="1690608"/>
              <a:ext cx="1522177" cy="526554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3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此部分内容作为文字排版占位显示</a:t>
              </a:r>
              <a:br>
                <a:rPr lang="zh-CN" altLang="en-US" sz="133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</a:br>
              <a:r>
                <a:rPr lang="zh-CN" altLang="en-US" sz="133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（建议使用主题字体）</a:t>
              </a:r>
            </a:p>
          </p:txBody>
        </p:sp>
      </p:grpSp>
      <p:grpSp>
        <p:nvGrpSpPr>
          <p:cNvPr id="14" name="Group 79"/>
          <p:cNvGrpSpPr/>
          <p:nvPr/>
        </p:nvGrpSpPr>
        <p:grpSpPr>
          <a:xfrm>
            <a:off x="8460497" y="4910503"/>
            <a:ext cx="3012070" cy="1052108"/>
            <a:chOff x="8376985" y="1444387"/>
            <a:chExt cx="2893560" cy="1052165"/>
          </a:xfrm>
        </p:grpSpPr>
        <p:sp>
          <p:nvSpPr>
            <p:cNvPr id="15" name="TextBox 80"/>
            <p:cNvSpPr txBox="1"/>
            <p:nvPr/>
          </p:nvSpPr>
          <p:spPr bwMode="auto">
            <a:xfrm>
              <a:off x="8376985" y="1444387"/>
              <a:ext cx="28700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fontScale="92500" lnSpcReduction="20000"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135" b="1">
                  <a:solidFill>
                    <a:srgbClr val="BFBFBF">
                      <a:lumMod val="100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标题文本预设</a:t>
              </a:r>
            </a:p>
          </p:txBody>
        </p:sp>
        <p:sp>
          <p:nvSpPr>
            <p:cNvPr id="16" name="Rectangle 81"/>
            <p:cNvSpPr/>
            <p:nvPr/>
          </p:nvSpPr>
          <p:spPr>
            <a:xfrm>
              <a:off x="8392832" y="1690608"/>
              <a:ext cx="2877713" cy="805944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3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此部分内容作为文字排版占位显示</a:t>
              </a:r>
              <a:br>
                <a:rPr lang="zh-CN" altLang="en-US" sz="133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</a:br>
              <a:r>
                <a:rPr lang="zh-CN" altLang="en-US" sz="133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（建议使用主题字体）</a:t>
              </a:r>
            </a:p>
          </p:txBody>
        </p:sp>
      </p:grpSp>
      <p:sp>
        <p:nvSpPr>
          <p:cNvPr id="73" name="标题 1"/>
          <p:cNvSpPr txBox="1"/>
          <p:nvPr/>
        </p:nvSpPr>
        <p:spPr>
          <a:xfrm>
            <a:off x="832261" y="270792"/>
            <a:ext cx="6112934" cy="545806"/>
          </a:xfrm>
        </p:spPr>
        <p:txBody>
          <a:bodyPr>
            <a:normAutofit/>
          </a:bodyPr>
          <a:lstStyle>
            <a:lvl1pPr algn="l" defTabSz="96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74" name="矩形 73"/>
          <p:cNvSpPr/>
          <p:nvPr/>
        </p:nvSpPr>
        <p:spPr>
          <a:xfrm rot="5400000" flipH="1">
            <a:off x="174503" y="301130"/>
            <a:ext cx="714592" cy="112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923926" y="775305"/>
            <a:ext cx="1042987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 rot="16200000">
            <a:off x="307561" y="319375"/>
            <a:ext cx="816410" cy="1780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7" name="椭圆 76"/>
          <p:cNvSpPr/>
          <p:nvPr/>
        </p:nvSpPr>
        <p:spPr>
          <a:xfrm flipH="1">
            <a:off x="11445464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8" name="椭圆 77"/>
          <p:cNvSpPr/>
          <p:nvPr/>
        </p:nvSpPr>
        <p:spPr>
          <a:xfrm rot="10800000">
            <a:off x="11615365" y="721308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9" name="椭圆 78"/>
          <p:cNvSpPr/>
          <p:nvPr/>
        </p:nvSpPr>
        <p:spPr>
          <a:xfrm flipH="1">
            <a:off x="11785266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0" name="椭圆 79"/>
          <p:cNvSpPr/>
          <p:nvPr/>
        </p:nvSpPr>
        <p:spPr>
          <a:xfrm rot="10800000">
            <a:off x="11955168" y="721283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2169639" y="1612959"/>
            <a:ext cx="2540920" cy="3723289"/>
            <a:chOff x="625502" y="1209644"/>
            <a:chExt cx="1905795" cy="2792620"/>
          </a:xfrm>
        </p:grpSpPr>
        <p:grpSp>
          <p:nvGrpSpPr>
            <p:cNvPr id="4" name="Group 3"/>
            <p:cNvGrpSpPr/>
            <p:nvPr/>
          </p:nvGrpSpPr>
          <p:grpSpPr>
            <a:xfrm>
              <a:off x="625502" y="3381841"/>
              <a:ext cx="1905795" cy="620423"/>
              <a:chOff x="834003" y="4345042"/>
              <a:chExt cx="2541060" cy="827230"/>
            </a:xfrm>
          </p:grpSpPr>
          <p:sp>
            <p:nvSpPr>
              <p:cNvPr id="42" name="TextBox 30"/>
              <p:cNvSpPr txBox="1"/>
              <p:nvPr/>
            </p:nvSpPr>
            <p:spPr>
              <a:xfrm>
                <a:off x="834003" y="4618274"/>
                <a:ext cx="2541060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/>
              </a:bodyPr>
              <a:lstStyle/>
              <a:p>
                <a:pPr algn="ctr" defTabSz="1219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335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此部分内容作为文字排版占位显示</a:t>
                </a:r>
                <a:br>
                  <a:rPr lang="zh-CN" altLang="en-US" sz="1335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</a:br>
                <a:r>
                  <a:rPr lang="zh-CN" altLang="en-US" sz="1335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（建议使用主题字体）</a:t>
                </a:r>
              </a:p>
            </p:txBody>
          </p:sp>
          <p:sp>
            <p:nvSpPr>
              <p:cNvPr id="43" name="Rectangle 31"/>
              <p:cNvSpPr/>
              <p:nvPr/>
            </p:nvSpPr>
            <p:spPr>
              <a:xfrm>
                <a:off x="1550535" y="4345042"/>
                <a:ext cx="1107996" cy="276999"/>
              </a:xfrm>
              <a:prstGeom prst="rect">
                <a:avLst/>
              </a:prstGeom>
            </p:spPr>
            <p:txBody>
              <a:bodyPr wrap="none">
                <a:normAutofit fontScale="92500" lnSpcReduction="20000"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600" b="1" dirty="0">
                    <a:solidFill>
                      <a:srgbClr val="CF3C27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标题文本预设</a:t>
                </a:r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004611" y="1209644"/>
              <a:ext cx="1147575" cy="1907163"/>
              <a:chOff x="1339482" y="1448780"/>
              <a:chExt cx="1530100" cy="2542884"/>
            </a:xfrm>
          </p:grpSpPr>
          <p:grpSp>
            <p:nvGrpSpPr>
              <p:cNvPr id="36" name="Group 24"/>
              <p:cNvGrpSpPr/>
              <p:nvPr/>
            </p:nvGrpSpPr>
            <p:grpSpPr>
              <a:xfrm>
                <a:off x="1339482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38" name="Group 25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40" name="Arrow: Notched Right 27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1"/>
                  </a:solidFill>
                  <a:ln w="19050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 defTabSz="86677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sz="1705">
                      <a:solidFill>
                        <a:prstClr val="black"/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1" name="Arrow: Notched Right 28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1"/>
                  </a:solidFill>
                  <a:ln w="19050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 defTabSz="86677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sz="1705">
                      <a:solidFill>
                        <a:prstClr val="black"/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9" name="Oval 26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1"/>
                  </a:solidFill>
                  <a:round/>
                </a:ln>
              </p:spPr>
              <p:txBody>
                <a:bodyPr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705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Freeform: Shape 32"/>
              <p:cNvSpPr/>
              <p:nvPr/>
            </p:nvSpPr>
            <p:spPr bwMode="auto">
              <a:xfrm>
                <a:off x="1700754" y="1877630"/>
                <a:ext cx="807557" cy="692188"/>
              </a:xfrm>
              <a:custGeom>
                <a:avLst/>
                <a:gdLst/>
                <a:ahLst/>
                <a:cxnLst>
                  <a:cxn ang="0">
                    <a:pos x="68" y="30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20" y="9"/>
                  </a:cxn>
                  <a:cxn ang="0">
                    <a:pos x="20" y="3"/>
                  </a:cxn>
                  <a:cxn ang="0">
                    <a:pos x="24" y="0"/>
                  </a:cxn>
                  <a:cxn ang="0">
                    <a:pos x="45" y="0"/>
                  </a:cxn>
                  <a:cxn ang="0">
                    <a:pos x="49" y="3"/>
                  </a:cxn>
                  <a:cxn ang="0">
                    <a:pos x="49" y="9"/>
                  </a:cxn>
                  <a:cxn ang="0">
                    <a:pos x="62" y="9"/>
                  </a:cxn>
                  <a:cxn ang="0">
                    <a:pos x="68" y="15"/>
                  </a:cxn>
                  <a:cxn ang="0">
                    <a:pos x="68" y="30"/>
                  </a:cxn>
                  <a:cxn ang="0">
                    <a:pos x="68" y="52"/>
                  </a:cxn>
                  <a:cxn ang="0">
                    <a:pos x="62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34"/>
                  </a:cxn>
                  <a:cxn ang="0">
                    <a:pos x="26" y="34"/>
                  </a:cxn>
                  <a:cxn ang="0">
                    <a:pos x="26" y="40"/>
                  </a:cxn>
                  <a:cxn ang="0">
                    <a:pos x="28" y="42"/>
                  </a:cxn>
                  <a:cxn ang="0">
                    <a:pos x="41" y="42"/>
                  </a:cxn>
                  <a:cxn ang="0">
                    <a:pos x="43" y="40"/>
                  </a:cxn>
                  <a:cxn ang="0">
                    <a:pos x="43" y="34"/>
                  </a:cxn>
                  <a:cxn ang="0">
                    <a:pos x="68" y="34"/>
                  </a:cxn>
                  <a:cxn ang="0">
                    <a:pos x="68" y="52"/>
                  </a:cxn>
                  <a:cxn ang="0">
                    <a:pos x="44" y="9"/>
                  </a:cxn>
                  <a:cxn ang="0">
                    <a:pos x="44" y="5"/>
                  </a:cxn>
                  <a:cxn ang="0">
                    <a:pos x="25" y="5"/>
                  </a:cxn>
                  <a:cxn ang="0">
                    <a:pos x="25" y="9"/>
                  </a:cxn>
                  <a:cxn ang="0">
                    <a:pos x="44" y="9"/>
                  </a:cxn>
                  <a:cxn ang="0">
                    <a:pos x="39" y="39"/>
                  </a:cxn>
                  <a:cxn ang="0">
                    <a:pos x="30" y="39"/>
                  </a:cxn>
                  <a:cxn ang="0">
                    <a:pos x="30" y="34"/>
                  </a:cxn>
                  <a:cxn ang="0">
                    <a:pos x="39" y="34"/>
                  </a:cxn>
                  <a:cxn ang="0">
                    <a:pos x="39" y="39"/>
                  </a:cxn>
                </a:cxnLst>
                <a:rect l="0" t="0" r="r" b="b"/>
                <a:pathLst>
                  <a:path w="68" h="58">
                    <a:moveTo>
                      <a:pt x="68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3" y="9"/>
                      <a:pt x="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22" y="0"/>
                      <a:pt x="2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6" y="9"/>
                      <a:pt x="68" y="12"/>
                      <a:pt x="68" y="15"/>
                    </a:cubicBezTo>
                    <a:lnTo>
                      <a:pt x="68" y="30"/>
                    </a:lnTo>
                    <a:close/>
                    <a:moveTo>
                      <a:pt x="68" y="52"/>
                    </a:moveTo>
                    <a:cubicBezTo>
                      <a:pt x="68" y="55"/>
                      <a:pt x="66" y="58"/>
                      <a:pt x="62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1"/>
                      <a:pt x="27" y="42"/>
                      <a:pt x="28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2" y="42"/>
                      <a:pt x="43" y="41"/>
                      <a:pt x="43" y="40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8" y="34"/>
                      <a:pt x="68" y="34"/>
                      <a:pt x="68" y="34"/>
                    </a:cubicBezTo>
                    <a:lnTo>
                      <a:pt x="68" y="52"/>
                    </a:lnTo>
                    <a:close/>
                    <a:moveTo>
                      <a:pt x="44" y="9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44" y="9"/>
                    </a:lnTo>
                    <a:close/>
                    <a:moveTo>
                      <a:pt x="39" y="39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9" y="34"/>
                      <a:pt x="39" y="34"/>
                      <a:pt x="39" y="34"/>
                    </a:cubicBezTo>
                    <a:lnTo>
                      <a:pt x="39" y="3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4830471" y="1612959"/>
            <a:ext cx="2540920" cy="3723289"/>
            <a:chOff x="2621236" y="1209644"/>
            <a:chExt cx="1905795" cy="2792620"/>
          </a:xfrm>
        </p:grpSpPr>
        <p:grpSp>
          <p:nvGrpSpPr>
            <p:cNvPr id="6" name="Group 4"/>
            <p:cNvGrpSpPr/>
            <p:nvPr/>
          </p:nvGrpSpPr>
          <p:grpSpPr>
            <a:xfrm>
              <a:off x="2621236" y="3381841"/>
              <a:ext cx="1905795" cy="620423"/>
              <a:chOff x="3494981" y="4345042"/>
              <a:chExt cx="2541060" cy="827230"/>
            </a:xfrm>
          </p:grpSpPr>
          <p:sp>
            <p:nvSpPr>
              <p:cNvPr id="34" name="TextBox 39"/>
              <p:cNvSpPr txBox="1"/>
              <p:nvPr/>
            </p:nvSpPr>
            <p:spPr>
              <a:xfrm>
                <a:off x="3494981" y="4618274"/>
                <a:ext cx="2541060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/>
              </a:bodyPr>
              <a:lstStyle/>
              <a:p>
                <a:pPr algn="ctr" defTabSz="1219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335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此部分内容作为文字排版占位显示</a:t>
                </a:r>
                <a:br>
                  <a:rPr lang="zh-CN" altLang="en-US" sz="1335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</a:br>
                <a:r>
                  <a:rPr lang="zh-CN" altLang="en-US" sz="1335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（建议使用主题字体）</a:t>
                </a:r>
              </a:p>
            </p:txBody>
          </p:sp>
          <p:sp>
            <p:nvSpPr>
              <p:cNvPr id="35" name="Rectangle 40"/>
              <p:cNvSpPr/>
              <p:nvPr/>
            </p:nvSpPr>
            <p:spPr>
              <a:xfrm>
                <a:off x="4211513" y="4345042"/>
                <a:ext cx="1107996" cy="276999"/>
              </a:xfrm>
              <a:prstGeom prst="rect">
                <a:avLst/>
              </a:prstGeom>
            </p:spPr>
            <p:txBody>
              <a:bodyPr wrap="none">
                <a:normAutofit fontScale="92500" lnSpcReduction="20000"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600" b="1">
                    <a:solidFill>
                      <a:srgbClr val="A5A5A5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标题文本预设</a:t>
                </a:r>
              </a:p>
            </p:txBody>
          </p:sp>
        </p:grpSp>
        <p:grpSp>
          <p:nvGrpSpPr>
            <p:cNvPr id="9" name="Group 6"/>
            <p:cNvGrpSpPr/>
            <p:nvPr/>
          </p:nvGrpSpPr>
          <p:grpSpPr>
            <a:xfrm>
              <a:off x="3000345" y="1209644"/>
              <a:ext cx="1147575" cy="1907163"/>
              <a:chOff x="4000460" y="1448780"/>
              <a:chExt cx="1530100" cy="2542884"/>
            </a:xfrm>
          </p:grpSpPr>
          <p:grpSp>
            <p:nvGrpSpPr>
              <p:cNvPr id="24" name="Group 33"/>
              <p:cNvGrpSpPr/>
              <p:nvPr/>
            </p:nvGrpSpPr>
            <p:grpSpPr>
              <a:xfrm>
                <a:off x="4000460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26" name="Group 34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28" name="Arrow: Notched Right 36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2"/>
                  </a:solidFill>
                  <a:ln w="19050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 defTabSz="86677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sz="1705">
                      <a:solidFill>
                        <a:prstClr val="black"/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9" name="Arrow: Notched Right 37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2"/>
                  </a:solidFill>
                  <a:ln w="19050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 defTabSz="86677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sz="1705">
                      <a:solidFill>
                        <a:prstClr val="black"/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7" name="Oval 35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2"/>
                  </a:solidFill>
                  <a:round/>
                </a:ln>
              </p:spPr>
              <p:txBody>
                <a:bodyPr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705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Freeform: Shape 77"/>
              <p:cNvSpPr>
                <a:spLocks noChangeAspect="1"/>
              </p:cNvSpPr>
              <p:nvPr/>
            </p:nvSpPr>
            <p:spPr bwMode="auto">
              <a:xfrm>
                <a:off x="4379949" y="1838162"/>
                <a:ext cx="771123" cy="771123"/>
              </a:xfrm>
              <a:custGeom>
                <a:avLst/>
                <a:gdLst/>
                <a:ahLst/>
                <a:cxnLst>
                  <a:cxn ang="0">
                    <a:pos x="68" y="34"/>
                  </a:cxn>
                  <a:cxn ang="0">
                    <a:pos x="34" y="68"/>
                  </a:cxn>
                  <a:cxn ang="0">
                    <a:pos x="0" y="34"/>
                  </a:cxn>
                  <a:cxn ang="0">
                    <a:pos x="34" y="0"/>
                  </a:cxn>
                  <a:cxn ang="0">
                    <a:pos x="68" y="34"/>
                  </a:cxn>
                  <a:cxn ang="0">
                    <a:pos x="66" y="34"/>
                  </a:cxn>
                  <a:cxn ang="0">
                    <a:pos x="34" y="1"/>
                  </a:cxn>
                  <a:cxn ang="0">
                    <a:pos x="1" y="34"/>
                  </a:cxn>
                  <a:cxn ang="0">
                    <a:pos x="34" y="66"/>
                  </a:cxn>
                  <a:cxn ang="0">
                    <a:pos x="66" y="34"/>
                  </a:cxn>
                  <a:cxn ang="0">
                    <a:pos x="7" y="22"/>
                  </a:cxn>
                  <a:cxn ang="0">
                    <a:pos x="21" y="60"/>
                  </a:cxn>
                  <a:cxn ang="0">
                    <a:pos x="5" y="34"/>
                  </a:cxn>
                  <a:cxn ang="0">
                    <a:pos x="7" y="22"/>
                  </a:cxn>
                  <a:cxn ang="0">
                    <a:pos x="51" y="42"/>
                  </a:cxn>
                  <a:cxn ang="0">
                    <a:pos x="48" y="51"/>
                  </a:cxn>
                  <a:cxn ang="0">
                    <a:pos x="38" y="20"/>
                  </a:cxn>
                  <a:cxn ang="0">
                    <a:pos x="41" y="20"/>
                  </a:cxn>
                  <a:cxn ang="0">
                    <a:pos x="41" y="17"/>
                  </a:cxn>
                  <a:cxn ang="0">
                    <a:pos x="33" y="18"/>
                  </a:cxn>
                  <a:cxn ang="0">
                    <a:pos x="25" y="17"/>
                  </a:cxn>
                  <a:cxn ang="0">
                    <a:pos x="25" y="20"/>
                  </a:cxn>
                  <a:cxn ang="0">
                    <a:pos x="28" y="20"/>
                  </a:cxn>
                  <a:cxn ang="0">
                    <a:pos x="33" y="32"/>
                  </a:cxn>
                  <a:cxn ang="0">
                    <a:pos x="27" y="52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19" y="17"/>
                  </a:cxn>
                  <a:cxn ang="0">
                    <a:pos x="11" y="18"/>
                  </a:cxn>
                  <a:cxn ang="0">
                    <a:pos x="9" y="18"/>
                  </a:cxn>
                  <a:cxn ang="0">
                    <a:pos x="34" y="5"/>
                  </a:cxn>
                  <a:cxn ang="0">
                    <a:pos x="53" y="12"/>
                  </a:cxn>
                  <a:cxn ang="0">
                    <a:pos x="53" y="12"/>
                  </a:cxn>
                  <a:cxn ang="0">
                    <a:pos x="48" y="17"/>
                  </a:cxn>
                  <a:cxn ang="0">
                    <a:pos x="51" y="24"/>
                  </a:cxn>
                  <a:cxn ang="0">
                    <a:pos x="53" y="32"/>
                  </a:cxn>
                  <a:cxn ang="0">
                    <a:pos x="51" y="42"/>
                  </a:cxn>
                  <a:cxn ang="0">
                    <a:pos x="43" y="61"/>
                  </a:cxn>
                  <a:cxn ang="0">
                    <a:pos x="43" y="61"/>
                  </a:cxn>
                  <a:cxn ang="0">
                    <a:pos x="34" y="63"/>
                  </a:cxn>
                  <a:cxn ang="0">
                    <a:pos x="26" y="62"/>
                  </a:cxn>
                  <a:cxn ang="0">
                    <a:pos x="34" y="36"/>
                  </a:cxn>
                  <a:cxn ang="0">
                    <a:pos x="43" y="61"/>
                  </a:cxn>
                  <a:cxn ang="0">
                    <a:pos x="63" y="34"/>
                  </a:cxn>
                  <a:cxn ang="0">
                    <a:pos x="48" y="59"/>
                  </a:cxn>
                  <a:cxn ang="0">
                    <a:pos x="57" y="33"/>
                  </a:cxn>
                  <a:cxn ang="0">
                    <a:pos x="60" y="23"/>
                  </a:cxn>
                  <a:cxn ang="0">
                    <a:pos x="59" y="20"/>
                  </a:cxn>
                  <a:cxn ang="0">
                    <a:pos x="63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cubicBezTo>
                      <a:pt x="68" y="52"/>
                      <a:pt x="53" y="68"/>
                      <a:pt x="34" y="68"/>
                    </a:cubicBezTo>
                    <a:cubicBezTo>
                      <a:pt x="15" y="68"/>
                      <a:pt x="0" y="52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3" y="0"/>
                      <a:pt x="68" y="15"/>
                      <a:pt x="68" y="34"/>
                    </a:cubicBezTo>
                    <a:close/>
                    <a:moveTo>
                      <a:pt x="66" y="34"/>
                    </a:moveTo>
                    <a:cubicBezTo>
                      <a:pt x="66" y="16"/>
                      <a:pt x="52" y="1"/>
                      <a:pt x="34" y="1"/>
                    </a:cubicBezTo>
                    <a:cubicBezTo>
                      <a:pt x="16" y="1"/>
                      <a:pt x="1" y="16"/>
                      <a:pt x="1" y="34"/>
                    </a:cubicBezTo>
                    <a:cubicBezTo>
                      <a:pt x="1" y="52"/>
                      <a:pt x="16" y="66"/>
                      <a:pt x="34" y="66"/>
                    </a:cubicBezTo>
                    <a:cubicBezTo>
                      <a:pt x="52" y="66"/>
                      <a:pt x="66" y="52"/>
                      <a:pt x="66" y="34"/>
                    </a:cubicBezTo>
                    <a:close/>
                    <a:moveTo>
                      <a:pt x="7" y="22"/>
                    </a:moveTo>
                    <a:cubicBezTo>
                      <a:pt x="21" y="60"/>
                      <a:pt x="21" y="60"/>
                      <a:pt x="21" y="60"/>
                    </a:cubicBezTo>
                    <a:cubicBezTo>
                      <a:pt x="11" y="55"/>
                      <a:pt x="5" y="45"/>
                      <a:pt x="5" y="34"/>
                    </a:cubicBezTo>
                    <a:cubicBezTo>
                      <a:pt x="5" y="29"/>
                      <a:pt x="5" y="25"/>
                      <a:pt x="7" y="22"/>
                    </a:cubicBezTo>
                    <a:close/>
                    <a:moveTo>
                      <a:pt x="51" y="42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40" y="20"/>
                      <a:pt x="41" y="20"/>
                    </a:cubicBezTo>
                    <a:cubicBezTo>
                      <a:pt x="43" y="20"/>
                      <a:pt x="43" y="17"/>
                      <a:pt x="41" y="17"/>
                    </a:cubicBezTo>
                    <a:cubicBezTo>
                      <a:pt x="36" y="18"/>
                      <a:pt x="33" y="18"/>
                      <a:pt x="33" y="18"/>
                    </a:cubicBezTo>
                    <a:cubicBezTo>
                      <a:pt x="33" y="18"/>
                      <a:pt x="30" y="18"/>
                      <a:pt x="25" y="17"/>
                    </a:cubicBezTo>
                    <a:cubicBezTo>
                      <a:pt x="24" y="17"/>
                      <a:pt x="24" y="20"/>
                      <a:pt x="25" y="20"/>
                    </a:cubicBezTo>
                    <a:cubicBezTo>
                      <a:pt x="27" y="20"/>
                      <a:pt x="28" y="20"/>
                      <a:pt x="28" y="20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8" y="20"/>
                      <a:pt x="19" y="20"/>
                    </a:cubicBezTo>
                    <a:cubicBezTo>
                      <a:pt x="21" y="20"/>
                      <a:pt x="21" y="17"/>
                      <a:pt x="19" y="17"/>
                    </a:cubicBezTo>
                    <a:cubicBezTo>
                      <a:pt x="14" y="18"/>
                      <a:pt x="11" y="18"/>
                      <a:pt x="11" y="18"/>
                    </a:cubicBezTo>
                    <a:cubicBezTo>
                      <a:pt x="11" y="18"/>
                      <a:pt x="10" y="18"/>
                      <a:pt x="9" y="18"/>
                    </a:cubicBezTo>
                    <a:cubicBezTo>
                      <a:pt x="15" y="10"/>
                      <a:pt x="24" y="5"/>
                      <a:pt x="34" y="5"/>
                    </a:cubicBezTo>
                    <a:cubicBezTo>
                      <a:pt x="41" y="5"/>
                      <a:pt x="48" y="7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0" y="12"/>
                      <a:pt x="48" y="15"/>
                      <a:pt x="48" y="17"/>
                    </a:cubicBezTo>
                    <a:cubicBezTo>
                      <a:pt x="48" y="20"/>
                      <a:pt x="50" y="22"/>
                      <a:pt x="51" y="24"/>
                    </a:cubicBezTo>
                    <a:cubicBezTo>
                      <a:pt x="52" y="26"/>
                      <a:pt x="53" y="29"/>
                      <a:pt x="53" y="32"/>
                    </a:cubicBezTo>
                    <a:cubicBezTo>
                      <a:pt x="53" y="35"/>
                      <a:pt x="52" y="38"/>
                      <a:pt x="51" y="42"/>
                    </a:cubicBezTo>
                    <a:close/>
                    <a:moveTo>
                      <a:pt x="43" y="61"/>
                    </a:moveTo>
                    <a:cubicBezTo>
                      <a:pt x="43" y="61"/>
                      <a:pt x="43" y="61"/>
                      <a:pt x="43" y="61"/>
                    </a:cubicBezTo>
                    <a:cubicBezTo>
                      <a:pt x="40" y="62"/>
                      <a:pt x="37" y="63"/>
                      <a:pt x="34" y="63"/>
                    </a:cubicBezTo>
                    <a:cubicBezTo>
                      <a:pt x="31" y="63"/>
                      <a:pt x="28" y="62"/>
                      <a:pt x="26" y="62"/>
                    </a:cubicBezTo>
                    <a:cubicBezTo>
                      <a:pt x="34" y="36"/>
                      <a:pt x="34" y="36"/>
                      <a:pt x="34" y="36"/>
                    </a:cubicBezTo>
                    <a:lnTo>
                      <a:pt x="43" y="61"/>
                    </a:lnTo>
                    <a:close/>
                    <a:moveTo>
                      <a:pt x="63" y="34"/>
                    </a:moveTo>
                    <a:cubicBezTo>
                      <a:pt x="63" y="44"/>
                      <a:pt x="57" y="54"/>
                      <a:pt x="48" y="59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9" y="29"/>
                      <a:pt x="60" y="26"/>
                      <a:pt x="60" y="23"/>
                    </a:cubicBezTo>
                    <a:cubicBezTo>
                      <a:pt x="60" y="22"/>
                      <a:pt x="60" y="21"/>
                      <a:pt x="59" y="20"/>
                    </a:cubicBezTo>
                    <a:cubicBezTo>
                      <a:pt x="62" y="24"/>
                      <a:pt x="63" y="29"/>
                      <a:pt x="63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7491302" y="1612959"/>
            <a:ext cx="2540920" cy="3723289"/>
            <a:chOff x="4616969" y="1209644"/>
            <a:chExt cx="1905795" cy="2792620"/>
          </a:xfrm>
        </p:grpSpPr>
        <p:grpSp>
          <p:nvGrpSpPr>
            <p:cNvPr id="7" name="Group 9"/>
            <p:cNvGrpSpPr/>
            <p:nvPr/>
          </p:nvGrpSpPr>
          <p:grpSpPr>
            <a:xfrm>
              <a:off x="4616969" y="3381841"/>
              <a:ext cx="1905795" cy="620423"/>
              <a:chOff x="6155959" y="4345042"/>
              <a:chExt cx="2541060" cy="827230"/>
            </a:xfrm>
          </p:grpSpPr>
          <p:sp>
            <p:nvSpPr>
              <p:cNvPr id="32" name="TextBox 50"/>
              <p:cNvSpPr txBox="1"/>
              <p:nvPr/>
            </p:nvSpPr>
            <p:spPr>
              <a:xfrm>
                <a:off x="6155959" y="4618274"/>
                <a:ext cx="2541060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/>
              </a:bodyPr>
              <a:lstStyle/>
              <a:p>
                <a:pPr algn="ctr" defTabSz="1219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335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此部分内容作为文字排版占位显示</a:t>
                </a:r>
                <a:br>
                  <a:rPr lang="zh-CN" altLang="en-US" sz="1335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</a:br>
                <a:r>
                  <a:rPr lang="zh-CN" altLang="en-US" sz="1335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（建议使用主题字体）</a:t>
                </a:r>
              </a:p>
            </p:txBody>
          </p:sp>
          <p:sp>
            <p:nvSpPr>
              <p:cNvPr id="33" name="Rectangle 51"/>
              <p:cNvSpPr/>
              <p:nvPr/>
            </p:nvSpPr>
            <p:spPr>
              <a:xfrm>
                <a:off x="6872491" y="4345042"/>
                <a:ext cx="1107996" cy="276999"/>
              </a:xfrm>
              <a:prstGeom prst="rect">
                <a:avLst/>
              </a:prstGeom>
            </p:spPr>
            <p:txBody>
              <a:bodyPr wrap="none">
                <a:normAutofit fontScale="92500" lnSpcReduction="20000"/>
              </a:bodyPr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600" b="1" dirty="0">
                    <a:solidFill>
                      <a:srgbClr val="CF3C27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标题文本预设</a:t>
                </a:r>
              </a:p>
            </p:txBody>
          </p:sp>
        </p:grpSp>
        <p:grpSp>
          <p:nvGrpSpPr>
            <p:cNvPr id="10" name="Group 7"/>
            <p:cNvGrpSpPr/>
            <p:nvPr/>
          </p:nvGrpSpPr>
          <p:grpSpPr>
            <a:xfrm>
              <a:off x="4996079" y="1209644"/>
              <a:ext cx="1147575" cy="1907163"/>
              <a:chOff x="6661437" y="1448780"/>
              <a:chExt cx="1530100" cy="2542884"/>
            </a:xfrm>
          </p:grpSpPr>
          <p:grpSp>
            <p:nvGrpSpPr>
              <p:cNvPr id="18" name="Group 41"/>
              <p:cNvGrpSpPr/>
              <p:nvPr/>
            </p:nvGrpSpPr>
            <p:grpSpPr>
              <a:xfrm>
                <a:off x="6661437" y="1448780"/>
                <a:ext cx="1530100" cy="2542884"/>
                <a:chOff x="1143000" y="1352550"/>
                <a:chExt cx="1066800" cy="1772921"/>
              </a:xfrm>
            </p:grpSpPr>
            <p:grpSp>
              <p:nvGrpSpPr>
                <p:cNvPr id="20" name="Group 42"/>
                <p:cNvGrpSpPr/>
                <p:nvPr/>
              </p:nvGrpSpPr>
              <p:grpSpPr>
                <a:xfrm>
                  <a:off x="1220656" y="1995170"/>
                  <a:ext cx="911488" cy="1130301"/>
                  <a:chOff x="1147877" y="1942143"/>
                  <a:chExt cx="911488" cy="1130301"/>
                </a:xfrm>
              </p:grpSpPr>
              <p:sp>
                <p:nvSpPr>
                  <p:cNvPr id="22" name="Arrow: Notched Right 44"/>
                  <p:cNvSpPr/>
                  <p:nvPr/>
                </p:nvSpPr>
                <p:spPr bwMode="auto">
                  <a:xfrm rot="3952631" flipH="1">
                    <a:off x="1271327" y="2284405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3"/>
                  </a:solidFill>
                  <a:ln w="19050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 defTabSz="86677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sz="1705">
                      <a:solidFill>
                        <a:prstClr val="black"/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" name="Arrow: Notched Right 47"/>
                  <p:cNvSpPr/>
                  <p:nvPr/>
                </p:nvSpPr>
                <p:spPr bwMode="auto">
                  <a:xfrm rot="17647369">
                    <a:off x="805615" y="2284406"/>
                    <a:ext cx="1130300" cy="445776"/>
                  </a:xfrm>
                  <a:prstGeom prst="notchedRightArrow">
                    <a:avLst>
                      <a:gd name="adj1" fmla="val 100000"/>
                      <a:gd name="adj2" fmla="val 58021"/>
                    </a:avLst>
                  </a:prstGeom>
                  <a:solidFill>
                    <a:schemeClr val="accent3"/>
                  </a:solidFill>
                  <a:ln w="19050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 defTabSz="86677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sz="1705">
                      <a:solidFill>
                        <a:prstClr val="black"/>
                      </a:solidFill>
                      <a:latin typeface="Arial" panose="020B0604020202020204" pitchFamily="34" charset="0"/>
                      <a:ea typeface="微软雅黑" panose="020B050302020402020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" name="Oval 43"/>
                <p:cNvSpPr/>
                <p:nvPr/>
              </p:nvSpPr>
              <p:spPr bwMode="auto"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accent3"/>
                  </a:solidFill>
                  <a:round/>
                </a:ln>
              </p:spPr>
              <p:txBody>
                <a:bodyPr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705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Freeform: Shape 78"/>
              <p:cNvSpPr/>
              <p:nvPr/>
            </p:nvSpPr>
            <p:spPr bwMode="auto">
              <a:xfrm>
                <a:off x="7140179" y="1873076"/>
                <a:ext cx="572622" cy="701296"/>
              </a:xfrm>
              <a:custGeom>
                <a:avLst/>
                <a:gdLst/>
                <a:ahLst/>
                <a:cxnLst>
                  <a:cxn ang="0">
                    <a:pos x="41" y="44"/>
                  </a:cxn>
                  <a:cxn ang="0">
                    <a:pos x="35" y="50"/>
                  </a:cxn>
                  <a:cxn ang="0">
                    <a:pos x="5" y="50"/>
                  </a:cxn>
                  <a:cxn ang="0">
                    <a:pos x="0" y="4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35" y="0"/>
                  </a:cxn>
                  <a:cxn ang="0">
                    <a:pos x="41" y="5"/>
                  </a:cxn>
                  <a:cxn ang="0">
                    <a:pos x="41" y="44"/>
                  </a:cxn>
                  <a:cxn ang="0">
                    <a:pos x="36" y="5"/>
                  </a:cxn>
                  <a:cxn ang="0">
                    <a:pos x="35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4" y="40"/>
                  </a:cxn>
                  <a:cxn ang="0">
                    <a:pos x="5" y="41"/>
                  </a:cxn>
                  <a:cxn ang="0">
                    <a:pos x="35" y="41"/>
                  </a:cxn>
                  <a:cxn ang="0">
                    <a:pos x="36" y="40"/>
                  </a:cxn>
                  <a:cxn ang="0">
                    <a:pos x="36" y="5"/>
                  </a:cxn>
                  <a:cxn ang="0">
                    <a:pos x="20" y="43"/>
                  </a:cxn>
                  <a:cxn ang="0">
                    <a:pos x="18" y="45"/>
                  </a:cxn>
                  <a:cxn ang="0">
                    <a:pos x="20" y="48"/>
                  </a:cxn>
                  <a:cxn ang="0">
                    <a:pos x="23" y="45"/>
                  </a:cxn>
                  <a:cxn ang="0">
                    <a:pos x="20" y="43"/>
                  </a:cxn>
                </a:cxnLst>
                <a:rect l="0" t="0" r="r" b="b"/>
                <a:pathLst>
                  <a:path w="41" h="50">
                    <a:moveTo>
                      <a:pt x="41" y="44"/>
                    </a:moveTo>
                    <a:cubicBezTo>
                      <a:pt x="41" y="47"/>
                      <a:pt x="38" y="50"/>
                      <a:pt x="3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2" y="50"/>
                      <a:pt x="0" y="47"/>
                      <a:pt x="0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1" y="2"/>
                      <a:pt x="41" y="5"/>
                    </a:cubicBezTo>
                    <a:lnTo>
                      <a:pt x="41" y="44"/>
                    </a:lnTo>
                    <a:close/>
                    <a:moveTo>
                      <a:pt x="36" y="5"/>
                    </a:moveTo>
                    <a:cubicBezTo>
                      <a:pt x="36" y="5"/>
                      <a:pt x="36" y="4"/>
                      <a:pt x="3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1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6" y="41"/>
                      <a:pt x="36" y="40"/>
                      <a:pt x="36" y="40"/>
                    </a:cubicBezTo>
                    <a:lnTo>
                      <a:pt x="36" y="5"/>
                    </a:lnTo>
                    <a:close/>
                    <a:moveTo>
                      <a:pt x="20" y="43"/>
                    </a:moveTo>
                    <a:cubicBezTo>
                      <a:pt x="19" y="43"/>
                      <a:pt x="18" y="44"/>
                      <a:pt x="18" y="45"/>
                    </a:cubicBezTo>
                    <a:cubicBezTo>
                      <a:pt x="18" y="46"/>
                      <a:pt x="19" y="48"/>
                      <a:pt x="20" y="48"/>
                    </a:cubicBezTo>
                    <a:cubicBezTo>
                      <a:pt x="22" y="48"/>
                      <a:pt x="23" y="46"/>
                      <a:pt x="23" y="45"/>
                    </a:cubicBezTo>
                    <a:cubicBezTo>
                      <a:pt x="23" y="44"/>
                      <a:pt x="22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标题 1"/>
          <p:cNvSpPr txBox="1"/>
          <p:nvPr/>
        </p:nvSpPr>
        <p:spPr>
          <a:xfrm>
            <a:off x="832261" y="270792"/>
            <a:ext cx="6112934" cy="545806"/>
          </a:xfrm>
        </p:spPr>
        <p:txBody>
          <a:bodyPr>
            <a:normAutofit/>
          </a:bodyPr>
          <a:lstStyle>
            <a:lvl1pPr algn="l" defTabSz="96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48" name="矩形 47"/>
          <p:cNvSpPr/>
          <p:nvPr/>
        </p:nvSpPr>
        <p:spPr>
          <a:xfrm rot="5400000" flipH="1">
            <a:off x="174503" y="301130"/>
            <a:ext cx="714592" cy="112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923926" y="775305"/>
            <a:ext cx="1042987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 rot="16200000">
            <a:off x="307561" y="319375"/>
            <a:ext cx="816410" cy="1780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1" name="椭圆 50"/>
          <p:cNvSpPr/>
          <p:nvPr/>
        </p:nvSpPr>
        <p:spPr>
          <a:xfrm flipH="1">
            <a:off x="11445464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2" name="椭圆 51"/>
          <p:cNvSpPr/>
          <p:nvPr/>
        </p:nvSpPr>
        <p:spPr>
          <a:xfrm rot="10800000">
            <a:off x="11615365" y="721308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" name="椭圆 52"/>
          <p:cNvSpPr/>
          <p:nvPr/>
        </p:nvSpPr>
        <p:spPr>
          <a:xfrm flipH="1">
            <a:off x="11785266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4" name="椭圆 53"/>
          <p:cNvSpPr/>
          <p:nvPr/>
        </p:nvSpPr>
        <p:spPr>
          <a:xfrm rot="10800000">
            <a:off x="11955168" y="721283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56354353合 1"/>
          <p:cNvGrpSpPr/>
          <p:nvPr>
            <p:custDataLst>
              <p:tags r:id="rId1"/>
            </p:custDataLst>
          </p:nvPr>
        </p:nvGrpSpPr>
        <p:grpSpPr>
          <a:xfrm>
            <a:off x="1384265" y="1628899"/>
            <a:ext cx="5973685" cy="1042220"/>
            <a:chOff x="1384005" y="1628800"/>
            <a:chExt cx="5974013" cy="1042277"/>
          </a:xfrm>
        </p:grpSpPr>
        <p:sp>
          <p:nvSpPr>
            <p:cNvPr id="7" name="Freeform: Shape 6"/>
            <p:cNvSpPr/>
            <p:nvPr/>
          </p:nvSpPr>
          <p:spPr>
            <a:xfrm rot="5400000" flipV="1">
              <a:off x="5182031" y="495090"/>
              <a:ext cx="1005057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359981" anchor="ctr">
              <a:norm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输入标题文本</a:t>
              </a:r>
            </a:p>
          </p:txBody>
        </p:sp>
        <p:sp>
          <p:nvSpPr>
            <p:cNvPr id="8" name="Freeform: Shape 8"/>
            <p:cNvSpPr/>
            <p:nvPr/>
          </p:nvSpPr>
          <p:spPr>
            <a:xfrm rot="12018952" flipH="1">
              <a:off x="6207807" y="1983827"/>
              <a:ext cx="404376" cy="369442"/>
            </a:xfrm>
            <a:custGeom>
              <a:avLst/>
              <a:gdLst>
                <a:gd name="connsiteX0" fmla="*/ 0 w 1826018"/>
                <a:gd name="connsiteY0" fmla="*/ 1 h 1683350"/>
                <a:gd name="connsiteX1" fmla="*/ 838286 w 1826018"/>
                <a:gd name="connsiteY1" fmla="*/ 1 h 1683350"/>
                <a:gd name="connsiteX2" fmla="*/ 833465 w 1826018"/>
                <a:gd name="connsiteY2" fmla="*/ 36530 h 1683350"/>
                <a:gd name="connsiteX3" fmla="*/ 386449 w 1826018"/>
                <a:gd name="connsiteY3" fmla="*/ 780061 h 1683350"/>
                <a:gd name="connsiteX4" fmla="*/ 310221 w 1826018"/>
                <a:gd name="connsiteY4" fmla="*/ 834538 h 1683350"/>
                <a:gd name="connsiteX5" fmla="*/ 1494538 w 1826018"/>
                <a:gd name="connsiteY5" fmla="*/ 0 h 1683350"/>
                <a:gd name="connsiteX6" fmla="*/ 1826018 w 1826018"/>
                <a:gd name="connsiteY6" fmla="*/ 0 h 1683350"/>
                <a:gd name="connsiteX7" fmla="*/ 625749 w 1826018"/>
                <a:gd name="connsiteY7" fmla="*/ 1683350 h 1683350"/>
                <a:gd name="connsiteX8" fmla="*/ 516809 w 1826018"/>
                <a:gd name="connsiteY8" fmla="*/ 1390285 h 1683350"/>
                <a:gd name="connsiteX9" fmla="*/ 607661 w 1826018"/>
                <a:gd name="connsiteY9" fmla="*/ 1357828 h 1683350"/>
                <a:gd name="connsiteX10" fmla="*/ 1495218 w 1826018"/>
                <a:gd name="connsiteY10" fmla="*/ 87840 h 1683350"/>
                <a:gd name="connsiteX11" fmla="*/ 1026236 w 1826018"/>
                <a:gd name="connsiteY11" fmla="*/ 0 h 1683350"/>
                <a:gd name="connsiteX12" fmla="*/ 1308197 w 1826018"/>
                <a:gd name="connsiteY12" fmla="*/ 0 h 1683350"/>
                <a:gd name="connsiteX13" fmla="*/ 1308788 w 1826018"/>
                <a:gd name="connsiteY13" fmla="*/ 76317 h 1683350"/>
                <a:gd name="connsiteX14" fmla="*/ 532761 w 1826018"/>
                <a:gd name="connsiteY14" fmla="*/ 1186719 h 1683350"/>
                <a:gd name="connsiteX15" fmla="*/ 451878 w 1826018"/>
                <a:gd name="connsiteY15" fmla="*/ 1215614 h 1683350"/>
                <a:gd name="connsiteX16" fmla="*/ 377492 w 1826018"/>
                <a:gd name="connsiteY16" fmla="*/ 1015506 h 1683350"/>
                <a:gd name="connsiteX17" fmla="*/ 505232 w 1826018"/>
                <a:gd name="connsiteY17" fmla="*/ 924217 h 1683350"/>
                <a:gd name="connsiteX18" fmla="*/ 1016493 w 1826018"/>
                <a:gd name="connsiteY18" fmla="*/ 73826 h 168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26018" h="1683350">
                  <a:moveTo>
                    <a:pt x="0" y="1"/>
                  </a:moveTo>
                  <a:lnTo>
                    <a:pt x="838286" y="1"/>
                  </a:lnTo>
                  <a:lnTo>
                    <a:pt x="833465" y="36530"/>
                  </a:lnTo>
                  <a:cubicBezTo>
                    <a:pt x="773762" y="329769"/>
                    <a:pt x="614769" y="591902"/>
                    <a:pt x="386449" y="780061"/>
                  </a:cubicBezTo>
                  <a:lnTo>
                    <a:pt x="310221" y="834538"/>
                  </a:lnTo>
                  <a:close/>
                  <a:moveTo>
                    <a:pt x="1494538" y="0"/>
                  </a:moveTo>
                  <a:lnTo>
                    <a:pt x="1826018" y="0"/>
                  </a:lnTo>
                  <a:cubicBezTo>
                    <a:pt x="1826018" y="752824"/>
                    <a:pt x="1346478" y="1425368"/>
                    <a:pt x="625749" y="1683350"/>
                  </a:cubicBezTo>
                  <a:lnTo>
                    <a:pt x="516809" y="1390285"/>
                  </a:lnTo>
                  <a:lnTo>
                    <a:pt x="607661" y="1357828"/>
                  </a:lnTo>
                  <a:cubicBezTo>
                    <a:pt x="1118196" y="1134356"/>
                    <a:pt x="1460834" y="644081"/>
                    <a:pt x="1495218" y="87840"/>
                  </a:cubicBezTo>
                  <a:close/>
                  <a:moveTo>
                    <a:pt x="1026236" y="0"/>
                  </a:moveTo>
                  <a:lnTo>
                    <a:pt x="1308197" y="0"/>
                  </a:lnTo>
                  <a:lnTo>
                    <a:pt x="1308788" y="76317"/>
                  </a:lnTo>
                  <a:cubicBezTo>
                    <a:pt x="1278725" y="562661"/>
                    <a:pt x="979141" y="991327"/>
                    <a:pt x="532761" y="1186719"/>
                  </a:cubicBezTo>
                  <a:lnTo>
                    <a:pt x="451878" y="1215614"/>
                  </a:lnTo>
                  <a:lnTo>
                    <a:pt x="377492" y="1015506"/>
                  </a:lnTo>
                  <a:lnTo>
                    <a:pt x="505232" y="924217"/>
                  </a:lnTo>
                  <a:cubicBezTo>
                    <a:pt x="766367" y="709016"/>
                    <a:pt x="948209" y="409208"/>
                    <a:pt x="1016493" y="738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12" name="Group 25"/>
            <p:cNvGrpSpPr/>
            <p:nvPr/>
          </p:nvGrpSpPr>
          <p:grpSpPr>
            <a:xfrm>
              <a:off x="1384005" y="1628800"/>
              <a:ext cx="2198693" cy="1006991"/>
              <a:chOff x="8328247" y="2276873"/>
              <a:chExt cx="2198693" cy="1006991"/>
            </a:xfrm>
          </p:grpSpPr>
          <p:sp>
            <p:nvSpPr>
              <p:cNvPr id="22" name="TextBox 28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algn="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CF3C27">
                        <a:lumMod val="100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输入标题文本</a:t>
                </a:r>
              </a:p>
            </p:txBody>
          </p:sp>
          <p:sp>
            <p:nvSpPr>
              <p:cNvPr id="23" name="TextBox 32"/>
              <p:cNvSpPr txBox="1"/>
              <p:nvPr/>
            </p:nvSpPr>
            <p:spPr>
              <a:xfrm>
                <a:off x="8328247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normAutofit/>
              </a:bodyPr>
              <a:lstStyle/>
              <a:p>
                <a:pPr algn="ctr" defTabSz="1219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4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此部分内容作为文字排版占位显示</a:t>
                </a:r>
                <a:br>
                  <a:rPr lang="zh-CN" altLang="en-US" sz="114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</a:br>
                <a:r>
                  <a:rPr lang="zh-CN" altLang="en-US" sz="114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（建议使用主题字体）</a:t>
                </a:r>
              </a:p>
            </p:txBody>
          </p:sp>
        </p:grpSp>
      </p:grpSp>
      <p:grpSp>
        <p:nvGrpSpPr>
          <p:cNvPr id="28" name="5354"/>
          <p:cNvGrpSpPr/>
          <p:nvPr>
            <p:custDataLst>
              <p:tags r:id="rId2"/>
            </p:custDataLst>
          </p:nvPr>
        </p:nvGrpSpPr>
        <p:grpSpPr>
          <a:xfrm>
            <a:off x="5033137" y="4687877"/>
            <a:ext cx="5923137" cy="1013533"/>
            <a:chOff x="5033078" y="4687945"/>
            <a:chExt cx="5923462" cy="1013589"/>
          </a:xfrm>
        </p:grpSpPr>
        <p:sp>
          <p:nvSpPr>
            <p:cNvPr id="4" name="Freeform: Shape 3"/>
            <p:cNvSpPr/>
            <p:nvPr/>
          </p:nvSpPr>
          <p:spPr>
            <a:xfrm rot="16200000" flipV="1">
              <a:off x="6199742" y="3521281"/>
              <a:ext cx="1013589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87984" tIns="0" rIns="215988" bIns="647964" anchor="t" anchorCtr="1">
              <a:norm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输入标题文本</a:t>
              </a:r>
            </a:p>
          </p:txBody>
        </p:sp>
        <p:sp>
          <p:nvSpPr>
            <p:cNvPr id="10" name="Freeform: Shape 21"/>
            <p:cNvSpPr/>
            <p:nvPr/>
          </p:nvSpPr>
          <p:spPr bwMode="auto">
            <a:xfrm>
              <a:off x="5878447" y="4971143"/>
              <a:ext cx="447189" cy="44719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13" name="Group 33"/>
            <p:cNvGrpSpPr/>
            <p:nvPr/>
          </p:nvGrpSpPr>
          <p:grpSpPr>
            <a:xfrm>
              <a:off x="8757847" y="4691243"/>
              <a:ext cx="2198693" cy="1006991"/>
              <a:chOff x="1197898" y="2503545"/>
              <a:chExt cx="2198693" cy="1006991"/>
            </a:xfrm>
          </p:grpSpPr>
          <p:sp>
            <p:nvSpPr>
              <p:cNvPr id="20" name="TextBox 34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BFBFBF">
                        <a:lumMod val="100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输入标题文本</a:t>
                </a:r>
              </a:p>
            </p:txBody>
          </p:sp>
          <p:sp>
            <p:nvSpPr>
              <p:cNvPr id="21" name="TextBox 35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ctr" defTabSz="1219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4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此部分内容作为文字排版占位显示</a:t>
                </a:r>
                <a:br>
                  <a:rPr lang="zh-CN" altLang="en-US" sz="114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</a:br>
                <a:r>
                  <a:rPr lang="zh-CN" altLang="en-US" sz="114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（建议使用主题字体）</a:t>
                </a:r>
              </a:p>
            </p:txBody>
          </p:sp>
        </p:grpSp>
      </p:grpSp>
      <p:grpSp>
        <p:nvGrpSpPr>
          <p:cNvPr id="26" name="6546"/>
          <p:cNvGrpSpPr/>
          <p:nvPr>
            <p:custDataLst>
              <p:tags r:id="rId3"/>
            </p:custDataLst>
          </p:nvPr>
        </p:nvGrpSpPr>
        <p:grpSpPr>
          <a:xfrm>
            <a:off x="5033137" y="2668545"/>
            <a:ext cx="5923137" cy="1064466"/>
            <a:chOff x="5033078" y="2668503"/>
            <a:chExt cx="5923462" cy="1064524"/>
          </a:xfrm>
        </p:grpSpPr>
        <p:sp>
          <p:nvSpPr>
            <p:cNvPr id="5" name="Freeform: Shape 4"/>
            <p:cNvSpPr/>
            <p:nvPr/>
          </p:nvSpPr>
          <p:spPr>
            <a:xfrm rot="16200000" flipH="1" flipV="1">
              <a:off x="6202338" y="1499243"/>
              <a:ext cx="1008397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359981" anchor="ctr">
              <a:norm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输入标题文本</a:t>
              </a:r>
            </a:p>
          </p:txBody>
        </p:sp>
        <p:sp>
          <p:nvSpPr>
            <p:cNvPr id="11" name="Freeform: Shape 31"/>
            <p:cNvSpPr/>
            <p:nvPr/>
          </p:nvSpPr>
          <p:spPr bwMode="auto">
            <a:xfrm>
              <a:off x="5741147" y="2927899"/>
              <a:ext cx="450856" cy="489605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14" name="Group 36"/>
            <p:cNvGrpSpPr/>
            <p:nvPr/>
          </p:nvGrpSpPr>
          <p:grpSpPr>
            <a:xfrm>
              <a:off x="8757847" y="2726036"/>
              <a:ext cx="2198693" cy="1006991"/>
              <a:chOff x="1197898" y="2503545"/>
              <a:chExt cx="2198693" cy="1006991"/>
            </a:xfrm>
          </p:grpSpPr>
          <p:sp>
            <p:nvSpPr>
              <p:cNvPr id="18" name="TextBox 37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A5A5A5">
                        <a:lumMod val="100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输入标题文本</a:t>
                </a:r>
              </a:p>
            </p:txBody>
          </p:sp>
          <p:sp>
            <p:nvSpPr>
              <p:cNvPr id="19" name="TextBox 38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ctr" defTabSz="1219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4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此部分内容作为文字排版占位显示</a:t>
                </a:r>
                <a:br>
                  <a:rPr lang="zh-CN" altLang="en-US" sz="114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</a:br>
                <a:r>
                  <a:rPr lang="zh-CN" altLang="en-US" sz="114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（建议使用主题字体）</a:t>
                </a:r>
              </a:p>
            </p:txBody>
          </p:sp>
        </p:grpSp>
      </p:grpSp>
      <p:grpSp>
        <p:nvGrpSpPr>
          <p:cNvPr id="27" name="2554"/>
          <p:cNvGrpSpPr/>
          <p:nvPr>
            <p:custDataLst>
              <p:tags r:id="rId4"/>
            </p:custDataLst>
          </p:nvPr>
        </p:nvGrpSpPr>
        <p:grpSpPr>
          <a:xfrm>
            <a:off x="1384263" y="3562883"/>
            <a:ext cx="5974192" cy="1125229"/>
            <a:chOff x="1384005" y="3562889"/>
            <a:chExt cx="5974520" cy="1125291"/>
          </a:xfrm>
        </p:grpSpPr>
        <p:sp>
          <p:nvSpPr>
            <p:cNvPr id="6" name="Freeform: Shape 5"/>
            <p:cNvSpPr/>
            <p:nvPr/>
          </p:nvSpPr>
          <p:spPr>
            <a:xfrm rot="5400000" flipH="1" flipV="1">
              <a:off x="5176603" y="2506257"/>
              <a:ext cx="1016928" cy="3346917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rIns="0" bIns="647964" anchor="ctr">
              <a:norm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输入标题文本</a:t>
              </a:r>
            </a:p>
          </p:txBody>
        </p:sp>
        <p:grpSp>
          <p:nvGrpSpPr>
            <p:cNvPr id="9" name="Group 12"/>
            <p:cNvGrpSpPr/>
            <p:nvPr/>
          </p:nvGrpSpPr>
          <p:grpSpPr>
            <a:xfrm>
              <a:off x="6175374" y="3977301"/>
              <a:ext cx="392765" cy="404828"/>
              <a:chOff x="6082534" y="4035518"/>
              <a:chExt cx="2225846" cy="2048400"/>
            </a:xfrm>
            <a:solidFill>
              <a:schemeClr val="bg1"/>
            </a:solidFill>
          </p:grpSpPr>
          <p:sp>
            <p:nvSpPr>
              <p:cNvPr id="24" name="Freeform: Shape 14"/>
              <p:cNvSpPr/>
              <p:nvPr/>
            </p:nvSpPr>
            <p:spPr>
              <a:xfrm>
                <a:off x="6082534" y="4035518"/>
                <a:ext cx="2225846" cy="1987364"/>
              </a:xfrm>
              <a:custGeom>
                <a:avLst/>
                <a:gdLst>
                  <a:gd name="connsiteX0" fmla="*/ 0 w 1828800"/>
                  <a:gd name="connsiteY0" fmla="*/ 10886 h 1632858"/>
                  <a:gd name="connsiteX1" fmla="*/ 1828800 w 1828800"/>
                  <a:gd name="connsiteY1" fmla="*/ 0 h 1632858"/>
                  <a:gd name="connsiteX2" fmla="*/ 1828800 w 1828800"/>
                  <a:gd name="connsiteY2" fmla="*/ 87086 h 1632858"/>
                  <a:gd name="connsiteX3" fmla="*/ 1023257 w 1828800"/>
                  <a:gd name="connsiteY3" fmla="*/ 772886 h 1632858"/>
                  <a:gd name="connsiteX4" fmla="*/ 1034143 w 1828800"/>
                  <a:gd name="connsiteY4" fmla="*/ 1600200 h 1632858"/>
                  <a:gd name="connsiteX5" fmla="*/ 859972 w 1828800"/>
                  <a:gd name="connsiteY5" fmla="*/ 1632858 h 1632858"/>
                  <a:gd name="connsiteX6" fmla="*/ 838200 w 1828800"/>
                  <a:gd name="connsiteY6" fmla="*/ 805543 h 1632858"/>
                  <a:gd name="connsiteX7" fmla="*/ 21772 w 1828800"/>
                  <a:gd name="connsiteY7" fmla="*/ 163286 h 1632858"/>
                  <a:gd name="connsiteX8" fmla="*/ 0 w 1828800"/>
                  <a:gd name="connsiteY8" fmla="*/ 10886 h 16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8800" h="1632858">
                    <a:moveTo>
                      <a:pt x="0" y="10886"/>
                    </a:moveTo>
                    <a:lnTo>
                      <a:pt x="1828800" y="0"/>
                    </a:lnTo>
                    <a:lnTo>
                      <a:pt x="1828800" y="87086"/>
                    </a:lnTo>
                    <a:lnTo>
                      <a:pt x="1023257" y="772886"/>
                    </a:lnTo>
                    <a:lnTo>
                      <a:pt x="1034143" y="1600200"/>
                    </a:lnTo>
                    <a:lnTo>
                      <a:pt x="859972" y="1632858"/>
                    </a:lnTo>
                    <a:lnTo>
                      <a:pt x="838200" y="805543"/>
                    </a:lnTo>
                    <a:lnTo>
                      <a:pt x="21772" y="163286"/>
                    </a:lnTo>
                    <a:lnTo>
                      <a:pt x="0" y="10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15"/>
              <p:cNvSpPr/>
              <p:nvPr/>
            </p:nvSpPr>
            <p:spPr>
              <a:xfrm>
                <a:off x="6419878" y="5975062"/>
                <a:ext cx="1698170" cy="1088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39"/>
            <p:cNvGrpSpPr/>
            <p:nvPr/>
          </p:nvGrpSpPr>
          <p:grpSpPr>
            <a:xfrm>
              <a:off x="1384005" y="3562889"/>
              <a:ext cx="2198693" cy="1006991"/>
              <a:chOff x="8328247" y="2276873"/>
              <a:chExt cx="2198693" cy="1006991"/>
            </a:xfrm>
          </p:grpSpPr>
          <p:sp>
            <p:nvSpPr>
              <p:cNvPr id="16" name="TextBox 40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algn="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CF3C27">
                        <a:lumMod val="100000"/>
                      </a:srgb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输入标题文本</a:t>
                </a:r>
              </a:p>
            </p:txBody>
          </p:sp>
          <p:sp>
            <p:nvSpPr>
              <p:cNvPr id="17" name="TextBox 41"/>
              <p:cNvSpPr txBox="1"/>
              <p:nvPr/>
            </p:nvSpPr>
            <p:spPr>
              <a:xfrm>
                <a:off x="8328247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normAutofit/>
              </a:bodyPr>
              <a:lstStyle/>
              <a:p>
                <a:pPr algn="ctr" defTabSz="1219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4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此部分内容作为文字排版占位显示</a:t>
                </a:r>
                <a:br>
                  <a:rPr lang="zh-CN" altLang="en-US" sz="114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</a:br>
                <a:r>
                  <a:rPr lang="zh-CN" altLang="en-US" sz="114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（建议使用主题字体）</a:t>
                </a:r>
              </a:p>
            </p:txBody>
          </p:sp>
        </p:grpSp>
      </p:grpSp>
      <p:sp>
        <p:nvSpPr>
          <p:cNvPr id="29" name="标题 1"/>
          <p:cNvSpPr txBox="1"/>
          <p:nvPr/>
        </p:nvSpPr>
        <p:spPr>
          <a:xfrm>
            <a:off x="832261" y="270792"/>
            <a:ext cx="6112934" cy="545806"/>
          </a:xfrm>
        </p:spPr>
        <p:txBody>
          <a:bodyPr>
            <a:normAutofit/>
          </a:bodyPr>
          <a:lstStyle>
            <a:lvl1pPr algn="l" defTabSz="96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30" name="矩形 29"/>
          <p:cNvSpPr/>
          <p:nvPr/>
        </p:nvSpPr>
        <p:spPr>
          <a:xfrm rot="5400000" flipH="1">
            <a:off x="174503" y="301130"/>
            <a:ext cx="714592" cy="112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923926" y="775305"/>
            <a:ext cx="1042987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 rot="16200000">
            <a:off x="307561" y="319375"/>
            <a:ext cx="816410" cy="1780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椭圆 32"/>
          <p:cNvSpPr/>
          <p:nvPr/>
        </p:nvSpPr>
        <p:spPr>
          <a:xfrm flipH="1">
            <a:off x="11445464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椭圆 33"/>
          <p:cNvSpPr/>
          <p:nvPr/>
        </p:nvSpPr>
        <p:spPr>
          <a:xfrm rot="10800000">
            <a:off x="11615365" y="721308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椭圆 34"/>
          <p:cNvSpPr/>
          <p:nvPr/>
        </p:nvSpPr>
        <p:spPr>
          <a:xfrm flipH="1">
            <a:off x="11785266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椭圆 35"/>
          <p:cNvSpPr/>
          <p:nvPr/>
        </p:nvSpPr>
        <p:spPr>
          <a:xfrm rot="10800000">
            <a:off x="11955168" y="721283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6"/>
          <p:cNvGrpSpPr/>
          <p:nvPr>
            <p:custDataLst>
              <p:tags r:id="rId1"/>
            </p:custDataLst>
          </p:nvPr>
        </p:nvGrpSpPr>
        <p:grpSpPr>
          <a:xfrm>
            <a:off x="6530668" y="3992838"/>
            <a:ext cx="1644745" cy="1644745"/>
            <a:chOff x="6530692" y="3992869"/>
            <a:chExt cx="1644835" cy="1644835"/>
          </a:xfrm>
        </p:grpSpPr>
        <p:grpSp>
          <p:nvGrpSpPr>
            <p:cNvPr id="22" name="Group 14"/>
            <p:cNvGrpSpPr/>
            <p:nvPr/>
          </p:nvGrpSpPr>
          <p:grpSpPr>
            <a:xfrm rot="18691518">
              <a:off x="6530692" y="3992869"/>
              <a:ext cx="1644835" cy="1644835"/>
              <a:chOff x="2289905" y="1790329"/>
              <a:chExt cx="1858392" cy="1858392"/>
            </a:xfrm>
            <a:effectLst/>
          </p:grpSpPr>
          <p:sp>
            <p:nvSpPr>
              <p:cNvPr id="29" name="Teardrop 15"/>
              <p:cNvSpPr/>
              <p:nvPr/>
            </p:nvSpPr>
            <p:spPr>
              <a:xfrm rot="5732073">
                <a:off x="2289905" y="1790329"/>
                <a:ext cx="1858392" cy="1858392"/>
              </a:xfrm>
              <a:prstGeom prst="teardrop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Teardrop 16"/>
              <p:cNvSpPr/>
              <p:nvPr/>
            </p:nvSpPr>
            <p:spPr>
              <a:xfrm rot="5732073">
                <a:off x="2645383" y="2136187"/>
                <a:ext cx="1166678" cy="1166678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" name="Freeform: Shape 19"/>
            <p:cNvSpPr/>
            <p:nvPr/>
          </p:nvSpPr>
          <p:spPr bwMode="auto">
            <a:xfrm rot="16365969">
              <a:off x="7121102" y="4686774"/>
              <a:ext cx="442860" cy="436441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6546524库_组合 38"/>
          <p:cNvGrpSpPr/>
          <p:nvPr>
            <p:custDataLst>
              <p:tags r:id="rId2"/>
            </p:custDataLst>
          </p:nvPr>
        </p:nvGrpSpPr>
        <p:grpSpPr>
          <a:xfrm>
            <a:off x="4198251" y="3992837"/>
            <a:ext cx="1644745" cy="1644745"/>
            <a:chOff x="3899755" y="3915037"/>
            <a:chExt cx="1644835" cy="1644835"/>
          </a:xfrm>
        </p:grpSpPr>
        <p:grpSp>
          <p:nvGrpSpPr>
            <p:cNvPr id="18" name="Group 6"/>
            <p:cNvGrpSpPr/>
            <p:nvPr/>
          </p:nvGrpSpPr>
          <p:grpSpPr>
            <a:xfrm rot="7719984">
              <a:off x="3899755" y="3915037"/>
              <a:ext cx="1644835" cy="1644835"/>
              <a:chOff x="2289905" y="1790329"/>
              <a:chExt cx="1858392" cy="1858392"/>
            </a:xfrm>
            <a:effectLst/>
          </p:grpSpPr>
          <p:sp>
            <p:nvSpPr>
              <p:cNvPr id="33" name="Teardrop 7"/>
              <p:cNvSpPr/>
              <p:nvPr/>
            </p:nvSpPr>
            <p:spPr>
              <a:xfrm rot="5732073">
                <a:off x="2289905" y="1790329"/>
                <a:ext cx="1858392" cy="1858392"/>
              </a:xfrm>
              <a:prstGeom prst="teardrop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Teardrop 8"/>
              <p:cNvSpPr/>
              <p:nvPr/>
            </p:nvSpPr>
            <p:spPr>
              <a:xfrm rot="5732073">
                <a:off x="2645383" y="2136187"/>
                <a:ext cx="1166678" cy="1166678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Freeform: Shape 18"/>
            <p:cNvSpPr/>
            <p:nvPr/>
          </p:nvSpPr>
          <p:spPr bwMode="auto">
            <a:xfrm rot="21503261">
              <a:off x="4503594" y="4521177"/>
              <a:ext cx="382137" cy="562704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5354"/>
          <p:cNvGrpSpPr/>
          <p:nvPr>
            <p:custDataLst>
              <p:tags r:id="rId3"/>
            </p:custDataLst>
          </p:nvPr>
        </p:nvGrpSpPr>
        <p:grpSpPr>
          <a:xfrm>
            <a:off x="6613683" y="1778405"/>
            <a:ext cx="1644745" cy="1644745"/>
            <a:chOff x="6613711" y="1778314"/>
            <a:chExt cx="1644835" cy="1644835"/>
          </a:xfrm>
        </p:grpSpPr>
        <p:grpSp>
          <p:nvGrpSpPr>
            <p:cNvPr id="17" name="Group 3"/>
            <p:cNvGrpSpPr/>
            <p:nvPr/>
          </p:nvGrpSpPr>
          <p:grpSpPr>
            <a:xfrm rot="18356305">
              <a:off x="6613711" y="1778314"/>
              <a:ext cx="1644835" cy="1644835"/>
              <a:chOff x="2289905" y="1790329"/>
              <a:chExt cx="1858392" cy="1858392"/>
            </a:xfrm>
            <a:effectLst/>
          </p:grpSpPr>
          <p:sp>
            <p:nvSpPr>
              <p:cNvPr id="35" name="Teardrop 4"/>
              <p:cNvSpPr/>
              <p:nvPr/>
            </p:nvSpPr>
            <p:spPr>
              <a:xfrm rot="5732073">
                <a:off x="2289905" y="1790329"/>
                <a:ext cx="1858392" cy="1858392"/>
              </a:xfrm>
              <a:prstGeom prst="teardrop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Teardrop 5"/>
              <p:cNvSpPr/>
              <p:nvPr/>
            </p:nvSpPr>
            <p:spPr>
              <a:xfrm rot="5732073">
                <a:off x="2645383" y="2136187"/>
                <a:ext cx="1166678" cy="1166678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" name="Freeform: Shape 20"/>
            <p:cNvSpPr/>
            <p:nvPr/>
          </p:nvSpPr>
          <p:spPr bwMode="auto">
            <a:xfrm rot="21591272">
              <a:off x="7192915" y="2346453"/>
              <a:ext cx="474944" cy="47494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65436543"/>
          <p:cNvGrpSpPr/>
          <p:nvPr>
            <p:custDataLst>
              <p:tags r:id="rId4"/>
            </p:custDataLst>
          </p:nvPr>
        </p:nvGrpSpPr>
        <p:grpSpPr>
          <a:xfrm>
            <a:off x="4417183" y="1701736"/>
            <a:ext cx="1644745" cy="1644745"/>
            <a:chOff x="4417091" y="1701641"/>
            <a:chExt cx="1644835" cy="1644835"/>
          </a:xfrm>
        </p:grpSpPr>
        <p:grpSp>
          <p:nvGrpSpPr>
            <p:cNvPr id="20" name="Group 10"/>
            <p:cNvGrpSpPr/>
            <p:nvPr/>
          </p:nvGrpSpPr>
          <p:grpSpPr>
            <a:xfrm rot="7894140">
              <a:off x="4417091" y="1701641"/>
              <a:ext cx="1644835" cy="1644835"/>
              <a:chOff x="2289905" y="1790329"/>
              <a:chExt cx="1858392" cy="1858392"/>
            </a:xfrm>
            <a:effectLst/>
          </p:grpSpPr>
          <p:sp>
            <p:nvSpPr>
              <p:cNvPr id="31" name="Teardrop 11"/>
              <p:cNvSpPr/>
              <p:nvPr/>
            </p:nvSpPr>
            <p:spPr>
              <a:xfrm rot="5732073">
                <a:off x="2289905" y="1790329"/>
                <a:ext cx="1858392" cy="1858392"/>
              </a:xfrm>
              <a:prstGeom prst="teardrop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Teardrop 12"/>
              <p:cNvSpPr/>
              <p:nvPr/>
            </p:nvSpPr>
            <p:spPr>
              <a:xfrm rot="5732073">
                <a:off x="2645383" y="2136187"/>
                <a:ext cx="1166678" cy="1166678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" name="Freeform: Shape 21"/>
            <p:cNvSpPr/>
            <p:nvPr/>
          </p:nvSpPr>
          <p:spPr bwMode="auto">
            <a:xfrm rot="16273063">
              <a:off x="4992574" y="2357816"/>
              <a:ext cx="466685" cy="365231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96786"/>
          <p:cNvGrpSpPr/>
          <p:nvPr>
            <p:custDataLst>
              <p:tags r:id="rId5"/>
            </p:custDataLst>
          </p:nvPr>
        </p:nvGrpSpPr>
        <p:grpSpPr>
          <a:xfrm>
            <a:off x="4947275" y="2555872"/>
            <a:ext cx="2299117" cy="2299117"/>
            <a:chOff x="4947211" y="2555824"/>
            <a:chExt cx="2299243" cy="2299243"/>
          </a:xfrm>
        </p:grpSpPr>
        <p:sp>
          <p:nvSpPr>
            <p:cNvPr id="19" name="Oval 9"/>
            <p:cNvSpPr/>
            <p:nvPr/>
          </p:nvSpPr>
          <p:spPr>
            <a:xfrm rot="3459346">
              <a:off x="4947211" y="2555824"/>
              <a:ext cx="2299243" cy="22992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13"/>
            <p:cNvSpPr/>
            <p:nvPr/>
          </p:nvSpPr>
          <p:spPr>
            <a:xfrm rot="3459346">
              <a:off x="5251034" y="2859649"/>
              <a:ext cx="1691596" cy="169159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17"/>
            <p:cNvSpPr/>
            <p:nvPr/>
          </p:nvSpPr>
          <p:spPr>
            <a:xfrm rot="3459346">
              <a:off x="5514801" y="3123414"/>
              <a:ext cx="1164063" cy="11640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: Shape 22"/>
            <p:cNvSpPr/>
            <p:nvPr/>
          </p:nvSpPr>
          <p:spPr bwMode="auto">
            <a:xfrm>
              <a:off x="5835512" y="3433634"/>
              <a:ext cx="515664" cy="482821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73" y="19"/>
                </a:cxn>
                <a:cxn ang="0">
                  <a:pos x="68" y="19"/>
                </a:cxn>
                <a:cxn ang="0">
                  <a:pos x="65" y="22"/>
                </a:cxn>
                <a:cxn ang="0">
                  <a:pos x="7" y="22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36" y="0"/>
                </a:cxn>
                <a:cxn ang="0">
                  <a:pos x="73" y="14"/>
                </a:cxn>
                <a:cxn ang="0">
                  <a:pos x="73" y="63"/>
                </a:cxn>
                <a:cxn ang="0">
                  <a:pos x="73" y="68"/>
                </a:cxn>
                <a:cxn ang="0">
                  <a:pos x="0" y="68"/>
                </a:cxn>
                <a:cxn ang="0">
                  <a:pos x="0" y="63"/>
                </a:cxn>
                <a:cxn ang="0">
                  <a:pos x="2" y="60"/>
                </a:cxn>
                <a:cxn ang="0">
                  <a:pos x="70" y="60"/>
                </a:cxn>
                <a:cxn ang="0">
                  <a:pos x="73" y="63"/>
                </a:cxn>
                <a:cxn ang="0">
                  <a:pos x="19" y="24"/>
                </a:cxn>
                <a:cxn ang="0">
                  <a:pos x="19" y="53"/>
                </a:cxn>
                <a:cxn ang="0">
                  <a:pos x="24" y="53"/>
                </a:cxn>
                <a:cxn ang="0">
                  <a:pos x="24" y="24"/>
                </a:cxn>
                <a:cxn ang="0">
                  <a:pos x="34" y="24"/>
                </a:cxn>
                <a:cxn ang="0">
                  <a:pos x="34" y="53"/>
                </a:cxn>
                <a:cxn ang="0">
                  <a:pos x="39" y="53"/>
                </a:cxn>
                <a:cxn ang="0">
                  <a:pos x="39" y="24"/>
                </a:cxn>
                <a:cxn ang="0">
                  <a:pos x="48" y="24"/>
                </a:cxn>
                <a:cxn ang="0">
                  <a:pos x="48" y="53"/>
                </a:cxn>
                <a:cxn ang="0">
                  <a:pos x="53" y="53"/>
                </a:cxn>
                <a:cxn ang="0">
                  <a:pos x="53" y="24"/>
                </a:cxn>
                <a:cxn ang="0">
                  <a:pos x="63" y="24"/>
                </a:cxn>
                <a:cxn ang="0">
                  <a:pos x="63" y="53"/>
                </a:cxn>
                <a:cxn ang="0">
                  <a:pos x="65" y="53"/>
                </a:cxn>
                <a:cxn ang="0">
                  <a:pos x="68" y="56"/>
                </a:cxn>
                <a:cxn ang="0">
                  <a:pos x="68" y="58"/>
                </a:cxn>
                <a:cxn ang="0">
                  <a:pos x="5" y="58"/>
                </a:cxn>
                <a:cxn ang="0">
                  <a:pos x="5" y="56"/>
                </a:cxn>
                <a:cxn ang="0">
                  <a:pos x="7" y="53"/>
                </a:cxn>
                <a:cxn ang="0">
                  <a:pos x="9" y="53"/>
                </a:cxn>
                <a:cxn ang="0">
                  <a:pos x="9" y="24"/>
                </a:cxn>
                <a:cxn ang="0">
                  <a:pos x="19" y="24"/>
                </a:cxn>
              </a:cxnLst>
              <a:rect l="0" t="0" r="r" b="b"/>
              <a:pathLst>
                <a:path w="73" h="68">
                  <a:moveTo>
                    <a:pt x="73" y="14"/>
                  </a:moveTo>
                  <a:cubicBezTo>
                    <a:pt x="73" y="19"/>
                    <a:pt x="73" y="19"/>
                    <a:pt x="73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20"/>
                    <a:pt x="67" y="22"/>
                    <a:pt x="65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0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73" y="14"/>
                  </a:lnTo>
                  <a:close/>
                  <a:moveTo>
                    <a:pt x="73" y="63"/>
                  </a:moveTo>
                  <a:cubicBezTo>
                    <a:pt x="73" y="68"/>
                    <a:pt x="73" y="68"/>
                    <a:pt x="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1" y="60"/>
                    <a:pt x="2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1" y="60"/>
                    <a:pt x="73" y="62"/>
                    <a:pt x="73" y="63"/>
                  </a:cubicBezTo>
                  <a:close/>
                  <a:moveTo>
                    <a:pt x="19" y="24"/>
                  </a:moveTo>
                  <a:cubicBezTo>
                    <a:pt x="19" y="53"/>
                    <a:pt x="19" y="53"/>
                    <a:pt x="19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7" y="53"/>
                    <a:pt x="68" y="54"/>
                    <a:pt x="68" y="56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4"/>
                    <a:pt x="6" y="53"/>
                    <a:pt x="7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24"/>
                    <a:pt x="9" y="24"/>
                    <a:pt x="9" y="24"/>
                  </a:cubicBezTo>
                  <a:lnTo>
                    <a:pt x="19" y="24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687678组合 39"/>
          <p:cNvGrpSpPr/>
          <p:nvPr>
            <p:custDataLst>
              <p:tags r:id="rId6"/>
            </p:custDataLst>
          </p:nvPr>
        </p:nvGrpSpPr>
        <p:grpSpPr>
          <a:xfrm>
            <a:off x="719962" y="2186339"/>
            <a:ext cx="3179914" cy="896187"/>
            <a:chOff x="883689" y="1501252"/>
            <a:chExt cx="3478237" cy="896236"/>
          </a:xfrm>
        </p:grpSpPr>
        <p:sp>
          <p:nvSpPr>
            <p:cNvPr id="15" name="TextBox 40"/>
            <p:cNvSpPr txBox="1"/>
            <p:nvPr/>
          </p:nvSpPr>
          <p:spPr>
            <a:xfrm>
              <a:off x="883689" y="1843490"/>
              <a:ext cx="3478237" cy="553998"/>
            </a:xfrm>
            <a:prstGeom prst="rect">
              <a:avLst/>
            </a:prstGeom>
            <a:noFill/>
          </p:spPr>
          <p:txBody>
            <a:bodyPr wrap="square" rIns="539970" anchor="t" anchorCtr="0">
              <a:normAutofit/>
            </a:bodyPr>
            <a:lstStyle/>
            <a:p>
              <a:pPr algn="ctr" defTabSz="1219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45" dirty="0">
                  <a:solidFill>
                    <a:prstClr val="black">
                      <a:lumMod val="100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此部分内容作为文字排版占位显示</a:t>
              </a:r>
              <a:br>
                <a:rPr lang="zh-CN" altLang="en-US" sz="1045" dirty="0">
                  <a:solidFill>
                    <a:prstClr val="black">
                      <a:lumMod val="100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</a:br>
              <a:r>
                <a:rPr lang="zh-CN" altLang="en-US" sz="1045" dirty="0">
                  <a:solidFill>
                    <a:prstClr val="black">
                      <a:lumMod val="100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（建议使用主题字体）</a:t>
              </a:r>
            </a:p>
          </p:txBody>
        </p:sp>
        <p:sp>
          <p:nvSpPr>
            <p:cNvPr id="16" name="Rectangle 41"/>
            <p:cNvSpPr/>
            <p:nvPr/>
          </p:nvSpPr>
          <p:spPr>
            <a:xfrm>
              <a:off x="2587319" y="1501252"/>
              <a:ext cx="1774607" cy="323165"/>
            </a:xfrm>
            <a:prstGeom prst="rect">
              <a:avLst/>
            </a:prstGeom>
          </p:spPr>
          <p:txBody>
            <a:bodyPr wrap="none" lIns="0" tIns="0" rIns="539970" bIns="0" anchor="b" anchorCtr="0">
              <a:normAutofit/>
            </a:bodyPr>
            <a:lstStyle/>
            <a:p>
              <a:pPr algn="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BFBFBF">
                      <a:lumMod val="100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输入标题文本</a:t>
              </a:r>
            </a:p>
          </p:txBody>
        </p:sp>
      </p:grpSp>
      <p:grpSp>
        <p:nvGrpSpPr>
          <p:cNvPr id="6" name="76786124库_组合 42"/>
          <p:cNvGrpSpPr/>
          <p:nvPr>
            <p:custDataLst>
              <p:tags r:id="rId7"/>
            </p:custDataLst>
          </p:nvPr>
        </p:nvGrpSpPr>
        <p:grpSpPr>
          <a:xfrm>
            <a:off x="8258430" y="2198199"/>
            <a:ext cx="3216139" cy="976350"/>
            <a:chOff x="7922780" y="2363612"/>
            <a:chExt cx="3463205" cy="976403"/>
          </a:xfrm>
        </p:grpSpPr>
        <p:sp>
          <p:nvSpPr>
            <p:cNvPr id="13" name="TextBox 43"/>
            <p:cNvSpPr txBox="1"/>
            <p:nvPr/>
          </p:nvSpPr>
          <p:spPr>
            <a:xfrm>
              <a:off x="7922780" y="2759481"/>
              <a:ext cx="3463205" cy="580534"/>
            </a:xfrm>
            <a:prstGeom prst="rect">
              <a:avLst/>
            </a:prstGeom>
            <a:noFill/>
          </p:spPr>
          <p:txBody>
            <a:bodyPr wrap="square" lIns="539970" tIns="71996" rIns="215988" anchor="ctr" anchorCtr="0">
              <a:normAutofit/>
            </a:bodyPr>
            <a:lstStyle/>
            <a:p>
              <a:pPr algn="ctr" defTabSz="1219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45" dirty="0">
                  <a:solidFill>
                    <a:prstClr val="black">
                      <a:lumMod val="100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此部分内容作为文字排版占位显示</a:t>
              </a:r>
              <a:br>
                <a:rPr lang="zh-CN" altLang="en-US" sz="1045" dirty="0">
                  <a:solidFill>
                    <a:prstClr val="black">
                      <a:lumMod val="100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</a:br>
              <a:r>
                <a:rPr lang="zh-CN" altLang="en-US" sz="1045" dirty="0">
                  <a:solidFill>
                    <a:prstClr val="black">
                      <a:lumMod val="100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（建议使用主题字体）</a:t>
              </a:r>
            </a:p>
          </p:txBody>
        </p:sp>
        <p:sp>
          <p:nvSpPr>
            <p:cNvPr id="14" name="Rectangle 44"/>
            <p:cNvSpPr/>
            <p:nvPr/>
          </p:nvSpPr>
          <p:spPr>
            <a:xfrm>
              <a:off x="7922780" y="2363612"/>
              <a:ext cx="1981888" cy="395869"/>
            </a:xfrm>
            <a:prstGeom prst="rect">
              <a:avLst/>
            </a:prstGeom>
          </p:spPr>
          <p:txBody>
            <a:bodyPr wrap="none" lIns="539970" tIns="71996" rIns="215988" bIns="0" anchor="ctr" anchorCtr="0">
              <a:norm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CF3C27">
                      <a:lumMod val="100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输入标题文本</a:t>
              </a:r>
            </a:p>
          </p:txBody>
        </p:sp>
      </p:grpSp>
      <p:grpSp>
        <p:nvGrpSpPr>
          <p:cNvPr id="7" name="6786库_组合 45"/>
          <p:cNvGrpSpPr/>
          <p:nvPr>
            <p:custDataLst>
              <p:tags r:id="rId8"/>
            </p:custDataLst>
          </p:nvPr>
        </p:nvGrpSpPr>
        <p:grpSpPr>
          <a:xfrm>
            <a:off x="719962" y="4195647"/>
            <a:ext cx="3179914" cy="896187"/>
            <a:chOff x="839416" y="3993510"/>
            <a:chExt cx="3478237" cy="896236"/>
          </a:xfrm>
        </p:grpSpPr>
        <p:sp>
          <p:nvSpPr>
            <p:cNvPr id="11" name="TextBox 46"/>
            <p:cNvSpPr txBox="1"/>
            <p:nvPr/>
          </p:nvSpPr>
          <p:spPr>
            <a:xfrm>
              <a:off x="839416" y="4335748"/>
              <a:ext cx="3478237" cy="553998"/>
            </a:xfrm>
            <a:prstGeom prst="rect">
              <a:avLst/>
            </a:prstGeom>
            <a:noFill/>
          </p:spPr>
          <p:txBody>
            <a:bodyPr wrap="square" rIns="539970" anchor="t" anchorCtr="0">
              <a:normAutofit/>
            </a:bodyPr>
            <a:lstStyle/>
            <a:p>
              <a:pPr algn="ctr" defTabSz="1219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45" dirty="0">
                  <a:solidFill>
                    <a:prstClr val="black">
                      <a:lumMod val="100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此部分内容作为文字排版占位显示</a:t>
              </a:r>
              <a:br>
                <a:rPr lang="zh-CN" altLang="en-US" sz="1045" dirty="0">
                  <a:solidFill>
                    <a:prstClr val="black">
                      <a:lumMod val="100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</a:br>
              <a:r>
                <a:rPr lang="zh-CN" altLang="en-US" sz="1045" dirty="0">
                  <a:solidFill>
                    <a:prstClr val="black">
                      <a:lumMod val="100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（建议使用主题字体）</a:t>
              </a:r>
            </a:p>
          </p:txBody>
        </p:sp>
        <p:sp>
          <p:nvSpPr>
            <p:cNvPr id="12" name="Rectangle 47"/>
            <p:cNvSpPr/>
            <p:nvPr/>
          </p:nvSpPr>
          <p:spPr>
            <a:xfrm>
              <a:off x="2543046" y="3993510"/>
              <a:ext cx="1774607" cy="323165"/>
            </a:xfrm>
            <a:prstGeom prst="rect">
              <a:avLst/>
            </a:prstGeom>
          </p:spPr>
          <p:txBody>
            <a:bodyPr wrap="none" lIns="0" tIns="0" rIns="539970" bIns="0" anchor="b" anchorCtr="0">
              <a:normAutofit/>
            </a:bodyPr>
            <a:lstStyle/>
            <a:p>
              <a:pPr algn="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CF3C27">
                      <a:lumMod val="100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输入标题文本</a:t>
              </a:r>
            </a:p>
          </p:txBody>
        </p:sp>
      </p:grpSp>
      <p:grpSp>
        <p:nvGrpSpPr>
          <p:cNvPr id="8" name="654"/>
          <p:cNvGrpSpPr/>
          <p:nvPr>
            <p:custDataLst>
              <p:tags r:id="rId9"/>
            </p:custDataLst>
          </p:nvPr>
        </p:nvGrpSpPr>
        <p:grpSpPr>
          <a:xfrm>
            <a:off x="8258430" y="4252895"/>
            <a:ext cx="3216139" cy="844480"/>
            <a:chOff x="7891156" y="4904148"/>
            <a:chExt cx="3463205" cy="844526"/>
          </a:xfrm>
        </p:grpSpPr>
        <p:sp>
          <p:nvSpPr>
            <p:cNvPr id="9" name="TextBox 49"/>
            <p:cNvSpPr txBox="1"/>
            <p:nvPr/>
          </p:nvSpPr>
          <p:spPr>
            <a:xfrm>
              <a:off x="7891156" y="5194676"/>
              <a:ext cx="3463205" cy="553998"/>
            </a:xfrm>
            <a:prstGeom prst="rect">
              <a:avLst/>
            </a:prstGeom>
            <a:noFill/>
          </p:spPr>
          <p:txBody>
            <a:bodyPr wrap="square" lIns="539970" rIns="215988" anchor="ctr" anchorCtr="0">
              <a:normAutofit/>
            </a:bodyPr>
            <a:lstStyle/>
            <a:p>
              <a:pPr algn="ctr" defTabSz="1219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45" dirty="0">
                  <a:solidFill>
                    <a:prstClr val="black">
                      <a:lumMod val="100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此部分内容作为文字排版占位显示</a:t>
              </a:r>
              <a:br>
                <a:rPr lang="zh-CN" altLang="en-US" sz="1045" dirty="0">
                  <a:solidFill>
                    <a:prstClr val="black">
                      <a:lumMod val="100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</a:br>
              <a:r>
                <a:rPr lang="zh-CN" altLang="en-US" sz="1045" dirty="0">
                  <a:solidFill>
                    <a:prstClr val="black">
                      <a:lumMod val="100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（建议使用主题字体）</a:t>
              </a:r>
            </a:p>
          </p:txBody>
        </p:sp>
        <p:sp>
          <p:nvSpPr>
            <p:cNvPr id="10" name="Rectangle 50"/>
            <p:cNvSpPr/>
            <p:nvPr/>
          </p:nvSpPr>
          <p:spPr>
            <a:xfrm>
              <a:off x="7891156" y="4904148"/>
              <a:ext cx="1981888" cy="323165"/>
            </a:xfrm>
            <a:prstGeom prst="rect">
              <a:avLst/>
            </a:prstGeom>
          </p:spPr>
          <p:txBody>
            <a:bodyPr wrap="none" lIns="539970" tIns="0" rIns="215988" bIns="0" anchor="ctr" anchorCtr="0">
              <a:norm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A5A5A5">
                      <a:lumMod val="100000"/>
                    </a:srgb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输入标题文本</a:t>
              </a:r>
            </a:p>
          </p:txBody>
        </p:sp>
      </p:grpSp>
      <p:sp>
        <p:nvSpPr>
          <p:cNvPr id="41" name="标题 1"/>
          <p:cNvSpPr txBox="1"/>
          <p:nvPr/>
        </p:nvSpPr>
        <p:spPr>
          <a:xfrm>
            <a:off x="832261" y="270792"/>
            <a:ext cx="6112934" cy="545806"/>
          </a:xfrm>
        </p:spPr>
        <p:txBody>
          <a:bodyPr>
            <a:normAutofit/>
          </a:bodyPr>
          <a:lstStyle>
            <a:lvl1pPr algn="l" defTabSz="96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42" name="矩形 41"/>
          <p:cNvSpPr/>
          <p:nvPr/>
        </p:nvSpPr>
        <p:spPr>
          <a:xfrm rot="5400000" flipH="1">
            <a:off x="174503" y="301130"/>
            <a:ext cx="714592" cy="112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23926" y="775305"/>
            <a:ext cx="1042987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 rot="16200000">
            <a:off x="307561" y="319375"/>
            <a:ext cx="816410" cy="1780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椭圆 44"/>
          <p:cNvSpPr/>
          <p:nvPr/>
        </p:nvSpPr>
        <p:spPr>
          <a:xfrm flipH="1">
            <a:off x="11445464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椭圆 45"/>
          <p:cNvSpPr/>
          <p:nvPr/>
        </p:nvSpPr>
        <p:spPr>
          <a:xfrm rot="10800000">
            <a:off x="11615365" y="721308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椭圆 46"/>
          <p:cNvSpPr/>
          <p:nvPr/>
        </p:nvSpPr>
        <p:spPr>
          <a:xfrm flipH="1">
            <a:off x="11785266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椭圆 47"/>
          <p:cNvSpPr/>
          <p:nvPr/>
        </p:nvSpPr>
        <p:spPr>
          <a:xfrm rot="10800000">
            <a:off x="11955168" y="721283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"/>
            <a:ext cx="12192000" cy="685762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963" t="-39604" r="-18963" b="-238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3546571" y="3504020"/>
            <a:ext cx="5135606" cy="83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点击添加标题</a:t>
            </a:r>
            <a:endParaRPr lang="en-US" altLang="zh-CN" sz="48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6" name="矩形 70"/>
          <p:cNvSpPr>
            <a:spLocks noChangeArrowheads="1"/>
          </p:cNvSpPr>
          <p:nvPr/>
        </p:nvSpPr>
        <p:spPr bwMode="auto">
          <a:xfrm>
            <a:off x="2505830" y="4544456"/>
            <a:ext cx="72170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在此处添加文字，在此处在此处添加文字在此处添加文字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2382301" y="4076753"/>
            <a:ext cx="1455847" cy="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8343695" y="4076753"/>
            <a:ext cx="1379224" cy="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_14"/>
          <p:cNvSpPr txBox="1">
            <a:spLocks noChangeArrowheads="1"/>
          </p:cNvSpPr>
          <p:nvPr/>
        </p:nvSpPr>
        <p:spPr bwMode="auto">
          <a:xfrm>
            <a:off x="5052910" y="2417443"/>
            <a:ext cx="2263563" cy="64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866775"/>
            <a:r>
              <a:rPr lang="en-US" altLang="zh-CN" sz="5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5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/>
      <p:bldP spid="36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656656组合 1"/>
          <p:cNvGrpSpPr/>
          <p:nvPr>
            <p:custDataLst>
              <p:tags r:id="rId1"/>
            </p:custDataLst>
          </p:nvPr>
        </p:nvGrpSpPr>
        <p:grpSpPr>
          <a:xfrm>
            <a:off x="6094421" y="1927763"/>
            <a:ext cx="2133226" cy="781471"/>
            <a:chOff x="6094420" y="1927681"/>
            <a:chExt cx="2133343" cy="781514"/>
          </a:xfrm>
        </p:grpSpPr>
        <p:sp>
          <p:nvSpPr>
            <p:cNvPr id="4" name="Freeform: Shape 5"/>
            <p:cNvSpPr/>
            <p:nvPr/>
          </p:nvSpPr>
          <p:spPr bwMode="auto">
            <a:xfrm>
              <a:off x="6094420" y="1927681"/>
              <a:ext cx="2133343" cy="725372"/>
            </a:xfrm>
            <a:custGeom>
              <a:avLst/>
              <a:gdLst>
                <a:gd name="T0" fmla="*/ 0 w 2394"/>
                <a:gd name="T1" fmla="*/ 814 h 814"/>
                <a:gd name="T2" fmla="*/ 2083 w 2394"/>
                <a:gd name="T3" fmla="*/ 814 h 814"/>
                <a:gd name="T4" fmla="*/ 2394 w 2394"/>
                <a:gd name="T5" fmla="*/ 444 h 814"/>
                <a:gd name="T6" fmla="*/ 2394 w 2394"/>
                <a:gd name="T7" fmla="*/ 381 h 814"/>
                <a:gd name="T8" fmla="*/ 2083 w 2394"/>
                <a:gd name="T9" fmla="*/ 0 h 814"/>
                <a:gd name="T10" fmla="*/ 0 w 2394"/>
                <a:gd name="T11" fmla="*/ 0 h 814"/>
                <a:gd name="T12" fmla="*/ 0 w 2394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4" h="814">
                  <a:moveTo>
                    <a:pt x="0" y="814"/>
                  </a:moveTo>
                  <a:lnTo>
                    <a:pt x="2083" y="814"/>
                  </a:lnTo>
                  <a:lnTo>
                    <a:pt x="2394" y="444"/>
                  </a:lnTo>
                  <a:lnTo>
                    <a:pt x="2394" y="381"/>
                  </a:lnTo>
                  <a:lnTo>
                    <a:pt x="2083" y="0"/>
                  </a:lnTo>
                  <a:lnTo>
                    <a:pt x="0" y="0"/>
                  </a:lnTo>
                  <a:lnTo>
                    <a:pt x="0" y="81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: Shape 6"/>
            <p:cNvSpPr/>
            <p:nvPr/>
          </p:nvSpPr>
          <p:spPr bwMode="auto">
            <a:xfrm>
              <a:off x="6094420" y="1985605"/>
              <a:ext cx="2133343" cy="723590"/>
            </a:xfrm>
            <a:custGeom>
              <a:avLst/>
              <a:gdLst>
                <a:gd name="T0" fmla="*/ 0 w 2394"/>
                <a:gd name="T1" fmla="*/ 812 h 812"/>
                <a:gd name="T2" fmla="*/ 2083 w 2394"/>
                <a:gd name="T3" fmla="*/ 812 h 812"/>
                <a:gd name="T4" fmla="*/ 2394 w 2394"/>
                <a:gd name="T5" fmla="*/ 379 h 812"/>
                <a:gd name="T6" fmla="*/ 2083 w 2394"/>
                <a:gd name="T7" fmla="*/ 0 h 812"/>
                <a:gd name="T8" fmla="*/ 0 w 2394"/>
                <a:gd name="T9" fmla="*/ 0 h 812"/>
                <a:gd name="T10" fmla="*/ 0 w 2394"/>
                <a:gd name="T11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4" h="812">
                  <a:moveTo>
                    <a:pt x="0" y="812"/>
                  </a:moveTo>
                  <a:lnTo>
                    <a:pt x="2083" y="812"/>
                  </a:lnTo>
                  <a:lnTo>
                    <a:pt x="2394" y="379"/>
                  </a:lnTo>
                  <a:lnTo>
                    <a:pt x="2083" y="0"/>
                  </a:lnTo>
                  <a:lnTo>
                    <a:pt x="0" y="0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none" lIns="91435" tIns="45718" rIns="91435" bIns="45718" anchor="ctr" anchorCtr="0" compatLnSpc="1">
              <a:norm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标题</a:t>
              </a:r>
            </a:p>
          </p:txBody>
        </p:sp>
        <p:sp>
          <p:nvSpPr>
            <p:cNvPr id="29" name="Rectangle 52"/>
            <p:cNvSpPr/>
            <p:nvPr/>
          </p:nvSpPr>
          <p:spPr>
            <a:xfrm>
              <a:off x="6823659" y="2042039"/>
              <a:ext cx="674864" cy="169277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20</a:t>
              </a:r>
              <a:r>
                <a:rPr lang="en-US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18</a:t>
              </a:r>
              <a:r>
                <a:rPr lang="id-ID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-20</a:t>
              </a:r>
              <a:r>
                <a:rPr lang="en-US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19</a:t>
              </a:r>
              <a:endParaRPr lang="id-ID" altLang="zh-CN" sz="11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86561124库_586"/>
          <p:cNvGrpSpPr/>
          <p:nvPr>
            <p:custDataLst>
              <p:tags r:id="rId2"/>
            </p:custDataLst>
          </p:nvPr>
        </p:nvGrpSpPr>
        <p:grpSpPr>
          <a:xfrm>
            <a:off x="789921" y="1664901"/>
            <a:ext cx="3363110" cy="869422"/>
            <a:chOff x="789630" y="1664804"/>
            <a:chExt cx="3363294" cy="869469"/>
          </a:xfrm>
        </p:grpSpPr>
        <p:grpSp>
          <p:nvGrpSpPr>
            <p:cNvPr id="18" name="Group 21"/>
            <p:cNvGrpSpPr/>
            <p:nvPr/>
          </p:nvGrpSpPr>
          <p:grpSpPr>
            <a:xfrm>
              <a:off x="1379476" y="1664804"/>
              <a:ext cx="2773448" cy="869469"/>
              <a:chOff x="1379476" y="1664804"/>
              <a:chExt cx="2773448" cy="869469"/>
            </a:xfrm>
          </p:grpSpPr>
          <p:sp>
            <p:nvSpPr>
              <p:cNvPr id="52" name="TextBox 23"/>
              <p:cNvSpPr txBox="1"/>
              <p:nvPr/>
            </p:nvSpPr>
            <p:spPr>
              <a:xfrm>
                <a:off x="1379476" y="1664804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3992" tIns="0" rIns="0" bIns="0" anchor="ctr" anchorCtr="0">
                <a:normAutofit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CF3C27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输入标题文本</a:t>
                </a:r>
              </a:p>
            </p:txBody>
          </p:sp>
          <p:sp>
            <p:nvSpPr>
              <p:cNvPr id="53" name="Rectangle 24"/>
              <p:cNvSpPr/>
              <p:nvPr/>
            </p:nvSpPr>
            <p:spPr>
              <a:xfrm>
                <a:off x="1379476" y="1911025"/>
                <a:ext cx="2773448" cy="623248"/>
              </a:xfrm>
              <a:prstGeom prst="rect">
                <a:avLst/>
              </a:prstGeom>
            </p:spPr>
            <p:txBody>
              <a:bodyPr wrap="square" lIns="143992" tIns="0" rIns="0" bIns="0" anchor="ctr" anchorCtr="0">
                <a:normAutofit/>
              </a:bodyPr>
              <a:lstStyle/>
              <a:p>
                <a:pPr defTabSz="1219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95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此部分内容作为文字排版占位显示</a:t>
                </a:r>
                <a:br>
                  <a:rPr lang="zh-CN" altLang="en-US" sz="95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</a:br>
                <a:r>
                  <a:rPr lang="zh-CN" altLang="en-US" sz="95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（建议使用主题字体）</a:t>
                </a:r>
              </a:p>
            </p:txBody>
          </p:sp>
        </p:grpSp>
        <p:grpSp>
          <p:nvGrpSpPr>
            <p:cNvPr id="22" name="Group 31"/>
            <p:cNvGrpSpPr/>
            <p:nvPr/>
          </p:nvGrpSpPr>
          <p:grpSpPr>
            <a:xfrm>
              <a:off x="789630" y="1752243"/>
              <a:ext cx="521049" cy="521049"/>
              <a:chOff x="1606095" y="4060743"/>
              <a:chExt cx="1056120" cy="1056120"/>
            </a:xfrm>
          </p:grpSpPr>
          <p:sp>
            <p:nvSpPr>
              <p:cNvPr id="42" name="Oval 32"/>
              <p:cNvSpPr/>
              <p:nvPr/>
            </p:nvSpPr>
            <p:spPr>
              <a:xfrm>
                <a:off x="1606095" y="4060743"/>
                <a:ext cx="1056120" cy="105612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3" name="Group 33"/>
              <p:cNvGrpSpPr/>
              <p:nvPr/>
            </p:nvGrpSpPr>
            <p:grpSpPr>
              <a:xfrm>
                <a:off x="1918564" y="4271150"/>
                <a:ext cx="427547" cy="559105"/>
                <a:chOff x="812800" y="2401888"/>
                <a:chExt cx="206375" cy="269875"/>
              </a:xfrm>
              <a:solidFill>
                <a:schemeClr val="bg1"/>
              </a:solidFill>
            </p:grpSpPr>
            <p:sp>
              <p:nvSpPr>
                <p:cNvPr id="44" name="Freeform: Shape 34"/>
                <p:cNvSpPr/>
                <p:nvPr/>
              </p:nvSpPr>
              <p:spPr bwMode="auto">
                <a:xfrm>
                  <a:off x="812800" y="2401888"/>
                  <a:ext cx="206375" cy="269875"/>
                </a:xfrm>
                <a:custGeom>
                  <a:avLst/>
                  <a:gdLst>
                    <a:gd name="T0" fmla="*/ 104 w 109"/>
                    <a:gd name="T1" fmla="*/ 68 h 142"/>
                    <a:gd name="T2" fmla="*/ 96 w 109"/>
                    <a:gd name="T3" fmla="*/ 68 h 142"/>
                    <a:gd name="T4" fmla="*/ 96 w 109"/>
                    <a:gd name="T5" fmla="*/ 44 h 142"/>
                    <a:gd name="T6" fmla="*/ 84 w 109"/>
                    <a:gd name="T7" fmla="*/ 13 h 142"/>
                    <a:gd name="T8" fmla="*/ 55 w 109"/>
                    <a:gd name="T9" fmla="*/ 0 h 142"/>
                    <a:gd name="T10" fmla="*/ 25 w 109"/>
                    <a:gd name="T11" fmla="*/ 13 h 142"/>
                    <a:gd name="T12" fmla="*/ 13 w 109"/>
                    <a:gd name="T13" fmla="*/ 44 h 142"/>
                    <a:gd name="T14" fmla="*/ 13 w 109"/>
                    <a:gd name="T15" fmla="*/ 68 h 142"/>
                    <a:gd name="T16" fmla="*/ 6 w 109"/>
                    <a:gd name="T17" fmla="*/ 68 h 142"/>
                    <a:gd name="T18" fmla="*/ 0 w 109"/>
                    <a:gd name="T19" fmla="*/ 73 h 142"/>
                    <a:gd name="T20" fmla="*/ 0 w 109"/>
                    <a:gd name="T21" fmla="*/ 137 h 142"/>
                    <a:gd name="T22" fmla="*/ 6 w 109"/>
                    <a:gd name="T23" fmla="*/ 142 h 142"/>
                    <a:gd name="T24" fmla="*/ 104 w 109"/>
                    <a:gd name="T25" fmla="*/ 142 h 142"/>
                    <a:gd name="T26" fmla="*/ 109 w 109"/>
                    <a:gd name="T27" fmla="*/ 137 h 142"/>
                    <a:gd name="T28" fmla="*/ 109 w 109"/>
                    <a:gd name="T29" fmla="*/ 73 h 142"/>
                    <a:gd name="T30" fmla="*/ 104 w 109"/>
                    <a:gd name="T31" fmla="*/ 68 h 142"/>
                    <a:gd name="T32" fmla="*/ 66 w 109"/>
                    <a:gd name="T33" fmla="*/ 124 h 142"/>
                    <a:gd name="T34" fmla="*/ 55 w 109"/>
                    <a:gd name="T35" fmla="*/ 136 h 142"/>
                    <a:gd name="T36" fmla="*/ 43 w 109"/>
                    <a:gd name="T37" fmla="*/ 124 h 142"/>
                    <a:gd name="T38" fmla="*/ 43 w 109"/>
                    <a:gd name="T39" fmla="*/ 103 h 142"/>
                    <a:gd name="T40" fmla="*/ 55 w 109"/>
                    <a:gd name="T41" fmla="*/ 91 h 142"/>
                    <a:gd name="T42" fmla="*/ 66 w 109"/>
                    <a:gd name="T43" fmla="*/ 103 h 142"/>
                    <a:gd name="T44" fmla="*/ 66 w 109"/>
                    <a:gd name="T45" fmla="*/ 124 h 142"/>
                    <a:gd name="T46" fmla="*/ 77 w 109"/>
                    <a:gd name="T47" fmla="*/ 68 h 142"/>
                    <a:gd name="T48" fmla="*/ 33 w 109"/>
                    <a:gd name="T49" fmla="*/ 68 h 142"/>
                    <a:gd name="T50" fmla="*/ 33 w 109"/>
                    <a:gd name="T51" fmla="*/ 44 h 142"/>
                    <a:gd name="T52" fmla="*/ 39 w 109"/>
                    <a:gd name="T53" fmla="*/ 27 h 142"/>
                    <a:gd name="T54" fmla="*/ 55 w 109"/>
                    <a:gd name="T55" fmla="*/ 20 h 142"/>
                    <a:gd name="T56" fmla="*/ 70 w 109"/>
                    <a:gd name="T57" fmla="*/ 27 h 142"/>
                    <a:gd name="T58" fmla="*/ 77 w 109"/>
                    <a:gd name="T59" fmla="*/ 44 h 142"/>
                    <a:gd name="T60" fmla="*/ 77 w 109"/>
                    <a:gd name="T61" fmla="*/ 68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9" h="142">
                      <a:moveTo>
                        <a:pt x="104" y="68"/>
                      </a:moveTo>
                      <a:cubicBezTo>
                        <a:pt x="96" y="68"/>
                        <a:pt x="96" y="68"/>
                        <a:pt x="96" y="68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32"/>
                        <a:pt x="92" y="21"/>
                        <a:pt x="84" y="13"/>
                      </a:cubicBezTo>
                      <a:cubicBezTo>
                        <a:pt x="77" y="5"/>
                        <a:pt x="66" y="0"/>
                        <a:pt x="55" y="0"/>
                      </a:cubicBezTo>
                      <a:cubicBezTo>
                        <a:pt x="43" y="0"/>
                        <a:pt x="32" y="5"/>
                        <a:pt x="25" y="13"/>
                      </a:cubicBezTo>
                      <a:cubicBezTo>
                        <a:pt x="17" y="21"/>
                        <a:pt x="13" y="32"/>
                        <a:pt x="13" y="44"/>
                      </a:cubicBez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6" y="68"/>
                        <a:pt x="6" y="68"/>
                        <a:pt x="6" y="68"/>
                      </a:cubicBezTo>
                      <a:cubicBezTo>
                        <a:pt x="3" y="68"/>
                        <a:pt x="0" y="71"/>
                        <a:pt x="0" y="73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0"/>
                        <a:pt x="3" y="142"/>
                        <a:pt x="6" y="142"/>
                      </a:cubicBezTo>
                      <a:cubicBezTo>
                        <a:pt x="104" y="142"/>
                        <a:pt x="104" y="142"/>
                        <a:pt x="104" y="142"/>
                      </a:cubicBezTo>
                      <a:cubicBezTo>
                        <a:pt x="107" y="142"/>
                        <a:pt x="109" y="140"/>
                        <a:pt x="109" y="137"/>
                      </a:cubicBezTo>
                      <a:cubicBezTo>
                        <a:pt x="109" y="73"/>
                        <a:pt x="109" y="73"/>
                        <a:pt x="109" y="73"/>
                      </a:cubicBezTo>
                      <a:cubicBezTo>
                        <a:pt x="109" y="71"/>
                        <a:pt x="107" y="68"/>
                        <a:pt x="104" y="68"/>
                      </a:cubicBezTo>
                      <a:close/>
                      <a:moveTo>
                        <a:pt x="66" y="124"/>
                      </a:moveTo>
                      <a:cubicBezTo>
                        <a:pt x="66" y="131"/>
                        <a:pt x="61" y="136"/>
                        <a:pt x="55" y="136"/>
                      </a:cubicBezTo>
                      <a:cubicBezTo>
                        <a:pt x="48" y="136"/>
                        <a:pt x="43" y="131"/>
                        <a:pt x="43" y="124"/>
                      </a:cubicBezTo>
                      <a:cubicBezTo>
                        <a:pt x="43" y="103"/>
                        <a:pt x="43" y="103"/>
                        <a:pt x="43" y="103"/>
                      </a:cubicBezTo>
                      <a:cubicBezTo>
                        <a:pt x="43" y="96"/>
                        <a:pt x="48" y="91"/>
                        <a:pt x="55" y="91"/>
                      </a:cubicBezTo>
                      <a:cubicBezTo>
                        <a:pt x="61" y="91"/>
                        <a:pt x="66" y="96"/>
                        <a:pt x="66" y="103"/>
                      </a:cubicBezTo>
                      <a:lnTo>
                        <a:pt x="66" y="124"/>
                      </a:lnTo>
                      <a:close/>
                      <a:moveTo>
                        <a:pt x="77" y="68"/>
                      </a:moveTo>
                      <a:cubicBezTo>
                        <a:pt x="33" y="68"/>
                        <a:pt x="33" y="68"/>
                        <a:pt x="33" y="68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33" y="37"/>
                        <a:pt x="35" y="31"/>
                        <a:pt x="39" y="27"/>
                      </a:cubicBezTo>
                      <a:cubicBezTo>
                        <a:pt x="43" y="23"/>
                        <a:pt x="49" y="20"/>
                        <a:pt x="55" y="20"/>
                      </a:cubicBezTo>
                      <a:cubicBezTo>
                        <a:pt x="60" y="20"/>
                        <a:pt x="66" y="23"/>
                        <a:pt x="70" y="27"/>
                      </a:cubicBezTo>
                      <a:cubicBezTo>
                        <a:pt x="74" y="31"/>
                        <a:pt x="77" y="37"/>
                        <a:pt x="77" y="44"/>
                      </a:cubicBezTo>
                      <a:lnTo>
                        <a:pt x="77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705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" name="Freeform: Shape 35"/>
                <p:cNvSpPr/>
                <p:nvPr/>
              </p:nvSpPr>
              <p:spPr bwMode="auto">
                <a:xfrm>
                  <a:off x="903288" y="2586038"/>
                  <a:ext cx="25400" cy="60325"/>
                </a:xfrm>
                <a:custGeom>
                  <a:avLst/>
                  <a:gdLst>
                    <a:gd name="T0" fmla="*/ 7 w 13"/>
                    <a:gd name="T1" fmla="*/ 0 h 32"/>
                    <a:gd name="T2" fmla="*/ 0 w 13"/>
                    <a:gd name="T3" fmla="*/ 7 h 32"/>
                    <a:gd name="T4" fmla="*/ 0 w 13"/>
                    <a:gd name="T5" fmla="*/ 25 h 32"/>
                    <a:gd name="T6" fmla="*/ 7 w 13"/>
                    <a:gd name="T7" fmla="*/ 32 h 32"/>
                    <a:gd name="T8" fmla="*/ 13 w 13"/>
                    <a:gd name="T9" fmla="*/ 25 h 32"/>
                    <a:gd name="T10" fmla="*/ 13 w 13"/>
                    <a:gd name="T11" fmla="*/ 7 h 32"/>
                    <a:gd name="T12" fmla="*/ 7 w 13"/>
                    <a:gd name="T1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32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9"/>
                        <a:pt x="3" y="32"/>
                        <a:pt x="7" y="32"/>
                      </a:cubicBezTo>
                      <a:cubicBezTo>
                        <a:pt x="10" y="32"/>
                        <a:pt x="13" y="29"/>
                        <a:pt x="13" y="2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3"/>
                        <a:pt x="10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705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60" name="65P51125组合 59"/>
          <p:cNvGrpSpPr/>
          <p:nvPr>
            <p:custDataLst>
              <p:tags r:id="rId3"/>
            </p:custDataLst>
          </p:nvPr>
        </p:nvGrpSpPr>
        <p:grpSpPr>
          <a:xfrm>
            <a:off x="780101" y="2852968"/>
            <a:ext cx="3372929" cy="869422"/>
            <a:chOff x="779810" y="2852936"/>
            <a:chExt cx="3373114" cy="869469"/>
          </a:xfrm>
        </p:grpSpPr>
        <p:grpSp>
          <p:nvGrpSpPr>
            <p:cNvPr id="19" name="Group 22"/>
            <p:cNvGrpSpPr/>
            <p:nvPr/>
          </p:nvGrpSpPr>
          <p:grpSpPr>
            <a:xfrm>
              <a:off x="1379476" y="2852936"/>
              <a:ext cx="2773448" cy="869469"/>
              <a:chOff x="1379476" y="2852936"/>
              <a:chExt cx="2773448" cy="869469"/>
            </a:xfrm>
          </p:grpSpPr>
          <p:sp>
            <p:nvSpPr>
              <p:cNvPr id="50" name="TextBox 25"/>
              <p:cNvSpPr txBox="1"/>
              <p:nvPr/>
            </p:nvSpPr>
            <p:spPr>
              <a:xfrm>
                <a:off x="1379476" y="2852936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3992" tIns="0" rIns="0" bIns="0" anchor="ctr" anchorCtr="0">
                <a:normAutofit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A5A5A5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输入标题文本</a:t>
                </a:r>
              </a:p>
            </p:txBody>
          </p:sp>
          <p:sp>
            <p:nvSpPr>
              <p:cNvPr id="51" name="Rectangle 26"/>
              <p:cNvSpPr/>
              <p:nvPr/>
            </p:nvSpPr>
            <p:spPr>
              <a:xfrm>
                <a:off x="1379476" y="3099157"/>
                <a:ext cx="2773448" cy="623248"/>
              </a:xfrm>
              <a:prstGeom prst="rect">
                <a:avLst/>
              </a:prstGeom>
            </p:spPr>
            <p:txBody>
              <a:bodyPr wrap="square" lIns="143992" tIns="0" rIns="0" bIns="0" anchor="ctr" anchorCtr="0">
                <a:normAutofit/>
              </a:bodyPr>
              <a:lstStyle/>
              <a:p>
                <a:pPr defTabSz="1219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95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此部分内容作为文字排版占位显示</a:t>
                </a:r>
                <a:br>
                  <a:rPr lang="zh-CN" altLang="en-US" sz="95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</a:br>
                <a:r>
                  <a:rPr lang="zh-CN" altLang="en-US" sz="95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（建议使用主题字体）</a:t>
                </a:r>
              </a:p>
            </p:txBody>
          </p:sp>
        </p:grpSp>
        <p:grpSp>
          <p:nvGrpSpPr>
            <p:cNvPr id="23" name="Group 36"/>
            <p:cNvGrpSpPr/>
            <p:nvPr/>
          </p:nvGrpSpPr>
          <p:grpSpPr>
            <a:xfrm>
              <a:off x="779810" y="2953786"/>
              <a:ext cx="521049" cy="521049"/>
              <a:chOff x="1586190" y="6496166"/>
              <a:chExt cx="1056120" cy="1056120"/>
            </a:xfrm>
          </p:grpSpPr>
          <p:sp>
            <p:nvSpPr>
              <p:cNvPr id="37" name="Oval 37"/>
              <p:cNvSpPr/>
              <p:nvPr/>
            </p:nvSpPr>
            <p:spPr>
              <a:xfrm>
                <a:off x="1586190" y="6496166"/>
                <a:ext cx="1056120" cy="10561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8" name="Group 38"/>
              <p:cNvGrpSpPr/>
              <p:nvPr/>
            </p:nvGrpSpPr>
            <p:grpSpPr>
              <a:xfrm>
                <a:off x="1844564" y="6751180"/>
                <a:ext cx="538216" cy="546066"/>
                <a:chOff x="2360613" y="2686051"/>
                <a:chExt cx="217488" cy="220662"/>
              </a:xfrm>
              <a:solidFill>
                <a:schemeClr val="bg1"/>
              </a:solidFill>
            </p:grpSpPr>
            <p:sp>
              <p:nvSpPr>
                <p:cNvPr id="39" name="Freeform: Shape 39"/>
                <p:cNvSpPr/>
                <p:nvPr/>
              </p:nvSpPr>
              <p:spPr bwMode="auto">
                <a:xfrm>
                  <a:off x="2427288" y="2686051"/>
                  <a:ext cx="150813" cy="150813"/>
                </a:xfrm>
                <a:custGeom>
                  <a:avLst/>
                  <a:gdLst>
                    <a:gd name="T0" fmla="*/ 65 w 79"/>
                    <a:gd name="T1" fmla="*/ 14 h 79"/>
                    <a:gd name="T2" fmla="*/ 14 w 79"/>
                    <a:gd name="T3" fmla="*/ 14 h 79"/>
                    <a:gd name="T4" fmla="*/ 12 w 79"/>
                    <a:gd name="T5" fmla="*/ 63 h 79"/>
                    <a:gd name="T6" fmla="*/ 12 w 79"/>
                    <a:gd name="T7" fmla="*/ 63 h 79"/>
                    <a:gd name="T8" fmla="*/ 17 w 79"/>
                    <a:gd name="T9" fmla="*/ 68 h 79"/>
                    <a:gd name="T10" fmla="*/ 65 w 79"/>
                    <a:gd name="T11" fmla="*/ 65 h 79"/>
                    <a:gd name="T12" fmla="*/ 65 w 79"/>
                    <a:gd name="T13" fmla="*/ 14 h 79"/>
                    <a:gd name="T14" fmla="*/ 58 w 79"/>
                    <a:gd name="T15" fmla="*/ 59 h 79"/>
                    <a:gd name="T16" fmla="*/ 20 w 79"/>
                    <a:gd name="T17" fmla="*/ 59 h 79"/>
                    <a:gd name="T18" fmla="*/ 20 w 79"/>
                    <a:gd name="T19" fmla="*/ 21 h 79"/>
                    <a:gd name="T20" fmla="*/ 59 w 79"/>
                    <a:gd name="T21" fmla="*/ 21 h 79"/>
                    <a:gd name="T22" fmla="*/ 58 w 79"/>
                    <a:gd name="T23" fmla="*/ 5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" h="79">
                      <a:moveTo>
                        <a:pt x="65" y="14"/>
                      </a:moveTo>
                      <a:cubicBezTo>
                        <a:pt x="51" y="0"/>
                        <a:pt x="28" y="0"/>
                        <a:pt x="14" y="14"/>
                      </a:cubicBezTo>
                      <a:cubicBezTo>
                        <a:pt x="1" y="27"/>
                        <a:pt x="0" y="48"/>
                        <a:pt x="12" y="63"/>
                      </a:cubicBezTo>
                      <a:cubicBezTo>
                        <a:pt x="12" y="63"/>
                        <a:pt x="12" y="63"/>
                        <a:pt x="12" y="63"/>
                      </a:cubicBezTo>
                      <a:cubicBezTo>
                        <a:pt x="14" y="65"/>
                        <a:pt x="15" y="66"/>
                        <a:pt x="17" y="68"/>
                      </a:cubicBezTo>
                      <a:cubicBezTo>
                        <a:pt x="31" y="79"/>
                        <a:pt x="52" y="78"/>
                        <a:pt x="65" y="65"/>
                      </a:cubicBezTo>
                      <a:cubicBezTo>
                        <a:pt x="79" y="51"/>
                        <a:pt x="79" y="28"/>
                        <a:pt x="65" y="14"/>
                      </a:cubicBezTo>
                      <a:close/>
                      <a:moveTo>
                        <a:pt x="58" y="59"/>
                      </a:moveTo>
                      <a:cubicBezTo>
                        <a:pt x="48" y="69"/>
                        <a:pt x="31" y="69"/>
                        <a:pt x="20" y="59"/>
                      </a:cubicBezTo>
                      <a:cubicBezTo>
                        <a:pt x="10" y="48"/>
                        <a:pt x="10" y="31"/>
                        <a:pt x="20" y="21"/>
                      </a:cubicBezTo>
                      <a:cubicBezTo>
                        <a:pt x="31" y="10"/>
                        <a:pt x="48" y="10"/>
                        <a:pt x="59" y="21"/>
                      </a:cubicBezTo>
                      <a:cubicBezTo>
                        <a:pt x="69" y="31"/>
                        <a:pt x="69" y="48"/>
                        <a:pt x="58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705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: Shape 40"/>
                <p:cNvSpPr/>
                <p:nvPr/>
              </p:nvSpPr>
              <p:spPr bwMode="auto">
                <a:xfrm>
                  <a:off x="2360613" y="2814638"/>
                  <a:ext cx="92075" cy="92075"/>
                </a:xfrm>
                <a:custGeom>
                  <a:avLst/>
                  <a:gdLst>
                    <a:gd name="T0" fmla="*/ 0 w 58"/>
                    <a:gd name="T1" fmla="*/ 46 h 58"/>
                    <a:gd name="T2" fmla="*/ 11 w 58"/>
                    <a:gd name="T3" fmla="*/ 58 h 58"/>
                    <a:gd name="T4" fmla="*/ 58 w 58"/>
                    <a:gd name="T5" fmla="*/ 7 h 58"/>
                    <a:gd name="T6" fmla="*/ 50 w 58"/>
                    <a:gd name="T7" fmla="*/ 0 h 58"/>
                    <a:gd name="T8" fmla="*/ 0 w 58"/>
                    <a:gd name="T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8">
                      <a:moveTo>
                        <a:pt x="0" y="46"/>
                      </a:moveTo>
                      <a:lnTo>
                        <a:pt x="11" y="58"/>
                      </a:lnTo>
                      <a:lnTo>
                        <a:pt x="58" y="7"/>
                      </a:lnTo>
                      <a:lnTo>
                        <a:pt x="50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705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Freeform: Shape 41"/>
                <p:cNvSpPr/>
                <p:nvPr/>
              </p:nvSpPr>
              <p:spPr bwMode="auto">
                <a:xfrm>
                  <a:off x="2505075" y="2736851"/>
                  <a:ext cx="57150" cy="68263"/>
                </a:xfrm>
                <a:custGeom>
                  <a:avLst/>
                  <a:gdLst>
                    <a:gd name="T0" fmla="*/ 16 w 30"/>
                    <a:gd name="T1" fmla="*/ 0 h 36"/>
                    <a:gd name="T2" fmla="*/ 0 w 30"/>
                    <a:gd name="T3" fmla="*/ 34 h 36"/>
                    <a:gd name="T4" fmla="*/ 6 w 30"/>
                    <a:gd name="T5" fmla="*/ 36 h 36"/>
                    <a:gd name="T6" fmla="*/ 16 w 30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36">
                      <a:moveTo>
                        <a:pt x="16" y="0"/>
                      </a:moveTo>
                      <a:cubicBezTo>
                        <a:pt x="21" y="26"/>
                        <a:pt x="0" y="34"/>
                        <a:pt x="0" y="34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30" y="21"/>
                        <a:pt x="16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705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8" name="56541265"/>
          <p:cNvGrpSpPr/>
          <p:nvPr>
            <p:custDataLst>
              <p:tags r:id="rId4"/>
            </p:custDataLst>
          </p:nvPr>
        </p:nvGrpSpPr>
        <p:grpSpPr>
          <a:xfrm>
            <a:off x="7900773" y="3320994"/>
            <a:ext cx="3380659" cy="869422"/>
            <a:chOff x="7900871" y="3320988"/>
            <a:chExt cx="3380845" cy="869469"/>
          </a:xfrm>
        </p:grpSpPr>
        <p:grpSp>
          <p:nvGrpSpPr>
            <p:cNvPr id="20" name="Group 19"/>
            <p:cNvGrpSpPr/>
            <p:nvPr/>
          </p:nvGrpSpPr>
          <p:grpSpPr>
            <a:xfrm>
              <a:off x="8508268" y="3320988"/>
              <a:ext cx="2773448" cy="869469"/>
              <a:chOff x="8508268" y="3320988"/>
              <a:chExt cx="2773448" cy="869469"/>
            </a:xfrm>
          </p:grpSpPr>
          <p:sp>
            <p:nvSpPr>
              <p:cNvPr id="48" name="TextBox 27"/>
              <p:cNvSpPr txBox="1"/>
              <p:nvPr/>
            </p:nvSpPr>
            <p:spPr>
              <a:xfrm>
                <a:off x="8508268" y="3320988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3992" tIns="0" rIns="0" bIns="0" anchor="ctr" anchorCtr="0">
                <a:normAutofit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CF3C27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输入标题文本</a:t>
                </a:r>
              </a:p>
            </p:txBody>
          </p:sp>
          <p:sp>
            <p:nvSpPr>
              <p:cNvPr id="49" name="Rectangle 28"/>
              <p:cNvSpPr/>
              <p:nvPr/>
            </p:nvSpPr>
            <p:spPr>
              <a:xfrm>
                <a:off x="8508268" y="3567209"/>
                <a:ext cx="2773448" cy="623248"/>
              </a:xfrm>
              <a:prstGeom prst="rect">
                <a:avLst/>
              </a:prstGeom>
            </p:spPr>
            <p:txBody>
              <a:bodyPr wrap="square" lIns="143992" tIns="0" rIns="0" bIns="0" anchor="ctr" anchorCtr="0">
                <a:normAutofit/>
              </a:bodyPr>
              <a:lstStyle/>
              <a:p>
                <a:pPr defTabSz="1219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95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此部分内容作为文字排版占位显示</a:t>
                </a:r>
                <a:br>
                  <a:rPr lang="zh-CN" altLang="en-US" sz="95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</a:br>
                <a:r>
                  <a:rPr lang="zh-CN" altLang="en-US" sz="95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（建议使用主题字体）</a:t>
                </a:r>
              </a:p>
            </p:txBody>
          </p:sp>
        </p:grpSp>
        <p:grpSp>
          <p:nvGrpSpPr>
            <p:cNvPr id="24" name="Group 42"/>
            <p:cNvGrpSpPr/>
            <p:nvPr/>
          </p:nvGrpSpPr>
          <p:grpSpPr>
            <a:xfrm>
              <a:off x="7900871" y="3393932"/>
              <a:ext cx="521049" cy="521049"/>
              <a:chOff x="16019957" y="7388303"/>
              <a:chExt cx="1056120" cy="1056120"/>
            </a:xfrm>
          </p:grpSpPr>
          <p:sp>
            <p:nvSpPr>
              <p:cNvPr id="32" name="Oval 43"/>
              <p:cNvSpPr/>
              <p:nvPr/>
            </p:nvSpPr>
            <p:spPr>
              <a:xfrm>
                <a:off x="16019957" y="7388303"/>
                <a:ext cx="1056120" cy="10561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3" name="Group 44"/>
              <p:cNvGrpSpPr/>
              <p:nvPr/>
            </p:nvGrpSpPr>
            <p:grpSpPr>
              <a:xfrm>
                <a:off x="16239153" y="7683306"/>
                <a:ext cx="617770" cy="457609"/>
                <a:chOff x="4598988" y="3619501"/>
                <a:chExt cx="214313" cy="158750"/>
              </a:xfrm>
              <a:solidFill>
                <a:schemeClr val="bg1"/>
              </a:solidFill>
            </p:grpSpPr>
            <p:sp>
              <p:nvSpPr>
                <p:cNvPr id="34" name="Freeform: Shape 45"/>
                <p:cNvSpPr/>
                <p:nvPr/>
              </p:nvSpPr>
              <p:spPr bwMode="auto">
                <a:xfrm>
                  <a:off x="4675188" y="3729038"/>
                  <a:ext cx="61913" cy="49213"/>
                </a:xfrm>
                <a:custGeom>
                  <a:avLst/>
                  <a:gdLst>
                    <a:gd name="T0" fmla="*/ 36 w 38"/>
                    <a:gd name="T1" fmla="*/ 10 h 30"/>
                    <a:gd name="T2" fmla="*/ 1 w 38"/>
                    <a:gd name="T3" fmla="*/ 11 h 30"/>
                    <a:gd name="T4" fmla="*/ 1 w 38"/>
                    <a:gd name="T5" fmla="*/ 13 h 30"/>
                    <a:gd name="T6" fmla="*/ 19 w 38"/>
                    <a:gd name="T7" fmla="*/ 30 h 30"/>
                    <a:gd name="T8" fmla="*/ 36 w 38"/>
                    <a:gd name="T9" fmla="*/ 13 h 30"/>
                    <a:gd name="T10" fmla="*/ 36 w 38"/>
                    <a:gd name="T11" fmla="*/ 1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36" y="10"/>
                      </a:moveTo>
                      <a:cubicBezTo>
                        <a:pt x="26" y="1"/>
                        <a:pt x="12" y="0"/>
                        <a:pt x="1" y="11"/>
                      </a:cubicBezTo>
                      <a:cubicBezTo>
                        <a:pt x="0" y="11"/>
                        <a:pt x="0" y="12"/>
                        <a:pt x="1" y="13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8" y="11"/>
                        <a:pt x="37" y="11"/>
                        <a:pt x="3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705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Freeform: Shape 46"/>
                <p:cNvSpPr/>
                <p:nvPr/>
              </p:nvSpPr>
              <p:spPr bwMode="auto">
                <a:xfrm>
                  <a:off x="4633913" y="3675063"/>
                  <a:ext cx="142875" cy="63500"/>
                </a:xfrm>
                <a:custGeom>
                  <a:avLst/>
                  <a:gdLst>
                    <a:gd name="T0" fmla="*/ 87 w 88"/>
                    <a:gd name="T1" fmla="*/ 23 h 39"/>
                    <a:gd name="T2" fmla="*/ 0 w 88"/>
                    <a:gd name="T3" fmla="*/ 24 h 39"/>
                    <a:gd name="T4" fmla="*/ 0 w 88"/>
                    <a:gd name="T5" fmla="*/ 26 h 39"/>
                    <a:gd name="T6" fmla="*/ 13 w 88"/>
                    <a:gd name="T7" fmla="*/ 38 h 39"/>
                    <a:gd name="T8" fmla="*/ 15 w 88"/>
                    <a:gd name="T9" fmla="*/ 38 h 39"/>
                    <a:gd name="T10" fmla="*/ 73 w 88"/>
                    <a:gd name="T11" fmla="*/ 38 h 39"/>
                    <a:gd name="T12" fmla="*/ 75 w 88"/>
                    <a:gd name="T13" fmla="*/ 38 h 39"/>
                    <a:gd name="T14" fmla="*/ 87 w 88"/>
                    <a:gd name="T15" fmla="*/ 26 h 39"/>
                    <a:gd name="T16" fmla="*/ 87 w 88"/>
                    <a:gd name="T17" fmla="*/ 26 h 39"/>
                    <a:gd name="T18" fmla="*/ 87 w 88"/>
                    <a:gd name="T19" fmla="*/ 24 h 39"/>
                    <a:gd name="T20" fmla="*/ 87 w 88"/>
                    <a:gd name="T21" fmla="*/ 2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39">
                      <a:moveTo>
                        <a:pt x="87" y="23"/>
                      </a:moveTo>
                      <a:cubicBezTo>
                        <a:pt x="63" y="0"/>
                        <a:pt x="24" y="0"/>
                        <a:pt x="0" y="24"/>
                      </a:cubicBezTo>
                      <a:cubicBezTo>
                        <a:pt x="0" y="24"/>
                        <a:pt x="0" y="25"/>
                        <a:pt x="0" y="26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9"/>
                        <a:pt x="14" y="39"/>
                        <a:pt x="15" y="38"/>
                      </a:cubicBezTo>
                      <a:cubicBezTo>
                        <a:pt x="31" y="22"/>
                        <a:pt x="57" y="22"/>
                        <a:pt x="73" y="38"/>
                      </a:cubicBezTo>
                      <a:cubicBezTo>
                        <a:pt x="73" y="39"/>
                        <a:pt x="74" y="39"/>
                        <a:pt x="75" y="38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8" y="25"/>
                        <a:pt x="88" y="24"/>
                        <a:pt x="87" y="24"/>
                      </a:cubicBezTo>
                      <a:lnTo>
                        <a:pt x="87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705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" name="Freeform: Shape 47"/>
                <p:cNvSpPr/>
                <p:nvPr/>
              </p:nvSpPr>
              <p:spPr bwMode="auto">
                <a:xfrm>
                  <a:off x="4598988" y="3619501"/>
                  <a:ext cx="214313" cy="82550"/>
                </a:xfrm>
                <a:custGeom>
                  <a:avLst/>
                  <a:gdLst>
                    <a:gd name="T0" fmla="*/ 131 w 132"/>
                    <a:gd name="T1" fmla="*/ 36 h 51"/>
                    <a:gd name="T2" fmla="*/ 131 w 132"/>
                    <a:gd name="T3" fmla="*/ 36 h 51"/>
                    <a:gd name="T4" fmla="*/ 1 w 132"/>
                    <a:gd name="T5" fmla="*/ 36 h 51"/>
                    <a:gd name="T6" fmla="*/ 1 w 132"/>
                    <a:gd name="T7" fmla="*/ 38 h 51"/>
                    <a:gd name="T8" fmla="*/ 13 w 132"/>
                    <a:gd name="T9" fmla="*/ 51 h 51"/>
                    <a:gd name="T10" fmla="*/ 16 w 132"/>
                    <a:gd name="T11" fmla="*/ 51 h 51"/>
                    <a:gd name="T12" fmla="*/ 116 w 132"/>
                    <a:gd name="T13" fmla="*/ 51 h 51"/>
                    <a:gd name="T14" fmla="*/ 118 w 132"/>
                    <a:gd name="T15" fmla="*/ 51 h 51"/>
                    <a:gd name="T16" fmla="*/ 131 w 132"/>
                    <a:gd name="T17" fmla="*/ 38 h 51"/>
                    <a:gd name="T18" fmla="*/ 131 w 132"/>
                    <a:gd name="T19" fmla="*/ 38 h 51"/>
                    <a:gd name="T20" fmla="*/ 131 w 132"/>
                    <a:gd name="T21" fmla="*/ 3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51">
                      <a:moveTo>
                        <a:pt x="131" y="36"/>
                      </a:moveTo>
                      <a:cubicBezTo>
                        <a:pt x="131" y="36"/>
                        <a:pt x="131" y="36"/>
                        <a:pt x="131" y="36"/>
                      </a:cubicBezTo>
                      <a:cubicBezTo>
                        <a:pt x="95" y="0"/>
                        <a:pt x="36" y="0"/>
                        <a:pt x="1" y="36"/>
                      </a:cubicBezTo>
                      <a:cubicBezTo>
                        <a:pt x="0" y="37"/>
                        <a:pt x="0" y="37"/>
                        <a:pt x="1" y="38"/>
                      </a:cubicBezTo>
                      <a:cubicBezTo>
                        <a:pt x="13" y="51"/>
                        <a:pt x="13" y="51"/>
                        <a:pt x="13" y="51"/>
                      </a:cubicBezTo>
                      <a:cubicBezTo>
                        <a:pt x="14" y="51"/>
                        <a:pt x="15" y="51"/>
                        <a:pt x="16" y="51"/>
                      </a:cubicBezTo>
                      <a:cubicBezTo>
                        <a:pt x="43" y="23"/>
                        <a:pt x="88" y="23"/>
                        <a:pt x="116" y="51"/>
                      </a:cubicBezTo>
                      <a:cubicBezTo>
                        <a:pt x="117" y="51"/>
                        <a:pt x="118" y="51"/>
                        <a:pt x="118" y="51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2" y="37"/>
                        <a:pt x="132" y="37"/>
                        <a:pt x="131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705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7" name="6566112465合 56"/>
          <p:cNvGrpSpPr/>
          <p:nvPr>
            <p:custDataLst>
              <p:tags r:id="rId5"/>
            </p:custDataLst>
          </p:nvPr>
        </p:nvGrpSpPr>
        <p:grpSpPr>
          <a:xfrm>
            <a:off x="7890953" y="4509061"/>
            <a:ext cx="3390479" cy="869422"/>
            <a:chOff x="7891051" y="4509120"/>
            <a:chExt cx="3390665" cy="869469"/>
          </a:xfrm>
        </p:grpSpPr>
        <p:grpSp>
          <p:nvGrpSpPr>
            <p:cNvPr id="21" name="Group 1"/>
            <p:cNvGrpSpPr/>
            <p:nvPr/>
          </p:nvGrpSpPr>
          <p:grpSpPr>
            <a:xfrm>
              <a:off x="8508268" y="4509120"/>
              <a:ext cx="2773448" cy="869469"/>
              <a:chOff x="8508268" y="4509120"/>
              <a:chExt cx="2773448" cy="869469"/>
            </a:xfrm>
          </p:grpSpPr>
          <p:sp>
            <p:nvSpPr>
              <p:cNvPr id="46" name="TextBox 29"/>
              <p:cNvSpPr txBox="1"/>
              <p:nvPr/>
            </p:nvSpPr>
            <p:spPr>
              <a:xfrm>
                <a:off x="8508268" y="4509120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3992" tIns="0" rIns="0" bIns="0" anchor="ctr" anchorCtr="0">
                <a:normAutofit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BFBFBF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输入标题文本</a:t>
                </a:r>
              </a:p>
            </p:txBody>
          </p:sp>
          <p:sp>
            <p:nvSpPr>
              <p:cNvPr id="47" name="Rectangle 30"/>
              <p:cNvSpPr/>
              <p:nvPr/>
            </p:nvSpPr>
            <p:spPr>
              <a:xfrm>
                <a:off x="8508268" y="4755341"/>
                <a:ext cx="2773448" cy="623248"/>
              </a:xfrm>
              <a:prstGeom prst="rect">
                <a:avLst/>
              </a:prstGeom>
            </p:spPr>
            <p:txBody>
              <a:bodyPr wrap="square" lIns="143992" tIns="0" rIns="0" bIns="0" anchor="ctr" anchorCtr="0">
                <a:normAutofit/>
              </a:bodyPr>
              <a:lstStyle/>
              <a:p>
                <a:pPr defTabSz="12192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95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此部分内容作为文字排版占位显示</a:t>
                </a:r>
                <a:br>
                  <a:rPr lang="zh-CN" altLang="en-US" sz="95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</a:br>
                <a:r>
                  <a:rPr lang="zh-CN" altLang="en-US" sz="950" dirty="0">
                    <a:solidFill>
                      <a:prstClr val="black">
                        <a:lumMod val="100000"/>
                      </a:prstClr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（建议使用主题字体）</a:t>
                </a:r>
              </a:p>
            </p:txBody>
          </p:sp>
        </p:grpSp>
        <p:grpSp>
          <p:nvGrpSpPr>
            <p:cNvPr id="25" name="Group 48"/>
            <p:cNvGrpSpPr/>
            <p:nvPr/>
          </p:nvGrpSpPr>
          <p:grpSpPr>
            <a:xfrm>
              <a:off x="7891051" y="4595475"/>
              <a:ext cx="521049" cy="521049"/>
              <a:chOff x="16000052" y="9823726"/>
              <a:chExt cx="1056120" cy="1056120"/>
            </a:xfrm>
          </p:grpSpPr>
          <p:sp>
            <p:nvSpPr>
              <p:cNvPr id="30" name="Oval 49"/>
              <p:cNvSpPr/>
              <p:nvPr/>
            </p:nvSpPr>
            <p:spPr>
              <a:xfrm>
                <a:off x="16000052" y="9823726"/>
                <a:ext cx="1056120" cy="10561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: Shape 50"/>
              <p:cNvSpPr/>
              <p:nvPr/>
            </p:nvSpPr>
            <p:spPr bwMode="auto">
              <a:xfrm>
                <a:off x="16219976" y="10121928"/>
                <a:ext cx="616271" cy="419591"/>
              </a:xfrm>
              <a:custGeom>
                <a:avLst/>
                <a:gdLst>
                  <a:gd name="T0" fmla="*/ 135 w 157"/>
                  <a:gd name="T1" fmla="*/ 47 h 107"/>
                  <a:gd name="T2" fmla="*/ 137 w 157"/>
                  <a:gd name="T3" fmla="*/ 37 h 107"/>
                  <a:gd name="T4" fmla="*/ 100 w 157"/>
                  <a:gd name="T5" fmla="*/ 0 h 107"/>
                  <a:gd name="T6" fmla="*/ 73 w 157"/>
                  <a:gd name="T7" fmla="*/ 18 h 107"/>
                  <a:gd name="T8" fmla="*/ 46 w 157"/>
                  <a:gd name="T9" fmla="*/ 8 h 107"/>
                  <a:gd name="T10" fmla="*/ 20 w 157"/>
                  <a:gd name="T11" fmla="*/ 40 h 107"/>
                  <a:gd name="T12" fmla="*/ 21 w 157"/>
                  <a:gd name="T13" fmla="*/ 47 h 107"/>
                  <a:gd name="T14" fmla="*/ 0 w 157"/>
                  <a:gd name="T15" fmla="*/ 76 h 107"/>
                  <a:gd name="T16" fmla="*/ 31 w 157"/>
                  <a:gd name="T17" fmla="*/ 107 h 107"/>
                  <a:gd name="T18" fmla="*/ 126 w 157"/>
                  <a:gd name="T19" fmla="*/ 107 h 107"/>
                  <a:gd name="T20" fmla="*/ 157 w 157"/>
                  <a:gd name="T21" fmla="*/ 76 h 107"/>
                  <a:gd name="T22" fmla="*/ 135 w 157"/>
                  <a:gd name="T23" fmla="*/ 47 h 107"/>
                  <a:gd name="T24" fmla="*/ 120 w 157"/>
                  <a:gd name="T25" fmla="*/ 101 h 107"/>
                  <a:gd name="T26" fmla="*/ 79 w 157"/>
                  <a:gd name="T27" fmla="*/ 101 h 107"/>
                  <a:gd name="T28" fmla="*/ 104 w 157"/>
                  <a:gd name="T29" fmla="*/ 76 h 107"/>
                  <a:gd name="T30" fmla="*/ 103 w 157"/>
                  <a:gd name="T31" fmla="*/ 73 h 107"/>
                  <a:gd name="T32" fmla="*/ 92 w 157"/>
                  <a:gd name="T33" fmla="*/ 73 h 107"/>
                  <a:gd name="T34" fmla="*/ 92 w 157"/>
                  <a:gd name="T35" fmla="*/ 68 h 107"/>
                  <a:gd name="T36" fmla="*/ 92 w 157"/>
                  <a:gd name="T37" fmla="*/ 37 h 107"/>
                  <a:gd name="T38" fmla="*/ 90 w 157"/>
                  <a:gd name="T39" fmla="*/ 36 h 107"/>
                  <a:gd name="T40" fmla="*/ 64 w 157"/>
                  <a:gd name="T41" fmla="*/ 36 h 107"/>
                  <a:gd name="T42" fmla="*/ 62 w 157"/>
                  <a:gd name="T43" fmla="*/ 38 h 107"/>
                  <a:gd name="T44" fmla="*/ 62 w 157"/>
                  <a:gd name="T45" fmla="*/ 68 h 107"/>
                  <a:gd name="T46" fmla="*/ 62 w 157"/>
                  <a:gd name="T47" fmla="*/ 73 h 107"/>
                  <a:gd name="T48" fmla="*/ 51 w 157"/>
                  <a:gd name="T49" fmla="*/ 73 h 107"/>
                  <a:gd name="T50" fmla="*/ 51 w 157"/>
                  <a:gd name="T51" fmla="*/ 76 h 107"/>
                  <a:gd name="T52" fmla="*/ 76 w 157"/>
                  <a:gd name="T53" fmla="*/ 101 h 107"/>
                  <a:gd name="T54" fmla="*/ 38 w 157"/>
                  <a:gd name="T55" fmla="*/ 101 h 107"/>
                  <a:gd name="T56" fmla="*/ 11 w 157"/>
                  <a:gd name="T57" fmla="*/ 75 h 107"/>
                  <a:gd name="T58" fmla="*/ 29 w 157"/>
                  <a:gd name="T59" fmla="*/ 50 h 107"/>
                  <a:gd name="T60" fmla="*/ 28 w 157"/>
                  <a:gd name="T61" fmla="*/ 44 h 107"/>
                  <a:gd name="T62" fmla="*/ 51 w 157"/>
                  <a:gd name="T63" fmla="*/ 17 h 107"/>
                  <a:gd name="T64" fmla="*/ 75 w 157"/>
                  <a:gd name="T65" fmla="*/ 30 h 107"/>
                  <a:gd name="T66" fmla="*/ 98 w 157"/>
                  <a:gd name="T67" fmla="*/ 11 h 107"/>
                  <a:gd name="T68" fmla="*/ 128 w 157"/>
                  <a:gd name="T69" fmla="*/ 42 h 107"/>
                  <a:gd name="T70" fmla="*/ 127 w 157"/>
                  <a:gd name="T71" fmla="*/ 50 h 107"/>
                  <a:gd name="T72" fmla="*/ 147 w 157"/>
                  <a:gd name="T73" fmla="*/ 75 h 107"/>
                  <a:gd name="T74" fmla="*/ 120 w 157"/>
                  <a:gd name="T75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7" h="107">
                    <a:moveTo>
                      <a:pt x="135" y="47"/>
                    </a:moveTo>
                    <a:cubicBezTo>
                      <a:pt x="136" y="44"/>
                      <a:pt x="137" y="40"/>
                      <a:pt x="137" y="37"/>
                    </a:cubicBezTo>
                    <a:cubicBezTo>
                      <a:pt x="137" y="17"/>
                      <a:pt x="120" y="0"/>
                      <a:pt x="100" y="0"/>
                    </a:cubicBezTo>
                    <a:cubicBezTo>
                      <a:pt x="76" y="0"/>
                      <a:pt x="73" y="18"/>
                      <a:pt x="73" y="18"/>
                    </a:cubicBezTo>
                    <a:cubicBezTo>
                      <a:pt x="73" y="18"/>
                      <a:pt x="63" y="6"/>
                      <a:pt x="46" y="8"/>
                    </a:cubicBezTo>
                    <a:cubicBezTo>
                      <a:pt x="30" y="11"/>
                      <a:pt x="20" y="25"/>
                      <a:pt x="20" y="40"/>
                    </a:cubicBezTo>
                    <a:cubicBezTo>
                      <a:pt x="20" y="42"/>
                      <a:pt x="20" y="45"/>
                      <a:pt x="21" y="47"/>
                    </a:cubicBezTo>
                    <a:cubicBezTo>
                      <a:pt x="9" y="51"/>
                      <a:pt x="0" y="63"/>
                      <a:pt x="0" y="76"/>
                    </a:cubicBezTo>
                    <a:cubicBezTo>
                      <a:pt x="0" y="93"/>
                      <a:pt x="14" y="107"/>
                      <a:pt x="31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43" y="107"/>
                      <a:pt x="157" y="93"/>
                      <a:pt x="157" y="76"/>
                    </a:cubicBezTo>
                    <a:cubicBezTo>
                      <a:pt x="157" y="62"/>
                      <a:pt x="148" y="51"/>
                      <a:pt x="135" y="47"/>
                    </a:cubicBezTo>
                    <a:close/>
                    <a:moveTo>
                      <a:pt x="120" y="101"/>
                    </a:moveTo>
                    <a:cubicBezTo>
                      <a:pt x="79" y="101"/>
                      <a:pt x="79" y="101"/>
                      <a:pt x="79" y="101"/>
                    </a:cubicBezTo>
                    <a:cubicBezTo>
                      <a:pt x="82" y="97"/>
                      <a:pt x="104" y="76"/>
                      <a:pt x="104" y="76"/>
                    </a:cubicBezTo>
                    <a:cubicBezTo>
                      <a:pt x="104" y="76"/>
                      <a:pt x="107" y="73"/>
                      <a:pt x="103" y="73"/>
                    </a:cubicBezTo>
                    <a:cubicBezTo>
                      <a:pt x="99" y="73"/>
                      <a:pt x="92" y="73"/>
                      <a:pt x="92" y="73"/>
                    </a:cubicBezTo>
                    <a:cubicBezTo>
                      <a:pt x="92" y="73"/>
                      <a:pt x="92" y="71"/>
                      <a:pt x="92" y="68"/>
                    </a:cubicBezTo>
                    <a:cubicBezTo>
                      <a:pt x="92" y="60"/>
                      <a:pt x="92" y="44"/>
                      <a:pt x="92" y="37"/>
                    </a:cubicBezTo>
                    <a:cubicBezTo>
                      <a:pt x="92" y="37"/>
                      <a:pt x="92" y="36"/>
                      <a:pt x="90" y="36"/>
                    </a:cubicBezTo>
                    <a:cubicBezTo>
                      <a:pt x="88" y="36"/>
                      <a:pt x="67" y="36"/>
                      <a:pt x="64" y="36"/>
                    </a:cubicBezTo>
                    <a:cubicBezTo>
                      <a:pt x="62" y="36"/>
                      <a:pt x="62" y="38"/>
                      <a:pt x="62" y="38"/>
                    </a:cubicBezTo>
                    <a:cubicBezTo>
                      <a:pt x="62" y="44"/>
                      <a:pt x="62" y="60"/>
                      <a:pt x="62" y="68"/>
                    </a:cubicBezTo>
                    <a:cubicBezTo>
                      <a:pt x="62" y="71"/>
                      <a:pt x="62" y="73"/>
                      <a:pt x="62" y="73"/>
                    </a:cubicBezTo>
                    <a:cubicBezTo>
                      <a:pt x="62" y="73"/>
                      <a:pt x="54" y="73"/>
                      <a:pt x="51" y="73"/>
                    </a:cubicBezTo>
                    <a:cubicBezTo>
                      <a:pt x="48" y="73"/>
                      <a:pt x="51" y="76"/>
                      <a:pt x="51" y="76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23" y="101"/>
                      <a:pt x="11" y="89"/>
                      <a:pt x="11" y="75"/>
                    </a:cubicBezTo>
                    <a:cubicBezTo>
                      <a:pt x="11" y="63"/>
                      <a:pt x="19" y="54"/>
                      <a:pt x="29" y="50"/>
                    </a:cubicBezTo>
                    <a:cubicBezTo>
                      <a:pt x="28" y="48"/>
                      <a:pt x="28" y="46"/>
                      <a:pt x="28" y="44"/>
                    </a:cubicBezTo>
                    <a:cubicBezTo>
                      <a:pt x="28" y="32"/>
                      <a:pt x="37" y="20"/>
                      <a:pt x="51" y="17"/>
                    </a:cubicBezTo>
                    <a:cubicBezTo>
                      <a:pt x="66" y="16"/>
                      <a:pt x="75" y="30"/>
                      <a:pt x="75" y="30"/>
                    </a:cubicBezTo>
                    <a:cubicBezTo>
                      <a:pt x="75" y="30"/>
                      <a:pt x="77" y="11"/>
                      <a:pt x="98" y="11"/>
                    </a:cubicBezTo>
                    <a:cubicBezTo>
                      <a:pt x="115" y="11"/>
                      <a:pt x="128" y="25"/>
                      <a:pt x="128" y="42"/>
                    </a:cubicBezTo>
                    <a:cubicBezTo>
                      <a:pt x="128" y="45"/>
                      <a:pt x="128" y="48"/>
                      <a:pt x="127" y="50"/>
                    </a:cubicBezTo>
                    <a:cubicBezTo>
                      <a:pt x="138" y="53"/>
                      <a:pt x="147" y="63"/>
                      <a:pt x="147" y="75"/>
                    </a:cubicBezTo>
                    <a:cubicBezTo>
                      <a:pt x="147" y="89"/>
                      <a:pt x="135" y="101"/>
                      <a:pt x="120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4" name="653"/>
          <p:cNvGrpSpPr/>
          <p:nvPr>
            <p:custDataLst>
              <p:tags r:id="rId6"/>
            </p:custDataLst>
          </p:nvPr>
        </p:nvGrpSpPr>
        <p:grpSpPr>
          <a:xfrm>
            <a:off x="5259486" y="1924200"/>
            <a:ext cx="2055703" cy="1595910"/>
            <a:chOff x="5259440" y="1924117"/>
            <a:chExt cx="2055816" cy="1595997"/>
          </a:xfrm>
        </p:grpSpPr>
        <p:sp>
          <p:nvSpPr>
            <p:cNvPr id="6" name="Freeform: Shape 7"/>
            <p:cNvSpPr/>
            <p:nvPr/>
          </p:nvSpPr>
          <p:spPr bwMode="auto">
            <a:xfrm>
              <a:off x="6008872" y="1924117"/>
              <a:ext cx="1302818" cy="1547877"/>
            </a:xfrm>
            <a:custGeom>
              <a:avLst/>
              <a:gdLst>
                <a:gd name="T0" fmla="*/ 95 w 1462"/>
                <a:gd name="T1" fmla="*/ 814 h 1737"/>
                <a:gd name="T2" fmla="*/ 1462 w 1462"/>
                <a:gd name="T3" fmla="*/ 1737 h 1737"/>
                <a:gd name="T4" fmla="*/ 1462 w 1462"/>
                <a:gd name="T5" fmla="*/ 925 h 1737"/>
                <a:gd name="T6" fmla="*/ 95 w 1462"/>
                <a:gd name="T7" fmla="*/ 0 h 1737"/>
                <a:gd name="T8" fmla="*/ 0 w 1462"/>
                <a:gd name="T9" fmla="*/ 0 h 1737"/>
                <a:gd name="T10" fmla="*/ 95 w 1462"/>
                <a:gd name="T11" fmla="*/ 814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1737">
                  <a:moveTo>
                    <a:pt x="95" y="814"/>
                  </a:moveTo>
                  <a:lnTo>
                    <a:pt x="1462" y="1737"/>
                  </a:lnTo>
                  <a:lnTo>
                    <a:pt x="1462" y="925"/>
                  </a:lnTo>
                  <a:lnTo>
                    <a:pt x="95" y="0"/>
                  </a:lnTo>
                  <a:lnTo>
                    <a:pt x="0" y="0"/>
                  </a:lnTo>
                  <a:lnTo>
                    <a:pt x="95" y="81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: Shape 8"/>
            <p:cNvSpPr/>
            <p:nvPr/>
          </p:nvSpPr>
          <p:spPr bwMode="auto">
            <a:xfrm>
              <a:off x="6008872" y="1924117"/>
              <a:ext cx="1217271" cy="1547877"/>
            </a:xfrm>
            <a:custGeom>
              <a:avLst/>
              <a:gdLst>
                <a:gd name="T0" fmla="*/ 0 w 1366"/>
                <a:gd name="T1" fmla="*/ 814 h 1737"/>
                <a:gd name="T2" fmla="*/ 1366 w 1366"/>
                <a:gd name="T3" fmla="*/ 1737 h 1737"/>
                <a:gd name="T4" fmla="*/ 1366 w 1366"/>
                <a:gd name="T5" fmla="*/ 925 h 1737"/>
                <a:gd name="T6" fmla="*/ 0 w 1366"/>
                <a:gd name="T7" fmla="*/ 0 h 1737"/>
                <a:gd name="T8" fmla="*/ 0 w 1366"/>
                <a:gd name="T9" fmla="*/ 814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1737">
                  <a:moveTo>
                    <a:pt x="0" y="814"/>
                  </a:moveTo>
                  <a:lnTo>
                    <a:pt x="1366" y="1737"/>
                  </a:lnTo>
                  <a:lnTo>
                    <a:pt x="1366" y="925"/>
                  </a:lnTo>
                  <a:lnTo>
                    <a:pt x="0" y="0"/>
                  </a:lnTo>
                  <a:lnTo>
                    <a:pt x="0" y="8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5259440" y="2748404"/>
              <a:ext cx="2055816" cy="7235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 bwMode="auto">
            <a:xfrm>
              <a:off x="5259440" y="2795633"/>
              <a:ext cx="2055816" cy="7244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none" lIns="91435" tIns="45718" rIns="91435" bIns="45718" anchor="ctr" anchorCtr="0" compatLnSpc="1">
              <a:norm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标题</a:t>
              </a:r>
            </a:p>
          </p:txBody>
        </p:sp>
        <p:sp>
          <p:nvSpPr>
            <p:cNvPr id="26" name="Rectangle 2"/>
            <p:cNvSpPr/>
            <p:nvPr/>
          </p:nvSpPr>
          <p:spPr>
            <a:xfrm>
              <a:off x="5949916" y="2863679"/>
              <a:ext cx="674864" cy="169277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20</a:t>
              </a:r>
              <a:r>
                <a:rPr lang="en-US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18</a:t>
              </a:r>
              <a:r>
                <a:rPr lang="id-ID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-20</a:t>
              </a:r>
              <a:r>
                <a:rPr lang="en-US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19</a:t>
              </a:r>
              <a:endParaRPr lang="id-ID" altLang="zh-CN" sz="11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65635库_组合 54"/>
          <p:cNvGrpSpPr/>
          <p:nvPr>
            <p:custDataLst>
              <p:tags r:id="rId7"/>
            </p:custDataLst>
          </p:nvPr>
        </p:nvGrpSpPr>
        <p:grpSpPr>
          <a:xfrm>
            <a:off x="4483361" y="2748441"/>
            <a:ext cx="1992437" cy="1595018"/>
            <a:chOff x="4483273" y="2748404"/>
            <a:chExt cx="1992546" cy="1595106"/>
          </a:xfrm>
        </p:grpSpPr>
        <p:sp>
          <p:nvSpPr>
            <p:cNvPr id="10" name="Freeform: Shape 11"/>
            <p:cNvSpPr/>
            <p:nvPr/>
          </p:nvSpPr>
          <p:spPr bwMode="auto">
            <a:xfrm>
              <a:off x="5173001" y="2748404"/>
              <a:ext cx="1302818" cy="1547877"/>
            </a:xfrm>
            <a:custGeom>
              <a:avLst/>
              <a:gdLst>
                <a:gd name="T0" fmla="*/ 95 w 1462"/>
                <a:gd name="T1" fmla="*/ 812 h 1737"/>
                <a:gd name="T2" fmla="*/ 1462 w 1462"/>
                <a:gd name="T3" fmla="*/ 1737 h 1737"/>
                <a:gd name="T4" fmla="*/ 1462 w 1462"/>
                <a:gd name="T5" fmla="*/ 925 h 1737"/>
                <a:gd name="T6" fmla="*/ 95 w 1462"/>
                <a:gd name="T7" fmla="*/ 0 h 1737"/>
                <a:gd name="T8" fmla="*/ 0 w 1462"/>
                <a:gd name="T9" fmla="*/ 0 h 1737"/>
                <a:gd name="T10" fmla="*/ 95 w 1462"/>
                <a:gd name="T11" fmla="*/ 812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1737">
                  <a:moveTo>
                    <a:pt x="95" y="812"/>
                  </a:moveTo>
                  <a:lnTo>
                    <a:pt x="1462" y="1737"/>
                  </a:lnTo>
                  <a:lnTo>
                    <a:pt x="1462" y="925"/>
                  </a:lnTo>
                  <a:lnTo>
                    <a:pt x="95" y="0"/>
                  </a:lnTo>
                  <a:lnTo>
                    <a:pt x="0" y="0"/>
                  </a:lnTo>
                  <a:lnTo>
                    <a:pt x="95" y="81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: Shape 12"/>
            <p:cNvSpPr/>
            <p:nvPr/>
          </p:nvSpPr>
          <p:spPr bwMode="auto">
            <a:xfrm>
              <a:off x="5173001" y="2748404"/>
              <a:ext cx="1218162" cy="1547877"/>
            </a:xfrm>
            <a:custGeom>
              <a:avLst/>
              <a:gdLst>
                <a:gd name="T0" fmla="*/ 0 w 1367"/>
                <a:gd name="T1" fmla="*/ 812 h 1737"/>
                <a:gd name="T2" fmla="*/ 1367 w 1367"/>
                <a:gd name="T3" fmla="*/ 1737 h 1737"/>
                <a:gd name="T4" fmla="*/ 1367 w 1367"/>
                <a:gd name="T5" fmla="*/ 925 h 1737"/>
                <a:gd name="T6" fmla="*/ 0 w 1367"/>
                <a:gd name="T7" fmla="*/ 0 h 1737"/>
                <a:gd name="T8" fmla="*/ 0 w 1367"/>
                <a:gd name="T9" fmla="*/ 812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7" h="1737">
                  <a:moveTo>
                    <a:pt x="0" y="812"/>
                  </a:moveTo>
                  <a:lnTo>
                    <a:pt x="1367" y="1737"/>
                  </a:lnTo>
                  <a:lnTo>
                    <a:pt x="1367" y="925"/>
                  </a:lnTo>
                  <a:lnTo>
                    <a:pt x="0" y="0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3"/>
            <p:cNvSpPr/>
            <p:nvPr/>
          </p:nvSpPr>
          <p:spPr bwMode="auto">
            <a:xfrm>
              <a:off x="4483273" y="3572690"/>
              <a:ext cx="1992546" cy="7235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4"/>
            <p:cNvSpPr/>
            <p:nvPr/>
          </p:nvSpPr>
          <p:spPr bwMode="auto">
            <a:xfrm>
              <a:off x="4483273" y="3619920"/>
              <a:ext cx="1992546" cy="7235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none" lIns="91435" tIns="45718" rIns="91435" bIns="45718" anchor="ctr" anchorCtr="0" compatLnSpc="1">
              <a:norm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标题</a:t>
              </a:r>
            </a:p>
          </p:txBody>
        </p:sp>
        <p:sp>
          <p:nvSpPr>
            <p:cNvPr id="27" name="Rectangle 4"/>
            <p:cNvSpPr/>
            <p:nvPr/>
          </p:nvSpPr>
          <p:spPr>
            <a:xfrm>
              <a:off x="5142114" y="3691771"/>
              <a:ext cx="674864" cy="1692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20</a:t>
              </a:r>
              <a:r>
                <a:rPr lang="en-US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18</a:t>
              </a:r>
              <a:r>
                <a:rPr lang="id-ID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-20</a:t>
              </a:r>
              <a:r>
                <a:rPr lang="en-US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19</a:t>
              </a:r>
              <a:endParaRPr lang="id-ID" altLang="zh-CN" sz="11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546336 55"/>
          <p:cNvGrpSpPr/>
          <p:nvPr>
            <p:custDataLst>
              <p:tags r:id="rId8"/>
            </p:custDataLst>
          </p:nvPr>
        </p:nvGrpSpPr>
        <p:grpSpPr>
          <a:xfrm>
            <a:off x="4029807" y="3575356"/>
            <a:ext cx="1694819" cy="1587034"/>
            <a:chOff x="4029693" y="3575363"/>
            <a:chExt cx="1694912" cy="1587121"/>
          </a:xfrm>
        </p:grpSpPr>
        <p:sp>
          <p:nvSpPr>
            <p:cNvPr id="14" name="Freeform: Shape 15"/>
            <p:cNvSpPr/>
            <p:nvPr/>
          </p:nvSpPr>
          <p:spPr bwMode="auto">
            <a:xfrm>
              <a:off x="4421786" y="3575363"/>
              <a:ext cx="1302818" cy="1549659"/>
            </a:xfrm>
            <a:custGeom>
              <a:avLst/>
              <a:gdLst>
                <a:gd name="T0" fmla="*/ 96 w 1462"/>
                <a:gd name="T1" fmla="*/ 815 h 1739"/>
                <a:gd name="T2" fmla="*/ 1462 w 1462"/>
                <a:gd name="T3" fmla="*/ 1739 h 1739"/>
                <a:gd name="T4" fmla="*/ 1462 w 1462"/>
                <a:gd name="T5" fmla="*/ 925 h 1739"/>
                <a:gd name="T6" fmla="*/ 96 w 1462"/>
                <a:gd name="T7" fmla="*/ 0 h 1739"/>
                <a:gd name="T8" fmla="*/ 0 w 1462"/>
                <a:gd name="T9" fmla="*/ 0 h 1739"/>
                <a:gd name="T10" fmla="*/ 96 w 1462"/>
                <a:gd name="T11" fmla="*/ 815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1739">
                  <a:moveTo>
                    <a:pt x="96" y="815"/>
                  </a:moveTo>
                  <a:lnTo>
                    <a:pt x="1462" y="1739"/>
                  </a:lnTo>
                  <a:lnTo>
                    <a:pt x="1462" y="925"/>
                  </a:lnTo>
                  <a:lnTo>
                    <a:pt x="96" y="0"/>
                  </a:lnTo>
                  <a:lnTo>
                    <a:pt x="0" y="0"/>
                  </a:lnTo>
                  <a:lnTo>
                    <a:pt x="96" y="8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: Shape 16"/>
            <p:cNvSpPr/>
            <p:nvPr/>
          </p:nvSpPr>
          <p:spPr bwMode="auto">
            <a:xfrm>
              <a:off x="4421786" y="3575363"/>
              <a:ext cx="1218162" cy="1549659"/>
            </a:xfrm>
            <a:custGeom>
              <a:avLst/>
              <a:gdLst>
                <a:gd name="T0" fmla="*/ 0 w 1367"/>
                <a:gd name="T1" fmla="*/ 815 h 1739"/>
                <a:gd name="T2" fmla="*/ 1367 w 1367"/>
                <a:gd name="T3" fmla="*/ 1739 h 1739"/>
                <a:gd name="T4" fmla="*/ 1367 w 1367"/>
                <a:gd name="T5" fmla="*/ 925 h 1739"/>
                <a:gd name="T6" fmla="*/ 0 w 1367"/>
                <a:gd name="T7" fmla="*/ 0 h 1739"/>
                <a:gd name="T8" fmla="*/ 0 w 1367"/>
                <a:gd name="T9" fmla="*/ 815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7" h="1739">
                  <a:moveTo>
                    <a:pt x="0" y="815"/>
                  </a:moveTo>
                  <a:lnTo>
                    <a:pt x="1367" y="1739"/>
                  </a:lnTo>
                  <a:lnTo>
                    <a:pt x="1367" y="925"/>
                  </a:lnTo>
                  <a:lnTo>
                    <a:pt x="0" y="0"/>
                  </a:lnTo>
                  <a:lnTo>
                    <a:pt x="0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7"/>
            <p:cNvSpPr/>
            <p:nvPr/>
          </p:nvSpPr>
          <p:spPr bwMode="auto">
            <a:xfrm>
              <a:off x="4029693" y="4399650"/>
              <a:ext cx="1694912" cy="7253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8"/>
            <p:cNvSpPr/>
            <p:nvPr/>
          </p:nvSpPr>
          <p:spPr bwMode="auto">
            <a:xfrm>
              <a:off x="4029693" y="4437112"/>
              <a:ext cx="1694912" cy="7253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none" lIns="91435" tIns="45718" rIns="91435" bIns="45718" anchor="ctr" anchorCtr="0" compatLnSpc="1">
              <a:norm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标题</a:t>
              </a:r>
            </a:p>
          </p:txBody>
        </p:sp>
        <p:sp>
          <p:nvSpPr>
            <p:cNvPr id="28" name="Rectangle 20"/>
            <p:cNvSpPr/>
            <p:nvPr/>
          </p:nvSpPr>
          <p:spPr>
            <a:xfrm>
              <a:off x="4539717" y="4509120"/>
              <a:ext cx="674865" cy="169277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20</a:t>
              </a:r>
              <a:r>
                <a:rPr lang="en-US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18</a:t>
              </a:r>
              <a:r>
                <a:rPr lang="id-ID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-20</a:t>
              </a:r>
              <a:r>
                <a:rPr lang="en-US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19</a:t>
              </a:r>
              <a:endParaRPr lang="id-ID" altLang="zh-CN" sz="11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" name="标题 1"/>
          <p:cNvSpPr txBox="1"/>
          <p:nvPr/>
        </p:nvSpPr>
        <p:spPr>
          <a:xfrm>
            <a:off x="832261" y="270792"/>
            <a:ext cx="6112934" cy="545806"/>
          </a:xfrm>
        </p:spPr>
        <p:txBody>
          <a:bodyPr>
            <a:normAutofit/>
          </a:bodyPr>
          <a:lstStyle>
            <a:lvl1pPr algn="l" defTabSz="96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>
                    <a:lumMod val="65000"/>
                    <a:lumOff val="35000"/>
                  </a:schemeClr>
                </a:solidFill>
                <a:latin typeface="造字工房言宋（非商用）常规体" pitchFamily="50" charset="-122"/>
                <a:ea typeface="造字工房言宋（非商用）常规体" pitchFamily="50" charset="-122"/>
                <a:cs typeface="+mj-cs"/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</a:p>
        </p:txBody>
      </p:sp>
      <p:sp>
        <p:nvSpPr>
          <p:cNvPr id="62" name="矩形 61"/>
          <p:cNvSpPr/>
          <p:nvPr/>
        </p:nvSpPr>
        <p:spPr>
          <a:xfrm rot="5400000" flipH="1">
            <a:off x="174503" y="301130"/>
            <a:ext cx="714592" cy="1127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923926" y="775305"/>
            <a:ext cx="1042987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 rot="16200000">
            <a:off x="307561" y="319375"/>
            <a:ext cx="816410" cy="1780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5" name="椭圆 64"/>
          <p:cNvSpPr/>
          <p:nvPr/>
        </p:nvSpPr>
        <p:spPr>
          <a:xfrm flipH="1">
            <a:off x="11445464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6" name="椭圆 65"/>
          <p:cNvSpPr/>
          <p:nvPr/>
        </p:nvSpPr>
        <p:spPr>
          <a:xfrm rot="10800000">
            <a:off x="11615365" y="721308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7" name="椭圆 66"/>
          <p:cNvSpPr/>
          <p:nvPr/>
        </p:nvSpPr>
        <p:spPr>
          <a:xfrm flipH="1">
            <a:off x="11785266" y="721308"/>
            <a:ext cx="108000" cy="107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8" name="椭圆 67"/>
          <p:cNvSpPr/>
          <p:nvPr/>
        </p:nvSpPr>
        <p:spPr>
          <a:xfrm rot="10800000">
            <a:off x="11955168" y="721283"/>
            <a:ext cx="108000" cy="107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自定义设计方案">
  <a:themeElements>
    <a:clrScheme name="自定义 1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3C27"/>
      </a:accent1>
      <a:accent2>
        <a:srgbClr val="A5A5A5"/>
      </a:accent2>
      <a:accent3>
        <a:srgbClr val="CF3C27"/>
      </a:accent3>
      <a:accent4>
        <a:srgbClr val="BFBFBF"/>
      </a:accent4>
      <a:accent5>
        <a:srgbClr val="CF3C27"/>
      </a:accent5>
      <a:accent6>
        <a:srgbClr val="BFBFBF"/>
      </a:accent6>
      <a:hlink>
        <a:srgbClr val="CF3C27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1882</Words>
  <Application>Microsoft Office PowerPoint</Application>
  <PresentationFormat>宽屏</PresentationFormat>
  <Paragraphs>234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微软雅黑</vt:lpstr>
      <vt:lpstr>Calibri</vt:lpstr>
      <vt:lpstr>微软雅黑 Light</vt:lpstr>
      <vt:lpstr>Impact</vt:lpstr>
      <vt:lpstr>华文中宋</vt:lpstr>
      <vt:lpstr>等线</vt:lpstr>
      <vt:lpstr>Arial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8</cp:revision>
  <dcterms:created xsi:type="dcterms:W3CDTF">2018-04-03T12:26:00Z</dcterms:created>
  <dcterms:modified xsi:type="dcterms:W3CDTF">2021-01-06T03:21:29Z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