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2" r:id="rId6"/>
    <p:sldId id="279" r:id="rId7"/>
    <p:sldId id="264" r:id="rId8"/>
    <p:sldId id="278" r:id="rId9"/>
    <p:sldId id="272" r:id="rId10"/>
    <p:sldId id="280" r:id="rId11"/>
    <p:sldId id="265" r:id="rId12"/>
    <p:sldId id="268" r:id="rId13"/>
    <p:sldId id="263" r:id="rId14"/>
    <p:sldId id="269" r:id="rId15"/>
    <p:sldId id="275" r:id="rId16"/>
    <p:sldId id="260" r:id="rId17"/>
    <p:sldId id="266" r:id="rId18"/>
    <p:sldId id="281" r:id="rId19"/>
    <p:sldId id="277" r:id="rId20"/>
    <p:sldId id="267" r:id="rId21"/>
    <p:sldId id="261" r:id="rId22"/>
    <p:sldId id="270" r:id="rId23"/>
    <p:sldId id="271" r:id="rId24"/>
    <p:sldId id="274" r:id="rId25"/>
    <p:sldId id="276" r:id="rId26"/>
    <p:sldId id="273" r:id="rId27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6112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3B6FE-0FF0-459A-819A-F16E6EFBE50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00C5-E065-44E0-B60E-0835BD3DDA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5C57-DC74-4DCF-922A-653B12788A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1137-7802-4E18-B9CA-629B4D6ABC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9C337B-7A3E-4B67-B11D-D7E1128BA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4324EA-D88B-4DB6-A454-EECCD39A6D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04509D-BEB1-46BE-BA4E-82A12FF6F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2C23FC-191D-46F8-90D6-666026D94A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C819F8-A4CB-48C2-AA45-0E4078537C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8E8EDC-1225-47E3-9680-C9FAF722F7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3500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63"/>
            <a:stretch>
              <a:fillRect/>
            </a:stretch>
          </p:blipFill>
          <p:spPr>
            <a:xfrm>
              <a:off x="10287000" y="0"/>
              <a:ext cx="19050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43500" y="0"/>
              <a:ext cx="5143500" cy="685800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41" y="-407850"/>
            <a:ext cx="6524568" cy="56148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3" y="3591866"/>
            <a:ext cx="1560579" cy="161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68580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63"/>
            <a:stretch>
              <a:fillRect/>
            </a:stretch>
          </p:blipFill>
          <p:spPr>
            <a:xfrm>
              <a:off x="10287000" y="0"/>
              <a:ext cx="1905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43500" y="0"/>
              <a:ext cx="514350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59" y="-268150"/>
            <a:ext cx="6524568" cy="5614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43" y="3731566"/>
            <a:ext cx="1560579" cy="161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71120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63"/>
            <a:stretch>
              <a:fillRect/>
            </a:stretch>
          </p:blipFill>
          <p:spPr>
            <a:xfrm>
              <a:off x="10287000" y="0"/>
              <a:ext cx="1905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43500" y="0"/>
              <a:ext cx="514350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41" y="-407850"/>
            <a:ext cx="6524568" cy="56148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3" y="3591866"/>
            <a:ext cx="1560579" cy="161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796412"/>
            <a:ext cx="12192000" cy="590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8172450" y="202203"/>
            <a:ext cx="3877985" cy="4973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2027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63"/>
            <a:stretch>
              <a:fillRect/>
            </a:stretch>
          </p:blipFill>
          <p:spPr>
            <a:xfrm>
              <a:off x="10287000" y="0"/>
              <a:ext cx="1905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43500" y="0"/>
              <a:ext cx="514350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41" y="-407850"/>
            <a:ext cx="6524568" cy="56148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3" y="3591866"/>
            <a:ext cx="1560579" cy="161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C4A1-E9A5-48D4-973C-30AD3E97A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A293-E1DC-4E2F-ADF9-6E9519A7D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12509" y="1546896"/>
            <a:ext cx="937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工作计划暨年终总结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47440" y="2632123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Respect for the designer's achievements,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welcome to download my works, thank you for your support!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25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5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合 23"/>
          <p:cNvGrpSpPr/>
          <p:nvPr>
            <p:custDataLst>
              <p:tags r:id="rId1"/>
            </p:custDataLst>
          </p:nvPr>
        </p:nvGrpSpPr>
        <p:grpSpPr>
          <a:xfrm>
            <a:off x="2321402" y="1365555"/>
            <a:ext cx="2622471" cy="783696"/>
            <a:chOff x="2776675" y="1482738"/>
            <a:chExt cx="2033970" cy="783696"/>
          </a:xfrm>
        </p:grpSpPr>
        <p:sp>
          <p:nvSpPr>
            <p:cNvPr id="47" name="TextBox 208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360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48" name="TextBox 209"/>
            <p:cNvSpPr txBox="1"/>
            <p:nvPr/>
          </p:nvSpPr>
          <p:spPr bwMode="auto">
            <a:xfrm>
              <a:off x="2776675" y="1724663"/>
              <a:ext cx="2033970" cy="541771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2" name="合 1"/>
          <p:cNvGrpSpPr/>
          <p:nvPr>
            <p:custDataLst>
              <p:tags r:id="rId2"/>
            </p:custDataLst>
          </p:nvPr>
        </p:nvGrpSpPr>
        <p:grpSpPr>
          <a:xfrm>
            <a:off x="2746288" y="1304764"/>
            <a:ext cx="6685603" cy="4626756"/>
            <a:chOff x="2746288" y="1304764"/>
            <a:chExt cx="6685603" cy="4626756"/>
          </a:xfrm>
        </p:grpSpPr>
        <p:cxnSp>
          <p:nvCxnSpPr>
            <p:cNvPr id="4" name="Straight Connector 1"/>
            <p:cNvCxnSpPr/>
            <p:nvPr/>
          </p:nvCxnSpPr>
          <p:spPr>
            <a:xfrm flipH="1">
              <a:off x="5557194" y="3792242"/>
              <a:ext cx="492383" cy="1499199"/>
            </a:xfrm>
            <a:prstGeom prst="line">
              <a:avLst/>
            </a:prstGeom>
            <a:ln w="508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2"/>
            <p:cNvSpPr/>
            <p:nvPr/>
          </p:nvSpPr>
          <p:spPr>
            <a:xfrm>
              <a:off x="5183353" y="4916711"/>
              <a:ext cx="733139" cy="7331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6" name="Straight Connector 3"/>
            <p:cNvCxnSpPr/>
            <p:nvPr/>
          </p:nvCxnSpPr>
          <p:spPr>
            <a:xfrm flipV="1">
              <a:off x="6026485" y="2358008"/>
              <a:ext cx="1977419" cy="1419713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4"/>
            <p:cNvSpPr/>
            <p:nvPr/>
          </p:nvSpPr>
          <p:spPr>
            <a:xfrm>
              <a:off x="7512995" y="1854393"/>
              <a:ext cx="981819" cy="981819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8" name="Straight Connector 5"/>
            <p:cNvCxnSpPr/>
            <p:nvPr/>
          </p:nvCxnSpPr>
          <p:spPr>
            <a:xfrm flipH="1" flipV="1">
              <a:off x="5434783" y="1795675"/>
              <a:ext cx="591703" cy="1919445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6"/>
            <p:cNvSpPr/>
            <p:nvPr/>
          </p:nvSpPr>
          <p:spPr>
            <a:xfrm flipH="1">
              <a:off x="4943872" y="1304764"/>
              <a:ext cx="981819" cy="98181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" name="Straight Connector 7"/>
            <p:cNvCxnSpPr/>
            <p:nvPr/>
          </p:nvCxnSpPr>
          <p:spPr>
            <a:xfrm flipV="1">
              <a:off x="6026486" y="2170403"/>
              <a:ext cx="713677" cy="1607316"/>
            </a:xfrm>
            <a:prstGeom prst="line">
              <a:avLst/>
            </a:prstGeom>
            <a:ln w="508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8"/>
            <p:cNvSpPr/>
            <p:nvPr/>
          </p:nvSpPr>
          <p:spPr>
            <a:xfrm>
              <a:off x="6366321" y="1795673"/>
              <a:ext cx="733139" cy="7331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2" name="Straight Connector 9"/>
            <p:cNvCxnSpPr>
              <a:endCxn id="13" idx="2"/>
            </p:cNvCxnSpPr>
            <p:nvPr/>
          </p:nvCxnSpPr>
          <p:spPr>
            <a:xfrm flipV="1">
              <a:off x="6025747" y="3484359"/>
              <a:ext cx="2423344" cy="281628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0"/>
            <p:cNvSpPr/>
            <p:nvPr/>
          </p:nvSpPr>
          <p:spPr>
            <a:xfrm>
              <a:off x="8449091" y="2992959"/>
              <a:ext cx="982800" cy="982800"/>
            </a:xfrm>
            <a:prstGeom prst="ellipse">
              <a:avLst/>
            </a:prstGeom>
            <a:solidFill>
              <a:schemeClr val="accent3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4" name="Straight Connector 11"/>
            <p:cNvCxnSpPr/>
            <p:nvPr/>
          </p:nvCxnSpPr>
          <p:spPr>
            <a:xfrm flipH="1">
              <a:off x="3877957" y="3787417"/>
              <a:ext cx="2171619" cy="1725452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2"/>
            <p:cNvSpPr/>
            <p:nvPr/>
          </p:nvSpPr>
          <p:spPr>
            <a:xfrm>
              <a:off x="3445951" y="4943793"/>
              <a:ext cx="981819" cy="9818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6" name="Straight Connector 13"/>
            <p:cNvCxnSpPr/>
            <p:nvPr/>
          </p:nvCxnSpPr>
          <p:spPr>
            <a:xfrm flipH="1">
              <a:off x="3751390" y="3792241"/>
              <a:ext cx="2300327" cy="615361"/>
            </a:xfrm>
            <a:prstGeom prst="line">
              <a:avLst/>
            </a:prstGeom>
            <a:ln w="508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4"/>
            <p:cNvSpPr/>
            <p:nvPr/>
          </p:nvSpPr>
          <p:spPr>
            <a:xfrm>
              <a:off x="3377549" y="4032873"/>
              <a:ext cx="733139" cy="7331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8" name="Straight Connector 15"/>
            <p:cNvCxnSpPr/>
            <p:nvPr/>
          </p:nvCxnSpPr>
          <p:spPr>
            <a:xfrm flipH="1" flipV="1">
              <a:off x="4423054" y="2634974"/>
              <a:ext cx="1628663" cy="1098533"/>
            </a:xfrm>
            <a:prstGeom prst="line">
              <a:avLst/>
            </a:prstGeom>
            <a:ln w="508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6"/>
            <p:cNvSpPr/>
            <p:nvPr/>
          </p:nvSpPr>
          <p:spPr>
            <a:xfrm>
              <a:off x="4049209" y="2260243"/>
              <a:ext cx="733139" cy="7331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0" name="Straight Connector 17"/>
            <p:cNvCxnSpPr/>
            <p:nvPr/>
          </p:nvCxnSpPr>
          <p:spPr>
            <a:xfrm>
              <a:off x="6079617" y="3804607"/>
              <a:ext cx="820651" cy="1648708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18"/>
            <p:cNvSpPr/>
            <p:nvPr/>
          </p:nvSpPr>
          <p:spPr>
            <a:xfrm>
              <a:off x="6409357" y="4949701"/>
              <a:ext cx="981819" cy="981819"/>
            </a:xfrm>
            <a:prstGeom prst="ellipse">
              <a:avLst/>
            </a:prstGeom>
            <a:solidFill>
              <a:schemeClr val="accent4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2" name="Straight Connector 19"/>
            <p:cNvCxnSpPr/>
            <p:nvPr/>
          </p:nvCxnSpPr>
          <p:spPr>
            <a:xfrm flipH="1" flipV="1">
              <a:off x="3237196" y="2992961"/>
              <a:ext cx="2814521" cy="774551"/>
            </a:xfrm>
            <a:prstGeom prst="line">
              <a:avLst/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/>
            <p:cNvSpPr/>
            <p:nvPr/>
          </p:nvSpPr>
          <p:spPr>
            <a:xfrm flipH="1">
              <a:off x="2746288" y="2502049"/>
              <a:ext cx="981819" cy="981819"/>
            </a:xfrm>
            <a:prstGeom prst="ellipse">
              <a:avLst/>
            </a:prstGeom>
            <a:solidFill>
              <a:schemeClr val="accent6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Straight Connector 21"/>
            <p:cNvCxnSpPr/>
            <p:nvPr/>
          </p:nvCxnSpPr>
          <p:spPr>
            <a:xfrm>
              <a:off x="6079619" y="3767510"/>
              <a:ext cx="2343620" cy="681455"/>
            </a:xfrm>
            <a:prstGeom prst="line">
              <a:avLst/>
            </a:prstGeom>
            <a:ln w="508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2"/>
            <p:cNvSpPr/>
            <p:nvPr/>
          </p:nvSpPr>
          <p:spPr>
            <a:xfrm>
              <a:off x="8049399" y="4074235"/>
              <a:ext cx="733139" cy="7331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" name="Group 219"/>
            <p:cNvGrpSpPr/>
            <p:nvPr/>
          </p:nvGrpSpPr>
          <p:grpSpPr>
            <a:xfrm>
              <a:off x="5238039" y="2780971"/>
              <a:ext cx="1587792" cy="1881647"/>
              <a:chOff x="5254369" y="2779358"/>
              <a:chExt cx="1587791" cy="1881647"/>
            </a:xfrm>
          </p:grpSpPr>
          <p:sp>
            <p:nvSpPr>
              <p:cNvPr id="43" name="Freeform: Shape 224"/>
              <p:cNvSpPr/>
              <p:nvPr/>
            </p:nvSpPr>
            <p:spPr bwMode="auto">
              <a:xfrm>
                <a:off x="5254369" y="2779358"/>
                <a:ext cx="1587791" cy="1881647"/>
              </a:xfrm>
              <a:custGeom>
                <a:avLst/>
                <a:gdLst>
                  <a:gd name="T0" fmla="*/ 119 w 1957"/>
                  <a:gd name="T1" fmla="*/ 920 h 2318"/>
                  <a:gd name="T2" fmla="*/ 124 w 1957"/>
                  <a:gd name="T3" fmla="*/ 826 h 2318"/>
                  <a:gd name="T4" fmla="*/ 137 w 1957"/>
                  <a:gd name="T5" fmla="*/ 735 h 2318"/>
                  <a:gd name="T6" fmla="*/ 160 w 1957"/>
                  <a:gd name="T7" fmla="*/ 647 h 2318"/>
                  <a:gd name="T8" fmla="*/ 191 w 1957"/>
                  <a:gd name="T9" fmla="*/ 563 h 2318"/>
                  <a:gd name="T10" fmla="*/ 230 w 1957"/>
                  <a:gd name="T11" fmla="*/ 482 h 2318"/>
                  <a:gd name="T12" fmla="*/ 275 w 1957"/>
                  <a:gd name="T13" fmla="*/ 405 h 2318"/>
                  <a:gd name="T14" fmla="*/ 328 w 1957"/>
                  <a:gd name="T15" fmla="*/ 335 h 2318"/>
                  <a:gd name="T16" fmla="*/ 388 w 1957"/>
                  <a:gd name="T17" fmla="*/ 270 h 2318"/>
                  <a:gd name="T18" fmla="*/ 453 w 1957"/>
                  <a:gd name="T19" fmla="*/ 210 h 2318"/>
                  <a:gd name="T20" fmla="*/ 523 w 1957"/>
                  <a:gd name="T21" fmla="*/ 158 h 2318"/>
                  <a:gd name="T22" fmla="*/ 599 w 1957"/>
                  <a:gd name="T23" fmla="*/ 111 h 2318"/>
                  <a:gd name="T24" fmla="*/ 679 w 1957"/>
                  <a:gd name="T25" fmla="*/ 72 h 2318"/>
                  <a:gd name="T26" fmla="*/ 765 w 1957"/>
                  <a:gd name="T27" fmla="*/ 42 h 2318"/>
                  <a:gd name="T28" fmla="*/ 852 w 1957"/>
                  <a:gd name="T29" fmla="*/ 19 h 2318"/>
                  <a:gd name="T30" fmla="*/ 944 w 1957"/>
                  <a:gd name="T31" fmla="*/ 5 h 2318"/>
                  <a:gd name="T32" fmla="*/ 1038 w 1957"/>
                  <a:gd name="T33" fmla="*/ 0 h 2318"/>
                  <a:gd name="T34" fmla="*/ 1085 w 1957"/>
                  <a:gd name="T35" fmla="*/ 2 h 2318"/>
                  <a:gd name="T36" fmla="*/ 1178 w 1957"/>
                  <a:gd name="T37" fmla="*/ 11 h 2318"/>
                  <a:gd name="T38" fmla="*/ 1267 w 1957"/>
                  <a:gd name="T39" fmla="*/ 30 h 2318"/>
                  <a:gd name="T40" fmla="*/ 1353 w 1957"/>
                  <a:gd name="T41" fmla="*/ 56 h 2318"/>
                  <a:gd name="T42" fmla="*/ 1436 w 1957"/>
                  <a:gd name="T43" fmla="*/ 91 h 2318"/>
                  <a:gd name="T44" fmla="*/ 1514 w 1957"/>
                  <a:gd name="T45" fmla="*/ 133 h 2318"/>
                  <a:gd name="T46" fmla="*/ 1587 w 1957"/>
                  <a:gd name="T47" fmla="*/ 183 h 2318"/>
                  <a:gd name="T48" fmla="*/ 1656 w 1957"/>
                  <a:gd name="T49" fmla="*/ 239 h 2318"/>
                  <a:gd name="T50" fmla="*/ 1718 w 1957"/>
                  <a:gd name="T51" fmla="*/ 302 h 2318"/>
                  <a:gd name="T52" fmla="*/ 1774 w 1957"/>
                  <a:gd name="T53" fmla="*/ 370 h 2318"/>
                  <a:gd name="T54" fmla="*/ 1824 w 1957"/>
                  <a:gd name="T55" fmla="*/ 443 h 2318"/>
                  <a:gd name="T56" fmla="*/ 1867 w 1957"/>
                  <a:gd name="T57" fmla="*/ 521 h 2318"/>
                  <a:gd name="T58" fmla="*/ 1901 w 1957"/>
                  <a:gd name="T59" fmla="*/ 604 h 2318"/>
                  <a:gd name="T60" fmla="*/ 1928 w 1957"/>
                  <a:gd name="T61" fmla="*/ 691 h 2318"/>
                  <a:gd name="T62" fmla="*/ 1946 w 1957"/>
                  <a:gd name="T63" fmla="*/ 780 h 2318"/>
                  <a:gd name="T64" fmla="*/ 1956 w 1957"/>
                  <a:gd name="T65" fmla="*/ 873 h 2318"/>
                  <a:gd name="T66" fmla="*/ 1812 w 1957"/>
                  <a:gd name="T67" fmla="*/ 2318 h 2318"/>
                  <a:gd name="T68" fmla="*/ 884 w 1957"/>
                  <a:gd name="T69" fmla="*/ 2121 h 2318"/>
                  <a:gd name="T70" fmla="*/ 505 w 1957"/>
                  <a:gd name="T71" fmla="*/ 2121 h 2318"/>
                  <a:gd name="T72" fmla="*/ 450 w 1957"/>
                  <a:gd name="T73" fmla="*/ 2118 h 2318"/>
                  <a:gd name="T74" fmla="*/ 400 w 1957"/>
                  <a:gd name="T75" fmla="*/ 2113 h 2318"/>
                  <a:gd name="T76" fmla="*/ 358 w 1957"/>
                  <a:gd name="T77" fmla="*/ 2106 h 2318"/>
                  <a:gd name="T78" fmla="*/ 321 w 1957"/>
                  <a:gd name="T79" fmla="*/ 2094 h 2318"/>
                  <a:gd name="T80" fmla="*/ 291 w 1957"/>
                  <a:gd name="T81" fmla="*/ 2079 h 2318"/>
                  <a:gd name="T82" fmla="*/ 269 w 1957"/>
                  <a:gd name="T83" fmla="*/ 2060 h 2318"/>
                  <a:gd name="T84" fmla="*/ 253 w 1957"/>
                  <a:gd name="T85" fmla="*/ 2036 h 2318"/>
                  <a:gd name="T86" fmla="*/ 245 w 1957"/>
                  <a:gd name="T87" fmla="*/ 2009 h 2318"/>
                  <a:gd name="T88" fmla="*/ 0 w 1957"/>
                  <a:gd name="T89" fmla="*/ 151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7" h="2318">
                    <a:moveTo>
                      <a:pt x="119" y="920"/>
                    </a:moveTo>
                    <a:lnTo>
                      <a:pt x="119" y="920"/>
                    </a:lnTo>
                    <a:lnTo>
                      <a:pt x="120" y="873"/>
                    </a:lnTo>
                    <a:lnTo>
                      <a:pt x="124" y="826"/>
                    </a:lnTo>
                    <a:lnTo>
                      <a:pt x="128" y="780"/>
                    </a:lnTo>
                    <a:lnTo>
                      <a:pt x="137" y="735"/>
                    </a:lnTo>
                    <a:lnTo>
                      <a:pt x="147" y="691"/>
                    </a:lnTo>
                    <a:lnTo>
                      <a:pt x="160" y="647"/>
                    </a:lnTo>
                    <a:lnTo>
                      <a:pt x="174" y="604"/>
                    </a:lnTo>
                    <a:lnTo>
                      <a:pt x="191" y="563"/>
                    </a:lnTo>
                    <a:lnTo>
                      <a:pt x="209" y="521"/>
                    </a:lnTo>
                    <a:lnTo>
                      <a:pt x="230" y="482"/>
                    </a:lnTo>
                    <a:lnTo>
                      <a:pt x="252" y="443"/>
                    </a:lnTo>
                    <a:lnTo>
                      <a:pt x="275" y="405"/>
                    </a:lnTo>
                    <a:lnTo>
                      <a:pt x="300" y="370"/>
                    </a:lnTo>
                    <a:lnTo>
                      <a:pt x="328" y="335"/>
                    </a:lnTo>
                    <a:lnTo>
                      <a:pt x="358" y="302"/>
                    </a:lnTo>
                    <a:lnTo>
                      <a:pt x="388" y="270"/>
                    </a:lnTo>
                    <a:lnTo>
                      <a:pt x="420" y="239"/>
                    </a:lnTo>
                    <a:lnTo>
                      <a:pt x="453" y="210"/>
                    </a:lnTo>
                    <a:lnTo>
                      <a:pt x="488" y="183"/>
                    </a:lnTo>
                    <a:lnTo>
                      <a:pt x="523" y="158"/>
                    </a:lnTo>
                    <a:lnTo>
                      <a:pt x="561" y="133"/>
                    </a:lnTo>
                    <a:lnTo>
                      <a:pt x="599" y="111"/>
                    </a:lnTo>
                    <a:lnTo>
                      <a:pt x="639" y="91"/>
                    </a:lnTo>
                    <a:lnTo>
                      <a:pt x="679" y="72"/>
                    </a:lnTo>
                    <a:lnTo>
                      <a:pt x="722" y="56"/>
                    </a:lnTo>
                    <a:lnTo>
                      <a:pt x="765" y="42"/>
                    </a:lnTo>
                    <a:lnTo>
                      <a:pt x="807" y="30"/>
                    </a:lnTo>
                    <a:lnTo>
                      <a:pt x="852" y="19"/>
                    </a:lnTo>
                    <a:lnTo>
                      <a:pt x="898" y="11"/>
                    </a:lnTo>
                    <a:lnTo>
                      <a:pt x="944" y="5"/>
                    </a:lnTo>
                    <a:lnTo>
                      <a:pt x="990" y="2"/>
                    </a:lnTo>
                    <a:lnTo>
                      <a:pt x="1038" y="0"/>
                    </a:lnTo>
                    <a:lnTo>
                      <a:pt x="1038" y="0"/>
                    </a:lnTo>
                    <a:lnTo>
                      <a:pt x="1085" y="2"/>
                    </a:lnTo>
                    <a:lnTo>
                      <a:pt x="1132" y="5"/>
                    </a:lnTo>
                    <a:lnTo>
                      <a:pt x="1178" y="11"/>
                    </a:lnTo>
                    <a:lnTo>
                      <a:pt x="1223" y="19"/>
                    </a:lnTo>
                    <a:lnTo>
                      <a:pt x="1267" y="30"/>
                    </a:lnTo>
                    <a:lnTo>
                      <a:pt x="1311" y="42"/>
                    </a:lnTo>
                    <a:lnTo>
                      <a:pt x="1353" y="56"/>
                    </a:lnTo>
                    <a:lnTo>
                      <a:pt x="1395" y="72"/>
                    </a:lnTo>
                    <a:lnTo>
                      <a:pt x="1436" y="91"/>
                    </a:lnTo>
                    <a:lnTo>
                      <a:pt x="1475" y="111"/>
                    </a:lnTo>
                    <a:lnTo>
                      <a:pt x="1514" y="133"/>
                    </a:lnTo>
                    <a:lnTo>
                      <a:pt x="1551" y="158"/>
                    </a:lnTo>
                    <a:lnTo>
                      <a:pt x="1587" y="183"/>
                    </a:lnTo>
                    <a:lnTo>
                      <a:pt x="1623" y="210"/>
                    </a:lnTo>
                    <a:lnTo>
                      <a:pt x="1656" y="239"/>
                    </a:lnTo>
                    <a:lnTo>
                      <a:pt x="1687" y="270"/>
                    </a:lnTo>
                    <a:lnTo>
                      <a:pt x="1718" y="302"/>
                    </a:lnTo>
                    <a:lnTo>
                      <a:pt x="1747" y="335"/>
                    </a:lnTo>
                    <a:lnTo>
                      <a:pt x="1774" y="370"/>
                    </a:lnTo>
                    <a:lnTo>
                      <a:pt x="1800" y="405"/>
                    </a:lnTo>
                    <a:lnTo>
                      <a:pt x="1824" y="443"/>
                    </a:lnTo>
                    <a:lnTo>
                      <a:pt x="1846" y="482"/>
                    </a:lnTo>
                    <a:lnTo>
                      <a:pt x="1867" y="521"/>
                    </a:lnTo>
                    <a:lnTo>
                      <a:pt x="1885" y="563"/>
                    </a:lnTo>
                    <a:lnTo>
                      <a:pt x="1901" y="604"/>
                    </a:lnTo>
                    <a:lnTo>
                      <a:pt x="1915" y="647"/>
                    </a:lnTo>
                    <a:lnTo>
                      <a:pt x="1928" y="691"/>
                    </a:lnTo>
                    <a:lnTo>
                      <a:pt x="1939" y="735"/>
                    </a:lnTo>
                    <a:lnTo>
                      <a:pt x="1946" y="780"/>
                    </a:lnTo>
                    <a:lnTo>
                      <a:pt x="1952" y="826"/>
                    </a:lnTo>
                    <a:lnTo>
                      <a:pt x="1956" y="873"/>
                    </a:lnTo>
                    <a:lnTo>
                      <a:pt x="1957" y="920"/>
                    </a:lnTo>
                    <a:lnTo>
                      <a:pt x="1812" y="2318"/>
                    </a:lnTo>
                    <a:lnTo>
                      <a:pt x="884" y="2318"/>
                    </a:lnTo>
                    <a:lnTo>
                      <a:pt x="884" y="2121"/>
                    </a:lnTo>
                    <a:lnTo>
                      <a:pt x="505" y="2121"/>
                    </a:lnTo>
                    <a:lnTo>
                      <a:pt x="505" y="2121"/>
                    </a:lnTo>
                    <a:lnTo>
                      <a:pt x="477" y="2119"/>
                    </a:lnTo>
                    <a:lnTo>
                      <a:pt x="450" y="2118"/>
                    </a:lnTo>
                    <a:lnTo>
                      <a:pt x="425" y="2117"/>
                    </a:lnTo>
                    <a:lnTo>
                      <a:pt x="400" y="2113"/>
                    </a:lnTo>
                    <a:lnTo>
                      <a:pt x="378" y="2111"/>
                    </a:lnTo>
                    <a:lnTo>
                      <a:pt x="358" y="2106"/>
                    </a:lnTo>
                    <a:lnTo>
                      <a:pt x="338" y="2100"/>
                    </a:lnTo>
                    <a:lnTo>
                      <a:pt x="321" y="2094"/>
                    </a:lnTo>
                    <a:lnTo>
                      <a:pt x="305" y="2086"/>
                    </a:lnTo>
                    <a:lnTo>
                      <a:pt x="291" y="2079"/>
                    </a:lnTo>
                    <a:lnTo>
                      <a:pt x="278" y="2069"/>
                    </a:lnTo>
                    <a:lnTo>
                      <a:pt x="269" y="2060"/>
                    </a:lnTo>
                    <a:lnTo>
                      <a:pt x="260" y="2049"/>
                    </a:lnTo>
                    <a:lnTo>
                      <a:pt x="253" y="2036"/>
                    </a:lnTo>
                    <a:lnTo>
                      <a:pt x="248" y="2024"/>
                    </a:lnTo>
                    <a:lnTo>
                      <a:pt x="245" y="2009"/>
                    </a:lnTo>
                    <a:lnTo>
                      <a:pt x="184" y="1589"/>
                    </a:lnTo>
                    <a:lnTo>
                      <a:pt x="0" y="1517"/>
                    </a:lnTo>
                    <a:lnTo>
                      <a:pt x="119" y="920"/>
                    </a:ln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44" name="Group 221"/>
              <p:cNvGrpSpPr/>
              <p:nvPr/>
            </p:nvGrpSpPr>
            <p:grpSpPr>
              <a:xfrm>
                <a:off x="5491401" y="2902745"/>
                <a:ext cx="1232242" cy="590957"/>
                <a:chOff x="5491401" y="2902745"/>
                <a:chExt cx="1232242" cy="590957"/>
              </a:xfrm>
            </p:grpSpPr>
            <p:sp>
              <p:nvSpPr>
                <p:cNvPr id="45" name="Freeform: Shape 222"/>
                <p:cNvSpPr/>
                <p:nvPr/>
              </p:nvSpPr>
              <p:spPr bwMode="auto">
                <a:xfrm>
                  <a:off x="5517377" y="2928721"/>
                  <a:ext cx="1180290" cy="540629"/>
                </a:xfrm>
                <a:custGeom>
                  <a:avLst/>
                  <a:gdLst>
                    <a:gd name="T0" fmla="*/ 4 w 1455"/>
                    <a:gd name="T1" fmla="*/ 501 h 664"/>
                    <a:gd name="T2" fmla="*/ 31 w 1455"/>
                    <a:gd name="T3" fmla="*/ 447 h 664"/>
                    <a:gd name="T4" fmla="*/ 63 w 1455"/>
                    <a:gd name="T5" fmla="*/ 394 h 664"/>
                    <a:gd name="T6" fmla="*/ 60 w 1455"/>
                    <a:gd name="T7" fmla="*/ 368 h 664"/>
                    <a:gd name="T8" fmla="*/ 66 w 1455"/>
                    <a:gd name="T9" fmla="*/ 328 h 664"/>
                    <a:gd name="T10" fmla="*/ 88 w 1455"/>
                    <a:gd name="T11" fmla="*/ 281 h 664"/>
                    <a:gd name="T12" fmla="*/ 125 w 1455"/>
                    <a:gd name="T13" fmla="*/ 246 h 664"/>
                    <a:gd name="T14" fmla="*/ 174 w 1455"/>
                    <a:gd name="T15" fmla="*/ 224 h 664"/>
                    <a:gd name="T16" fmla="*/ 216 w 1455"/>
                    <a:gd name="T17" fmla="*/ 219 h 664"/>
                    <a:gd name="T18" fmla="*/ 236 w 1455"/>
                    <a:gd name="T19" fmla="*/ 170 h 664"/>
                    <a:gd name="T20" fmla="*/ 267 w 1455"/>
                    <a:gd name="T21" fmla="*/ 124 h 664"/>
                    <a:gd name="T22" fmla="*/ 312 w 1455"/>
                    <a:gd name="T23" fmla="*/ 90 h 664"/>
                    <a:gd name="T24" fmla="*/ 366 w 1455"/>
                    <a:gd name="T25" fmla="*/ 73 h 664"/>
                    <a:gd name="T26" fmla="*/ 410 w 1455"/>
                    <a:gd name="T27" fmla="*/ 70 h 664"/>
                    <a:gd name="T28" fmla="*/ 475 w 1455"/>
                    <a:gd name="T29" fmla="*/ 87 h 664"/>
                    <a:gd name="T30" fmla="*/ 515 w 1455"/>
                    <a:gd name="T31" fmla="*/ 40 h 664"/>
                    <a:gd name="T32" fmla="*/ 582 w 1455"/>
                    <a:gd name="T33" fmla="*/ 4 h 664"/>
                    <a:gd name="T34" fmla="*/ 633 w 1455"/>
                    <a:gd name="T35" fmla="*/ 1 h 664"/>
                    <a:gd name="T36" fmla="*/ 681 w 1455"/>
                    <a:gd name="T37" fmla="*/ 12 h 664"/>
                    <a:gd name="T38" fmla="*/ 731 w 1455"/>
                    <a:gd name="T39" fmla="*/ 41 h 664"/>
                    <a:gd name="T40" fmla="*/ 790 w 1455"/>
                    <a:gd name="T41" fmla="*/ 17 h 664"/>
                    <a:gd name="T42" fmla="*/ 857 w 1455"/>
                    <a:gd name="T43" fmla="*/ 12 h 664"/>
                    <a:gd name="T44" fmla="*/ 937 w 1455"/>
                    <a:gd name="T45" fmla="*/ 40 h 664"/>
                    <a:gd name="T46" fmla="*/ 996 w 1455"/>
                    <a:gd name="T47" fmla="*/ 97 h 664"/>
                    <a:gd name="T48" fmla="*/ 1024 w 1455"/>
                    <a:gd name="T49" fmla="*/ 91 h 664"/>
                    <a:gd name="T50" fmla="*/ 1082 w 1455"/>
                    <a:gd name="T51" fmla="*/ 96 h 664"/>
                    <a:gd name="T52" fmla="*/ 1132 w 1455"/>
                    <a:gd name="T53" fmla="*/ 121 h 664"/>
                    <a:gd name="T54" fmla="*/ 1168 w 1455"/>
                    <a:gd name="T55" fmla="*/ 165 h 664"/>
                    <a:gd name="T56" fmla="*/ 1204 w 1455"/>
                    <a:gd name="T57" fmla="*/ 203 h 664"/>
                    <a:gd name="T58" fmla="*/ 1251 w 1455"/>
                    <a:gd name="T59" fmla="*/ 215 h 664"/>
                    <a:gd name="T60" fmla="*/ 1293 w 1455"/>
                    <a:gd name="T61" fmla="*/ 246 h 664"/>
                    <a:gd name="T62" fmla="*/ 1314 w 1455"/>
                    <a:gd name="T63" fmla="*/ 279 h 664"/>
                    <a:gd name="T64" fmla="*/ 1328 w 1455"/>
                    <a:gd name="T65" fmla="*/ 336 h 664"/>
                    <a:gd name="T66" fmla="*/ 1360 w 1455"/>
                    <a:gd name="T67" fmla="*/ 380 h 664"/>
                    <a:gd name="T68" fmla="*/ 1403 w 1455"/>
                    <a:gd name="T69" fmla="*/ 435 h 664"/>
                    <a:gd name="T70" fmla="*/ 1414 w 1455"/>
                    <a:gd name="T71" fmla="*/ 487 h 664"/>
                    <a:gd name="T72" fmla="*/ 1425 w 1455"/>
                    <a:gd name="T73" fmla="*/ 528 h 664"/>
                    <a:gd name="T74" fmla="*/ 1447 w 1455"/>
                    <a:gd name="T75" fmla="*/ 555 h 664"/>
                    <a:gd name="T76" fmla="*/ 1455 w 1455"/>
                    <a:gd name="T77" fmla="*/ 588 h 664"/>
                    <a:gd name="T78" fmla="*/ 1451 w 1455"/>
                    <a:gd name="T79" fmla="*/ 611 h 664"/>
                    <a:gd name="T80" fmla="*/ 1421 w 1455"/>
                    <a:gd name="T81" fmla="*/ 651 h 664"/>
                    <a:gd name="T82" fmla="*/ 1386 w 1455"/>
                    <a:gd name="T83" fmla="*/ 663 h 664"/>
                    <a:gd name="T84" fmla="*/ 943 w 1455"/>
                    <a:gd name="T85" fmla="*/ 663 h 664"/>
                    <a:gd name="T86" fmla="*/ 905 w 1455"/>
                    <a:gd name="T87" fmla="*/ 651 h 664"/>
                    <a:gd name="T88" fmla="*/ 860 w 1455"/>
                    <a:gd name="T89" fmla="*/ 606 h 664"/>
                    <a:gd name="T90" fmla="*/ 816 w 1455"/>
                    <a:gd name="T91" fmla="*/ 644 h 664"/>
                    <a:gd name="T92" fmla="*/ 771 w 1455"/>
                    <a:gd name="T93" fmla="*/ 662 h 664"/>
                    <a:gd name="T94" fmla="*/ 486 w 1455"/>
                    <a:gd name="T95" fmla="*/ 664 h 664"/>
                    <a:gd name="T96" fmla="*/ 414 w 1455"/>
                    <a:gd name="T97" fmla="*/ 644 h 664"/>
                    <a:gd name="T98" fmla="*/ 366 w 1455"/>
                    <a:gd name="T99" fmla="*/ 653 h 664"/>
                    <a:gd name="T100" fmla="*/ 135 w 1455"/>
                    <a:gd name="T101" fmla="*/ 664 h 664"/>
                    <a:gd name="T102" fmla="*/ 96 w 1455"/>
                    <a:gd name="T103" fmla="*/ 658 h 664"/>
                    <a:gd name="T104" fmla="*/ 49 w 1455"/>
                    <a:gd name="T105" fmla="*/ 633 h 664"/>
                    <a:gd name="T106" fmla="*/ 18 w 1455"/>
                    <a:gd name="T107" fmla="*/ 594 h 664"/>
                    <a:gd name="T108" fmla="*/ 2 w 1455"/>
                    <a:gd name="T109" fmla="*/ 544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55" h="664">
                      <a:moveTo>
                        <a:pt x="0" y="530"/>
                      </a:moveTo>
                      <a:lnTo>
                        <a:pt x="0" y="530"/>
                      </a:lnTo>
                      <a:lnTo>
                        <a:pt x="2" y="516"/>
                      </a:lnTo>
                      <a:lnTo>
                        <a:pt x="4" y="501"/>
                      </a:lnTo>
                      <a:lnTo>
                        <a:pt x="9" y="486"/>
                      </a:lnTo>
                      <a:lnTo>
                        <a:pt x="14" y="473"/>
                      </a:lnTo>
                      <a:lnTo>
                        <a:pt x="21" y="459"/>
                      </a:lnTo>
                      <a:lnTo>
                        <a:pt x="31" y="447"/>
                      </a:lnTo>
                      <a:lnTo>
                        <a:pt x="41" y="436"/>
                      </a:lnTo>
                      <a:lnTo>
                        <a:pt x="52" y="425"/>
                      </a:lnTo>
                      <a:lnTo>
                        <a:pt x="67" y="414"/>
                      </a:lnTo>
                      <a:lnTo>
                        <a:pt x="63" y="394"/>
                      </a:lnTo>
                      <a:lnTo>
                        <a:pt x="63" y="390"/>
                      </a:lnTo>
                      <a:lnTo>
                        <a:pt x="63" y="390"/>
                      </a:lnTo>
                      <a:lnTo>
                        <a:pt x="61" y="379"/>
                      </a:lnTo>
                      <a:lnTo>
                        <a:pt x="60" y="368"/>
                      </a:lnTo>
                      <a:lnTo>
                        <a:pt x="60" y="368"/>
                      </a:lnTo>
                      <a:lnTo>
                        <a:pt x="61" y="354"/>
                      </a:lnTo>
                      <a:lnTo>
                        <a:pt x="63" y="341"/>
                      </a:lnTo>
                      <a:lnTo>
                        <a:pt x="66" y="328"/>
                      </a:lnTo>
                      <a:lnTo>
                        <a:pt x="70" y="315"/>
                      </a:lnTo>
                      <a:lnTo>
                        <a:pt x="75" y="303"/>
                      </a:lnTo>
                      <a:lnTo>
                        <a:pt x="81" y="292"/>
                      </a:lnTo>
                      <a:lnTo>
                        <a:pt x="88" y="281"/>
                      </a:lnTo>
                      <a:lnTo>
                        <a:pt x="97" y="272"/>
                      </a:lnTo>
                      <a:lnTo>
                        <a:pt x="105" y="262"/>
                      </a:lnTo>
                      <a:lnTo>
                        <a:pt x="115" y="253"/>
                      </a:lnTo>
                      <a:lnTo>
                        <a:pt x="125" y="246"/>
                      </a:lnTo>
                      <a:lnTo>
                        <a:pt x="137" y="239"/>
                      </a:lnTo>
                      <a:lnTo>
                        <a:pt x="148" y="233"/>
                      </a:lnTo>
                      <a:lnTo>
                        <a:pt x="160" y="228"/>
                      </a:lnTo>
                      <a:lnTo>
                        <a:pt x="174" y="224"/>
                      </a:lnTo>
                      <a:lnTo>
                        <a:pt x="187" y="222"/>
                      </a:lnTo>
                      <a:lnTo>
                        <a:pt x="187" y="222"/>
                      </a:lnTo>
                      <a:lnTo>
                        <a:pt x="194" y="220"/>
                      </a:lnTo>
                      <a:lnTo>
                        <a:pt x="216" y="219"/>
                      </a:lnTo>
                      <a:lnTo>
                        <a:pt x="225" y="197"/>
                      </a:lnTo>
                      <a:lnTo>
                        <a:pt x="225" y="197"/>
                      </a:lnTo>
                      <a:lnTo>
                        <a:pt x="230" y="184"/>
                      </a:lnTo>
                      <a:lnTo>
                        <a:pt x="236" y="170"/>
                      </a:lnTo>
                      <a:lnTo>
                        <a:pt x="242" y="157"/>
                      </a:lnTo>
                      <a:lnTo>
                        <a:pt x="250" y="146"/>
                      </a:lnTo>
                      <a:lnTo>
                        <a:pt x="259" y="134"/>
                      </a:lnTo>
                      <a:lnTo>
                        <a:pt x="267" y="124"/>
                      </a:lnTo>
                      <a:lnTo>
                        <a:pt x="278" y="114"/>
                      </a:lnTo>
                      <a:lnTo>
                        <a:pt x="289" y="106"/>
                      </a:lnTo>
                      <a:lnTo>
                        <a:pt x="300" y="97"/>
                      </a:lnTo>
                      <a:lnTo>
                        <a:pt x="312" y="90"/>
                      </a:lnTo>
                      <a:lnTo>
                        <a:pt x="325" y="84"/>
                      </a:lnTo>
                      <a:lnTo>
                        <a:pt x="338" y="79"/>
                      </a:lnTo>
                      <a:lnTo>
                        <a:pt x="352" y="75"/>
                      </a:lnTo>
                      <a:lnTo>
                        <a:pt x="366" y="73"/>
                      </a:lnTo>
                      <a:lnTo>
                        <a:pt x="381" y="70"/>
                      </a:lnTo>
                      <a:lnTo>
                        <a:pt x="395" y="70"/>
                      </a:lnTo>
                      <a:lnTo>
                        <a:pt x="395" y="70"/>
                      </a:lnTo>
                      <a:lnTo>
                        <a:pt x="410" y="70"/>
                      </a:lnTo>
                      <a:lnTo>
                        <a:pt x="423" y="73"/>
                      </a:lnTo>
                      <a:lnTo>
                        <a:pt x="438" y="75"/>
                      </a:lnTo>
                      <a:lnTo>
                        <a:pt x="453" y="80"/>
                      </a:lnTo>
                      <a:lnTo>
                        <a:pt x="475" y="87"/>
                      </a:lnTo>
                      <a:lnTo>
                        <a:pt x="488" y="68"/>
                      </a:lnTo>
                      <a:lnTo>
                        <a:pt x="488" y="68"/>
                      </a:lnTo>
                      <a:lnTo>
                        <a:pt x="500" y="53"/>
                      </a:lnTo>
                      <a:lnTo>
                        <a:pt x="515" y="40"/>
                      </a:lnTo>
                      <a:lnTo>
                        <a:pt x="529" y="28"/>
                      </a:lnTo>
                      <a:lnTo>
                        <a:pt x="547" y="18"/>
                      </a:lnTo>
                      <a:lnTo>
                        <a:pt x="564" y="10"/>
                      </a:lnTo>
                      <a:lnTo>
                        <a:pt x="582" y="4"/>
                      </a:lnTo>
                      <a:lnTo>
                        <a:pt x="601" y="1"/>
                      </a:lnTo>
                      <a:lnTo>
                        <a:pt x="621" y="0"/>
                      </a:lnTo>
                      <a:lnTo>
                        <a:pt x="621" y="0"/>
                      </a:lnTo>
                      <a:lnTo>
                        <a:pt x="633" y="1"/>
                      </a:lnTo>
                      <a:lnTo>
                        <a:pt x="645" y="2"/>
                      </a:lnTo>
                      <a:lnTo>
                        <a:pt x="657" y="4"/>
                      </a:lnTo>
                      <a:lnTo>
                        <a:pt x="670" y="8"/>
                      </a:lnTo>
                      <a:lnTo>
                        <a:pt x="681" y="12"/>
                      </a:lnTo>
                      <a:lnTo>
                        <a:pt x="693" y="18"/>
                      </a:lnTo>
                      <a:lnTo>
                        <a:pt x="704" y="24"/>
                      </a:lnTo>
                      <a:lnTo>
                        <a:pt x="715" y="30"/>
                      </a:lnTo>
                      <a:lnTo>
                        <a:pt x="731" y="41"/>
                      </a:lnTo>
                      <a:lnTo>
                        <a:pt x="748" y="32"/>
                      </a:lnTo>
                      <a:lnTo>
                        <a:pt x="748" y="32"/>
                      </a:lnTo>
                      <a:lnTo>
                        <a:pt x="768" y="23"/>
                      </a:lnTo>
                      <a:lnTo>
                        <a:pt x="790" y="17"/>
                      </a:lnTo>
                      <a:lnTo>
                        <a:pt x="813" y="12"/>
                      </a:lnTo>
                      <a:lnTo>
                        <a:pt x="835" y="10"/>
                      </a:lnTo>
                      <a:lnTo>
                        <a:pt x="835" y="10"/>
                      </a:lnTo>
                      <a:lnTo>
                        <a:pt x="857" y="12"/>
                      </a:lnTo>
                      <a:lnTo>
                        <a:pt x="878" y="15"/>
                      </a:lnTo>
                      <a:lnTo>
                        <a:pt x="899" y="21"/>
                      </a:lnTo>
                      <a:lnTo>
                        <a:pt x="918" y="29"/>
                      </a:lnTo>
                      <a:lnTo>
                        <a:pt x="937" y="40"/>
                      </a:lnTo>
                      <a:lnTo>
                        <a:pt x="955" y="52"/>
                      </a:lnTo>
                      <a:lnTo>
                        <a:pt x="971" y="65"/>
                      </a:lnTo>
                      <a:lnTo>
                        <a:pt x="985" y="82"/>
                      </a:lnTo>
                      <a:lnTo>
                        <a:pt x="996" y="97"/>
                      </a:lnTo>
                      <a:lnTo>
                        <a:pt x="1016" y="93"/>
                      </a:lnTo>
                      <a:lnTo>
                        <a:pt x="1016" y="93"/>
                      </a:lnTo>
                      <a:lnTo>
                        <a:pt x="1024" y="91"/>
                      </a:lnTo>
                      <a:lnTo>
                        <a:pt x="1024" y="91"/>
                      </a:lnTo>
                      <a:lnTo>
                        <a:pt x="1039" y="90"/>
                      </a:lnTo>
                      <a:lnTo>
                        <a:pt x="1054" y="91"/>
                      </a:lnTo>
                      <a:lnTo>
                        <a:pt x="1067" y="92"/>
                      </a:lnTo>
                      <a:lnTo>
                        <a:pt x="1082" y="96"/>
                      </a:lnTo>
                      <a:lnTo>
                        <a:pt x="1095" y="100"/>
                      </a:lnTo>
                      <a:lnTo>
                        <a:pt x="1107" y="106"/>
                      </a:lnTo>
                      <a:lnTo>
                        <a:pt x="1121" y="113"/>
                      </a:lnTo>
                      <a:lnTo>
                        <a:pt x="1132" y="121"/>
                      </a:lnTo>
                      <a:lnTo>
                        <a:pt x="1132" y="121"/>
                      </a:lnTo>
                      <a:lnTo>
                        <a:pt x="1146" y="134"/>
                      </a:lnTo>
                      <a:lnTo>
                        <a:pt x="1158" y="148"/>
                      </a:lnTo>
                      <a:lnTo>
                        <a:pt x="1168" y="165"/>
                      </a:lnTo>
                      <a:lnTo>
                        <a:pt x="1177" y="182"/>
                      </a:lnTo>
                      <a:lnTo>
                        <a:pt x="1184" y="202"/>
                      </a:lnTo>
                      <a:lnTo>
                        <a:pt x="1204" y="203"/>
                      </a:lnTo>
                      <a:lnTo>
                        <a:pt x="1204" y="203"/>
                      </a:lnTo>
                      <a:lnTo>
                        <a:pt x="1223" y="206"/>
                      </a:lnTo>
                      <a:lnTo>
                        <a:pt x="1239" y="209"/>
                      </a:lnTo>
                      <a:lnTo>
                        <a:pt x="1239" y="209"/>
                      </a:lnTo>
                      <a:lnTo>
                        <a:pt x="1251" y="215"/>
                      </a:lnTo>
                      <a:lnTo>
                        <a:pt x="1262" y="222"/>
                      </a:lnTo>
                      <a:lnTo>
                        <a:pt x="1273" y="229"/>
                      </a:lnTo>
                      <a:lnTo>
                        <a:pt x="1284" y="237"/>
                      </a:lnTo>
                      <a:lnTo>
                        <a:pt x="1293" y="246"/>
                      </a:lnTo>
                      <a:lnTo>
                        <a:pt x="1301" y="257"/>
                      </a:lnTo>
                      <a:lnTo>
                        <a:pt x="1308" y="268"/>
                      </a:lnTo>
                      <a:lnTo>
                        <a:pt x="1314" y="279"/>
                      </a:lnTo>
                      <a:lnTo>
                        <a:pt x="1314" y="279"/>
                      </a:lnTo>
                      <a:lnTo>
                        <a:pt x="1321" y="292"/>
                      </a:lnTo>
                      <a:lnTo>
                        <a:pt x="1324" y="307"/>
                      </a:lnTo>
                      <a:lnTo>
                        <a:pt x="1327" y="322"/>
                      </a:lnTo>
                      <a:lnTo>
                        <a:pt x="1328" y="336"/>
                      </a:lnTo>
                      <a:lnTo>
                        <a:pt x="1327" y="362"/>
                      </a:lnTo>
                      <a:lnTo>
                        <a:pt x="1344" y="370"/>
                      </a:lnTo>
                      <a:lnTo>
                        <a:pt x="1344" y="370"/>
                      </a:lnTo>
                      <a:lnTo>
                        <a:pt x="1360" y="380"/>
                      </a:lnTo>
                      <a:lnTo>
                        <a:pt x="1373" y="392"/>
                      </a:lnTo>
                      <a:lnTo>
                        <a:pt x="1385" y="405"/>
                      </a:lnTo>
                      <a:lnTo>
                        <a:pt x="1396" y="419"/>
                      </a:lnTo>
                      <a:lnTo>
                        <a:pt x="1403" y="435"/>
                      </a:lnTo>
                      <a:lnTo>
                        <a:pt x="1410" y="452"/>
                      </a:lnTo>
                      <a:lnTo>
                        <a:pt x="1413" y="469"/>
                      </a:lnTo>
                      <a:lnTo>
                        <a:pt x="1414" y="487"/>
                      </a:lnTo>
                      <a:lnTo>
                        <a:pt x="1414" y="487"/>
                      </a:lnTo>
                      <a:lnTo>
                        <a:pt x="1414" y="494"/>
                      </a:lnTo>
                      <a:lnTo>
                        <a:pt x="1412" y="518"/>
                      </a:lnTo>
                      <a:lnTo>
                        <a:pt x="1425" y="528"/>
                      </a:lnTo>
                      <a:lnTo>
                        <a:pt x="1425" y="528"/>
                      </a:lnTo>
                      <a:lnTo>
                        <a:pt x="1431" y="534"/>
                      </a:lnTo>
                      <a:lnTo>
                        <a:pt x="1438" y="540"/>
                      </a:lnTo>
                      <a:lnTo>
                        <a:pt x="1442" y="547"/>
                      </a:lnTo>
                      <a:lnTo>
                        <a:pt x="1447" y="555"/>
                      </a:lnTo>
                      <a:lnTo>
                        <a:pt x="1450" y="562"/>
                      </a:lnTo>
                      <a:lnTo>
                        <a:pt x="1452" y="570"/>
                      </a:lnTo>
                      <a:lnTo>
                        <a:pt x="1453" y="579"/>
                      </a:lnTo>
                      <a:lnTo>
                        <a:pt x="1455" y="588"/>
                      </a:lnTo>
                      <a:lnTo>
                        <a:pt x="1455" y="588"/>
                      </a:lnTo>
                      <a:lnTo>
                        <a:pt x="1453" y="595"/>
                      </a:lnTo>
                      <a:lnTo>
                        <a:pt x="1453" y="603"/>
                      </a:lnTo>
                      <a:lnTo>
                        <a:pt x="1451" y="611"/>
                      </a:lnTo>
                      <a:lnTo>
                        <a:pt x="1449" y="617"/>
                      </a:lnTo>
                      <a:lnTo>
                        <a:pt x="1441" y="630"/>
                      </a:lnTo>
                      <a:lnTo>
                        <a:pt x="1431" y="641"/>
                      </a:lnTo>
                      <a:lnTo>
                        <a:pt x="1421" y="651"/>
                      </a:lnTo>
                      <a:lnTo>
                        <a:pt x="1408" y="658"/>
                      </a:lnTo>
                      <a:lnTo>
                        <a:pt x="1401" y="661"/>
                      </a:lnTo>
                      <a:lnTo>
                        <a:pt x="1394" y="662"/>
                      </a:lnTo>
                      <a:lnTo>
                        <a:pt x="1386" y="663"/>
                      </a:lnTo>
                      <a:lnTo>
                        <a:pt x="1378" y="664"/>
                      </a:lnTo>
                      <a:lnTo>
                        <a:pt x="954" y="664"/>
                      </a:lnTo>
                      <a:lnTo>
                        <a:pt x="954" y="664"/>
                      </a:lnTo>
                      <a:lnTo>
                        <a:pt x="943" y="663"/>
                      </a:lnTo>
                      <a:lnTo>
                        <a:pt x="933" y="662"/>
                      </a:lnTo>
                      <a:lnTo>
                        <a:pt x="923" y="658"/>
                      </a:lnTo>
                      <a:lnTo>
                        <a:pt x="913" y="655"/>
                      </a:lnTo>
                      <a:lnTo>
                        <a:pt x="905" y="651"/>
                      </a:lnTo>
                      <a:lnTo>
                        <a:pt x="896" y="645"/>
                      </a:lnTo>
                      <a:lnTo>
                        <a:pt x="889" y="638"/>
                      </a:lnTo>
                      <a:lnTo>
                        <a:pt x="882" y="630"/>
                      </a:lnTo>
                      <a:lnTo>
                        <a:pt x="860" y="606"/>
                      </a:lnTo>
                      <a:lnTo>
                        <a:pt x="835" y="628"/>
                      </a:lnTo>
                      <a:lnTo>
                        <a:pt x="835" y="628"/>
                      </a:lnTo>
                      <a:lnTo>
                        <a:pt x="827" y="636"/>
                      </a:lnTo>
                      <a:lnTo>
                        <a:pt x="816" y="644"/>
                      </a:lnTo>
                      <a:lnTo>
                        <a:pt x="805" y="650"/>
                      </a:lnTo>
                      <a:lnTo>
                        <a:pt x="794" y="655"/>
                      </a:lnTo>
                      <a:lnTo>
                        <a:pt x="783" y="658"/>
                      </a:lnTo>
                      <a:lnTo>
                        <a:pt x="771" y="662"/>
                      </a:lnTo>
                      <a:lnTo>
                        <a:pt x="759" y="663"/>
                      </a:lnTo>
                      <a:lnTo>
                        <a:pt x="746" y="664"/>
                      </a:lnTo>
                      <a:lnTo>
                        <a:pt x="486" y="664"/>
                      </a:lnTo>
                      <a:lnTo>
                        <a:pt x="486" y="664"/>
                      </a:lnTo>
                      <a:lnTo>
                        <a:pt x="467" y="662"/>
                      </a:lnTo>
                      <a:lnTo>
                        <a:pt x="449" y="658"/>
                      </a:lnTo>
                      <a:lnTo>
                        <a:pt x="431" y="652"/>
                      </a:lnTo>
                      <a:lnTo>
                        <a:pt x="414" y="644"/>
                      </a:lnTo>
                      <a:lnTo>
                        <a:pt x="397" y="634"/>
                      </a:lnTo>
                      <a:lnTo>
                        <a:pt x="380" y="645"/>
                      </a:lnTo>
                      <a:lnTo>
                        <a:pt x="380" y="645"/>
                      </a:lnTo>
                      <a:lnTo>
                        <a:pt x="366" y="653"/>
                      </a:lnTo>
                      <a:lnTo>
                        <a:pt x="352" y="659"/>
                      </a:lnTo>
                      <a:lnTo>
                        <a:pt x="337" y="663"/>
                      </a:lnTo>
                      <a:lnTo>
                        <a:pt x="321" y="664"/>
                      </a:lnTo>
                      <a:lnTo>
                        <a:pt x="135" y="664"/>
                      </a:lnTo>
                      <a:lnTo>
                        <a:pt x="135" y="664"/>
                      </a:lnTo>
                      <a:lnTo>
                        <a:pt x="121" y="663"/>
                      </a:lnTo>
                      <a:lnTo>
                        <a:pt x="108" y="661"/>
                      </a:lnTo>
                      <a:lnTo>
                        <a:pt x="96" y="658"/>
                      </a:lnTo>
                      <a:lnTo>
                        <a:pt x="82" y="653"/>
                      </a:lnTo>
                      <a:lnTo>
                        <a:pt x="71" y="647"/>
                      </a:lnTo>
                      <a:lnTo>
                        <a:pt x="60" y="641"/>
                      </a:lnTo>
                      <a:lnTo>
                        <a:pt x="49" y="633"/>
                      </a:lnTo>
                      <a:lnTo>
                        <a:pt x="41" y="624"/>
                      </a:lnTo>
                      <a:lnTo>
                        <a:pt x="32" y="616"/>
                      </a:lnTo>
                      <a:lnTo>
                        <a:pt x="24" y="605"/>
                      </a:lnTo>
                      <a:lnTo>
                        <a:pt x="18" y="594"/>
                      </a:lnTo>
                      <a:lnTo>
                        <a:pt x="11" y="581"/>
                      </a:lnTo>
                      <a:lnTo>
                        <a:pt x="7" y="569"/>
                      </a:lnTo>
                      <a:lnTo>
                        <a:pt x="4" y="557"/>
                      </a:lnTo>
                      <a:lnTo>
                        <a:pt x="2" y="544"/>
                      </a:lnTo>
                      <a:lnTo>
                        <a:pt x="0" y="530"/>
                      </a:lnTo>
                      <a:lnTo>
                        <a:pt x="0" y="53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Freeform: Shape 223"/>
                <p:cNvSpPr/>
                <p:nvPr/>
              </p:nvSpPr>
              <p:spPr bwMode="auto">
                <a:xfrm>
                  <a:off x="5491401" y="2902745"/>
                  <a:ext cx="1232242" cy="590957"/>
                </a:xfrm>
                <a:custGeom>
                  <a:avLst/>
                  <a:gdLst>
                    <a:gd name="T0" fmla="*/ 1386 w 1516"/>
                    <a:gd name="T1" fmla="*/ 335 h 727"/>
                    <a:gd name="T2" fmla="*/ 1214 w 1516"/>
                    <a:gd name="T3" fmla="*/ 162 h 727"/>
                    <a:gd name="T4" fmla="*/ 964 w 1516"/>
                    <a:gd name="T5" fmla="*/ 34 h 727"/>
                    <a:gd name="T6" fmla="*/ 711 w 1516"/>
                    <a:gd name="T7" fmla="*/ 10 h 727"/>
                    <a:gd name="T8" fmla="*/ 407 w 1516"/>
                    <a:gd name="T9" fmla="*/ 72 h 727"/>
                    <a:gd name="T10" fmla="*/ 179 w 1516"/>
                    <a:gd name="T11" fmla="*/ 230 h 727"/>
                    <a:gd name="T12" fmla="*/ 62 w 1516"/>
                    <a:gd name="T13" fmla="*/ 433 h 727"/>
                    <a:gd name="T14" fmla="*/ 87 w 1516"/>
                    <a:gd name="T15" fmla="*/ 707 h 727"/>
                    <a:gd name="T16" fmla="*/ 480 w 1516"/>
                    <a:gd name="T17" fmla="*/ 723 h 727"/>
                    <a:gd name="T18" fmla="*/ 956 w 1516"/>
                    <a:gd name="T19" fmla="*/ 724 h 727"/>
                    <a:gd name="T20" fmla="*/ 1516 w 1516"/>
                    <a:gd name="T21" fmla="*/ 620 h 727"/>
                    <a:gd name="T22" fmla="*/ 931 w 1516"/>
                    <a:gd name="T23" fmla="*/ 637 h 727"/>
                    <a:gd name="T24" fmla="*/ 904 w 1516"/>
                    <a:gd name="T25" fmla="*/ 461 h 727"/>
                    <a:gd name="T26" fmla="*/ 854 w 1516"/>
                    <a:gd name="T27" fmla="*/ 500 h 727"/>
                    <a:gd name="T28" fmla="*/ 797 w 1516"/>
                    <a:gd name="T29" fmla="*/ 662 h 727"/>
                    <a:gd name="T30" fmla="*/ 407 w 1516"/>
                    <a:gd name="T31" fmla="*/ 559 h 727"/>
                    <a:gd name="T32" fmla="*/ 345 w 1516"/>
                    <a:gd name="T33" fmla="*/ 549 h 727"/>
                    <a:gd name="T34" fmla="*/ 126 w 1516"/>
                    <a:gd name="T35" fmla="*/ 656 h 727"/>
                    <a:gd name="T36" fmla="*/ 87 w 1516"/>
                    <a:gd name="T37" fmla="*/ 498 h 727"/>
                    <a:gd name="T38" fmla="*/ 202 w 1516"/>
                    <a:gd name="T39" fmla="*/ 526 h 727"/>
                    <a:gd name="T40" fmla="*/ 256 w 1516"/>
                    <a:gd name="T41" fmla="*/ 487 h 727"/>
                    <a:gd name="T42" fmla="*/ 328 w 1516"/>
                    <a:gd name="T43" fmla="*/ 458 h 727"/>
                    <a:gd name="T44" fmla="*/ 235 w 1516"/>
                    <a:gd name="T45" fmla="*/ 413 h 727"/>
                    <a:gd name="T46" fmla="*/ 163 w 1516"/>
                    <a:gd name="T47" fmla="*/ 311 h 727"/>
                    <a:gd name="T48" fmla="*/ 333 w 1516"/>
                    <a:gd name="T49" fmla="*/ 321 h 727"/>
                    <a:gd name="T50" fmla="*/ 358 w 1516"/>
                    <a:gd name="T51" fmla="*/ 266 h 727"/>
                    <a:gd name="T52" fmla="*/ 413 w 1516"/>
                    <a:gd name="T53" fmla="*/ 134 h 727"/>
                    <a:gd name="T54" fmla="*/ 557 w 1516"/>
                    <a:gd name="T55" fmla="*/ 273 h 727"/>
                    <a:gd name="T56" fmla="*/ 445 w 1516"/>
                    <a:gd name="T57" fmla="*/ 490 h 727"/>
                    <a:gd name="T58" fmla="*/ 676 w 1516"/>
                    <a:gd name="T59" fmla="*/ 587 h 727"/>
                    <a:gd name="T60" fmla="*/ 779 w 1516"/>
                    <a:gd name="T61" fmla="*/ 601 h 727"/>
                    <a:gd name="T62" fmla="*/ 722 w 1516"/>
                    <a:gd name="T63" fmla="*/ 501 h 727"/>
                    <a:gd name="T64" fmla="*/ 814 w 1516"/>
                    <a:gd name="T65" fmla="*/ 430 h 727"/>
                    <a:gd name="T66" fmla="*/ 694 w 1516"/>
                    <a:gd name="T67" fmla="*/ 434 h 727"/>
                    <a:gd name="T68" fmla="*/ 563 w 1516"/>
                    <a:gd name="T69" fmla="*/ 519 h 727"/>
                    <a:gd name="T70" fmla="*/ 512 w 1516"/>
                    <a:gd name="T71" fmla="*/ 374 h 727"/>
                    <a:gd name="T72" fmla="*/ 664 w 1516"/>
                    <a:gd name="T73" fmla="*/ 365 h 727"/>
                    <a:gd name="T74" fmla="*/ 713 w 1516"/>
                    <a:gd name="T75" fmla="*/ 326 h 727"/>
                    <a:gd name="T76" fmla="*/ 550 w 1516"/>
                    <a:gd name="T77" fmla="*/ 112 h 727"/>
                    <a:gd name="T78" fmla="*/ 736 w 1516"/>
                    <a:gd name="T79" fmla="*/ 147 h 727"/>
                    <a:gd name="T80" fmla="*/ 729 w 1516"/>
                    <a:gd name="T81" fmla="*/ 224 h 727"/>
                    <a:gd name="T82" fmla="*/ 800 w 1516"/>
                    <a:gd name="T83" fmla="*/ 195 h 727"/>
                    <a:gd name="T84" fmla="*/ 872 w 1516"/>
                    <a:gd name="T85" fmla="*/ 240 h 727"/>
                    <a:gd name="T86" fmla="*/ 896 w 1516"/>
                    <a:gd name="T87" fmla="*/ 174 h 727"/>
                    <a:gd name="T88" fmla="*/ 913 w 1516"/>
                    <a:gd name="T89" fmla="*/ 82 h 727"/>
                    <a:gd name="T90" fmla="*/ 992 w 1516"/>
                    <a:gd name="T91" fmla="*/ 305 h 727"/>
                    <a:gd name="T92" fmla="*/ 857 w 1516"/>
                    <a:gd name="T93" fmla="*/ 335 h 727"/>
                    <a:gd name="T94" fmla="*/ 902 w 1516"/>
                    <a:gd name="T95" fmla="*/ 379 h 727"/>
                    <a:gd name="T96" fmla="*/ 1007 w 1516"/>
                    <a:gd name="T97" fmla="*/ 446 h 727"/>
                    <a:gd name="T98" fmla="*/ 1015 w 1516"/>
                    <a:gd name="T99" fmla="*/ 523 h 727"/>
                    <a:gd name="T100" fmla="*/ 1069 w 1516"/>
                    <a:gd name="T101" fmla="*/ 386 h 727"/>
                    <a:gd name="T102" fmla="*/ 1110 w 1516"/>
                    <a:gd name="T103" fmla="*/ 161 h 727"/>
                    <a:gd name="T104" fmla="*/ 1134 w 1516"/>
                    <a:gd name="T105" fmla="*/ 228 h 727"/>
                    <a:gd name="T106" fmla="*/ 1169 w 1516"/>
                    <a:gd name="T107" fmla="*/ 282 h 727"/>
                    <a:gd name="T108" fmla="*/ 1316 w 1516"/>
                    <a:gd name="T109" fmla="*/ 324 h 727"/>
                    <a:gd name="T110" fmla="*/ 1164 w 1516"/>
                    <a:gd name="T111" fmla="*/ 452 h 727"/>
                    <a:gd name="T112" fmla="*/ 1106 w 1516"/>
                    <a:gd name="T113" fmla="*/ 580 h 727"/>
                    <a:gd name="T114" fmla="*/ 1202 w 1516"/>
                    <a:gd name="T115" fmla="*/ 539 h 727"/>
                    <a:gd name="T116" fmla="*/ 1274 w 1516"/>
                    <a:gd name="T117" fmla="*/ 577 h 727"/>
                    <a:gd name="T118" fmla="*/ 1246 w 1516"/>
                    <a:gd name="T119" fmla="*/ 444 h 727"/>
                    <a:gd name="T120" fmla="*/ 1409 w 1516"/>
                    <a:gd name="T121" fmla="*/ 493 h 727"/>
                    <a:gd name="T122" fmla="*/ 1335 w 1516"/>
                    <a:gd name="T123" fmla="*/ 569 h 727"/>
                    <a:gd name="T124" fmla="*/ 1433 w 1516"/>
                    <a:gd name="T125" fmla="*/ 583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16" h="727">
                      <a:moveTo>
                        <a:pt x="1475" y="535"/>
                      </a:moveTo>
                      <a:lnTo>
                        <a:pt x="1475" y="535"/>
                      </a:lnTo>
                      <a:lnTo>
                        <a:pt x="1476" y="527"/>
                      </a:lnTo>
                      <a:lnTo>
                        <a:pt x="1476" y="519"/>
                      </a:lnTo>
                      <a:lnTo>
                        <a:pt x="1476" y="519"/>
                      </a:lnTo>
                      <a:lnTo>
                        <a:pt x="1476" y="507"/>
                      </a:lnTo>
                      <a:lnTo>
                        <a:pt x="1475" y="496"/>
                      </a:lnTo>
                      <a:lnTo>
                        <a:pt x="1472" y="485"/>
                      </a:lnTo>
                      <a:lnTo>
                        <a:pt x="1470" y="474"/>
                      </a:lnTo>
                      <a:lnTo>
                        <a:pt x="1466" y="463"/>
                      </a:lnTo>
                      <a:lnTo>
                        <a:pt x="1463" y="454"/>
                      </a:lnTo>
                      <a:lnTo>
                        <a:pt x="1458" y="444"/>
                      </a:lnTo>
                      <a:lnTo>
                        <a:pt x="1452" y="434"/>
                      </a:lnTo>
                      <a:lnTo>
                        <a:pt x="1440" y="416"/>
                      </a:lnTo>
                      <a:lnTo>
                        <a:pt x="1425" y="400"/>
                      </a:lnTo>
                      <a:lnTo>
                        <a:pt x="1408" y="386"/>
                      </a:lnTo>
                      <a:lnTo>
                        <a:pt x="1388" y="374"/>
                      </a:lnTo>
                      <a:lnTo>
                        <a:pt x="1388" y="374"/>
                      </a:lnTo>
                      <a:lnTo>
                        <a:pt x="1388" y="355"/>
                      </a:lnTo>
                      <a:lnTo>
                        <a:pt x="1386" y="335"/>
                      </a:lnTo>
                      <a:lnTo>
                        <a:pt x="1381" y="316"/>
                      </a:lnTo>
                      <a:lnTo>
                        <a:pt x="1374" y="297"/>
                      </a:lnTo>
                      <a:lnTo>
                        <a:pt x="1374" y="297"/>
                      </a:lnTo>
                      <a:lnTo>
                        <a:pt x="1365" y="283"/>
                      </a:lnTo>
                      <a:lnTo>
                        <a:pt x="1357" y="269"/>
                      </a:lnTo>
                      <a:lnTo>
                        <a:pt x="1346" y="257"/>
                      </a:lnTo>
                      <a:lnTo>
                        <a:pt x="1335" y="245"/>
                      </a:lnTo>
                      <a:lnTo>
                        <a:pt x="1323" y="235"/>
                      </a:lnTo>
                      <a:lnTo>
                        <a:pt x="1309" y="227"/>
                      </a:lnTo>
                      <a:lnTo>
                        <a:pt x="1294" y="218"/>
                      </a:lnTo>
                      <a:lnTo>
                        <a:pt x="1279" y="212"/>
                      </a:lnTo>
                      <a:lnTo>
                        <a:pt x="1279" y="212"/>
                      </a:lnTo>
                      <a:lnTo>
                        <a:pt x="1269" y="208"/>
                      </a:lnTo>
                      <a:lnTo>
                        <a:pt x="1258" y="206"/>
                      </a:lnTo>
                      <a:lnTo>
                        <a:pt x="1236" y="204"/>
                      </a:lnTo>
                      <a:lnTo>
                        <a:pt x="1236" y="204"/>
                      </a:lnTo>
                      <a:lnTo>
                        <a:pt x="1232" y="193"/>
                      </a:lnTo>
                      <a:lnTo>
                        <a:pt x="1226" y="183"/>
                      </a:lnTo>
                      <a:lnTo>
                        <a:pt x="1221" y="172"/>
                      </a:lnTo>
                      <a:lnTo>
                        <a:pt x="1214" y="162"/>
                      </a:lnTo>
                      <a:lnTo>
                        <a:pt x="1207" y="153"/>
                      </a:lnTo>
                      <a:lnTo>
                        <a:pt x="1199" y="145"/>
                      </a:lnTo>
                      <a:lnTo>
                        <a:pt x="1191" y="136"/>
                      </a:lnTo>
                      <a:lnTo>
                        <a:pt x="1181" y="128"/>
                      </a:lnTo>
                      <a:lnTo>
                        <a:pt x="1181" y="128"/>
                      </a:lnTo>
                      <a:lnTo>
                        <a:pt x="1168" y="118"/>
                      </a:lnTo>
                      <a:lnTo>
                        <a:pt x="1152" y="110"/>
                      </a:lnTo>
                      <a:lnTo>
                        <a:pt x="1136" y="102"/>
                      </a:lnTo>
                      <a:lnTo>
                        <a:pt x="1120" y="97"/>
                      </a:lnTo>
                      <a:lnTo>
                        <a:pt x="1103" y="93"/>
                      </a:lnTo>
                      <a:lnTo>
                        <a:pt x="1086" y="91"/>
                      </a:lnTo>
                      <a:lnTo>
                        <a:pt x="1069" y="90"/>
                      </a:lnTo>
                      <a:lnTo>
                        <a:pt x="1051" y="91"/>
                      </a:lnTo>
                      <a:lnTo>
                        <a:pt x="1051" y="91"/>
                      </a:lnTo>
                      <a:lnTo>
                        <a:pt x="1040" y="94"/>
                      </a:lnTo>
                      <a:lnTo>
                        <a:pt x="1040" y="94"/>
                      </a:lnTo>
                      <a:lnTo>
                        <a:pt x="1023" y="75"/>
                      </a:lnTo>
                      <a:lnTo>
                        <a:pt x="1004" y="60"/>
                      </a:lnTo>
                      <a:lnTo>
                        <a:pt x="985" y="45"/>
                      </a:lnTo>
                      <a:lnTo>
                        <a:pt x="964" y="34"/>
                      </a:lnTo>
                      <a:lnTo>
                        <a:pt x="941" y="24"/>
                      </a:lnTo>
                      <a:lnTo>
                        <a:pt x="917" y="17"/>
                      </a:lnTo>
                      <a:lnTo>
                        <a:pt x="904" y="14"/>
                      </a:lnTo>
                      <a:lnTo>
                        <a:pt x="892" y="12"/>
                      </a:lnTo>
                      <a:lnTo>
                        <a:pt x="879" y="11"/>
                      </a:lnTo>
                      <a:lnTo>
                        <a:pt x="865" y="11"/>
                      </a:lnTo>
                      <a:lnTo>
                        <a:pt x="865" y="11"/>
                      </a:lnTo>
                      <a:lnTo>
                        <a:pt x="852" y="11"/>
                      </a:lnTo>
                      <a:lnTo>
                        <a:pt x="839" y="12"/>
                      </a:lnTo>
                      <a:lnTo>
                        <a:pt x="825" y="14"/>
                      </a:lnTo>
                      <a:lnTo>
                        <a:pt x="813" y="17"/>
                      </a:lnTo>
                      <a:lnTo>
                        <a:pt x="800" y="21"/>
                      </a:lnTo>
                      <a:lnTo>
                        <a:pt x="787" y="25"/>
                      </a:lnTo>
                      <a:lnTo>
                        <a:pt x="775" y="30"/>
                      </a:lnTo>
                      <a:lnTo>
                        <a:pt x="763" y="36"/>
                      </a:lnTo>
                      <a:lnTo>
                        <a:pt x="763" y="36"/>
                      </a:lnTo>
                      <a:lnTo>
                        <a:pt x="751" y="29"/>
                      </a:lnTo>
                      <a:lnTo>
                        <a:pt x="737" y="22"/>
                      </a:lnTo>
                      <a:lnTo>
                        <a:pt x="724" y="16"/>
                      </a:lnTo>
                      <a:lnTo>
                        <a:pt x="711" y="10"/>
                      </a:lnTo>
                      <a:lnTo>
                        <a:pt x="696" y="6"/>
                      </a:lnTo>
                      <a:lnTo>
                        <a:pt x="681" y="3"/>
                      </a:lnTo>
                      <a:lnTo>
                        <a:pt x="667" y="1"/>
                      </a:lnTo>
                      <a:lnTo>
                        <a:pt x="651" y="0"/>
                      </a:lnTo>
                      <a:lnTo>
                        <a:pt x="651" y="0"/>
                      </a:lnTo>
                      <a:lnTo>
                        <a:pt x="628" y="2"/>
                      </a:lnTo>
                      <a:lnTo>
                        <a:pt x="605" y="6"/>
                      </a:lnTo>
                      <a:lnTo>
                        <a:pt x="583" y="13"/>
                      </a:lnTo>
                      <a:lnTo>
                        <a:pt x="562" y="22"/>
                      </a:lnTo>
                      <a:lnTo>
                        <a:pt x="541" y="34"/>
                      </a:lnTo>
                      <a:lnTo>
                        <a:pt x="524" y="47"/>
                      </a:lnTo>
                      <a:lnTo>
                        <a:pt x="507" y="63"/>
                      </a:lnTo>
                      <a:lnTo>
                        <a:pt x="492" y="82"/>
                      </a:lnTo>
                      <a:lnTo>
                        <a:pt x="492" y="82"/>
                      </a:lnTo>
                      <a:lnTo>
                        <a:pt x="477" y="77"/>
                      </a:lnTo>
                      <a:lnTo>
                        <a:pt x="460" y="73"/>
                      </a:lnTo>
                      <a:lnTo>
                        <a:pt x="442" y="72"/>
                      </a:lnTo>
                      <a:lnTo>
                        <a:pt x="425" y="71"/>
                      </a:lnTo>
                      <a:lnTo>
                        <a:pt x="425" y="71"/>
                      </a:lnTo>
                      <a:lnTo>
                        <a:pt x="407" y="72"/>
                      </a:lnTo>
                      <a:lnTo>
                        <a:pt x="390" y="73"/>
                      </a:lnTo>
                      <a:lnTo>
                        <a:pt x="374" y="77"/>
                      </a:lnTo>
                      <a:lnTo>
                        <a:pt x="358" y="82"/>
                      </a:lnTo>
                      <a:lnTo>
                        <a:pt x="342" y="88"/>
                      </a:lnTo>
                      <a:lnTo>
                        <a:pt x="327" y="95"/>
                      </a:lnTo>
                      <a:lnTo>
                        <a:pt x="313" y="103"/>
                      </a:lnTo>
                      <a:lnTo>
                        <a:pt x="300" y="112"/>
                      </a:lnTo>
                      <a:lnTo>
                        <a:pt x="286" y="123"/>
                      </a:lnTo>
                      <a:lnTo>
                        <a:pt x="274" y="134"/>
                      </a:lnTo>
                      <a:lnTo>
                        <a:pt x="263" y="146"/>
                      </a:lnTo>
                      <a:lnTo>
                        <a:pt x="254" y="160"/>
                      </a:lnTo>
                      <a:lnTo>
                        <a:pt x="245" y="174"/>
                      </a:lnTo>
                      <a:lnTo>
                        <a:pt x="236" y="189"/>
                      </a:lnTo>
                      <a:lnTo>
                        <a:pt x="230" y="205"/>
                      </a:lnTo>
                      <a:lnTo>
                        <a:pt x="224" y="221"/>
                      </a:lnTo>
                      <a:lnTo>
                        <a:pt x="224" y="221"/>
                      </a:lnTo>
                      <a:lnTo>
                        <a:pt x="212" y="222"/>
                      </a:lnTo>
                      <a:lnTo>
                        <a:pt x="212" y="222"/>
                      </a:lnTo>
                      <a:lnTo>
                        <a:pt x="195" y="225"/>
                      </a:lnTo>
                      <a:lnTo>
                        <a:pt x="179" y="230"/>
                      </a:lnTo>
                      <a:lnTo>
                        <a:pt x="165" y="235"/>
                      </a:lnTo>
                      <a:lnTo>
                        <a:pt x="150" y="243"/>
                      </a:lnTo>
                      <a:lnTo>
                        <a:pt x="136" y="251"/>
                      </a:lnTo>
                      <a:lnTo>
                        <a:pt x="124" y="261"/>
                      </a:lnTo>
                      <a:lnTo>
                        <a:pt x="112" y="272"/>
                      </a:lnTo>
                      <a:lnTo>
                        <a:pt x="102" y="283"/>
                      </a:lnTo>
                      <a:lnTo>
                        <a:pt x="93" y="295"/>
                      </a:lnTo>
                      <a:lnTo>
                        <a:pt x="84" y="308"/>
                      </a:lnTo>
                      <a:lnTo>
                        <a:pt x="77" y="323"/>
                      </a:lnTo>
                      <a:lnTo>
                        <a:pt x="71" y="336"/>
                      </a:lnTo>
                      <a:lnTo>
                        <a:pt x="66" y="352"/>
                      </a:lnTo>
                      <a:lnTo>
                        <a:pt x="62" y="368"/>
                      </a:lnTo>
                      <a:lnTo>
                        <a:pt x="60" y="384"/>
                      </a:lnTo>
                      <a:lnTo>
                        <a:pt x="58" y="400"/>
                      </a:lnTo>
                      <a:lnTo>
                        <a:pt x="58" y="400"/>
                      </a:lnTo>
                      <a:lnTo>
                        <a:pt x="60" y="413"/>
                      </a:lnTo>
                      <a:lnTo>
                        <a:pt x="61" y="428"/>
                      </a:lnTo>
                      <a:lnTo>
                        <a:pt x="61" y="428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lnTo>
                        <a:pt x="49" y="445"/>
                      </a:lnTo>
                      <a:lnTo>
                        <a:pt x="37" y="458"/>
                      </a:lnTo>
                      <a:lnTo>
                        <a:pt x="26" y="473"/>
                      </a:lnTo>
                      <a:lnTo>
                        <a:pt x="17" y="489"/>
                      </a:lnTo>
                      <a:lnTo>
                        <a:pt x="10" y="506"/>
                      </a:lnTo>
                      <a:lnTo>
                        <a:pt x="4" y="524"/>
                      </a:lnTo>
                      <a:lnTo>
                        <a:pt x="0" y="543"/>
                      </a:lnTo>
                      <a:lnTo>
                        <a:pt x="0" y="562"/>
                      </a:lnTo>
                      <a:lnTo>
                        <a:pt x="0" y="562"/>
                      </a:lnTo>
                      <a:lnTo>
                        <a:pt x="0" y="579"/>
                      </a:lnTo>
                      <a:lnTo>
                        <a:pt x="2" y="595"/>
                      </a:lnTo>
                      <a:lnTo>
                        <a:pt x="7" y="611"/>
                      </a:lnTo>
                      <a:lnTo>
                        <a:pt x="12" y="627"/>
                      </a:lnTo>
                      <a:lnTo>
                        <a:pt x="19" y="640"/>
                      </a:lnTo>
                      <a:lnTo>
                        <a:pt x="28" y="655"/>
                      </a:lnTo>
                      <a:lnTo>
                        <a:pt x="38" y="667"/>
                      </a:lnTo>
                      <a:lnTo>
                        <a:pt x="48" y="679"/>
                      </a:lnTo>
                      <a:lnTo>
                        <a:pt x="60" y="689"/>
                      </a:lnTo>
                      <a:lnTo>
                        <a:pt x="72" y="699"/>
                      </a:lnTo>
                      <a:lnTo>
                        <a:pt x="87" y="707"/>
                      </a:lnTo>
                      <a:lnTo>
                        <a:pt x="100" y="715"/>
                      </a:lnTo>
                      <a:lnTo>
                        <a:pt x="116" y="720"/>
                      </a:lnTo>
                      <a:lnTo>
                        <a:pt x="132" y="724"/>
                      </a:lnTo>
                      <a:lnTo>
                        <a:pt x="147" y="727"/>
                      </a:lnTo>
                      <a:lnTo>
                        <a:pt x="165" y="727"/>
                      </a:lnTo>
                      <a:lnTo>
                        <a:pt x="351" y="727"/>
                      </a:lnTo>
                      <a:lnTo>
                        <a:pt x="351" y="727"/>
                      </a:lnTo>
                      <a:lnTo>
                        <a:pt x="361" y="727"/>
                      </a:lnTo>
                      <a:lnTo>
                        <a:pt x="372" y="726"/>
                      </a:lnTo>
                      <a:lnTo>
                        <a:pt x="382" y="724"/>
                      </a:lnTo>
                      <a:lnTo>
                        <a:pt x="391" y="721"/>
                      </a:lnTo>
                      <a:lnTo>
                        <a:pt x="401" y="717"/>
                      </a:lnTo>
                      <a:lnTo>
                        <a:pt x="411" y="713"/>
                      </a:lnTo>
                      <a:lnTo>
                        <a:pt x="419" y="709"/>
                      </a:lnTo>
                      <a:lnTo>
                        <a:pt x="428" y="704"/>
                      </a:lnTo>
                      <a:lnTo>
                        <a:pt x="428" y="704"/>
                      </a:lnTo>
                      <a:lnTo>
                        <a:pt x="449" y="713"/>
                      </a:lnTo>
                      <a:lnTo>
                        <a:pt x="458" y="717"/>
                      </a:lnTo>
                      <a:lnTo>
                        <a:pt x="469" y="721"/>
                      </a:lnTo>
                      <a:lnTo>
                        <a:pt x="480" y="723"/>
                      </a:lnTo>
                      <a:lnTo>
                        <a:pt x="492" y="726"/>
                      </a:lnTo>
                      <a:lnTo>
                        <a:pt x="503" y="727"/>
                      </a:lnTo>
                      <a:lnTo>
                        <a:pt x="516" y="727"/>
                      </a:lnTo>
                      <a:lnTo>
                        <a:pt x="776" y="727"/>
                      </a:lnTo>
                      <a:lnTo>
                        <a:pt x="776" y="727"/>
                      </a:lnTo>
                      <a:lnTo>
                        <a:pt x="792" y="727"/>
                      </a:lnTo>
                      <a:lnTo>
                        <a:pt x="808" y="724"/>
                      </a:lnTo>
                      <a:lnTo>
                        <a:pt x="823" y="721"/>
                      </a:lnTo>
                      <a:lnTo>
                        <a:pt x="837" y="716"/>
                      </a:lnTo>
                      <a:lnTo>
                        <a:pt x="851" y="709"/>
                      </a:lnTo>
                      <a:lnTo>
                        <a:pt x="864" y="701"/>
                      </a:lnTo>
                      <a:lnTo>
                        <a:pt x="876" y="693"/>
                      </a:lnTo>
                      <a:lnTo>
                        <a:pt x="887" y="683"/>
                      </a:lnTo>
                      <a:lnTo>
                        <a:pt x="887" y="683"/>
                      </a:lnTo>
                      <a:lnTo>
                        <a:pt x="897" y="693"/>
                      </a:lnTo>
                      <a:lnTo>
                        <a:pt x="907" y="701"/>
                      </a:lnTo>
                      <a:lnTo>
                        <a:pt x="918" y="710"/>
                      </a:lnTo>
                      <a:lnTo>
                        <a:pt x="930" y="716"/>
                      </a:lnTo>
                      <a:lnTo>
                        <a:pt x="942" y="721"/>
                      </a:lnTo>
                      <a:lnTo>
                        <a:pt x="956" y="724"/>
                      </a:lnTo>
                      <a:lnTo>
                        <a:pt x="969" y="727"/>
                      </a:lnTo>
                      <a:lnTo>
                        <a:pt x="984" y="727"/>
                      </a:lnTo>
                      <a:lnTo>
                        <a:pt x="1408" y="727"/>
                      </a:lnTo>
                      <a:lnTo>
                        <a:pt x="1408" y="727"/>
                      </a:lnTo>
                      <a:lnTo>
                        <a:pt x="1419" y="727"/>
                      </a:lnTo>
                      <a:lnTo>
                        <a:pt x="1430" y="726"/>
                      </a:lnTo>
                      <a:lnTo>
                        <a:pt x="1441" y="722"/>
                      </a:lnTo>
                      <a:lnTo>
                        <a:pt x="1451" y="718"/>
                      </a:lnTo>
                      <a:lnTo>
                        <a:pt x="1459" y="715"/>
                      </a:lnTo>
                      <a:lnTo>
                        <a:pt x="1469" y="709"/>
                      </a:lnTo>
                      <a:lnTo>
                        <a:pt x="1477" y="702"/>
                      </a:lnTo>
                      <a:lnTo>
                        <a:pt x="1485" y="695"/>
                      </a:lnTo>
                      <a:lnTo>
                        <a:pt x="1492" y="688"/>
                      </a:lnTo>
                      <a:lnTo>
                        <a:pt x="1498" y="679"/>
                      </a:lnTo>
                      <a:lnTo>
                        <a:pt x="1503" y="671"/>
                      </a:lnTo>
                      <a:lnTo>
                        <a:pt x="1508" y="661"/>
                      </a:lnTo>
                      <a:lnTo>
                        <a:pt x="1511" y="651"/>
                      </a:lnTo>
                      <a:lnTo>
                        <a:pt x="1514" y="641"/>
                      </a:lnTo>
                      <a:lnTo>
                        <a:pt x="1515" y="630"/>
                      </a:lnTo>
                      <a:lnTo>
                        <a:pt x="1516" y="620"/>
                      </a:lnTo>
                      <a:lnTo>
                        <a:pt x="1516" y="620"/>
                      </a:lnTo>
                      <a:lnTo>
                        <a:pt x="1515" y="607"/>
                      </a:lnTo>
                      <a:lnTo>
                        <a:pt x="1513" y="595"/>
                      </a:lnTo>
                      <a:lnTo>
                        <a:pt x="1509" y="583"/>
                      </a:lnTo>
                      <a:lnTo>
                        <a:pt x="1504" y="572"/>
                      </a:lnTo>
                      <a:lnTo>
                        <a:pt x="1499" y="562"/>
                      </a:lnTo>
                      <a:lnTo>
                        <a:pt x="1492" y="552"/>
                      </a:lnTo>
                      <a:lnTo>
                        <a:pt x="1483" y="543"/>
                      </a:lnTo>
                      <a:lnTo>
                        <a:pt x="1475" y="535"/>
                      </a:lnTo>
                      <a:lnTo>
                        <a:pt x="1475" y="535"/>
                      </a:lnTo>
                      <a:close/>
                      <a:moveTo>
                        <a:pt x="1408" y="665"/>
                      </a:moveTo>
                      <a:lnTo>
                        <a:pt x="984" y="665"/>
                      </a:lnTo>
                      <a:lnTo>
                        <a:pt x="984" y="665"/>
                      </a:lnTo>
                      <a:lnTo>
                        <a:pt x="974" y="663"/>
                      </a:lnTo>
                      <a:lnTo>
                        <a:pt x="965" y="661"/>
                      </a:lnTo>
                      <a:lnTo>
                        <a:pt x="957" y="659"/>
                      </a:lnTo>
                      <a:lnTo>
                        <a:pt x="950" y="655"/>
                      </a:lnTo>
                      <a:lnTo>
                        <a:pt x="943" y="649"/>
                      </a:lnTo>
                      <a:lnTo>
                        <a:pt x="936" y="643"/>
                      </a:lnTo>
                      <a:lnTo>
                        <a:pt x="931" y="637"/>
                      </a:lnTo>
                      <a:lnTo>
                        <a:pt x="926" y="628"/>
                      </a:lnTo>
                      <a:lnTo>
                        <a:pt x="926" y="628"/>
                      </a:lnTo>
                      <a:lnTo>
                        <a:pt x="932" y="613"/>
                      </a:lnTo>
                      <a:lnTo>
                        <a:pt x="937" y="596"/>
                      </a:lnTo>
                      <a:lnTo>
                        <a:pt x="940" y="580"/>
                      </a:lnTo>
                      <a:lnTo>
                        <a:pt x="941" y="563"/>
                      </a:lnTo>
                      <a:lnTo>
                        <a:pt x="941" y="563"/>
                      </a:lnTo>
                      <a:lnTo>
                        <a:pt x="940" y="550"/>
                      </a:lnTo>
                      <a:lnTo>
                        <a:pt x="939" y="538"/>
                      </a:lnTo>
                      <a:lnTo>
                        <a:pt x="936" y="526"/>
                      </a:lnTo>
                      <a:lnTo>
                        <a:pt x="932" y="513"/>
                      </a:lnTo>
                      <a:lnTo>
                        <a:pt x="929" y="501"/>
                      </a:lnTo>
                      <a:lnTo>
                        <a:pt x="923" y="490"/>
                      </a:lnTo>
                      <a:lnTo>
                        <a:pt x="917" y="479"/>
                      </a:lnTo>
                      <a:lnTo>
                        <a:pt x="909" y="468"/>
                      </a:lnTo>
                      <a:lnTo>
                        <a:pt x="909" y="468"/>
                      </a:lnTo>
                      <a:lnTo>
                        <a:pt x="904" y="461"/>
                      </a:lnTo>
                      <a:lnTo>
                        <a:pt x="904" y="461"/>
                      </a:lnTo>
                      <a:lnTo>
                        <a:pt x="904" y="461"/>
                      </a:lnTo>
                      <a:lnTo>
                        <a:pt x="904" y="461"/>
                      </a:lnTo>
                      <a:lnTo>
                        <a:pt x="904" y="460"/>
                      </a:lnTo>
                      <a:lnTo>
                        <a:pt x="904" y="460"/>
                      </a:lnTo>
                      <a:lnTo>
                        <a:pt x="904" y="460"/>
                      </a:lnTo>
                      <a:lnTo>
                        <a:pt x="900" y="456"/>
                      </a:lnTo>
                      <a:lnTo>
                        <a:pt x="893" y="454"/>
                      </a:lnTo>
                      <a:lnTo>
                        <a:pt x="887" y="452"/>
                      </a:lnTo>
                      <a:lnTo>
                        <a:pt x="882" y="452"/>
                      </a:lnTo>
                      <a:lnTo>
                        <a:pt x="876" y="452"/>
                      </a:lnTo>
                      <a:lnTo>
                        <a:pt x="870" y="455"/>
                      </a:lnTo>
                      <a:lnTo>
                        <a:pt x="865" y="457"/>
                      </a:lnTo>
                      <a:lnTo>
                        <a:pt x="861" y="461"/>
                      </a:lnTo>
                      <a:lnTo>
                        <a:pt x="861" y="461"/>
                      </a:lnTo>
                      <a:lnTo>
                        <a:pt x="857" y="466"/>
                      </a:lnTo>
                      <a:lnTo>
                        <a:pt x="853" y="471"/>
                      </a:lnTo>
                      <a:lnTo>
                        <a:pt x="852" y="477"/>
                      </a:lnTo>
                      <a:lnTo>
                        <a:pt x="851" y="483"/>
                      </a:lnTo>
                      <a:lnTo>
                        <a:pt x="851" y="483"/>
                      </a:lnTo>
                      <a:lnTo>
                        <a:pt x="852" y="491"/>
                      </a:lnTo>
                      <a:lnTo>
                        <a:pt x="856" y="499"/>
                      </a:lnTo>
                      <a:lnTo>
                        <a:pt x="854" y="500"/>
                      </a:lnTo>
                      <a:lnTo>
                        <a:pt x="854" y="500"/>
                      </a:lnTo>
                      <a:lnTo>
                        <a:pt x="864" y="515"/>
                      </a:lnTo>
                      <a:lnTo>
                        <a:pt x="872" y="529"/>
                      </a:lnTo>
                      <a:lnTo>
                        <a:pt x="876" y="546"/>
                      </a:lnTo>
                      <a:lnTo>
                        <a:pt x="878" y="563"/>
                      </a:lnTo>
                      <a:lnTo>
                        <a:pt x="878" y="563"/>
                      </a:lnTo>
                      <a:lnTo>
                        <a:pt x="876" y="573"/>
                      </a:lnTo>
                      <a:lnTo>
                        <a:pt x="875" y="583"/>
                      </a:lnTo>
                      <a:lnTo>
                        <a:pt x="873" y="593"/>
                      </a:lnTo>
                      <a:lnTo>
                        <a:pt x="869" y="602"/>
                      </a:lnTo>
                      <a:lnTo>
                        <a:pt x="865" y="611"/>
                      </a:lnTo>
                      <a:lnTo>
                        <a:pt x="861" y="620"/>
                      </a:lnTo>
                      <a:lnTo>
                        <a:pt x="854" y="627"/>
                      </a:lnTo>
                      <a:lnTo>
                        <a:pt x="847" y="634"/>
                      </a:lnTo>
                      <a:lnTo>
                        <a:pt x="841" y="641"/>
                      </a:lnTo>
                      <a:lnTo>
                        <a:pt x="833" y="646"/>
                      </a:lnTo>
                      <a:lnTo>
                        <a:pt x="824" y="652"/>
                      </a:lnTo>
                      <a:lnTo>
                        <a:pt x="815" y="656"/>
                      </a:lnTo>
                      <a:lnTo>
                        <a:pt x="807" y="660"/>
                      </a:lnTo>
                      <a:lnTo>
                        <a:pt x="797" y="662"/>
                      </a:lnTo>
                      <a:lnTo>
                        <a:pt x="786" y="663"/>
                      </a:lnTo>
                      <a:lnTo>
                        <a:pt x="776" y="665"/>
                      </a:lnTo>
                      <a:lnTo>
                        <a:pt x="516" y="665"/>
                      </a:lnTo>
                      <a:lnTo>
                        <a:pt x="516" y="665"/>
                      </a:lnTo>
                      <a:lnTo>
                        <a:pt x="505" y="663"/>
                      </a:lnTo>
                      <a:lnTo>
                        <a:pt x="495" y="662"/>
                      </a:lnTo>
                      <a:lnTo>
                        <a:pt x="484" y="660"/>
                      </a:lnTo>
                      <a:lnTo>
                        <a:pt x="474" y="656"/>
                      </a:lnTo>
                      <a:lnTo>
                        <a:pt x="464" y="651"/>
                      </a:lnTo>
                      <a:lnTo>
                        <a:pt x="456" y="646"/>
                      </a:lnTo>
                      <a:lnTo>
                        <a:pt x="447" y="640"/>
                      </a:lnTo>
                      <a:lnTo>
                        <a:pt x="440" y="633"/>
                      </a:lnTo>
                      <a:lnTo>
                        <a:pt x="433" y="626"/>
                      </a:lnTo>
                      <a:lnTo>
                        <a:pt x="427" y="618"/>
                      </a:lnTo>
                      <a:lnTo>
                        <a:pt x="422" y="610"/>
                      </a:lnTo>
                      <a:lnTo>
                        <a:pt x="417" y="600"/>
                      </a:lnTo>
                      <a:lnTo>
                        <a:pt x="412" y="590"/>
                      </a:lnTo>
                      <a:lnTo>
                        <a:pt x="410" y="580"/>
                      </a:lnTo>
                      <a:lnTo>
                        <a:pt x="407" y="569"/>
                      </a:lnTo>
                      <a:lnTo>
                        <a:pt x="407" y="559"/>
                      </a:lnTo>
                      <a:lnTo>
                        <a:pt x="407" y="559"/>
                      </a:lnTo>
                      <a:lnTo>
                        <a:pt x="407" y="557"/>
                      </a:lnTo>
                      <a:lnTo>
                        <a:pt x="407" y="557"/>
                      </a:lnTo>
                      <a:lnTo>
                        <a:pt x="406" y="551"/>
                      </a:lnTo>
                      <a:lnTo>
                        <a:pt x="405" y="545"/>
                      </a:lnTo>
                      <a:lnTo>
                        <a:pt x="401" y="540"/>
                      </a:lnTo>
                      <a:lnTo>
                        <a:pt x="397" y="535"/>
                      </a:lnTo>
                      <a:lnTo>
                        <a:pt x="397" y="535"/>
                      </a:lnTo>
                      <a:lnTo>
                        <a:pt x="392" y="530"/>
                      </a:lnTo>
                      <a:lnTo>
                        <a:pt x="388" y="528"/>
                      </a:lnTo>
                      <a:lnTo>
                        <a:pt x="382" y="527"/>
                      </a:lnTo>
                      <a:lnTo>
                        <a:pt x="375" y="526"/>
                      </a:lnTo>
                      <a:lnTo>
                        <a:pt x="369" y="527"/>
                      </a:lnTo>
                      <a:lnTo>
                        <a:pt x="363" y="528"/>
                      </a:lnTo>
                      <a:lnTo>
                        <a:pt x="358" y="530"/>
                      </a:lnTo>
                      <a:lnTo>
                        <a:pt x="353" y="535"/>
                      </a:lnTo>
                      <a:lnTo>
                        <a:pt x="353" y="535"/>
                      </a:lnTo>
                      <a:lnTo>
                        <a:pt x="350" y="539"/>
                      </a:lnTo>
                      <a:lnTo>
                        <a:pt x="347" y="544"/>
                      </a:lnTo>
                      <a:lnTo>
                        <a:pt x="345" y="549"/>
                      </a:lnTo>
                      <a:lnTo>
                        <a:pt x="344" y="555"/>
                      </a:lnTo>
                      <a:lnTo>
                        <a:pt x="344" y="555"/>
                      </a:lnTo>
                      <a:lnTo>
                        <a:pt x="344" y="555"/>
                      </a:lnTo>
                      <a:lnTo>
                        <a:pt x="344" y="569"/>
                      </a:lnTo>
                      <a:lnTo>
                        <a:pt x="346" y="583"/>
                      </a:lnTo>
                      <a:lnTo>
                        <a:pt x="349" y="598"/>
                      </a:lnTo>
                      <a:lnTo>
                        <a:pt x="352" y="611"/>
                      </a:lnTo>
                      <a:lnTo>
                        <a:pt x="357" y="623"/>
                      </a:lnTo>
                      <a:lnTo>
                        <a:pt x="363" y="635"/>
                      </a:lnTo>
                      <a:lnTo>
                        <a:pt x="371" y="648"/>
                      </a:lnTo>
                      <a:lnTo>
                        <a:pt x="378" y="659"/>
                      </a:lnTo>
                      <a:lnTo>
                        <a:pt x="378" y="659"/>
                      </a:lnTo>
                      <a:lnTo>
                        <a:pt x="364" y="662"/>
                      </a:lnTo>
                      <a:lnTo>
                        <a:pt x="351" y="665"/>
                      </a:lnTo>
                      <a:lnTo>
                        <a:pt x="165" y="665"/>
                      </a:lnTo>
                      <a:lnTo>
                        <a:pt x="165" y="665"/>
                      </a:lnTo>
                      <a:lnTo>
                        <a:pt x="155" y="663"/>
                      </a:lnTo>
                      <a:lnTo>
                        <a:pt x="144" y="662"/>
                      </a:lnTo>
                      <a:lnTo>
                        <a:pt x="134" y="660"/>
                      </a:lnTo>
                      <a:lnTo>
                        <a:pt x="126" y="656"/>
                      </a:lnTo>
                      <a:lnTo>
                        <a:pt x="116" y="651"/>
                      </a:lnTo>
                      <a:lnTo>
                        <a:pt x="107" y="646"/>
                      </a:lnTo>
                      <a:lnTo>
                        <a:pt x="100" y="640"/>
                      </a:lnTo>
                      <a:lnTo>
                        <a:pt x="93" y="634"/>
                      </a:lnTo>
                      <a:lnTo>
                        <a:pt x="87" y="627"/>
                      </a:lnTo>
                      <a:lnTo>
                        <a:pt x="80" y="620"/>
                      </a:lnTo>
                      <a:lnTo>
                        <a:pt x="74" y="611"/>
                      </a:lnTo>
                      <a:lnTo>
                        <a:pt x="71" y="601"/>
                      </a:lnTo>
                      <a:lnTo>
                        <a:pt x="67" y="593"/>
                      </a:lnTo>
                      <a:lnTo>
                        <a:pt x="65" y="583"/>
                      </a:lnTo>
                      <a:lnTo>
                        <a:pt x="63" y="572"/>
                      </a:lnTo>
                      <a:lnTo>
                        <a:pt x="62" y="562"/>
                      </a:lnTo>
                      <a:lnTo>
                        <a:pt x="62" y="562"/>
                      </a:lnTo>
                      <a:lnTo>
                        <a:pt x="63" y="551"/>
                      </a:lnTo>
                      <a:lnTo>
                        <a:pt x="65" y="541"/>
                      </a:lnTo>
                      <a:lnTo>
                        <a:pt x="67" y="532"/>
                      </a:lnTo>
                      <a:lnTo>
                        <a:pt x="71" y="522"/>
                      </a:lnTo>
                      <a:lnTo>
                        <a:pt x="74" y="513"/>
                      </a:lnTo>
                      <a:lnTo>
                        <a:pt x="80" y="505"/>
                      </a:lnTo>
                      <a:lnTo>
                        <a:pt x="87" y="498"/>
                      </a:lnTo>
                      <a:lnTo>
                        <a:pt x="93" y="490"/>
                      </a:lnTo>
                      <a:lnTo>
                        <a:pt x="100" y="483"/>
                      </a:lnTo>
                      <a:lnTo>
                        <a:pt x="107" y="477"/>
                      </a:lnTo>
                      <a:lnTo>
                        <a:pt x="116" y="472"/>
                      </a:lnTo>
                      <a:lnTo>
                        <a:pt x="126" y="468"/>
                      </a:lnTo>
                      <a:lnTo>
                        <a:pt x="134" y="465"/>
                      </a:lnTo>
                      <a:lnTo>
                        <a:pt x="144" y="462"/>
                      </a:lnTo>
                      <a:lnTo>
                        <a:pt x="155" y="461"/>
                      </a:lnTo>
                      <a:lnTo>
                        <a:pt x="165" y="460"/>
                      </a:lnTo>
                      <a:lnTo>
                        <a:pt x="165" y="460"/>
                      </a:lnTo>
                      <a:lnTo>
                        <a:pt x="180" y="461"/>
                      </a:lnTo>
                      <a:lnTo>
                        <a:pt x="196" y="465"/>
                      </a:lnTo>
                      <a:lnTo>
                        <a:pt x="196" y="465"/>
                      </a:lnTo>
                      <a:lnTo>
                        <a:pt x="194" y="476"/>
                      </a:lnTo>
                      <a:lnTo>
                        <a:pt x="193" y="487"/>
                      </a:lnTo>
                      <a:lnTo>
                        <a:pt x="193" y="487"/>
                      </a:lnTo>
                      <a:lnTo>
                        <a:pt x="194" y="498"/>
                      </a:lnTo>
                      <a:lnTo>
                        <a:pt x="195" y="507"/>
                      </a:lnTo>
                      <a:lnTo>
                        <a:pt x="199" y="517"/>
                      </a:lnTo>
                      <a:lnTo>
                        <a:pt x="202" y="526"/>
                      </a:lnTo>
                      <a:lnTo>
                        <a:pt x="202" y="526"/>
                      </a:lnTo>
                      <a:lnTo>
                        <a:pt x="207" y="533"/>
                      </a:lnTo>
                      <a:lnTo>
                        <a:pt x="215" y="539"/>
                      </a:lnTo>
                      <a:lnTo>
                        <a:pt x="222" y="541"/>
                      </a:lnTo>
                      <a:lnTo>
                        <a:pt x="230" y="543"/>
                      </a:lnTo>
                      <a:lnTo>
                        <a:pt x="230" y="543"/>
                      </a:lnTo>
                      <a:lnTo>
                        <a:pt x="238" y="543"/>
                      </a:lnTo>
                      <a:lnTo>
                        <a:pt x="245" y="540"/>
                      </a:lnTo>
                      <a:lnTo>
                        <a:pt x="245" y="540"/>
                      </a:lnTo>
                      <a:lnTo>
                        <a:pt x="250" y="537"/>
                      </a:lnTo>
                      <a:lnTo>
                        <a:pt x="255" y="532"/>
                      </a:lnTo>
                      <a:lnTo>
                        <a:pt x="257" y="527"/>
                      </a:lnTo>
                      <a:lnTo>
                        <a:pt x="260" y="521"/>
                      </a:lnTo>
                      <a:lnTo>
                        <a:pt x="261" y="516"/>
                      </a:lnTo>
                      <a:lnTo>
                        <a:pt x="262" y="510"/>
                      </a:lnTo>
                      <a:lnTo>
                        <a:pt x="261" y="504"/>
                      </a:lnTo>
                      <a:lnTo>
                        <a:pt x="258" y="498"/>
                      </a:lnTo>
                      <a:lnTo>
                        <a:pt x="258" y="498"/>
                      </a:lnTo>
                      <a:lnTo>
                        <a:pt x="256" y="493"/>
                      </a:lnTo>
                      <a:lnTo>
                        <a:pt x="256" y="487"/>
                      </a:lnTo>
                      <a:lnTo>
                        <a:pt x="256" y="487"/>
                      </a:lnTo>
                      <a:lnTo>
                        <a:pt x="256" y="483"/>
                      </a:lnTo>
                      <a:lnTo>
                        <a:pt x="257" y="478"/>
                      </a:lnTo>
                      <a:lnTo>
                        <a:pt x="260" y="474"/>
                      </a:lnTo>
                      <a:lnTo>
                        <a:pt x="262" y="471"/>
                      </a:lnTo>
                      <a:lnTo>
                        <a:pt x="266" y="468"/>
                      </a:lnTo>
                      <a:lnTo>
                        <a:pt x="269" y="466"/>
                      </a:lnTo>
                      <a:lnTo>
                        <a:pt x="274" y="465"/>
                      </a:lnTo>
                      <a:lnTo>
                        <a:pt x="278" y="465"/>
                      </a:lnTo>
                      <a:lnTo>
                        <a:pt x="278" y="465"/>
                      </a:lnTo>
                      <a:lnTo>
                        <a:pt x="284" y="465"/>
                      </a:lnTo>
                      <a:lnTo>
                        <a:pt x="289" y="467"/>
                      </a:lnTo>
                      <a:lnTo>
                        <a:pt x="289" y="467"/>
                      </a:lnTo>
                      <a:lnTo>
                        <a:pt x="295" y="469"/>
                      </a:lnTo>
                      <a:lnTo>
                        <a:pt x="301" y="471"/>
                      </a:lnTo>
                      <a:lnTo>
                        <a:pt x="307" y="469"/>
                      </a:lnTo>
                      <a:lnTo>
                        <a:pt x="312" y="468"/>
                      </a:lnTo>
                      <a:lnTo>
                        <a:pt x="318" y="466"/>
                      </a:lnTo>
                      <a:lnTo>
                        <a:pt x="323" y="463"/>
                      </a:lnTo>
                      <a:lnTo>
                        <a:pt x="328" y="458"/>
                      </a:lnTo>
                      <a:lnTo>
                        <a:pt x="332" y="454"/>
                      </a:lnTo>
                      <a:lnTo>
                        <a:pt x="332" y="454"/>
                      </a:lnTo>
                      <a:lnTo>
                        <a:pt x="333" y="447"/>
                      </a:lnTo>
                      <a:lnTo>
                        <a:pt x="334" y="441"/>
                      </a:lnTo>
                      <a:lnTo>
                        <a:pt x="334" y="435"/>
                      </a:lnTo>
                      <a:lnTo>
                        <a:pt x="333" y="429"/>
                      </a:lnTo>
                      <a:lnTo>
                        <a:pt x="330" y="423"/>
                      </a:lnTo>
                      <a:lnTo>
                        <a:pt x="327" y="418"/>
                      </a:lnTo>
                      <a:lnTo>
                        <a:pt x="323" y="415"/>
                      </a:lnTo>
                      <a:lnTo>
                        <a:pt x="317" y="411"/>
                      </a:lnTo>
                      <a:lnTo>
                        <a:pt x="317" y="411"/>
                      </a:lnTo>
                      <a:lnTo>
                        <a:pt x="308" y="407"/>
                      </a:lnTo>
                      <a:lnTo>
                        <a:pt x="299" y="404"/>
                      </a:lnTo>
                      <a:lnTo>
                        <a:pt x="289" y="402"/>
                      </a:lnTo>
                      <a:lnTo>
                        <a:pt x="278" y="401"/>
                      </a:lnTo>
                      <a:lnTo>
                        <a:pt x="278" y="401"/>
                      </a:lnTo>
                      <a:lnTo>
                        <a:pt x="267" y="402"/>
                      </a:lnTo>
                      <a:lnTo>
                        <a:pt x="256" y="405"/>
                      </a:lnTo>
                      <a:lnTo>
                        <a:pt x="245" y="408"/>
                      </a:lnTo>
                      <a:lnTo>
                        <a:pt x="235" y="413"/>
                      </a:lnTo>
                      <a:lnTo>
                        <a:pt x="235" y="413"/>
                      </a:lnTo>
                      <a:lnTo>
                        <a:pt x="218" y="406"/>
                      </a:lnTo>
                      <a:lnTo>
                        <a:pt x="201" y="401"/>
                      </a:lnTo>
                      <a:lnTo>
                        <a:pt x="183" y="397"/>
                      </a:lnTo>
                      <a:lnTo>
                        <a:pt x="165" y="396"/>
                      </a:lnTo>
                      <a:lnTo>
                        <a:pt x="165" y="396"/>
                      </a:lnTo>
                      <a:lnTo>
                        <a:pt x="154" y="397"/>
                      </a:lnTo>
                      <a:lnTo>
                        <a:pt x="144" y="399"/>
                      </a:lnTo>
                      <a:lnTo>
                        <a:pt x="123" y="402"/>
                      </a:lnTo>
                      <a:lnTo>
                        <a:pt x="123" y="402"/>
                      </a:lnTo>
                      <a:lnTo>
                        <a:pt x="123" y="391"/>
                      </a:lnTo>
                      <a:lnTo>
                        <a:pt x="124" y="382"/>
                      </a:lnTo>
                      <a:lnTo>
                        <a:pt x="127" y="371"/>
                      </a:lnTo>
                      <a:lnTo>
                        <a:pt x="129" y="361"/>
                      </a:lnTo>
                      <a:lnTo>
                        <a:pt x="133" y="351"/>
                      </a:lnTo>
                      <a:lnTo>
                        <a:pt x="138" y="343"/>
                      </a:lnTo>
                      <a:lnTo>
                        <a:pt x="144" y="333"/>
                      </a:lnTo>
                      <a:lnTo>
                        <a:pt x="150" y="326"/>
                      </a:lnTo>
                      <a:lnTo>
                        <a:pt x="156" y="317"/>
                      </a:lnTo>
                      <a:lnTo>
                        <a:pt x="163" y="311"/>
                      </a:lnTo>
                      <a:lnTo>
                        <a:pt x="172" y="304"/>
                      </a:lnTo>
                      <a:lnTo>
                        <a:pt x="180" y="299"/>
                      </a:lnTo>
                      <a:lnTo>
                        <a:pt x="190" y="294"/>
                      </a:lnTo>
                      <a:lnTo>
                        <a:pt x="200" y="290"/>
                      </a:lnTo>
                      <a:lnTo>
                        <a:pt x="211" y="286"/>
                      </a:lnTo>
                      <a:lnTo>
                        <a:pt x="221" y="284"/>
                      </a:lnTo>
                      <a:lnTo>
                        <a:pt x="221" y="284"/>
                      </a:lnTo>
                      <a:lnTo>
                        <a:pt x="234" y="283"/>
                      </a:lnTo>
                      <a:lnTo>
                        <a:pt x="247" y="283"/>
                      </a:lnTo>
                      <a:lnTo>
                        <a:pt x="260" y="285"/>
                      </a:lnTo>
                      <a:lnTo>
                        <a:pt x="272" y="288"/>
                      </a:lnTo>
                      <a:lnTo>
                        <a:pt x="284" y="293"/>
                      </a:lnTo>
                      <a:lnTo>
                        <a:pt x="296" y="297"/>
                      </a:lnTo>
                      <a:lnTo>
                        <a:pt x="306" y="305"/>
                      </a:lnTo>
                      <a:lnTo>
                        <a:pt x="317" y="312"/>
                      </a:lnTo>
                      <a:lnTo>
                        <a:pt x="317" y="312"/>
                      </a:lnTo>
                      <a:lnTo>
                        <a:pt x="317" y="312"/>
                      </a:lnTo>
                      <a:lnTo>
                        <a:pt x="322" y="316"/>
                      </a:lnTo>
                      <a:lnTo>
                        <a:pt x="327" y="318"/>
                      </a:lnTo>
                      <a:lnTo>
                        <a:pt x="333" y="321"/>
                      </a:lnTo>
                      <a:lnTo>
                        <a:pt x="339" y="321"/>
                      </a:lnTo>
                      <a:lnTo>
                        <a:pt x="339" y="321"/>
                      </a:lnTo>
                      <a:lnTo>
                        <a:pt x="345" y="321"/>
                      </a:lnTo>
                      <a:lnTo>
                        <a:pt x="350" y="318"/>
                      </a:lnTo>
                      <a:lnTo>
                        <a:pt x="356" y="316"/>
                      </a:lnTo>
                      <a:lnTo>
                        <a:pt x="361" y="312"/>
                      </a:lnTo>
                      <a:lnTo>
                        <a:pt x="361" y="312"/>
                      </a:lnTo>
                      <a:lnTo>
                        <a:pt x="364" y="307"/>
                      </a:lnTo>
                      <a:lnTo>
                        <a:pt x="367" y="301"/>
                      </a:lnTo>
                      <a:lnTo>
                        <a:pt x="369" y="296"/>
                      </a:lnTo>
                      <a:lnTo>
                        <a:pt x="369" y="289"/>
                      </a:lnTo>
                      <a:lnTo>
                        <a:pt x="369" y="289"/>
                      </a:lnTo>
                      <a:lnTo>
                        <a:pt x="369" y="283"/>
                      </a:lnTo>
                      <a:lnTo>
                        <a:pt x="367" y="278"/>
                      </a:lnTo>
                      <a:lnTo>
                        <a:pt x="364" y="272"/>
                      </a:lnTo>
                      <a:lnTo>
                        <a:pt x="361" y="267"/>
                      </a:lnTo>
                      <a:lnTo>
                        <a:pt x="361" y="267"/>
                      </a:lnTo>
                      <a:lnTo>
                        <a:pt x="358" y="266"/>
                      </a:lnTo>
                      <a:lnTo>
                        <a:pt x="358" y="266"/>
                      </a:lnTo>
                      <a:lnTo>
                        <a:pt x="358" y="266"/>
                      </a:lnTo>
                      <a:lnTo>
                        <a:pt x="342" y="252"/>
                      </a:lnTo>
                      <a:lnTo>
                        <a:pt x="325" y="243"/>
                      </a:lnTo>
                      <a:lnTo>
                        <a:pt x="307" y="233"/>
                      </a:lnTo>
                      <a:lnTo>
                        <a:pt x="289" y="227"/>
                      </a:lnTo>
                      <a:lnTo>
                        <a:pt x="289" y="227"/>
                      </a:lnTo>
                      <a:lnTo>
                        <a:pt x="294" y="217"/>
                      </a:lnTo>
                      <a:lnTo>
                        <a:pt x="299" y="207"/>
                      </a:lnTo>
                      <a:lnTo>
                        <a:pt x="305" y="197"/>
                      </a:lnTo>
                      <a:lnTo>
                        <a:pt x="311" y="189"/>
                      </a:lnTo>
                      <a:lnTo>
                        <a:pt x="318" y="180"/>
                      </a:lnTo>
                      <a:lnTo>
                        <a:pt x="325" y="173"/>
                      </a:lnTo>
                      <a:lnTo>
                        <a:pt x="333" y="166"/>
                      </a:lnTo>
                      <a:lnTo>
                        <a:pt x="342" y="160"/>
                      </a:lnTo>
                      <a:lnTo>
                        <a:pt x="351" y="153"/>
                      </a:lnTo>
                      <a:lnTo>
                        <a:pt x="361" y="149"/>
                      </a:lnTo>
                      <a:lnTo>
                        <a:pt x="371" y="144"/>
                      </a:lnTo>
                      <a:lnTo>
                        <a:pt x="380" y="140"/>
                      </a:lnTo>
                      <a:lnTo>
                        <a:pt x="391" y="138"/>
                      </a:lnTo>
                      <a:lnTo>
                        <a:pt x="402" y="135"/>
                      </a:lnTo>
                      <a:lnTo>
                        <a:pt x="413" y="134"/>
                      </a:lnTo>
                      <a:lnTo>
                        <a:pt x="425" y="134"/>
                      </a:lnTo>
                      <a:lnTo>
                        <a:pt x="425" y="134"/>
                      </a:lnTo>
                      <a:lnTo>
                        <a:pt x="440" y="134"/>
                      </a:lnTo>
                      <a:lnTo>
                        <a:pt x="453" y="136"/>
                      </a:lnTo>
                      <a:lnTo>
                        <a:pt x="467" y="140"/>
                      </a:lnTo>
                      <a:lnTo>
                        <a:pt x="480" y="144"/>
                      </a:lnTo>
                      <a:lnTo>
                        <a:pt x="492" y="150"/>
                      </a:lnTo>
                      <a:lnTo>
                        <a:pt x="503" y="157"/>
                      </a:lnTo>
                      <a:lnTo>
                        <a:pt x="514" y="164"/>
                      </a:lnTo>
                      <a:lnTo>
                        <a:pt x="525" y="173"/>
                      </a:lnTo>
                      <a:lnTo>
                        <a:pt x="534" y="183"/>
                      </a:lnTo>
                      <a:lnTo>
                        <a:pt x="542" y="194"/>
                      </a:lnTo>
                      <a:lnTo>
                        <a:pt x="550" y="205"/>
                      </a:lnTo>
                      <a:lnTo>
                        <a:pt x="557" y="217"/>
                      </a:lnTo>
                      <a:lnTo>
                        <a:pt x="562" y="229"/>
                      </a:lnTo>
                      <a:lnTo>
                        <a:pt x="567" y="243"/>
                      </a:lnTo>
                      <a:lnTo>
                        <a:pt x="569" y="256"/>
                      </a:lnTo>
                      <a:lnTo>
                        <a:pt x="570" y="271"/>
                      </a:lnTo>
                      <a:lnTo>
                        <a:pt x="570" y="271"/>
                      </a:lnTo>
                      <a:lnTo>
                        <a:pt x="557" y="273"/>
                      </a:lnTo>
                      <a:lnTo>
                        <a:pt x="542" y="277"/>
                      </a:lnTo>
                      <a:lnTo>
                        <a:pt x="529" y="282"/>
                      </a:lnTo>
                      <a:lnTo>
                        <a:pt x="517" y="288"/>
                      </a:lnTo>
                      <a:lnTo>
                        <a:pt x="505" y="295"/>
                      </a:lnTo>
                      <a:lnTo>
                        <a:pt x="492" y="304"/>
                      </a:lnTo>
                      <a:lnTo>
                        <a:pt x="481" y="312"/>
                      </a:lnTo>
                      <a:lnTo>
                        <a:pt x="472" y="322"/>
                      </a:lnTo>
                      <a:lnTo>
                        <a:pt x="463" y="333"/>
                      </a:lnTo>
                      <a:lnTo>
                        <a:pt x="456" y="345"/>
                      </a:lnTo>
                      <a:lnTo>
                        <a:pt x="449" y="357"/>
                      </a:lnTo>
                      <a:lnTo>
                        <a:pt x="442" y="371"/>
                      </a:lnTo>
                      <a:lnTo>
                        <a:pt x="439" y="384"/>
                      </a:lnTo>
                      <a:lnTo>
                        <a:pt x="435" y="397"/>
                      </a:lnTo>
                      <a:lnTo>
                        <a:pt x="433" y="412"/>
                      </a:lnTo>
                      <a:lnTo>
                        <a:pt x="431" y="428"/>
                      </a:lnTo>
                      <a:lnTo>
                        <a:pt x="431" y="428"/>
                      </a:lnTo>
                      <a:lnTo>
                        <a:pt x="433" y="444"/>
                      </a:lnTo>
                      <a:lnTo>
                        <a:pt x="435" y="460"/>
                      </a:lnTo>
                      <a:lnTo>
                        <a:pt x="439" y="476"/>
                      </a:lnTo>
                      <a:lnTo>
                        <a:pt x="445" y="490"/>
                      </a:lnTo>
                      <a:lnTo>
                        <a:pt x="451" y="504"/>
                      </a:lnTo>
                      <a:lnTo>
                        <a:pt x="460" y="517"/>
                      </a:lnTo>
                      <a:lnTo>
                        <a:pt x="468" y="529"/>
                      </a:lnTo>
                      <a:lnTo>
                        <a:pt x="479" y="540"/>
                      </a:lnTo>
                      <a:lnTo>
                        <a:pt x="490" y="551"/>
                      </a:lnTo>
                      <a:lnTo>
                        <a:pt x="502" y="560"/>
                      </a:lnTo>
                      <a:lnTo>
                        <a:pt x="516" y="568"/>
                      </a:lnTo>
                      <a:lnTo>
                        <a:pt x="529" y="574"/>
                      </a:lnTo>
                      <a:lnTo>
                        <a:pt x="544" y="580"/>
                      </a:lnTo>
                      <a:lnTo>
                        <a:pt x="559" y="584"/>
                      </a:lnTo>
                      <a:lnTo>
                        <a:pt x="575" y="587"/>
                      </a:lnTo>
                      <a:lnTo>
                        <a:pt x="591" y="587"/>
                      </a:lnTo>
                      <a:lnTo>
                        <a:pt x="591" y="587"/>
                      </a:lnTo>
                      <a:lnTo>
                        <a:pt x="611" y="585"/>
                      </a:lnTo>
                      <a:lnTo>
                        <a:pt x="629" y="582"/>
                      </a:lnTo>
                      <a:lnTo>
                        <a:pt x="647" y="577"/>
                      </a:lnTo>
                      <a:lnTo>
                        <a:pt x="664" y="568"/>
                      </a:lnTo>
                      <a:lnTo>
                        <a:pt x="664" y="568"/>
                      </a:lnTo>
                      <a:lnTo>
                        <a:pt x="670" y="578"/>
                      </a:lnTo>
                      <a:lnTo>
                        <a:pt x="676" y="587"/>
                      </a:lnTo>
                      <a:lnTo>
                        <a:pt x="684" y="595"/>
                      </a:lnTo>
                      <a:lnTo>
                        <a:pt x="692" y="604"/>
                      </a:lnTo>
                      <a:lnTo>
                        <a:pt x="701" y="611"/>
                      </a:lnTo>
                      <a:lnTo>
                        <a:pt x="711" y="617"/>
                      </a:lnTo>
                      <a:lnTo>
                        <a:pt x="722" y="623"/>
                      </a:lnTo>
                      <a:lnTo>
                        <a:pt x="733" y="629"/>
                      </a:lnTo>
                      <a:lnTo>
                        <a:pt x="733" y="629"/>
                      </a:lnTo>
                      <a:lnTo>
                        <a:pt x="733" y="629"/>
                      </a:lnTo>
                      <a:lnTo>
                        <a:pt x="740" y="632"/>
                      </a:lnTo>
                      <a:lnTo>
                        <a:pt x="747" y="633"/>
                      </a:lnTo>
                      <a:lnTo>
                        <a:pt x="747" y="633"/>
                      </a:lnTo>
                      <a:lnTo>
                        <a:pt x="753" y="632"/>
                      </a:lnTo>
                      <a:lnTo>
                        <a:pt x="759" y="630"/>
                      </a:lnTo>
                      <a:lnTo>
                        <a:pt x="764" y="627"/>
                      </a:lnTo>
                      <a:lnTo>
                        <a:pt x="769" y="623"/>
                      </a:lnTo>
                      <a:lnTo>
                        <a:pt x="769" y="623"/>
                      </a:lnTo>
                      <a:lnTo>
                        <a:pt x="773" y="618"/>
                      </a:lnTo>
                      <a:lnTo>
                        <a:pt x="776" y="613"/>
                      </a:lnTo>
                      <a:lnTo>
                        <a:pt x="778" y="607"/>
                      </a:lnTo>
                      <a:lnTo>
                        <a:pt x="779" y="601"/>
                      </a:lnTo>
                      <a:lnTo>
                        <a:pt x="779" y="601"/>
                      </a:lnTo>
                      <a:lnTo>
                        <a:pt x="778" y="595"/>
                      </a:lnTo>
                      <a:lnTo>
                        <a:pt x="776" y="589"/>
                      </a:lnTo>
                      <a:lnTo>
                        <a:pt x="773" y="584"/>
                      </a:lnTo>
                      <a:lnTo>
                        <a:pt x="769" y="579"/>
                      </a:lnTo>
                      <a:lnTo>
                        <a:pt x="769" y="579"/>
                      </a:lnTo>
                      <a:lnTo>
                        <a:pt x="764" y="574"/>
                      </a:lnTo>
                      <a:lnTo>
                        <a:pt x="758" y="572"/>
                      </a:lnTo>
                      <a:lnTo>
                        <a:pt x="759" y="572"/>
                      </a:lnTo>
                      <a:lnTo>
                        <a:pt x="759" y="572"/>
                      </a:lnTo>
                      <a:lnTo>
                        <a:pt x="750" y="567"/>
                      </a:lnTo>
                      <a:lnTo>
                        <a:pt x="742" y="562"/>
                      </a:lnTo>
                      <a:lnTo>
                        <a:pt x="736" y="557"/>
                      </a:lnTo>
                      <a:lnTo>
                        <a:pt x="729" y="551"/>
                      </a:lnTo>
                      <a:lnTo>
                        <a:pt x="723" y="544"/>
                      </a:lnTo>
                      <a:lnTo>
                        <a:pt x="719" y="535"/>
                      </a:lnTo>
                      <a:lnTo>
                        <a:pt x="715" y="527"/>
                      </a:lnTo>
                      <a:lnTo>
                        <a:pt x="715" y="527"/>
                      </a:lnTo>
                      <a:lnTo>
                        <a:pt x="717" y="513"/>
                      </a:lnTo>
                      <a:lnTo>
                        <a:pt x="722" y="501"/>
                      </a:lnTo>
                      <a:lnTo>
                        <a:pt x="728" y="490"/>
                      </a:lnTo>
                      <a:lnTo>
                        <a:pt x="736" y="480"/>
                      </a:lnTo>
                      <a:lnTo>
                        <a:pt x="746" y="473"/>
                      </a:lnTo>
                      <a:lnTo>
                        <a:pt x="757" y="467"/>
                      </a:lnTo>
                      <a:lnTo>
                        <a:pt x="769" y="463"/>
                      </a:lnTo>
                      <a:lnTo>
                        <a:pt x="783" y="462"/>
                      </a:lnTo>
                      <a:lnTo>
                        <a:pt x="783" y="462"/>
                      </a:lnTo>
                      <a:lnTo>
                        <a:pt x="783" y="462"/>
                      </a:lnTo>
                      <a:lnTo>
                        <a:pt x="783" y="462"/>
                      </a:lnTo>
                      <a:lnTo>
                        <a:pt x="783" y="462"/>
                      </a:lnTo>
                      <a:lnTo>
                        <a:pt x="789" y="461"/>
                      </a:lnTo>
                      <a:lnTo>
                        <a:pt x="795" y="460"/>
                      </a:lnTo>
                      <a:lnTo>
                        <a:pt x="800" y="456"/>
                      </a:lnTo>
                      <a:lnTo>
                        <a:pt x="804" y="452"/>
                      </a:lnTo>
                      <a:lnTo>
                        <a:pt x="804" y="452"/>
                      </a:lnTo>
                      <a:lnTo>
                        <a:pt x="808" y="447"/>
                      </a:lnTo>
                      <a:lnTo>
                        <a:pt x="812" y="443"/>
                      </a:lnTo>
                      <a:lnTo>
                        <a:pt x="813" y="437"/>
                      </a:lnTo>
                      <a:lnTo>
                        <a:pt x="814" y="430"/>
                      </a:lnTo>
                      <a:lnTo>
                        <a:pt x="814" y="430"/>
                      </a:lnTo>
                      <a:lnTo>
                        <a:pt x="813" y="424"/>
                      </a:lnTo>
                      <a:lnTo>
                        <a:pt x="812" y="418"/>
                      </a:lnTo>
                      <a:lnTo>
                        <a:pt x="808" y="413"/>
                      </a:lnTo>
                      <a:lnTo>
                        <a:pt x="804" y="408"/>
                      </a:lnTo>
                      <a:lnTo>
                        <a:pt x="804" y="408"/>
                      </a:lnTo>
                      <a:lnTo>
                        <a:pt x="800" y="405"/>
                      </a:lnTo>
                      <a:lnTo>
                        <a:pt x="794" y="401"/>
                      </a:lnTo>
                      <a:lnTo>
                        <a:pt x="789" y="400"/>
                      </a:lnTo>
                      <a:lnTo>
                        <a:pt x="783" y="399"/>
                      </a:lnTo>
                      <a:lnTo>
                        <a:pt x="783" y="399"/>
                      </a:lnTo>
                      <a:lnTo>
                        <a:pt x="783" y="399"/>
                      </a:lnTo>
                      <a:lnTo>
                        <a:pt x="770" y="400"/>
                      </a:lnTo>
                      <a:lnTo>
                        <a:pt x="759" y="401"/>
                      </a:lnTo>
                      <a:lnTo>
                        <a:pt x="748" y="404"/>
                      </a:lnTo>
                      <a:lnTo>
                        <a:pt x="739" y="406"/>
                      </a:lnTo>
                      <a:lnTo>
                        <a:pt x="729" y="411"/>
                      </a:lnTo>
                      <a:lnTo>
                        <a:pt x="719" y="416"/>
                      </a:lnTo>
                      <a:lnTo>
                        <a:pt x="709" y="421"/>
                      </a:lnTo>
                      <a:lnTo>
                        <a:pt x="701" y="427"/>
                      </a:lnTo>
                      <a:lnTo>
                        <a:pt x="694" y="434"/>
                      </a:lnTo>
                      <a:lnTo>
                        <a:pt x="686" y="441"/>
                      </a:lnTo>
                      <a:lnTo>
                        <a:pt x="679" y="450"/>
                      </a:lnTo>
                      <a:lnTo>
                        <a:pt x="673" y="458"/>
                      </a:lnTo>
                      <a:lnTo>
                        <a:pt x="668" y="468"/>
                      </a:lnTo>
                      <a:lnTo>
                        <a:pt x="663" y="478"/>
                      </a:lnTo>
                      <a:lnTo>
                        <a:pt x="659" y="488"/>
                      </a:lnTo>
                      <a:lnTo>
                        <a:pt x="656" y="499"/>
                      </a:lnTo>
                      <a:lnTo>
                        <a:pt x="656" y="499"/>
                      </a:lnTo>
                      <a:lnTo>
                        <a:pt x="650" y="504"/>
                      </a:lnTo>
                      <a:lnTo>
                        <a:pt x="642" y="510"/>
                      </a:lnTo>
                      <a:lnTo>
                        <a:pt x="634" y="513"/>
                      </a:lnTo>
                      <a:lnTo>
                        <a:pt x="627" y="517"/>
                      </a:lnTo>
                      <a:lnTo>
                        <a:pt x="618" y="519"/>
                      </a:lnTo>
                      <a:lnTo>
                        <a:pt x="609" y="522"/>
                      </a:lnTo>
                      <a:lnTo>
                        <a:pt x="601" y="523"/>
                      </a:lnTo>
                      <a:lnTo>
                        <a:pt x="591" y="524"/>
                      </a:lnTo>
                      <a:lnTo>
                        <a:pt x="591" y="524"/>
                      </a:lnTo>
                      <a:lnTo>
                        <a:pt x="581" y="523"/>
                      </a:lnTo>
                      <a:lnTo>
                        <a:pt x="572" y="522"/>
                      </a:lnTo>
                      <a:lnTo>
                        <a:pt x="563" y="519"/>
                      </a:lnTo>
                      <a:lnTo>
                        <a:pt x="555" y="516"/>
                      </a:lnTo>
                      <a:lnTo>
                        <a:pt x="546" y="512"/>
                      </a:lnTo>
                      <a:lnTo>
                        <a:pt x="538" y="507"/>
                      </a:lnTo>
                      <a:lnTo>
                        <a:pt x="530" y="502"/>
                      </a:lnTo>
                      <a:lnTo>
                        <a:pt x="523" y="495"/>
                      </a:lnTo>
                      <a:lnTo>
                        <a:pt x="517" y="489"/>
                      </a:lnTo>
                      <a:lnTo>
                        <a:pt x="512" y="482"/>
                      </a:lnTo>
                      <a:lnTo>
                        <a:pt x="507" y="473"/>
                      </a:lnTo>
                      <a:lnTo>
                        <a:pt x="503" y="465"/>
                      </a:lnTo>
                      <a:lnTo>
                        <a:pt x="500" y="456"/>
                      </a:lnTo>
                      <a:lnTo>
                        <a:pt x="497" y="447"/>
                      </a:lnTo>
                      <a:lnTo>
                        <a:pt x="496" y="438"/>
                      </a:lnTo>
                      <a:lnTo>
                        <a:pt x="495" y="428"/>
                      </a:lnTo>
                      <a:lnTo>
                        <a:pt x="495" y="428"/>
                      </a:lnTo>
                      <a:lnTo>
                        <a:pt x="496" y="418"/>
                      </a:lnTo>
                      <a:lnTo>
                        <a:pt x="497" y="408"/>
                      </a:lnTo>
                      <a:lnTo>
                        <a:pt x="500" y="399"/>
                      </a:lnTo>
                      <a:lnTo>
                        <a:pt x="503" y="390"/>
                      </a:lnTo>
                      <a:lnTo>
                        <a:pt x="507" y="382"/>
                      </a:lnTo>
                      <a:lnTo>
                        <a:pt x="512" y="374"/>
                      </a:lnTo>
                      <a:lnTo>
                        <a:pt x="517" y="366"/>
                      </a:lnTo>
                      <a:lnTo>
                        <a:pt x="523" y="360"/>
                      </a:lnTo>
                      <a:lnTo>
                        <a:pt x="530" y="354"/>
                      </a:lnTo>
                      <a:lnTo>
                        <a:pt x="538" y="347"/>
                      </a:lnTo>
                      <a:lnTo>
                        <a:pt x="546" y="343"/>
                      </a:lnTo>
                      <a:lnTo>
                        <a:pt x="555" y="339"/>
                      </a:lnTo>
                      <a:lnTo>
                        <a:pt x="563" y="335"/>
                      </a:lnTo>
                      <a:lnTo>
                        <a:pt x="572" y="333"/>
                      </a:lnTo>
                      <a:lnTo>
                        <a:pt x="581" y="332"/>
                      </a:lnTo>
                      <a:lnTo>
                        <a:pt x="591" y="332"/>
                      </a:lnTo>
                      <a:lnTo>
                        <a:pt x="591" y="332"/>
                      </a:lnTo>
                      <a:lnTo>
                        <a:pt x="602" y="332"/>
                      </a:lnTo>
                      <a:lnTo>
                        <a:pt x="612" y="334"/>
                      </a:lnTo>
                      <a:lnTo>
                        <a:pt x="622" y="336"/>
                      </a:lnTo>
                      <a:lnTo>
                        <a:pt x="631" y="340"/>
                      </a:lnTo>
                      <a:lnTo>
                        <a:pt x="641" y="345"/>
                      </a:lnTo>
                      <a:lnTo>
                        <a:pt x="650" y="351"/>
                      </a:lnTo>
                      <a:lnTo>
                        <a:pt x="657" y="357"/>
                      </a:lnTo>
                      <a:lnTo>
                        <a:pt x="664" y="365"/>
                      </a:lnTo>
                      <a:lnTo>
                        <a:pt x="664" y="365"/>
                      </a:lnTo>
                      <a:lnTo>
                        <a:pt x="664" y="366"/>
                      </a:lnTo>
                      <a:lnTo>
                        <a:pt x="664" y="366"/>
                      </a:lnTo>
                      <a:lnTo>
                        <a:pt x="669" y="369"/>
                      </a:lnTo>
                      <a:lnTo>
                        <a:pt x="675" y="372"/>
                      </a:lnTo>
                      <a:lnTo>
                        <a:pt x="681" y="374"/>
                      </a:lnTo>
                      <a:lnTo>
                        <a:pt x="687" y="374"/>
                      </a:lnTo>
                      <a:lnTo>
                        <a:pt x="687" y="374"/>
                      </a:lnTo>
                      <a:lnTo>
                        <a:pt x="694" y="374"/>
                      </a:lnTo>
                      <a:lnTo>
                        <a:pt x="700" y="372"/>
                      </a:lnTo>
                      <a:lnTo>
                        <a:pt x="705" y="369"/>
                      </a:lnTo>
                      <a:lnTo>
                        <a:pt x="709" y="366"/>
                      </a:lnTo>
                      <a:lnTo>
                        <a:pt x="709" y="366"/>
                      </a:lnTo>
                      <a:lnTo>
                        <a:pt x="713" y="361"/>
                      </a:lnTo>
                      <a:lnTo>
                        <a:pt x="717" y="355"/>
                      </a:lnTo>
                      <a:lnTo>
                        <a:pt x="718" y="349"/>
                      </a:lnTo>
                      <a:lnTo>
                        <a:pt x="719" y="343"/>
                      </a:lnTo>
                      <a:lnTo>
                        <a:pt x="719" y="343"/>
                      </a:lnTo>
                      <a:lnTo>
                        <a:pt x="718" y="338"/>
                      </a:lnTo>
                      <a:lnTo>
                        <a:pt x="717" y="334"/>
                      </a:lnTo>
                      <a:lnTo>
                        <a:pt x="713" y="326"/>
                      </a:lnTo>
                      <a:lnTo>
                        <a:pt x="713" y="324"/>
                      </a:lnTo>
                      <a:lnTo>
                        <a:pt x="713" y="324"/>
                      </a:lnTo>
                      <a:lnTo>
                        <a:pt x="706" y="316"/>
                      </a:lnTo>
                      <a:lnTo>
                        <a:pt x="696" y="307"/>
                      </a:lnTo>
                      <a:lnTo>
                        <a:pt x="687" y="300"/>
                      </a:lnTo>
                      <a:lnTo>
                        <a:pt x="678" y="294"/>
                      </a:lnTo>
                      <a:lnTo>
                        <a:pt x="668" y="288"/>
                      </a:lnTo>
                      <a:lnTo>
                        <a:pt x="657" y="283"/>
                      </a:lnTo>
                      <a:lnTo>
                        <a:pt x="646" y="278"/>
                      </a:lnTo>
                      <a:lnTo>
                        <a:pt x="635" y="274"/>
                      </a:lnTo>
                      <a:lnTo>
                        <a:pt x="635" y="274"/>
                      </a:lnTo>
                      <a:lnTo>
                        <a:pt x="633" y="250"/>
                      </a:lnTo>
                      <a:lnTo>
                        <a:pt x="628" y="225"/>
                      </a:lnTo>
                      <a:lnTo>
                        <a:pt x="620" y="204"/>
                      </a:lnTo>
                      <a:lnTo>
                        <a:pt x="611" y="182"/>
                      </a:lnTo>
                      <a:lnTo>
                        <a:pt x="598" y="162"/>
                      </a:lnTo>
                      <a:lnTo>
                        <a:pt x="584" y="144"/>
                      </a:lnTo>
                      <a:lnTo>
                        <a:pt x="568" y="127"/>
                      </a:lnTo>
                      <a:lnTo>
                        <a:pt x="550" y="112"/>
                      </a:lnTo>
                      <a:lnTo>
                        <a:pt x="550" y="112"/>
                      </a:lnTo>
                      <a:lnTo>
                        <a:pt x="559" y="101"/>
                      </a:lnTo>
                      <a:lnTo>
                        <a:pt x="570" y="91"/>
                      </a:lnTo>
                      <a:lnTo>
                        <a:pt x="581" y="83"/>
                      </a:lnTo>
                      <a:lnTo>
                        <a:pt x="595" y="77"/>
                      </a:lnTo>
                      <a:lnTo>
                        <a:pt x="607" y="71"/>
                      </a:lnTo>
                      <a:lnTo>
                        <a:pt x="622" y="67"/>
                      </a:lnTo>
                      <a:lnTo>
                        <a:pt x="636" y="64"/>
                      </a:lnTo>
                      <a:lnTo>
                        <a:pt x="651" y="63"/>
                      </a:lnTo>
                      <a:lnTo>
                        <a:pt x="651" y="63"/>
                      </a:lnTo>
                      <a:lnTo>
                        <a:pt x="669" y="64"/>
                      </a:lnTo>
                      <a:lnTo>
                        <a:pt x="687" y="69"/>
                      </a:lnTo>
                      <a:lnTo>
                        <a:pt x="705" y="75"/>
                      </a:lnTo>
                      <a:lnTo>
                        <a:pt x="720" y="84"/>
                      </a:lnTo>
                      <a:lnTo>
                        <a:pt x="734" y="94"/>
                      </a:lnTo>
                      <a:lnTo>
                        <a:pt x="747" y="106"/>
                      </a:lnTo>
                      <a:lnTo>
                        <a:pt x="758" y="121"/>
                      </a:lnTo>
                      <a:lnTo>
                        <a:pt x="768" y="135"/>
                      </a:lnTo>
                      <a:lnTo>
                        <a:pt x="768" y="135"/>
                      </a:lnTo>
                      <a:lnTo>
                        <a:pt x="752" y="140"/>
                      </a:lnTo>
                      <a:lnTo>
                        <a:pt x="736" y="147"/>
                      </a:lnTo>
                      <a:lnTo>
                        <a:pt x="722" y="157"/>
                      </a:lnTo>
                      <a:lnTo>
                        <a:pt x="708" y="168"/>
                      </a:lnTo>
                      <a:lnTo>
                        <a:pt x="709" y="168"/>
                      </a:lnTo>
                      <a:lnTo>
                        <a:pt x="709" y="168"/>
                      </a:lnTo>
                      <a:lnTo>
                        <a:pt x="707" y="171"/>
                      </a:lnTo>
                      <a:lnTo>
                        <a:pt x="707" y="171"/>
                      </a:lnTo>
                      <a:lnTo>
                        <a:pt x="702" y="175"/>
                      </a:lnTo>
                      <a:lnTo>
                        <a:pt x="700" y="180"/>
                      </a:lnTo>
                      <a:lnTo>
                        <a:pt x="698" y="186"/>
                      </a:lnTo>
                      <a:lnTo>
                        <a:pt x="697" y="193"/>
                      </a:lnTo>
                      <a:lnTo>
                        <a:pt x="697" y="193"/>
                      </a:lnTo>
                      <a:lnTo>
                        <a:pt x="698" y="199"/>
                      </a:lnTo>
                      <a:lnTo>
                        <a:pt x="700" y="205"/>
                      </a:lnTo>
                      <a:lnTo>
                        <a:pt x="702" y="210"/>
                      </a:lnTo>
                      <a:lnTo>
                        <a:pt x="707" y="214"/>
                      </a:lnTo>
                      <a:lnTo>
                        <a:pt x="707" y="214"/>
                      </a:lnTo>
                      <a:lnTo>
                        <a:pt x="712" y="219"/>
                      </a:lnTo>
                      <a:lnTo>
                        <a:pt x="717" y="222"/>
                      </a:lnTo>
                      <a:lnTo>
                        <a:pt x="723" y="223"/>
                      </a:lnTo>
                      <a:lnTo>
                        <a:pt x="729" y="224"/>
                      </a:lnTo>
                      <a:lnTo>
                        <a:pt x="729" y="224"/>
                      </a:lnTo>
                      <a:lnTo>
                        <a:pt x="734" y="223"/>
                      </a:lnTo>
                      <a:lnTo>
                        <a:pt x="739" y="222"/>
                      </a:lnTo>
                      <a:lnTo>
                        <a:pt x="744" y="221"/>
                      </a:lnTo>
                      <a:lnTo>
                        <a:pt x="748" y="217"/>
                      </a:lnTo>
                      <a:lnTo>
                        <a:pt x="748" y="218"/>
                      </a:lnTo>
                      <a:lnTo>
                        <a:pt x="748" y="218"/>
                      </a:lnTo>
                      <a:lnTo>
                        <a:pt x="751" y="214"/>
                      </a:lnTo>
                      <a:lnTo>
                        <a:pt x="751" y="214"/>
                      </a:lnTo>
                      <a:lnTo>
                        <a:pt x="751" y="214"/>
                      </a:lnTo>
                      <a:lnTo>
                        <a:pt x="751" y="214"/>
                      </a:lnTo>
                      <a:lnTo>
                        <a:pt x="751" y="214"/>
                      </a:lnTo>
                      <a:lnTo>
                        <a:pt x="751" y="214"/>
                      </a:lnTo>
                      <a:lnTo>
                        <a:pt x="757" y="210"/>
                      </a:lnTo>
                      <a:lnTo>
                        <a:pt x="763" y="205"/>
                      </a:lnTo>
                      <a:lnTo>
                        <a:pt x="769" y="201"/>
                      </a:lnTo>
                      <a:lnTo>
                        <a:pt x="776" y="199"/>
                      </a:lnTo>
                      <a:lnTo>
                        <a:pt x="784" y="196"/>
                      </a:lnTo>
                      <a:lnTo>
                        <a:pt x="792" y="195"/>
                      </a:lnTo>
                      <a:lnTo>
                        <a:pt x="800" y="195"/>
                      </a:lnTo>
                      <a:lnTo>
                        <a:pt x="807" y="195"/>
                      </a:lnTo>
                      <a:lnTo>
                        <a:pt x="807" y="195"/>
                      </a:lnTo>
                      <a:lnTo>
                        <a:pt x="815" y="196"/>
                      </a:lnTo>
                      <a:lnTo>
                        <a:pt x="823" y="199"/>
                      </a:lnTo>
                      <a:lnTo>
                        <a:pt x="830" y="202"/>
                      </a:lnTo>
                      <a:lnTo>
                        <a:pt x="836" y="206"/>
                      </a:lnTo>
                      <a:lnTo>
                        <a:pt x="842" y="211"/>
                      </a:lnTo>
                      <a:lnTo>
                        <a:pt x="848" y="216"/>
                      </a:lnTo>
                      <a:lnTo>
                        <a:pt x="853" y="222"/>
                      </a:lnTo>
                      <a:lnTo>
                        <a:pt x="858" y="229"/>
                      </a:lnTo>
                      <a:lnTo>
                        <a:pt x="858" y="229"/>
                      </a:lnTo>
                      <a:lnTo>
                        <a:pt x="858" y="229"/>
                      </a:lnTo>
                      <a:lnTo>
                        <a:pt x="858" y="229"/>
                      </a:lnTo>
                      <a:lnTo>
                        <a:pt x="858" y="230"/>
                      </a:lnTo>
                      <a:lnTo>
                        <a:pt x="858" y="230"/>
                      </a:lnTo>
                      <a:lnTo>
                        <a:pt x="858" y="230"/>
                      </a:lnTo>
                      <a:lnTo>
                        <a:pt x="862" y="234"/>
                      </a:lnTo>
                      <a:lnTo>
                        <a:pt x="862" y="234"/>
                      </a:lnTo>
                      <a:lnTo>
                        <a:pt x="867" y="238"/>
                      </a:lnTo>
                      <a:lnTo>
                        <a:pt x="872" y="240"/>
                      </a:lnTo>
                      <a:lnTo>
                        <a:pt x="878" y="243"/>
                      </a:lnTo>
                      <a:lnTo>
                        <a:pt x="884" y="243"/>
                      </a:lnTo>
                      <a:lnTo>
                        <a:pt x="884" y="243"/>
                      </a:lnTo>
                      <a:lnTo>
                        <a:pt x="890" y="243"/>
                      </a:lnTo>
                      <a:lnTo>
                        <a:pt x="896" y="240"/>
                      </a:lnTo>
                      <a:lnTo>
                        <a:pt x="901" y="238"/>
                      </a:lnTo>
                      <a:lnTo>
                        <a:pt x="906" y="234"/>
                      </a:lnTo>
                      <a:lnTo>
                        <a:pt x="906" y="234"/>
                      </a:lnTo>
                      <a:lnTo>
                        <a:pt x="911" y="229"/>
                      </a:lnTo>
                      <a:lnTo>
                        <a:pt x="913" y="223"/>
                      </a:lnTo>
                      <a:lnTo>
                        <a:pt x="914" y="217"/>
                      </a:lnTo>
                      <a:lnTo>
                        <a:pt x="915" y="211"/>
                      </a:lnTo>
                      <a:lnTo>
                        <a:pt x="915" y="211"/>
                      </a:lnTo>
                      <a:lnTo>
                        <a:pt x="915" y="206"/>
                      </a:lnTo>
                      <a:lnTo>
                        <a:pt x="914" y="202"/>
                      </a:lnTo>
                      <a:lnTo>
                        <a:pt x="909" y="194"/>
                      </a:lnTo>
                      <a:lnTo>
                        <a:pt x="911" y="194"/>
                      </a:lnTo>
                      <a:lnTo>
                        <a:pt x="911" y="194"/>
                      </a:lnTo>
                      <a:lnTo>
                        <a:pt x="903" y="183"/>
                      </a:lnTo>
                      <a:lnTo>
                        <a:pt x="896" y="174"/>
                      </a:lnTo>
                      <a:lnTo>
                        <a:pt x="887" y="166"/>
                      </a:lnTo>
                      <a:lnTo>
                        <a:pt x="879" y="158"/>
                      </a:lnTo>
                      <a:lnTo>
                        <a:pt x="869" y="152"/>
                      </a:lnTo>
                      <a:lnTo>
                        <a:pt x="858" y="146"/>
                      </a:lnTo>
                      <a:lnTo>
                        <a:pt x="847" y="141"/>
                      </a:lnTo>
                      <a:lnTo>
                        <a:pt x="836" y="138"/>
                      </a:lnTo>
                      <a:lnTo>
                        <a:pt x="836" y="138"/>
                      </a:lnTo>
                      <a:lnTo>
                        <a:pt x="831" y="123"/>
                      </a:lnTo>
                      <a:lnTo>
                        <a:pt x="825" y="110"/>
                      </a:lnTo>
                      <a:lnTo>
                        <a:pt x="818" y="96"/>
                      </a:lnTo>
                      <a:lnTo>
                        <a:pt x="811" y="84"/>
                      </a:lnTo>
                      <a:lnTo>
                        <a:pt x="811" y="84"/>
                      </a:lnTo>
                      <a:lnTo>
                        <a:pt x="824" y="80"/>
                      </a:lnTo>
                      <a:lnTo>
                        <a:pt x="837" y="77"/>
                      </a:lnTo>
                      <a:lnTo>
                        <a:pt x="852" y="74"/>
                      </a:lnTo>
                      <a:lnTo>
                        <a:pt x="865" y="74"/>
                      </a:lnTo>
                      <a:lnTo>
                        <a:pt x="865" y="74"/>
                      </a:lnTo>
                      <a:lnTo>
                        <a:pt x="882" y="75"/>
                      </a:lnTo>
                      <a:lnTo>
                        <a:pt x="898" y="78"/>
                      </a:lnTo>
                      <a:lnTo>
                        <a:pt x="913" y="82"/>
                      </a:lnTo>
                      <a:lnTo>
                        <a:pt x="928" y="86"/>
                      </a:lnTo>
                      <a:lnTo>
                        <a:pt x="942" y="94"/>
                      </a:lnTo>
                      <a:lnTo>
                        <a:pt x="956" y="101"/>
                      </a:lnTo>
                      <a:lnTo>
                        <a:pt x="968" y="111"/>
                      </a:lnTo>
                      <a:lnTo>
                        <a:pt x="979" y="121"/>
                      </a:lnTo>
                      <a:lnTo>
                        <a:pt x="990" y="133"/>
                      </a:lnTo>
                      <a:lnTo>
                        <a:pt x="998" y="145"/>
                      </a:lnTo>
                      <a:lnTo>
                        <a:pt x="1007" y="158"/>
                      </a:lnTo>
                      <a:lnTo>
                        <a:pt x="1013" y="172"/>
                      </a:lnTo>
                      <a:lnTo>
                        <a:pt x="1019" y="186"/>
                      </a:lnTo>
                      <a:lnTo>
                        <a:pt x="1023" y="202"/>
                      </a:lnTo>
                      <a:lnTo>
                        <a:pt x="1025" y="218"/>
                      </a:lnTo>
                      <a:lnTo>
                        <a:pt x="1026" y="234"/>
                      </a:lnTo>
                      <a:lnTo>
                        <a:pt x="1026" y="234"/>
                      </a:lnTo>
                      <a:lnTo>
                        <a:pt x="1025" y="255"/>
                      </a:lnTo>
                      <a:lnTo>
                        <a:pt x="1020" y="274"/>
                      </a:lnTo>
                      <a:lnTo>
                        <a:pt x="1014" y="294"/>
                      </a:lnTo>
                      <a:lnTo>
                        <a:pt x="1006" y="311"/>
                      </a:lnTo>
                      <a:lnTo>
                        <a:pt x="1006" y="311"/>
                      </a:lnTo>
                      <a:lnTo>
                        <a:pt x="992" y="305"/>
                      </a:lnTo>
                      <a:lnTo>
                        <a:pt x="978" y="300"/>
                      </a:lnTo>
                      <a:lnTo>
                        <a:pt x="962" y="297"/>
                      </a:lnTo>
                      <a:lnTo>
                        <a:pt x="946" y="296"/>
                      </a:lnTo>
                      <a:lnTo>
                        <a:pt x="946" y="296"/>
                      </a:lnTo>
                      <a:lnTo>
                        <a:pt x="934" y="297"/>
                      </a:lnTo>
                      <a:lnTo>
                        <a:pt x="921" y="300"/>
                      </a:lnTo>
                      <a:lnTo>
                        <a:pt x="911" y="302"/>
                      </a:lnTo>
                      <a:lnTo>
                        <a:pt x="898" y="307"/>
                      </a:lnTo>
                      <a:lnTo>
                        <a:pt x="887" y="312"/>
                      </a:lnTo>
                      <a:lnTo>
                        <a:pt x="878" y="318"/>
                      </a:lnTo>
                      <a:lnTo>
                        <a:pt x="868" y="326"/>
                      </a:lnTo>
                      <a:lnTo>
                        <a:pt x="858" y="334"/>
                      </a:lnTo>
                      <a:lnTo>
                        <a:pt x="858" y="334"/>
                      </a:lnTo>
                      <a:lnTo>
                        <a:pt x="858" y="335"/>
                      </a:lnTo>
                      <a:lnTo>
                        <a:pt x="858" y="335"/>
                      </a:lnTo>
                      <a:lnTo>
                        <a:pt x="857" y="335"/>
                      </a:lnTo>
                      <a:lnTo>
                        <a:pt x="857" y="335"/>
                      </a:lnTo>
                      <a:lnTo>
                        <a:pt x="857" y="335"/>
                      </a:lnTo>
                      <a:lnTo>
                        <a:pt x="857" y="335"/>
                      </a:lnTo>
                      <a:lnTo>
                        <a:pt x="857" y="335"/>
                      </a:lnTo>
                      <a:lnTo>
                        <a:pt x="853" y="340"/>
                      </a:lnTo>
                      <a:lnTo>
                        <a:pt x="851" y="345"/>
                      </a:lnTo>
                      <a:lnTo>
                        <a:pt x="850" y="351"/>
                      </a:lnTo>
                      <a:lnTo>
                        <a:pt x="848" y="357"/>
                      </a:lnTo>
                      <a:lnTo>
                        <a:pt x="848" y="357"/>
                      </a:lnTo>
                      <a:lnTo>
                        <a:pt x="850" y="363"/>
                      </a:lnTo>
                      <a:lnTo>
                        <a:pt x="851" y="369"/>
                      </a:lnTo>
                      <a:lnTo>
                        <a:pt x="853" y="374"/>
                      </a:lnTo>
                      <a:lnTo>
                        <a:pt x="858" y="379"/>
                      </a:lnTo>
                      <a:lnTo>
                        <a:pt x="858" y="379"/>
                      </a:lnTo>
                      <a:lnTo>
                        <a:pt x="863" y="383"/>
                      </a:lnTo>
                      <a:lnTo>
                        <a:pt x="868" y="386"/>
                      </a:lnTo>
                      <a:lnTo>
                        <a:pt x="874" y="388"/>
                      </a:lnTo>
                      <a:lnTo>
                        <a:pt x="880" y="389"/>
                      </a:lnTo>
                      <a:lnTo>
                        <a:pt x="880" y="389"/>
                      </a:lnTo>
                      <a:lnTo>
                        <a:pt x="886" y="388"/>
                      </a:lnTo>
                      <a:lnTo>
                        <a:pt x="892" y="386"/>
                      </a:lnTo>
                      <a:lnTo>
                        <a:pt x="897" y="383"/>
                      </a:lnTo>
                      <a:lnTo>
                        <a:pt x="902" y="379"/>
                      </a:lnTo>
                      <a:lnTo>
                        <a:pt x="902" y="379"/>
                      </a:lnTo>
                      <a:lnTo>
                        <a:pt x="902" y="379"/>
                      </a:lnTo>
                      <a:lnTo>
                        <a:pt x="902" y="379"/>
                      </a:lnTo>
                      <a:lnTo>
                        <a:pt x="902" y="379"/>
                      </a:lnTo>
                      <a:lnTo>
                        <a:pt x="912" y="371"/>
                      </a:lnTo>
                      <a:lnTo>
                        <a:pt x="923" y="365"/>
                      </a:lnTo>
                      <a:lnTo>
                        <a:pt x="935" y="361"/>
                      </a:lnTo>
                      <a:lnTo>
                        <a:pt x="947" y="360"/>
                      </a:lnTo>
                      <a:lnTo>
                        <a:pt x="947" y="360"/>
                      </a:lnTo>
                      <a:lnTo>
                        <a:pt x="959" y="361"/>
                      </a:lnTo>
                      <a:lnTo>
                        <a:pt x="971" y="365"/>
                      </a:lnTo>
                      <a:lnTo>
                        <a:pt x="982" y="371"/>
                      </a:lnTo>
                      <a:lnTo>
                        <a:pt x="992" y="378"/>
                      </a:lnTo>
                      <a:lnTo>
                        <a:pt x="992" y="378"/>
                      </a:lnTo>
                      <a:lnTo>
                        <a:pt x="1001" y="388"/>
                      </a:lnTo>
                      <a:lnTo>
                        <a:pt x="1007" y="399"/>
                      </a:lnTo>
                      <a:lnTo>
                        <a:pt x="1010" y="411"/>
                      </a:lnTo>
                      <a:lnTo>
                        <a:pt x="1012" y="423"/>
                      </a:lnTo>
                      <a:lnTo>
                        <a:pt x="1012" y="423"/>
                      </a:lnTo>
                      <a:lnTo>
                        <a:pt x="1010" y="435"/>
                      </a:lnTo>
                      <a:lnTo>
                        <a:pt x="1007" y="446"/>
                      </a:lnTo>
                      <a:lnTo>
                        <a:pt x="1002" y="458"/>
                      </a:lnTo>
                      <a:lnTo>
                        <a:pt x="993" y="468"/>
                      </a:lnTo>
                      <a:lnTo>
                        <a:pt x="993" y="468"/>
                      </a:lnTo>
                      <a:lnTo>
                        <a:pt x="993" y="468"/>
                      </a:lnTo>
                      <a:lnTo>
                        <a:pt x="993" y="469"/>
                      </a:lnTo>
                      <a:lnTo>
                        <a:pt x="993" y="469"/>
                      </a:lnTo>
                      <a:lnTo>
                        <a:pt x="989" y="474"/>
                      </a:lnTo>
                      <a:lnTo>
                        <a:pt x="986" y="479"/>
                      </a:lnTo>
                      <a:lnTo>
                        <a:pt x="985" y="485"/>
                      </a:lnTo>
                      <a:lnTo>
                        <a:pt x="984" y="491"/>
                      </a:lnTo>
                      <a:lnTo>
                        <a:pt x="984" y="491"/>
                      </a:lnTo>
                      <a:lnTo>
                        <a:pt x="985" y="498"/>
                      </a:lnTo>
                      <a:lnTo>
                        <a:pt x="986" y="504"/>
                      </a:lnTo>
                      <a:lnTo>
                        <a:pt x="989" y="508"/>
                      </a:lnTo>
                      <a:lnTo>
                        <a:pt x="993" y="513"/>
                      </a:lnTo>
                      <a:lnTo>
                        <a:pt x="993" y="513"/>
                      </a:lnTo>
                      <a:lnTo>
                        <a:pt x="998" y="517"/>
                      </a:lnTo>
                      <a:lnTo>
                        <a:pt x="1003" y="521"/>
                      </a:lnTo>
                      <a:lnTo>
                        <a:pt x="1009" y="522"/>
                      </a:lnTo>
                      <a:lnTo>
                        <a:pt x="1015" y="523"/>
                      </a:lnTo>
                      <a:lnTo>
                        <a:pt x="1015" y="523"/>
                      </a:lnTo>
                      <a:lnTo>
                        <a:pt x="1021" y="522"/>
                      </a:lnTo>
                      <a:lnTo>
                        <a:pt x="1028" y="521"/>
                      </a:lnTo>
                      <a:lnTo>
                        <a:pt x="1032" y="517"/>
                      </a:lnTo>
                      <a:lnTo>
                        <a:pt x="1037" y="513"/>
                      </a:lnTo>
                      <a:lnTo>
                        <a:pt x="1037" y="513"/>
                      </a:lnTo>
                      <a:lnTo>
                        <a:pt x="1039" y="512"/>
                      </a:lnTo>
                      <a:lnTo>
                        <a:pt x="1039" y="512"/>
                      </a:lnTo>
                      <a:lnTo>
                        <a:pt x="1039" y="512"/>
                      </a:lnTo>
                      <a:lnTo>
                        <a:pt x="1047" y="502"/>
                      </a:lnTo>
                      <a:lnTo>
                        <a:pt x="1054" y="493"/>
                      </a:lnTo>
                      <a:lnTo>
                        <a:pt x="1062" y="482"/>
                      </a:lnTo>
                      <a:lnTo>
                        <a:pt x="1067" y="471"/>
                      </a:lnTo>
                      <a:lnTo>
                        <a:pt x="1070" y="458"/>
                      </a:lnTo>
                      <a:lnTo>
                        <a:pt x="1074" y="446"/>
                      </a:lnTo>
                      <a:lnTo>
                        <a:pt x="1075" y="434"/>
                      </a:lnTo>
                      <a:lnTo>
                        <a:pt x="1075" y="422"/>
                      </a:lnTo>
                      <a:lnTo>
                        <a:pt x="1075" y="422"/>
                      </a:lnTo>
                      <a:lnTo>
                        <a:pt x="1074" y="404"/>
                      </a:lnTo>
                      <a:lnTo>
                        <a:pt x="1069" y="386"/>
                      </a:lnTo>
                      <a:lnTo>
                        <a:pt x="1063" y="369"/>
                      </a:lnTo>
                      <a:lnTo>
                        <a:pt x="1053" y="354"/>
                      </a:lnTo>
                      <a:lnTo>
                        <a:pt x="1053" y="354"/>
                      </a:lnTo>
                      <a:lnTo>
                        <a:pt x="1062" y="340"/>
                      </a:lnTo>
                      <a:lnTo>
                        <a:pt x="1069" y="326"/>
                      </a:lnTo>
                      <a:lnTo>
                        <a:pt x="1075" y="311"/>
                      </a:lnTo>
                      <a:lnTo>
                        <a:pt x="1080" y="296"/>
                      </a:lnTo>
                      <a:lnTo>
                        <a:pt x="1084" y="282"/>
                      </a:lnTo>
                      <a:lnTo>
                        <a:pt x="1087" y="266"/>
                      </a:lnTo>
                      <a:lnTo>
                        <a:pt x="1088" y="250"/>
                      </a:lnTo>
                      <a:lnTo>
                        <a:pt x="1090" y="234"/>
                      </a:lnTo>
                      <a:lnTo>
                        <a:pt x="1090" y="234"/>
                      </a:lnTo>
                      <a:lnTo>
                        <a:pt x="1088" y="213"/>
                      </a:lnTo>
                      <a:lnTo>
                        <a:pt x="1085" y="193"/>
                      </a:lnTo>
                      <a:lnTo>
                        <a:pt x="1080" y="173"/>
                      </a:lnTo>
                      <a:lnTo>
                        <a:pt x="1074" y="155"/>
                      </a:lnTo>
                      <a:lnTo>
                        <a:pt x="1074" y="155"/>
                      </a:lnTo>
                      <a:lnTo>
                        <a:pt x="1092" y="156"/>
                      </a:lnTo>
                      <a:lnTo>
                        <a:pt x="1102" y="158"/>
                      </a:lnTo>
                      <a:lnTo>
                        <a:pt x="1110" y="161"/>
                      </a:lnTo>
                      <a:lnTo>
                        <a:pt x="1119" y="163"/>
                      </a:lnTo>
                      <a:lnTo>
                        <a:pt x="1127" y="168"/>
                      </a:lnTo>
                      <a:lnTo>
                        <a:pt x="1135" y="173"/>
                      </a:lnTo>
                      <a:lnTo>
                        <a:pt x="1142" y="178"/>
                      </a:lnTo>
                      <a:lnTo>
                        <a:pt x="1142" y="178"/>
                      </a:lnTo>
                      <a:lnTo>
                        <a:pt x="1151" y="185"/>
                      </a:lnTo>
                      <a:lnTo>
                        <a:pt x="1158" y="194"/>
                      </a:lnTo>
                      <a:lnTo>
                        <a:pt x="1165" y="202"/>
                      </a:lnTo>
                      <a:lnTo>
                        <a:pt x="1171" y="211"/>
                      </a:lnTo>
                      <a:lnTo>
                        <a:pt x="1171" y="211"/>
                      </a:lnTo>
                      <a:lnTo>
                        <a:pt x="1162" y="214"/>
                      </a:lnTo>
                      <a:lnTo>
                        <a:pt x="1152" y="218"/>
                      </a:lnTo>
                      <a:lnTo>
                        <a:pt x="1152" y="218"/>
                      </a:lnTo>
                      <a:lnTo>
                        <a:pt x="1136" y="227"/>
                      </a:lnTo>
                      <a:lnTo>
                        <a:pt x="1136" y="227"/>
                      </a:lnTo>
                      <a:lnTo>
                        <a:pt x="1135" y="228"/>
                      </a:lnTo>
                      <a:lnTo>
                        <a:pt x="1135" y="228"/>
                      </a:lnTo>
                      <a:lnTo>
                        <a:pt x="1134" y="228"/>
                      </a:lnTo>
                      <a:lnTo>
                        <a:pt x="1134" y="228"/>
                      </a:lnTo>
                      <a:lnTo>
                        <a:pt x="1134" y="228"/>
                      </a:lnTo>
                      <a:lnTo>
                        <a:pt x="1130" y="232"/>
                      </a:lnTo>
                      <a:lnTo>
                        <a:pt x="1130" y="232"/>
                      </a:lnTo>
                      <a:lnTo>
                        <a:pt x="1126" y="236"/>
                      </a:lnTo>
                      <a:lnTo>
                        <a:pt x="1124" y="241"/>
                      </a:lnTo>
                      <a:lnTo>
                        <a:pt x="1121" y="247"/>
                      </a:lnTo>
                      <a:lnTo>
                        <a:pt x="1121" y="254"/>
                      </a:lnTo>
                      <a:lnTo>
                        <a:pt x="1121" y="254"/>
                      </a:lnTo>
                      <a:lnTo>
                        <a:pt x="1121" y="260"/>
                      </a:lnTo>
                      <a:lnTo>
                        <a:pt x="1124" y="266"/>
                      </a:lnTo>
                      <a:lnTo>
                        <a:pt x="1126" y="271"/>
                      </a:lnTo>
                      <a:lnTo>
                        <a:pt x="1130" y="275"/>
                      </a:lnTo>
                      <a:lnTo>
                        <a:pt x="1130" y="275"/>
                      </a:lnTo>
                      <a:lnTo>
                        <a:pt x="1135" y="280"/>
                      </a:lnTo>
                      <a:lnTo>
                        <a:pt x="1141" y="283"/>
                      </a:lnTo>
                      <a:lnTo>
                        <a:pt x="1146" y="284"/>
                      </a:lnTo>
                      <a:lnTo>
                        <a:pt x="1152" y="285"/>
                      </a:lnTo>
                      <a:lnTo>
                        <a:pt x="1152" y="285"/>
                      </a:lnTo>
                      <a:lnTo>
                        <a:pt x="1160" y="284"/>
                      </a:lnTo>
                      <a:lnTo>
                        <a:pt x="1168" y="280"/>
                      </a:lnTo>
                      <a:lnTo>
                        <a:pt x="1169" y="282"/>
                      </a:lnTo>
                      <a:lnTo>
                        <a:pt x="1169" y="282"/>
                      </a:lnTo>
                      <a:lnTo>
                        <a:pt x="1179" y="275"/>
                      </a:lnTo>
                      <a:lnTo>
                        <a:pt x="1179" y="275"/>
                      </a:lnTo>
                      <a:lnTo>
                        <a:pt x="1188" y="272"/>
                      </a:lnTo>
                      <a:lnTo>
                        <a:pt x="1198" y="268"/>
                      </a:lnTo>
                      <a:lnTo>
                        <a:pt x="1208" y="267"/>
                      </a:lnTo>
                      <a:lnTo>
                        <a:pt x="1218" y="266"/>
                      </a:lnTo>
                      <a:lnTo>
                        <a:pt x="1227" y="266"/>
                      </a:lnTo>
                      <a:lnTo>
                        <a:pt x="1238" y="267"/>
                      </a:lnTo>
                      <a:lnTo>
                        <a:pt x="1248" y="268"/>
                      </a:lnTo>
                      <a:lnTo>
                        <a:pt x="1258" y="272"/>
                      </a:lnTo>
                      <a:lnTo>
                        <a:pt x="1258" y="272"/>
                      </a:lnTo>
                      <a:lnTo>
                        <a:pt x="1268" y="275"/>
                      </a:lnTo>
                      <a:lnTo>
                        <a:pt x="1276" y="280"/>
                      </a:lnTo>
                      <a:lnTo>
                        <a:pt x="1285" y="286"/>
                      </a:lnTo>
                      <a:lnTo>
                        <a:pt x="1292" y="293"/>
                      </a:lnTo>
                      <a:lnTo>
                        <a:pt x="1299" y="300"/>
                      </a:lnTo>
                      <a:lnTo>
                        <a:pt x="1305" y="307"/>
                      </a:lnTo>
                      <a:lnTo>
                        <a:pt x="1312" y="316"/>
                      </a:lnTo>
                      <a:lnTo>
                        <a:pt x="1316" y="324"/>
                      </a:lnTo>
                      <a:lnTo>
                        <a:pt x="1316" y="324"/>
                      </a:lnTo>
                      <a:lnTo>
                        <a:pt x="1323" y="340"/>
                      </a:lnTo>
                      <a:lnTo>
                        <a:pt x="1325" y="356"/>
                      </a:lnTo>
                      <a:lnTo>
                        <a:pt x="1325" y="356"/>
                      </a:lnTo>
                      <a:lnTo>
                        <a:pt x="1313" y="355"/>
                      </a:lnTo>
                      <a:lnTo>
                        <a:pt x="1313" y="355"/>
                      </a:lnTo>
                      <a:lnTo>
                        <a:pt x="1298" y="356"/>
                      </a:lnTo>
                      <a:lnTo>
                        <a:pt x="1285" y="357"/>
                      </a:lnTo>
                      <a:lnTo>
                        <a:pt x="1271" y="361"/>
                      </a:lnTo>
                      <a:lnTo>
                        <a:pt x="1259" y="365"/>
                      </a:lnTo>
                      <a:lnTo>
                        <a:pt x="1246" y="369"/>
                      </a:lnTo>
                      <a:lnTo>
                        <a:pt x="1235" y="376"/>
                      </a:lnTo>
                      <a:lnTo>
                        <a:pt x="1223" y="383"/>
                      </a:lnTo>
                      <a:lnTo>
                        <a:pt x="1212" y="390"/>
                      </a:lnTo>
                      <a:lnTo>
                        <a:pt x="1202" y="399"/>
                      </a:lnTo>
                      <a:lnTo>
                        <a:pt x="1193" y="408"/>
                      </a:lnTo>
                      <a:lnTo>
                        <a:pt x="1185" y="418"/>
                      </a:lnTo>
                      <a:lnTo>
                        <a:pt x="1176" y="429"/>
                      </a:lnTo>
                      <a:lnTo>
                        <a:pt x="1170" y="440"/>
                      </a:lnTo>
                      <a:lnTo>
                        <a:pt x="1164" y="452"/>
                      </a:lnTo>
                      <a:lnTo>
                        <a:pt x="1159" y="465"/>
                      </a:lnTo>
                      <a:lnTo>
                        <a:pt x="1154" y="478"/>
                      </a:lnTo>
                      <a:lnTo>
                        <a:pt x="1154" y="478"/>
                      </a:lnTo>
                      <a:lnTo>
                        <a:pt x="1145" y="483"/>
                      </a:lnTo>
                      <a:lnTo>
                        <a:pt x="1134" y="488"/>
                      </a:lnTo>
                      <a:lnTo>
                        <a:pt x="1125" y="495"/>
                      </a:lnTo>
                      <a:lnTo>
                        <a:pt x="1117" y="502"/>
                      </a:lnTo>
                      <a:lnTo>
                        <a:pt x="1117" y="502"/>
                      </a:lnTo>
                      <a:lnTo>
                        <a:pt x="1108" y="511"/>
                      </a:lnTo>
                      <a:lnTo>
                        <a:pt x="1101" y="521"/>
                      </a:lnTo>
                      <a:lnTo>
                        <a:pt x="1096" y="532"/>
                      </a:lnTo>
                      <a:lnTo>
                        <a:pt x="1091" y="543"/>
                      </a:lnTo>
                      <a:lnTo>
                        <a:pt x="1091" y="543"/>
                      </a:lnTo>
                      <a:lnTo>
                        <a:pt x="1090" y="549"/>
                      </a:lnTo>
                      <a:lnTo>
                        <a:pt x="1090" y="555"/>
                      </a:lnTo>
                      <a:lnTo>
                        <a:pt x="1091" y="561"/>
                      </a:lnTo>
                      <a:lnTo>
                        <a:pt x="1093" y="567"/>
                      </a:lnTo>
                      <a:lnTo>
                        <a:pt x="1097" y="572"/>
                      </a:lnTo>
                      <a:lnTo>
                        <a:pt x="1101" y="577"/>
                      </a:lnTo>
                      <a:lnTo>
                        <a:pt x="1106" y="580"/>
                      </a:lnTo>
                      <a:lnTo>
                        <a:pt x="1112" y="583"/>
                      </a:lnTo>
                      <a:lnTo>
                        <a:pt x="1112" y="583"/>
                      </a:lnTo>
                      <a:lnTo>
                        <a:pt x="1118" y="584"/>
                      </a:lnTo>
                      <a:lnTo>
                        <a:pt x="1124" y="584"/>
                      </a:lnTo>
                      <a:lnTo>
                        <a:pt x="1130" y="583"/>
                      </a:lnTo>
                      <a:lnTo>
                        <a:pt x="1136" y="580"/>
                      </a:lnTo>
                      <a:lnTo>
                        <a:pt x="1141" y="577"/>
                      </a:lnTo>
                      <a:lnTo>
                        <a:pt x="1145" y="573"/>
                      </a:lnTo>
                      <a:lnTo>
                        <a:pt x="1148" y="568"/>
                      </a:lnTo>
                      <a:lnTo>
                        <a:pt x="1151" y="562"/>
                      </a:lnTo>
                      <a:lnTo>
                        <a:pt x="1151" y="562"/>
                      </a:lnTo>
                      <a:lnTo>
                        <a:pt x="1154" y="554"/>
                      </a:lnTo>
                      <a:lnTo>
                        <a:pt x="1160" y="546"/>
                      </a:lnTo>
                      <a:lnTo>
                        <a:pt x="1160" y="546"/>
                      </a:lnTo>
                      <a:lnTo>
                        <a:pt x="1166" y="543"/>
                      </a:lnTo>
                      <a:lnTo>
                        <a:pt x="1173" y="539"/>
                      </a:lnTo>
                      <a:lnTo>
                        <a:pt x="1180" y="537"/>
                      </a:lnTo>
                      <a:lnTo>
                        <a:pt x="1187" y="537"/>
                      </a:lnTo>
                      <a:lnTo>
                        <a:pt x="1195" y="537"/>
                      </a:lnTo>
                      <a:lnTo>
                        <a:pt x="1202" y="539"/>
                      </a:lnTo>
                      <a:lnTo>
                        <a:pt x="1208" y="543"/>
                      </a:lnTo>
                      <a:lnTo>
                        <a:pt x="1214" y="546"/>
                      </a:lnTo>
                      <a:lnTo>
                        <a:pt x="1214" y="546"/>
                      </a:lnTo>
                      <a:lnTo>
                        <a:pt x="1220" y="554"/>
                      </a:lnTo>
                      <a:lnTo>
                        <a:pt x="1224" y="562"/>
                      </a:lnTo>
                      <a:lnTo>
                        <a:pt x="1224" y="562"/>
                      </a:lnTo>
                      <a:lnTo>
                        <a:pt x="1225" y="567"/>
                      </a:lnTo>
                      <a:lnTo>
                        <a:pt x="1229" y="571"/>
                      </a:lnTo>
                      <a:lnTo>
                        <a:pt x="1231" y="574"/>
                      </a:lnTo>
                      <a:lnTo>
                        <a:pt x="1235" y="578"/>
                      </a:lnTo>
                      <a:lnTo>
                        <a:pt x="1240" y="580"/>
                      </a:lnTo>
                      <a:lnTo>
                        <a:pt x="1243" y="583"/>
                      </a:lnTo>
                      <a:lnTo>
                        <a:pt x="1248" y="584"/>
                      </a:lnTo>
                      <a:lnTo>
                        <a:pt x="1253" y="584"/>
                      </a:lnTo>
                      <a:lnTo>
                        <a:pt x="1253" y="584"/>
                      </a:lnTo>
                      <a:lnTo>
                        <a:pt x="1258" y="584"/>
                      </a:lnTo>
                      <a:lnTo>
                        <a:pt x="1263" y="583"/>
                      </a:lnTo>
                      <a:lnTo>
                        <a:pt x="1263" y="583"/>
                      </a:lnTo>
                      <a:lnTo>
                        <a:pt x="1269" y="580"/>
                      </a:lnTo>
                      <a:lnTo>
                        <a:pt x="1274" y="577"/>
                      </a:lnTo>
                      <a:lnTo>
                        <a:pt x="1279" y="572"/>
                      </a:lnTo>
                      <a:lnTo>
                        <a:pt x="1281" y="567"/>
                      </a:lnTo>
                      <a:lnTo>
                        <a:pt x="1284" y="561"/>
                      </a:lnTo>
                      <a:lnTo>
                        <a:pt x="1285" y="555"/>
                      </a:lnTo>
                      <a:lnTo>
                        <a:pt x="1285" y="549"/>
                      </a:lnTo>
                      <a:lnTo>
                        <a:pt x="1284" y="543"/>
                      </a:lnTo>
                      <a:lnTo>
                        <a:pt x="1284" y="543"/>
                      </a:lnTo>
                      <a:lnTo>
                        <a:pt x="1279" y="532"/>
                      </a:lnTo>
                      <a:lnTo>
                        <a:pt x="1274" y="521"/>
                      </a:lnTo>
                      <a:lnTo>
                        <a:pt x="1266" y="511"/>
                      </a:lnTo>
                      <a:lnTo>
                        <a:pt x="1259" y="502"/>
                      </a:lnTo>
                      <a:lnTo>
                        <a:pt x="1259" y="502"/>
                      </a:lnTo>
                      <a:lnTo>
                        <a:pt x="1251" y="495"/>
                      </a:lnTo>
                      <a:lnTo>
                        <a:pt x="1241" y="488"/>
                      </a:lnTo>
                      <a:lnTo>
                        <a:pt x="1231" y="483"/>
                      </a:lnTo>
                      <a:lnTo>
                        <a:pt x="1221" y="479"/>
                      </a:lnTo>
                      <a:lnTo>
                        <a:pt x="1221" y="479"/>
                      </a:lnTo>
                      <a:lnTo>
                        <a:pt x="1229" y="466"/>
                      </a:lnTo>
                      <a:lnTo>
                        <a:pt x="1236" y="455"/>
                      </a:lnTo>
                      <a:lnTo>
                        <a:pt x="1246" y="444"/>
                      </a:lnTo>
                      <a:lnTo>
                        <a:pt x="1258" y="435"/>
                      </a:lnTo>
                      <a:lnTo>
                        <a:pt x="1270" y="428"/>
                      </a:lnTo>
                      <a:lnTo>
                        <a:pt x="1284" y="423"/>
                      </a:lnTo>
                      <a:lnTo>
                        <a:pt x="1298" y="419"/>
                      </a:lnTo>
                      <a:lnTo>
                        <a:pt x="1313" y="418"/>
                      </a:lnTo>
                      <a:lnTo>
                        <a:pt x="1313" y="418"/>
                      </a:lnTo>
                      <a:lnTo>
                        <a:pt x="1323" y="419"/>
                      </a:lnTo>
                      <a:lnTo>
                        <a:pt x="1332" y="421"/>
                      </a:lnTo>
                      <a:lnTo>
                        <a:pt x="1341" y="423"/>
                      </a:lnTo>
                      <a:lnTo>
                        <a:pt x="1351" y="426"/>
                      </a:lnTo>
                      <a:lnTo>
                        <a:pt x="1359" y="429"/>
                      </a:lnTo>
                      <a:lnTo>
                        <a:pt x="1366" y="434"/>
                      </a:lnTo>
                      <a:lnTo>
                        <a:pt x="1374" y="440"/>
                      </a:lnTo>
                      <a:lnTo>
                        <a:pt x="1381" y="446"/>
                      </a:lnTo>
                      <a:lnTo>
                        <a:pt x="1387" y="452"/>
                      </a:lnTo>
                      <a:lnTo>
                        <a:pt x="1393" y="460"/>
                      </a:lnTo>
                      <a:lnTo>
                        <a:pt x="1398" y="467"/>
                      </a:lnTo>
                      <a:lnTo>
                        <a:pt x="1403" y="476"/>
                      </a:lnTo>
                      <a:lnTo>
                        <a:pt x="1407" y="484"/>
                      </a:lnTo>
                      <a:lnTo>
                        <a:pt x="1409" y="493"/>
                      </a:lnTo>
                      <a:lnTo>
                        <a:pt x="1412" y="502"/>
                      </a:lnTo>
                      <a:lnTo>
                        <a:pt x="1413" y="512"/>
                      </a:lnTo>
                      <a:lnTo>
                        <a:pt x="1413" y="512"/>
                      </a:lnTo>
                      <a:lnTo>
                        <a:pt x="1408" y="511"/>
                      </a:lnTo>
                      <a:lnTo>
                        <a:pt x="1408" y="511"/>
                      </a:lnTo>
                      <a:lnTo>
                        <a:pt x="1391" y="513"/>
                      </a:lnTo>
                      <a:lnTo>
                        <a:pt x="1375" y="517"/>
                      </a:lnTo>
                      <a:lnTo>
                        <a:pt x="1359" y="523"/>
                      </a:lnTo>
                      <a:lnTo>
                        <a:pt x="1344" y="532"/>
                      </a:lnTo>
                      <a:lnTo>
                        <a:pt x="1344" y="532"/>
                      </a:lnTo>
                      <a:lnTo>
                        <a:pt x="1344" y="532"/>
                      </a:lnTo>
                      <a:lnTo>
                        <a:pt x="1341" y="535"/>
                      </a:lnTo>
                      <a:lnTo>
                        <a:pt x="1341" y="535"/>
                      </a:lnTo>
                      <a:lnTo>
                        <a:pt x="1337" y="540"/>
                      </a:lnTo>
                      <a:lnTo>
                        <a:pt x="1335" y="545"/>
                      </a:lnTo>
                      <a:lnTo>
                        <a:pt x="1332" y="551"/>
                      </a:lnTo>
                      <a:lnTo>
                        <a:pt x="1332" y="557"/>
                      </a:lnTo>
                      <a:lnTo>
                        <a:pt x="1332" y="557"/>
                      </a:lnTo>
                      <a:lnTo>
                        <a:pt x="1332" y="563"/>
                      </a:lnTo>
                      <a:lnTo>
                        <a:pt x="1335" y="569"/>
                      </a:lnTo>
                      <a:lnTo>
                        <a:pt x="1337" y="576"/>
                      </a:lnTo>
                      <a:lnTo>
                        <a:pt x="1341" y="580"/>
                      </a:lnTo>
                      <a:lnTo>
                        <a:pt x="1341" y="580"/>
                      </a:lnTo>
                      <a:lnTo>
                        <a:pt x="1346" y="584"/>
                      </a:lnTo>
                      <a:lnTo>
                        <a:pt x="1351" y="587"/>
                      </a:lnTo>
                      <a:lnTo>
                        <a:pt x="1357" y="589"/>
                      </a:lnTo>
                      <a:lnTo>
                        <a:pt x="1363" y="589"/>
                      </a:lnTo>
                      <a:lnTo>
                        <a:pt x="1363" y="589"/>
                      </a:lnTo>
                      <a:lnTo>
                        <a:pt x="1371" y="588"/>
                      </a:lnTo>
                      <a:lnTo>
                        <a:pt x="1379" y="585"/>
                      </a:lnTo>
                      <a:lnTo>
                        <a:pt x="1379" y="585"/>
                      </a:lnTo>
                      <a:lnTo>
                        <a:pt x="1379" y="585"/>
                      </a:lnTo>
                      <a:lnTo>
                        <a:pt x="1385" y="582"/>
                      </a:lnTo>
                      <a:lnTo>
                        <a:pt x="1392" y="578"/>
                      </a:lnTo>
                      <a:lnTo>
                        <a:pt x="1401" y="576"/>
                      </a:lnTo>
                      <a:lnTo>
                        <a:pt x="1408" y="574"/>
                      </a:lnTo>
                      <a:lnTo>
                        <a:pt x="1408" y="574"/>
                      </a:lnTo>
                      <a:lnTo>
                        <a:pt x="1418" y="576"/>
                      </a:lnTo>
                      <a:lnTo>
                        <a:pt x="1426" y="578"/>
                      </a:lnTo>
                      <a:lnTo>
                        <a:pt x="1433" y="583"/>
                      </a:lnTo>
                      <a:lnTo>
                        <a:pt x="1440" y="588"/>
                      </a:lnTo>
                      <a:lnTo>
                        <a:pt x="1446" y="594"/>
                      </a:lnTo>
                      <a:lnTo>
                        <a:pt x="1449" y="602"/>
                      </a:lnTo>
                      <a:lnTo>
                        <a:pt x="1452" y="611"/>
                      </a:lnTo>
                      <a:lnTo>
                        <a:pt x="1453" y="620"/>
                      </a:lnTo>
                      <a:lnTo>
                        <a:pt x="1453" y="620"/>
                      </a:lnTo>
                      <a:lnTo>
                        <a:pt x="1452" y="628"/>
                      </a:lnTo>
                      <a:lnTo>
                        <a:pt x="1449" y="637"/>
                      </a:lnTo>
                      <a:lnTo>
                        <a:pt x="1446" y="644"/>
                      </a:lnTo>
                      <a:lnTo>
                        <a:pt x="1440" y="651"/>
                      </a:lnTo>
                      <a:lnTo>
                        <a:pt x="1433" y="656"/>
                      </a:lnTo>
                      <a:lnTo>
                        <a:pt x="1426" y="661"/>
                      </a:lnTo>
                      <a:lnTo>
                        <a:pt x="1418" y="663"/>
                      </a:lnTo>
                      <a:lnTo>
                        <a:pt x="1408" y="665"/>
                      </a:lnTo>
                      <a:lnTo>
                        <a:pt x="1408" y="6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28" name="合 45"/>
          <p:cNvGrpSpPr/>
          <p:nvPr>
            <p:custDataLst>
              <p:tags r:id="rId3"/>
            </p:custDataLst>
          </p:nvPr>
        </p:nvGrpSpPr>
        <p:grpSpPr>
          <a:xfrm>
            <a:off x="123818" y="2626811"/>
            <a:ext cx="2622471" cy="783696"/>
            <a:chOff x="2776675" y="1482738"/>
            <a:chExt cx="2033970" cy="783696"/>
          </a:xfrm>
        </p:grpSpPr>
        <p:sp>
          <p:nvSpPr>
            <p:cNvPr id="41" name="TextBox 46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360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42" name="TextBox 47"/>
            <p:cNvSpPr txBox="1"/>
            <p:nvPr/>
          </p:nvSpPr>
          <p:spPr bwMode="auto">
            <a:xfrm>
              <a:off x="2776675" y="1724663"/>
              <a:ext cx="2033970" cy="541771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29" name="合 48"/>
          <p:cNvGrpSpPr/>
          <p:nvPr>
            <p:custDataLst>
              <p:tags r:id="rId4"/>
            </p:custDataLst>
          </p:nvPr>
        </p:nvGrpSpPr>
        <p:grpSpPr>
          <a:xfrm>
            <a:off x="823482" y="5141915"/>
            <a:ext cx="2622471" cy="783696"/>
            <a:chOff x="2776675" y="1482738"/>
            <a:chExt cx="2033970" cy="783696"/>
          </a:xfrm>
        </p:grpSpPr>
        <p:sp>
          <p:nvSpPr>
            <p:cNvPr id="39" name="TextBox 49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360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40" name="TextBox 50"/>
            <p:cNvSpPr txBox="1"/>
            <p:nvPr/>
          </p:nvSpPr>
          <p:spPr bwMode="auto">
            <a:xfrm>
              <a:off x="2776675" y="1724663"/>
              <a:ext cx="2033970" cy="541771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30" name="合 51"/>
          <p:cNvGrpSpPr/>
          <p:nvPr>
            <p:custDataLst>
              <p:tags r:id="rId5"/>
            </p:custDataLst>
          </p:nvPr>
        </p:nvGrpSpPr>
        <p:grpSpPr>
          <a:xfrm>
            <a:off x="7391178" y="5087605"/>
            <a:ext cx="2622471" cy="783696"/>
            <a:chOff x="2776675" y="1482738"/>
            <a:chExt cx="2033970" cy="783696"/>
          </a:xfrm>
        </p:grpSpPr>
        <p:sp>
          <p:nvSpPr>
            <p:cNvPr id="37" name="TextBox 52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8" name="TextBox 53"/>
            <p:cNvSpPr txBox="1"/>
            <p:nvPr/>
          </p:nvSpPr>
          <p:spPr bwMode="auto">
            <a:xfrm>
              <a:off x="2776675" y="1724663"/>
              <a:ext cx="2033970" cy="541771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31" name="合 54"/>
          <p:cNvGrpSpPr/>
          <p:nvPr>
            <p:custDataLst>
              <p:tags r:id="rId6"/>
            </p:custDataLst>
          </p:nvPr>
        </p:nvGrpSpPr>
        <p:grpSpPr>
          <a:xfrm>
            <a:off x="9431893" y="3092511"/>
            <a:ext cx="2622471" cy="783696"/>
            <a:chOff x="2776675" y="1482738"/>
            <a:chExt cx="2033970" cy="783696"/>
          </a:xfrm>
        </p:grpSpPr>
        <p:sp>
          <p:nvSpPr>
            <p:cNvPr id="35" name="TextBox 55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6" name="TextBox 56"/>
            <p:cNvSpPr txBox="1"/>
            <p:nvPr/>
          </p:nvSpPr>
          <p:spPr bwMode="auto">
            <a:xfrm>
              <a:off x="2776675" y="1724663"/>
              <a:ext cx="2033970" cy="541771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32" name="合 57"/>
          <p:cNvGrpSpPr/>
          <p:nvPr>
            <p:custDataLst>
              <p:tags r:id="rId7"/>
            </p:custDataLst>
          </p:nvPr>
        </p:nvGrpSpPr>
        <p:grpSpPr>
          <a:xfrm>
            <a:off x="8494814" y="1926616"/>
            <a:ext cx="2622471" cy="783696"/>
            <a:chOff x="2776675" y="1482738"/>
            <a:chExt cx="2033970" cy="783696"/>
          </a:xfrm>
        </p:grpSpPr>
        <p:sp>
          <p:nvSpPr>
            <p:cNvPr id="33" name="TextBox 58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4" name="TextBox 59"/>
            <p:cNvSpPr txBox="1"/>
            <p:nvPr/>
          </p:nvSpPr>
          <p:spPr bwMode="auto">
            <a:xfrm>
              <a:off x="2776675" y="1724663"/>
              <a:ext cx="2033970" cy="541771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6304087" y="1318486"/>
            <a:ext cx="3315235" cy="4947081"/>
            <a:chOff x="6991729" y="2078801"/>
            <a:chExt cx="3315235" cy="4947081"/>
          </a:xfrm>
        </p:grpSpPr>
        <p:sp>
          <p:nvSpPr>
            <p:cNvPr id="20" name="Freeform: Shape 18"/>
            <p:cNvSpPr/>
            <p:nvPr/>
          </p:nvSpPr>
          <p:spPr bwMode="auto">
            <a:xfrm>
              <a:off x="8036683" y="6313157"/>
              <a:ext cx="612664" cy="712725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: Shape 37"/>
            <p:cNvSpPr/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: Shape 38"/>
            <p:cNvSpPr/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: Shape 39"/>
            <p:cNvSpPr/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: Shape 40"/>
            <p:cNvSpPr/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: Shape 41"/>
            <p:cNvSpPr/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: Shape 42"/>
            <p:cNvSpPr/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: Shape 43"/>
            <p:cNvSpPr/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: Shape 44"/>
            <p:cNvSpPr/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: Shape 45"/>
            <p:cNvSpPr/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: Shape 46"/>
            <p:cNvSpPr/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: Shape 47"/>
            <p:cNvSpPr/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: Shape 48"/>
            <p:cNvSpPr/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: Shape 49"/>
            <p:cNvSpPr/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: Shape 22"/>
            <p:cNvSpPr/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: Shape 23"/>
            <p:cNvSpPr/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: Shape 24"/>
            <p:cNvSpPr/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: Shape 25"/>
            <p:cNvSpPr/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: Shape 26"/>
            <p:cNvSpPr/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: Shape 27"/>
            <p:cNvSpPr/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: Shape 28"/>
            <p:cNvSpPr/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Rectangle 29"/>
            <p:cNvSpPr/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Rectangle 30"/>
            <p:cNvSpPr/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: Shape 31"/>
            <p:cNvSpPr/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: Shape 32"/>
            <p:cNvSpPr/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Rectangle 33"/>
            <p:cNvSpPr/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Rectangle 34"/>
            <p:cNvSpPr/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: Shape 35"/>
            <p:cNvSpPr/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: Shape 36"/>
            <p:cNvSpPr/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51043" y="1988841"/>
            <a:ext cx="3652059" cy="751071"/>
            <a:chOff x="2063282" y="1491630"/>
            <a:chExt cx="2739044" cy="563303"/>
          </a:xfrm>
        </p:grpSpPr>
        <p:grpSp>
          <p:nvGrpSpPr>
            <p:cNvPr id="4" name="Group 5"/>
            <p:cNvGrpSpPr/>
            <p:nvPr/>
          </p:nvGrpSpPr>
          <p:grpSpPr>
            <a:xfrm>
              <a:off x="2735796" y="1491630"/>
              <a:ext cx="2066530" cy="563303"/>
              <a:chOff x="8689521" y="2412324"/>
              <a:chExt cx="2755373" cy="751070"/>
            </a:xfrm>
          </p:grpSpPr>
          <p:sp>
            <p:nvSpPr>
              <p:cNvPr id="49" name="TextBox 6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50" name="Rectangle 7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（建议使用主题字体）</a:t>
                </a:r>
              </a:p>
            </p:txBody>
          </p:sp>
        </p:grpSp>
        <p:sp>
          <p:nvSpPr>
            <p:cNvPr id="8" name="Rectangle 51"/>
            <p:cNvSpPr/>
            <p:nvPr/>
          </p:nvSpPr>
          <p:spPr>
            <a:xfrm>
              <a:off x="2063282" y="1505259"/>
              <a:ext cx="527599" cy="527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: Shape 52"/>
            <p:cNvSpPr/>
            <p:nvPr/>
          </p:nvSpPr>
          <p:spPr bwMode="auto">
            <a:xfrm>
              <a:off x="2143329" y="1578375"/>
              <a:ext cx="365863" cy="369683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51043" y="3276609"/>
            <a:ext cx="3652059" cy="751071"/>
            <a:chOff x="2063282" y="2457456"/>
            <a:chExt cx="2739044" cy="563303"/>
          </a:xfrm>
        </p:grpSpPr>
        <p:sp>
          <p:nvSpPr>
            <p:cNvPr id="10" name="Rectangle 54"/>
            <p:cNvSpPr/>
            <p:nvPr/>
          </p:nvSpPr>
          <p:spPr>
            <a:xfrm>
              <a:off x="2063282" y="2457456"/>
              <a:ext cx="527599" cy="527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2169543" y="2598805"/>
              <a:ext cx="318937" cy="245215"/>
              <a:chOff x="2849564" y="3636963"/>
              <a:chExt cx="315912" cy="242888"/>
            </a:xfrm>
            <a:solidFill>
              <a:schemeClr val="bg1"/>
            </a:solidFill>
          </p:grpSpPr>
          <p:sp>
            <p:nvSpPr>
              <p:cNvPr id="18" name="Freeform: Shape 56"/>
              <p:cNvSpPr/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: Shape 57"/>
              <p:cNvSpPr/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" name="Group 53"/>
            <p:cNvGrpSpPr/>
            <p:nvPr/>
          </p:nvGrpSpPr>
          <p:grpSpPr>
            <a:xfrm>
              <a:off x="2735796" y="2457456"/>
              <a:ext cx="2066530" cy="563303"/>
              <a:chOff x="8689521" y="2412324"/>
              <a:chExt cx="2755373" cy="751070"/>
            </a:xfrm>
          </p:grpSpPr>
          <p:sp>
            <p:nvSpPr>
              <p:cNvPr id="16" name="TextBox 58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Rectangle 59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751044" y="4489891"/>
            <a:ext cx="3683025" cy="767973"/>
            <a:chOff x="2063282" y="3367418"/>
            <a:chExt cx="2762269" cy="575980"/>
          </a:xfrm>
        </p:grpSpPr>
        <p:sp>
          <p:nvSpPr>
            <p:cNvPr id="5" name="Rectangle 15"/>
            <p:cNvSpPr/>
            <p:nvPr/>
          </p:nvSpPr>
          <p:spPr>
            <a:xfrm>
              <a:off x="2063282" y="3367418"/>
              <a:ext cx="527599" cy="5275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: Shape 16"/>
            <p:cNvSpPr/>
            <p:nvPr/>
          </p:nvSpPr>
          <p:spPr bwMode="auto">
            <a:xfrm>
              <a:off x="2194504" y="3513605"/>
              <a:ext cx="312556" cy="25509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2759021" y="3380095"/>
              <a:ext cx="2066530" cy="563303"/>
              <a:chOff x="8689521" y="2412324"/>
              <a:chExt cx="2755373" cy="751070"/>
            </a:xfrm>
          </p:grpSpPr>
          <p:sp>
            <p:nvSpPr>
              <p:cNvPr id="14" name="TextBox 61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Rectangle 62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合 46"/>
          <p:cNvGrpSpPr/>
          <p:nvPr>
            <p:custDataLst>
              <p:tags r:id="rId1"/>
            </p:custDataLst>
          </p:nvPr>
        </p:nvGrpSpPr>
        <p:grpSpPr>
          <a:xfrm>
            <a:off x="6274333" y="2465043"/>
            <a:ext cx="3165057" cy="1765333"/>
            <a:chOff x="6274333" y="2465043"/>
            <a:chExt cx="3165057" cy="1765333"/>
          </a:xfrm>
        </p:grpSpPr>
        <p:sp>
          <p:nvSpPr>
            <p:cNvPr id="6" name="Rectangle 35"/>
            <p:cNvSpPr/>
            <p:nvPr/>
          </p:nvSpPr>
          <p:spPr>
            <a:xfrm rot="5400000">
              <a:off x="5545445" y="3193931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Rectangle 37"/>
            <p:cNvSpPr/>
            <p:nvPr/>
          </p:nvSpPr>
          <p:spPr>
            <a:xfrm>
              <a:off x="6381288" y="4029774"/>
              <a:ext cx="2951147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Rectangle 39"/>
            <p:cNvSpPr/>
            <p:nvPr/>
          </p:nvSpPr>
          <p:spPr>
            <a:xfrm rot="16200000">
              <a:off x="8509900" y="3193931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合 1"/>
          <p:cNvGrpSpPr/>
          <p:nvPr>
            <p:custDataLst>
              <p:tags r:id="rId2"/>
            </p:custDataLst>
          </p:nvPr>
        </p:nvGrpSpPr>
        <p:grpSpPr>
          <a:xfrm>
            <a:off x="1019436" y="1664804"/>
            <a:ext cx="4213490" cy="577851"/>
            <a:chOff x="1019436" y="1664804"/>
            <a:chExt cx="4213490" cy="577851"/>
          </a:xfrm>
        </p:grpSpPr>
        <p:grpSp>
          <p:nvGrpSpPr>
            <p:cNvPr id="14" name="Group 4"/>
            <p:cNvGrpSpPr/>
            <p:nvPr/>
          </p:nvGrpSpPr>
          <p:grpSpPr>
            <a:xfrm>
              <a:off x="1019436" y="1664804"/>
              <a:ext cx="577851" cy="577851"/>
              <a:chOff x="0" y="0"/>
              <a:chExt cx="1155700" cy="1155700"/>
            </a:xfrm>
          </p:grpSpPr>
          <p:sp>
            <p:nvSpPr>
              <p:cNvPr id="39" name="Rectangle: Rounded Corners 29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: Shape 30"/>
              <p:cNvSpPr/>
              <p:nvPr/>
            </p:nvSpPr>
            <p:spPr>
              <a:xfrm>
                <a:off x="210400" y="252831"/>
                <a:ext cx="772314" cy="62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" y="0"/>
                    </a:moveTo>
                    <a:cubicBezTo>
                      <a:pt x="912" y="0"/>
                      <a:pt x="0" y="1122"/>
                      <a:pt x="0" y="2491"/>
                    </a:cubicBezTo>
                    <a:lnTo>
                      <a:pt x="0" y="11634"/>
                    </a:lnTo>
                    <a:cubicBezTo>
                      <a:pt x="0" y="13008"/>
                      <a:pt x="912" y="14134"/>
                      <a:pt x="2024" y="14134"/>
                    </a:cubicBezTo>
                    <a:lnTo>
                      <a:pt x="2024" y="16617"/>
                    </a:lnTo>
                    <a:cubicBezTo>
                      <a:pt x="2024" y="17994"/>
                      <a:pt x="2935" y="19109"/>
                      <a:pt x="4049" y="19109"/>
                    </a:cubicBezTo>
                    <a:lnTo>
                      <a:pt x="4822" y="19109"/>
                    </a:lnTo>
                    <a:cubicBezTo>
                      <a:pt x="5125" y="20540"/>
                      <a:pt x="6166" y="21600"/>
                      <a:pt x="7423" y="21600"/>
                    </a:cubicBezTo>
                    <a:cubicBezTo>
                      <a:pt x="8673" y="21600"/>
                      <a:pt x="9726" y="20540"/>
                      <a:pt x="10030" y="19109"/>
                    </a:cubicBezTo>
                    <a:lnTo>
                      <a:pt x="13594" y="19109"/>
                    </a:lnTo>
                    <a:cubicBezTo>
                      <a:pt x="13897" y="20540"/>
                      <a:pt x="14942" y="21600"/>
                      <a:pt x="16202" y="21600"/>
                    </a:cubicBezTo>
                    <a:cubicBezTo>
                      <a:pt x="17449" y="21600"/>
                      <a:pt x="18498" y="20540"/>
                      <a:pt x="18803" y="19109"/>
                    </a:cubicBezTo>
                    <a:lnTo>
                      <a:pt x="19576" y="19109"/>
                    </a:lnTo>
                    <a:cubicBezTo>
                      <a:pt x="20692" y="19109"/>
                      <a:pt x="21600" y="17994"/>
                      <a:pt x="21600" y="16617"/>
                    </a:cubicBezTo>
                    <a:lnTo>
                      <a:pt x="21600" y="11634"/>
                    </a:lnTo>
                    <a:cubicBezTo>
                      <a:pt x="21600" y="11142"/>
                      <a:pt x="21482" y="10663"/>
                      <a:pt x="21259" y="10248"/>
                    </a:cubicBezTo>
                    <a:lnTo>
                      <a:pt x="18554" y="5265"/>
                    </a:lnTo>
                    <a:cubicBezTo>
                      <a:pt x="18182" y="4566"/>
                      <a:pt x="17557" y="4160"/>
                      <a:pt x="16876" y="4160"/>
                    </a:cubicBezTo>
                    <a:lnTo>
                      <a:pt x="14177" y="4160"/>
                    </a:lnTo>
                    <a:lnTo>
                      <a:pt x="14177" y="2491"/>
                    </a:lnTo>
                    <a:cubicBezTo>
                      <a:pt x="14177" y="1122"/>
                      <a:pt x="13265" y="0"/>
                      <a:pt x="12146" y="0"/>
                    </a:cubicBezTo>
                    <a:lnTo>
                      <a:pt x="2024" y="0"/>
                    </a:lnTo>
                    <a:close/>
                    <a:moveTo>
                      <a:pt x="2024" y="1669"/>
                    </a:moveTo>
                    <a:lnTo>
                      <a:pt x="12146" y="1669"/>
                    </a:lnTo>
                    <a:cubicBezTo>
                      <a:pt x="12524" y="1669"/>
                      <a:pt x="12821" y="2034"/>
                      <a:pt x="12821" y="2491"/>
                    </a:cubicBezTo>
                    <a:lnTo>
                      <a:pt x="12821" y="11634"/>
                    </a:lnTo>
                    <a:cubicBezTo>
                      <a:pt x="12821" y="12090"/>
                      <a:pt x="12524" y="12465"/>
                      <a:pt x="12146" y="12465"/>
                    </a:cubicBezTo>
                    <a:cubicBezTo>
                      <a:pt x="12146" y="12465"/>
                      <a:pt x="2024" y="12465"/>
                      <a:pt x="2024" y="12465"/>
                    </a:cubicBezTo>
                    <a:cubicBezTo>
                      <a:pt x="1649" y="12465"/>
                      <a:pt x="1350" y="12090"/>
                      <a:pt x="1350" y="11634"/>
                    </a:cubicBezTo>
                    <a:lnTo>
                      <a:pt x="1350" y="2491"/>
                    </a:lnTo>
                    <a:cubicBezTo>
                      <a:pt x="1350" y="2034"/>
                      <a:pt x="1649" y="1669"/>
                      <a:pt x="2024" y="1669"/>
                    </a:cubicBezTo>
                    <a:close/>
                    <a:moveTo>
                      <a:pt x="14177" y="5821"/>
                    </a:moveTo>
                    <a:lnTo>
                      <a:pt x="16876" y="5821"/>
                    </a:lnTo>
                    <a:cubicBezTo>
                      <a:pt x="17102" y="5821"/>
                      <a:pt x="17311" y="5958"/>
                      <a:pt x="17440" y="6184"/>
                    </a:cubicBezTo>
                    <a:lnTo>
                      <a:pt x="20132" y="11175"/>
                    </a:lnTo>
                    <a:cubicBezTo>
                      <a:pt x="20206" y="11307"/>
                      <a:pt x="20250" y="11475"/>
                      <a:pt x="20250" y="11634"/>
                    </a:cubicBezTo>
                    <a:cubicBezTo>
                      <a:pt x="20250" y="11634"/>
                      <a:pt x="20250" y="16617"/>
                      <a:pt x="20250" y="16617"/>
                    </a:cubicBezTo>
                    <a:cubicBezTo>
                      <a:pt x="20250" y="17074"/>
                      <a:pt x="19946" y="17448"/>
                      <a:pt x="19576" y="17448"/>
                    </a:cubicBezTo>
                    <a:lnTo>
                      <a:pt x="18803" y="17448"/>
                    </a:lnTo>
                    <a:cubicBezTo>
                      <a:pt x="18498" y="16016"/>
                      <a:pt x="17455" y="14956"/>
                      <a:pt x="16202" y="14956"/>
                    </a:cubicBezTo>
                    <a:cubicBezTo>
                      <a:pt x="14942" y="14956"/>
                      <a:pt x="13897" y="16016"/>
                      <a:pt x="13594" y="17448"/>
                    </a:cubicBezTo>
                    <a:lnTo>
                      <a:pt x="10030" y="17448"/>
                    </a:lnTo>
                    <a:cubicBezTo>
                      <a:pt x="9729" y="16016"/>
                      <a:pt x="8678" y="14956"/>
                      <a:pt x="7423" y="14956"/>
                    </a:cubicBezTo>
                    <a:cubicBezTo>
                      <a:pt x="6166" y="14956"/>
                      <a:pt x="5125" y="16016"/>
                      <a:pt x="4822" y="17448"/>
                    </a:cubicBezTo>
                    <a:lnTo>
                      <a:pt x="4049" y="17448"/>
                    </a:lnTo>
                    <a:cubicBezTo>
                      <a:pt x="3676" y="17448"/>
                      <a:pt x="3374" y="17074"/>
                      <a:pt x="3374" y="16617"/>
                    </a:cubicBezTo>
                    <a:lnTo>
                      <a:pt x="3374" y="14134"/>
                    </a:lnTo>
                    <a:lnTo>
                      <a:pt x="12146" y="14134"/>
                    </a:lnTo>
                    <a:cubicBezTo>
                      <a:pt x="13265" y="14134"/>
                      <a:pt x="14177" y="13008"/>
                      <a:pt x="14177" y="11634"/>
                    </a:cubicBezTo>
                    <a:lnTo>
                      <a:pt x="14177" y="5821"/>
                    </a:lnTo>
                    <a:close/>
                    <a:moveTo>
                      <a:pt x="15553" y="6450"/>
                    </a:moveTo>
                    <a:cubicBezTo>
                      <a:pt x="15182" y="6450"/>
                      <a:pt x="14885" y="6824"/>
                      <a:pt x="14885" y="7281"/>
                    </a:cubicBezTo>
                    <a:lnTo>
                      <a:pt x="14885" y="12263"/>
                    </a:lnTo>
                    <a:cubicBezTo>
                      <a:pt x="14885" y="12721"/>
                      <a:pt x="15182" y="13102"/>
                      <a:pt x="15553" y="13102"/>
                    </a:cubicBezTo>
                    <a:lnTo>
                      <a:pt x="18259" y="13102"/>
                    </a:lnTo>
                    <a:cubicBezTo>
                      <a:pt x="18629" y="13102"/>
                      <a:pt x="18934" y="12721"/>
                      <a:pt x="18934" y="12263"/>
                    </a:cubicBezTo>
                    <a:lnTo>
                      <a:pt x="18934" y="11022"/>
                    </a:lnTo>
                    <a:cubicBezTo>
                      <a:pt x="18934" y="10857"/>
                      <a:pt x="18888" y="10694"/>
                      <a:pt x="18816" y="10554"/>
                    </a:cubicBezTo>
                    <a:cubicBezTo>
                      <a:pt x="18816" y="10554"/>
                      <a:pt x="16798" y="6829"/>
                      <a:pt x="16798" y="6829"/>
                    </a:cubicBezTo>
                    <a:cubicBezTo>
                      <a:pt x="16673" y="6592"/>
                      <a:pt x="16460" y="6450"/>
                      <a:pt x="16234" y="6450"/>
                    </a:cubicBezTo>
                    <a:lnTo>
                      <a:pt x="15553" y="6450"/>
                    </a:lnTo>
                    <a:close/>
                    <a:moveTo>
                      <a:pt x="15553" y="7281"/>
                    </a:moveTo>
                    <a:lnTo>
                      <a:pt x="16234" y="7281"/>
                    </a:lnTo>
                    <a:lnTo>
                      <a:pt x="18259" y="11022"/>
                    </a:lnTo>
                    <a:cubicBezTo>
                      <a:pt x="18259" y="11022"/>
                      <a:pt x="18259" y="12263"/>
                      <a:pt x="18259" y="12263"/>
                    </a:cubicBezTo>
                    <a:lnTo>
                      <a:pt x="15553" y="12263"/>
                    </a:lnTo>
                    <a:lnTo>
                      <a:pt x="15553" y="7281"/>
                    </a:lnTo>
                    <a:close/>
                    <a:moveTo>
                      <a:pt x="7423" y="16617"/>
                    </a:moveTo>
                    <a:cubicBezTo>
                      <a:pt x="8167" y="16617"/>
                      <a:pt x="8772" y="17365"/>
                      <a:pt x="8772" y="18278"/>
                    </a:cubicBezTo>
                    <a:cubicBezTo>
                      <a:pt x="8772" y="19191"/>
                      <a:pt x="8167" y="19939"/>
                      <a:pt x="7423" y="19939"/>
                    </a:cubicBezTo>
                    <a:cubicBezTo>
                      <a:pt x="6677" y="19939"/>
                      <a:pt x="6073" y="19191"/>
                      <a:pt x="6073" y="18278"/>
                    </a:cubicBezTo>
                    <a:cubicBezTo>
                      <a:pt x="6073" y="17365"/>
                      <a:pt x="6677" y="16617"/>
                      <a:pt x="7423" y="16617"/>
                    </a:cubicBezTo>
                    <a:close/>
                    <a:moveTo>
                      <a:pt x="16202" y="16617"/>
                    </a:moveTo>
                    <a:cubicBezTo>
                      <a:pt x="16943" y="16617"/>
                      <a:pt x="17551" y="17365"/>
                      <a:pt x="17551" y="18278"/>
                    </a:cubicBezTo>
                    <a:cubicBezTo>
                      <a:pt x="17551" y="19191"/>
                      <a:pt x="16943" y="19939"/>
                      <a:pt x="16202" y="19939"/>
                    </a:cubicBezTo>
                    <a:cubicBezTo>
                      <a:pt x="15454" y="19939"/>
                      <a:pt x="14852" y="19191"/>
                      <a:pt x="14852" y="18278"/>
                    </a:cubicBezTo>
                    <a:cubicBezTo>
                      <a:pt x="14852" y="17365"/>
                      <a:pt x="15454" y="16617"/>
                      <a:pt x="16202" y="16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8" name="Group 8"/>
            <p:cNvGrpSpPr/>
            <p:nvPr/>
          </p:nvGrpSpPr>
          <p:grpSpPr>
            <a:xfrm>
              <a:off x="1597287" y="1675720"/>
              <a:ext cx="3635639" cy="488596"/>
              <a:chOff x="1620551" y="2177145"/>
              <a:chExt cx="3635639" cy="488596"/>
            </a:xfrm>
          </p:grpSpPr>
          <p:sp>
            <p:nvSpPr>
              <p:cNvPr id="31" name="Rectangle 21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3E74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2" name="Rectangle 22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请替换文字内容</a:t>
                </a:r>
              </a:p>
            </p:txBody>
          </p:sp>
        </p:grpSp>
      </p:grp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1019436" y="2451718"/>
            <a:ext cx="4213490" cy="583487"/>
            <a:chOff x="1019436" y="2451718"/>
            <a:chExt cx="4213490" cy="583487"/>
          </a:xfrm>
        </p:grpSpPr>
        <p:grpSp>
          <p:nvGrpSpPr>
            <p:cNvPr id="13" name="Group 3"/>
            <p:cNvGrpSpPr/>
            <p:nvPr/>
          </p:nvGrpSpPr>
          <p:grpSpPr>
            <a:xfrm>
              <a:off x="1019436" y="2457354"/>
              <a:ext cx="577851" cy="577851"/>
              <a:chOff x="0" y="0"/>
              <a:chExt cx="1155700" cy="1155700"/>
            </a:xfrm>
          </p:grpSpPr>
          <p:sp>
            <p:nvSpPr>
              <p:cNvPr id="41" name="Rectangle: Rounded Corners 31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>
              <a:xfrm>
                <a:off x="238357" y="219652"/>
                <a:ext cx="716400" cy="716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19313" y="4353"/>
                    </a:moveTo>
                    <a:lnTo>
                      <a:pt x="16178" y="7496"/>
                    </a:lnTo>
                    <a:cubicBezTo>
                      <a:pt x="16034" y="7640"/>
                      <a:pt x="15980" y="7851"/>
                      <a:pt x="16036" y="8047"/>
                    </a:cubicBezTo>
                    <a:lnTo>
                      <a:pt x="18732" y="17470"/>
                    </a:lnTo>
                    <a:cubicBezTo>
                      <a:pt x="18788" y="17666"/>
                      <a:pt x="18734" y="17878"/>
                      <a:pt x="18590" y="18022"/>
                    </a:cubicBezTo>
                    <a:lnTo>
                      <a:pt x="17170" y="19445"/>
                    </a:lnTo>
                    <a:cubicBezTo>
                      <a:pt x="17059" y="19556"/>
                      <a:pt x="16916" y="19609"/>
                      <a:pt x="16775" y="19609"/>
                    </a:cubicBezTo>
                    <a:cubicBezTo>
                      <a:pt x="16581" y="19609"/>
                      <a:pt x="16390" y="19510"/>
                      <a:pt x="16285" y="19322"/>
                    </a:cubicBezTo>
                    <a:lnTo>
                      <a:pt x="12375" y="12317"/>
                    </a:lnTo>
                    <a:cubicBezTo>
                      <a:pt x="12271" y="12129"/>
                      <a:pt x="12079" y="12029"/>
                      <a:pt x="11886" y="12029"/>
                    </a:cubicBezTo>
                    <a:cubicBezTo>
                      <a:pt x="11744" y="12029"/>
                      <a:pt x="11602" y="12083"/>
                      <a:pt x="11491" y="12194"/>
                    </a:cubicBezTo>
                    <a:lnTo>
                      <a:pt x="8519" y="15172"/>
                    </a:lnTo>
                    <a:cubicBezTo>
                      <a:pt x="8388" y="15304"/>
                      <a:pt x="8330" y="15492"/>
                      <a:pt x="8365" y="15674"/>
                    </a:cubicBezTo>
                    <a:lnTo>
                      <a:pt x="8996" y="18989"/>
                    </a:lnTo>
                    <a:cubicBezTo>
                      <a:pt x="9031" y="19171"/>
                      <a:pt x="8973" y="19359"/>
                      <a:pt x="8842" y="19491"/>
                    </a:cubicBezTo>
                    <a:lnTo>
                      <a:pt x="8441" y="19893"/>
                    </a:lnTo>
                    <a:cubicBezTo>
                      <a:pt x="8330" y="20004"/>
                      <a:pt x="8187" y="20058"/>
                      <a:pt x="8046" y="20058"/>
                    </a:cubicBezTo>
                    <a:cubicBezTo>
                      <a:pt x="7852" y="20058"/>
                      <a:pt x="7661" y="19958"/>
                      <a:pt x="7556" y="19770"/>
                    </a:cubicBezTo>
                    <a:lnTo>
                      <a:pt x="5577" y="16226"/>
                    </a:lnTo>
                    <a:cubicBezTo>
                      <a:pt x="5526" y="16136"/>
                      <a:pt x="5452" y="16061"/>
                      <a:pt x="5362" y="16010"/>
                    </a:cubicBezTo>
                    <a:lnTo>
                      <a:pt x="1826" y="14027"/>
                    </a:lnTo>
                    <a:cubicBezTo>
                      <a:pt x="1502" y="13845"/>
                      <a:pt x="1441" y="13403"/>
                      <a:pt x="1703" y="13141"/>
                    </a:cubicBezTo>
                    <a:lnTo>
                      <a:pt x="2105" y="12738"/>
                    </a:lnTo>
                    <a:cubicBezTo>
                      <a:pt x="2211" y="12632"/>
                      <a:pt x="2354" y="12574"/>
                      <a:pt x="2501" y="12574"/>
                    </a:cubicBezTo>
                    <a:cubicBezTo>
                      <a:pt x="2536" y="12574"/>
                      <a:pt x="2571" y="12577"/>
                      <a:pt x="2606" y="12584"/>
                    </a:cubicBezTo>
                    <a:lnTo>
                      <a:pt x="5913" y="13216"/>
                    </a:lnTo>
                    <a:cubicBezTo>
                      <a:pt x="5948" y="13223"/>
                      <a:pt x="5983" y="13226"/>
                      <a:pt x="6018" y="13226"/>
                    </a:cubicBezTo>
                    <a:cubicBezTo>
                      <a:pt x="6165" y="13226"/>
                      <a:pt x="6308" y="13168"/>
                      <a:pt x="6414" y="13062"/>
                    </a:cubicBezTo>
                    <a:lnTo>
                      <a:pt x="9385" y="10083"/>
                    </a:lnTo>
                    <a:cubicBezTo>
                      <a:pt x="9648" y="9820"/>
                      <a:pt x="9587" y="9379"/>
                      <a:pt x="9263" y="9197"/>
                    </a:cubicBezTo>
                    <a:lnTo>
                      <a:pt x="2273" y="5278"/>
                    </a:lnTo>
                    <a:cubicBezTo>
                      <a:pt x="1949" y="5097"/>
                      <a:pt x="1888" y="4655"/>
                      <a:pt x="2150" y="4392"/>
                    </a:cubicBezTo>
                    <a:lnTo>
                      <a:pt x="3571" y="2968"/>
                    </a:lnTo>
                    <a:cubicBezTo>
                      <a:pt x="3677" y="2862"/>
                      <a:pt x="3820" y="2804"/>
                      <a:pt x="3966" y="2804"/>
                    </a:cubicBezTo>
                    <a:cubicBezTo>
                      <a:pt x="4018" y="2804"/>
                      <a:pt x="4070" y="2811"/>
                      <a:pt x="4121" y="2826"/>
                    </a:cubicBezTo>
                    <a:lnTo>
                      <a:pt x="13523" y="5528"/>
                    </a:lnTo>
                    <a:cubicBezTo>
                      <a:pt x="13574" y="5543"/>
                      <a:pt x="13625" y="5550"/>
                      <a:pt x="13677" y="5550"/>
                    </a:cubicBezTo>
                    <a:cubicBezTo>
                      <a:pt x="13823" y="5550"/>
                      <a:pt x="13966" y="5493"/>
                      <a:pt x="14073" y="5386"/>
                    </a:cubicBezTo>
                    <a:lnTo>
                      <a:pt x="17208" y="2243"/>
                    </a:lnTo>
                    <a:cubicBezTo>
                      <a:pt x="17593" y="1857"/>
                      <a:pt x="18321" y="1542"/>
                      <a:pt x="18937" y="1542"/>
                    </a:cubicBezTo>
                    <a:cubicBezTo>
                      <a:pt x="19252" y="1542"/>
                      <a:pt x="19538" y="1624"/>
                      <a:pt x="19734" y="1821"/>
                    </a:cubicBezTo>
                    <a:cubicBezTo>
                      <a:pt x="20316" y="2404"/>
                      <a:pt x="19895" y="3770"/>
                      <a:pt x="19313" y="4353"/>
                    </a:cubicBezTo>
                    <a:cubicBezTo>
                      <a:pt x="19313" y="4353"/>
                      <a:pt x="19313" y="4353"/>
                      <a:pt x="19313" y="4353"/>
                    </a:cubicBezTo>
                    <a:close/>
                    <a:moveTo>
                      <a:pt x="20822" y="731"/>
                    </a:moveTo>
                    <a:cubicBezTo>
                      <a:pt x="20557" y="465"/>
                      <a:pt x="20235" y="268"/>
                      <a:pt x="19866" y="145"/>
                    </a:cubicBezTo>
                    <a:cubicBezTo>
                      <a:pt x="19578" y="49"/>
                      <a:pt x="19266" y="0"/>
                      <a:pt x="18937" y="0"/>
                    </a:cubicBezTo>
                    <a:cubicBezTo>
                      <a:pt x="18441" y="0"/>
                      <a:pt x="17909" y="111"/>
                      <a:pt x="17399" y="322"/>
                    </a:cubicBezTo>
                    <a:cubicBezTo>
                      <a:pt x="16897" y="530"/>
                      <a:pt x="16455" y="817"/>
                      <a:pt x="16120" y="1153"/>
                    </a:cubicBezTo>
                    <a:lnTo>
                      <a:pt x="13392" y="3887"/>
                    </a:lnTo>
                    <a:lnTo>
                      <a:pt x="4545" y="1343"/>
                    </a:lnTo>
                    <a:cubicBezTo>
                      <a:pt x="4357" y="1289"/>
                      <a:pt x="4162" y="1262"/>
                      <a:pt x="3966" y="1262"/>
                    </a:cubicBezTo>
                    <a:cubicBezTo>
                      <a:pt x="3691" y="1262"/>
                      <a:pt x="3423" y="1315"/>
                      <a:pt x="3169" y="1420"/>
                    </a:cubicBezTo>
                    <a:cubicBezTo>
                      <a:pt x="2911" y="1526"/>
                      <a:pt x="2680" y="1680"/>
                      <a:pt x="2482" y="1878"/>
                    </a:cubicBezTo>
                    <a:lnTo>
                      <a:pt x="1062" y="3301"/>
                    </a:lnTo>
                    <a:cubicBezTo>
                      <a:pt x="828" y="3536"/>
                      <a:pt x="650" y="3827"/>
                      <a:pt x="549" y="4142"/>
                    </a:cubicBezTo>
                    <a:cubicBezTo>
                      <a:pt x="452" y="4442"/>
                      <a:pt x="424" y="4765"/>
                      <a:pt x="467" y="5077"/>
                    </a:cubicBezTo>
                    <a:cubicBezTo>
                      <a:pt x="511" y="5389"/>
                      <a:pt x="625" y="5693"/>
                      <a:pt x="799" y="5955"/>
                    </a:cubicBezTo>
                    <a:cubicBezTo>
                      <a:pt x="982" y="6230"/>
                      <a:pt x="1232" y="6462"/>
                      <a:pt x="1522" y="6624"/>
                    </a:cubicBezTo>
                    <a:lnTo>
                      <a:pt x="7382" y="9910"/>
                    </a:lnTo>
                    <a:lnTo>
                      <a:pt x="5692" y="11604"/>
                    </a:lnTo>
                    <a:lnTo>
                      <a:pt x="2894" y="11069"/>
                    </a:lnTo>
                    <a:cubicBezTo>
                      <a:pt x="2765" y="11044"/>
                      <a:pt x="2632" y="11031"/>
                      <a:pt x="2501" y="11031"/>
                    </a:cubicBezTo>
                    <a:cubicBezTo>
                      <a:pt x="2225" y="11031"/>
                      <a:pt x="1956" y="11085"/>
                      <a:pt x="1701" y="11190"/>
                    </a:cubicBezTo>
                    <a:cubicBezTo>
                      <a:pt x="1444" y="11296"/>
                      <a:pt x="1213" y="11450"/>
                      <a:pt x="1017" y="11647"/>
                    </a:cubicBezTo>
                    <a:lnTo>
                      <a:pt x="615" y="12050"/>
                    </a:lnTo>
                    <a:cubicBezTo>
                      <a:pt x="380" y="12285"/>
                      <a:pt x="203" y="12576"/>
                      <a:pt x="101" y="12891"/>
                    </a:cubicBezTo>
                    <a:cubicBezTo>
                      <a:pt x="5" y="13191"/>
                      <a:pt x="-23" y="13513"/>
                      <a:pt x="20" y="13826"/>
                    </a:cubicBezTo>
                    <a:cubicBezTo>
                      <a:pt x="63" y="14138"/>
                      <a:pt x="178" y="14441"/>
                      <a:pt x="352" y="14703"/>
                    </a:cubicBezTo>
                    <a:cubicBezTo>
                      <a:pt x="535" y="14979"/>
                      <a:pt x="785" y="15210"/>
                      <a:pt x="1074" y="15373"/>
                    </a:cubicBezTo>
                    <a:lnTo>
                      <a:pt x="4369" y="17221"/>
                    </a:lnTo>
                    <a:lnTo>
                      <a:pt x="6213" y="20524"/>
                    </a:lnTo>
                    <a:cubicBezTo>
                      <a:pt x="6584" y="21188"/>
                      <a:pt x="7286" y="21600"/>
                      <a:pt x="8046" y="21600"/>
                    </a:cubicBezTo>
                    <a:cubicBezTo>
                      <a:pt x="8606" y="21600"/>
                      <a:pt x="9132" y="21381"/>
                      <a:pt x="9529" y="20984"/>
                    </a:cubicBezTo>
                    <a:lnTo>
                      <a:pt x="9930" y="20581"/>
                    </a:lnTo>
                    <a:cubicBezTo>
                      <a:pt x="10422" y="20088"/>
                      <a:pt x="10638" y="19385"/>
                      <a:pt x="10508" y="18700"/>
                    </a:cubicBezTo>
                    <a:lnTo>
                      <a:pt x="9974" y="15896"/>
                    </a:lnTo>
                    <a:lnTo>
                      <a:pt x="11664" y="14201"/>
                    </a:lnTo>
                    <a:lnTo>
                      <a:pt x="14942" y="20075"/>
                    </a:lnTo>
                    <a:cubicBezTo>
                      <a:pt x="15313" y="20739"/>
                      <a:pt x="16015" y="21152"/>
                      <a:pt x="16775" y="21152"/>
                    </a:cubicBezTo>
                    <a:cubicBezTo>
                      <a:pt x="17335" y="21152"/>
                      <a:pt x="17861" y="20933"/>
                      <a:pt x="18258" y="20536"/>
                    </a:cubicBezTo>
                    <a:lnTo>
                      <a:pt x="19678" y="19113"/>
                    </a:lnTo>
                    <a:cubicBezTo>
                      <a:pt x="20217" y="18572"/>
                      <a:pt x="20422" y="17780"/>
                      <a:pt x="20211" y="17045"/>
                    </a:cubicBezTo>
                    <a:lnTo>
                      <a:pt x="17674" y="8178"/>
                    </a:lnTo>
                    <a:lnTo>
                      <a:pt x="20402" y="5443"/>
                    </a:lnTo>
                    <a:cubicBezTo>
                      <a:pt x="20900" y="4943"/>
                      <a:pt x="21298" y="4185"/>
                      <a:pt x="21464" y="3413"/>
                    </a:cubicBezTo>
                    <a:cubicBezTo>
                      <a:pt x="21559" y="2971"/>
                      <a:pt x="21577" y="2546"/>
                      <a:pt x="21517" y="2149"/>
                    </a:cubicBezTo>
                    <a:cubicBezTo>
                      <a:pt x="21432" y="1592"/>
                      <a:pt x="21192" y="1102"/>
                      <a:pt x="20822" y="731"/>
                    </a:cubicBezTo>
                    <a:cubicBezTo>
                      <a:pt x="20822" y="731"/>
                      <a:pt x="20822" y="731"/>
                      <a:pt x="20822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1597287" y="2451718"/>
              <a:ext cx="3635639" cy="488596"/>
              <a:chOff x="1620551" y="2177145"/>
              <a:chExt cx="3635639" cy="488596"/>
            </a:xfrm>
          </p:grpSpPr>
          <p:sp>
            <p:nvSpPr>
              <p:cNvPr id="29" name="Rectangle 19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8BC4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0" name="Rectangle 20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请替换文字内容</a:t>
                </a:r>
              </a:p>
            </p:txBody>
          </p:sp>
        </p:grpSp>
      </p:grpSp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1019436" y="3249903"/>
            <a:ext cx="4213490" cy="577851"/>
            <a:chOff x="1019436" y="3249903"/>
            <a:chExt cx="4213490" cy="577851"/>
          </a:xfrm>
        </p:grpSpPr>
        <p:grpSp>
          <p:nvGrpSpPr>
            <p:cNvPr id="16" name="Group 6"/>
            <p:cNvGrpSpPr/>
            <p:nvPr/>
          </p:nvGrpSpPr>
          <p:grpSpPr>
            <a:xfrm>
              <a:off x="1019436" y="3249903"/>
              <a:ext cx="577851" cy="577851"/>
              <a:chOff x="0" y="0"/>
              <a:chExt cx="1155700" cy="1155700"/>
            </a:xfrm>
          </p:grpSpPr>
          <p:sp>
            <p:nvSpPr>
              <p:cNvPr id="35" name="Rectangle: Rounded Corners 25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Freeform: Shape 26"/>
              <p:cNvSpPr/>
              <p:nvPr/>
            </p:nvSpPr>
            <p:spPr>
              <a:xfrm>
                <a:off x="183806" y="229985"/>
                <a:ext cx="825501" cy="6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4687" y="0"/>
                    </a:moveTo>
                    <a:cubicBezTo>
                      <a:pt x="4388" y="0"/>
                      <a:pt x="4151" y="312"/>
                      <a:pt x="4151" y="692"/>
                    </a:cubicBezTo>
                    <a:lnTo>
                      <a:pt x="4151" y="2973"/>
                    </a:lnTo>
                    <a:lnTo>
                      <a:pt x="1922" y="2973"/>
                    </a:lnTo>
                    <a:cubicBezTo>
                      <a:pt x="1624" y="2973"/>
                      <a:pt x="1385" y="3276"/>
                      <a:pt x="1385" y="3655"/>
                    </a:cubicBezTo>
                    <a:lnTo>
                      <a:pt x="1385" y="6952"/>
                    </a:lnTo>
                    <a:lnTo>
                      <a:pt x="539" y="6952"/>
                    </a:lnTo>
                    <a:cubicBezTo>
                      <a:pt x="371" y="6952"/>
                      <a:pt x="218" y="7053"/>
                      <a:pt x="116" y="7221"/>
                    </a:cubicBezTo>
                    <a:cubicBezTo>
                      <a:pt x="13" y="7389"/>
                      <a:pt x="-25" y="7608"/>
                      <a:pt x="17" y="7814"/>
                    </a:cubicBezTo>
                    <a:lnTo>
                      <a:pt x="1844" y="16813"/>
                    </a:lnTo>
                    <a:cubicBezTo>
                      <a:pt x="1891" y="17045"/>
                      <a:pt x="2030" y="17228"/>
                      <a:pt x="2211" y="17298"/>
                    </a:cubicBezTo>
                    <a:cubicBezTo>
                      <a:pt x="2642" y="17465"/>
                      <a:pt x="2944" y="17745"/>
                      <a:pt x="3212" y="17999"/>
                    </a:cubicBezTo>
                    <a:cubicBezTo>
                      <a:pt x="3604" y="18368"/>
                      <a:pt x="3943" y="18690"/>
                      <a:pt x="4652" y="18690"/>
                    </a:cubicBezTo>
                    <a:cubicBezTo>
                      <a:pt x="5361" y="18690"/>
                      <a:pt x="5699" y="18368"/>
                      <a:pt x="6091" y="17999"/>
                    </a:cubicBezTo>
                    <a:cubicBezTo>
                      <a:pt x="6514" y="17600"/>
                      <a:pt x="6994" y="17145"/>
                      <a:pt x="7918" y="17145"/>
                    </a:cubicBezTo>
                    <a:cubicBezTo>
                      <a:pt x="8840" y="17145"/>
                      <a:pt x="9315" y="17600"/>
                      <a:pt x="9738" y="17999"/>
                    </a:cubicBezTo>
                    <a:cubicBezTo>
                      <a:pt x="10130" y="18368"/>
                      <a:pt x="10467" y="18690"/>
                      <a:pt x="11177" y="18690"/>
                    </a:cubicBezTo>
                    <a:cubicBezTo>
                      <a:pt x="11887" y="18690"/>
                      <a:pt x="12231" y="18368"/>
                      <a:pt x="12623" y="17999"/>
                    </a:cubicBezTo>
                    <a:cubicBezTo>
                      <a:pt x="13046" y="17600"/>
                      <a:pt x="13519" y="17145"/>
                      <a:pt x="14443" y="17145"/>
                    </a:cubicBezTo>
                    <a:cubicBezTo>
                      <a:pt x="14876" y="17145"/>
                      <a:pt x="15253" y="17251"/>
                      <a:pt x="15600" y="17460"/>
                    </a:cubicBezTo>
                    <a:cubicBezTo>
                      <a:pt x="15836" y="17602"/>
                      <a:pt x="16125" y="17506"/>
                      <a:pt x="16277" y="17235"/>
                    </a:cubicBezTo>
                    <a:lnTo>
                      <a:pt x="21441" y="8038"/>
                    </a:lnTo>
                    <a:cubicBezTo>
                      <a:pt x="21558" y="7829"/>
                      <a:pt x="21575" y="7558"/>
                      <a:pt x="21483" y="7329"/>
                    </a:cubicBezTo>
                    <a:cubicBezTo>
                      <a:pt x="21390" y="7099"/>
                      <a:pt x="21205" y="6952"/>
                      <a:pt x="21003" y="6952"/>
                    </a:cubicBezTo>
                    <a:lnTo>
                      <a:pt x="16884" y="6952"/>
                    </a:lnTo>
                    <a:lnTo>
                      <a:pt x="15861" y="3422"/>
                    </a:lnTo>
                    <a:cubicBezTo>
                      <a:pt x="15783" y="3152"/>
                      <a:pt x="15579" y="2973"/>
                      <a:pt x="15353" y="2973"/>
                    </a:cubicBezTo>
                    <a:lnTo>
                      <a:pt x="8341" y="2973"/>
                    </a:lnTo>
                    <a:lnTo>
                      <a:pt x="7706" y="476"/>
                    </a:lnTo>
                    <a:cubicBezTo>
                      <a:pt x="7634" y="193"/>
                      <a:pt x="7425" y="0"/>
                      <a:pt x="7191" y="0"/>
                    </a:cubicBezTo>
                    <a:lnTo>
                      <a:pt x="4687" y="0"/>
                    </a:lnTo>
                    <a:close/>
                    <a:moveTo>
                      <a:pt x="5230" y="1374"/>
                    </a:moveTo>
                    <a:cubicBezTo>
                      <a:pt x="5230" y="1374"/>
                      <a:pt x="6803" y="1374"/>
                      <a:pt x="6803" y="1374"/>
                    </a:cubicBezTo>
                    <a:lnTo>
                      <a:pt x="7212" y="2973"/>
                    </a:lnTo>
                    <a:lnTo>
                      <a:pt x="5230" y="2973"/>
                    </a:lnTo>
                    <a:lnTo>
                      <a:pt x="5230" y="1374"/>
                    </a:lnTo>
                    <a:close/>
                    <a:moveTo>
                      <a:pt x="2465" y="4347"/>
                    </a:moveTo>
                    <a:cubicBezTo>
                      <a:pt x="2465" y="4347"/>
                      <a:pt x="4292" y="4347"/>
                      <a:pt x="4292" y="4347"/>
                    </a:cubicBezTo>
                    <a:lnTo>
                      <a:pt x="14979" y="4347"/>
                    </a:lnTo>
                    <a:lnTo>
                      <a:pt x="15734" y="6952"/>
                    </a:lnTo>
                    <a:lnTo>
                      <a:pt x="2465" y="6952"/>
                    </a:lnTo>
                    <a:lnTo>
                      <a:pt x="2465" y="4347"/>
                    </a:lnTo>
                    <a:close/>
                    <a:moveTo>
                      <a:pt x="1237" y="8326"/>
                    </a:moveTo>
                    <a:lnTo>
                      <a:pt x="19952" y="8326"/>
                    </a:lnTo>
                    <a:cubicBezTo>
                      <a:pt x="19952" y="8326"/>
                      <a:pt x="15642" y="16005"/>
                      <a:pt x="15642" y="16005"/>
                    </a:cubicBezTo>
                    <a:cubicBezTo>
                      <a:pt x="15270" y="15852"/>
                      <a:pt x="14871" y="15771"/>
                      <a:pt x="14443" y="15771"/>
                    </a:cubicBezTo>
                    <a:cubicBezTo>
                      <a:pt x="13163" y="15771"/>
                      <a:pt x="12447" y="16447"/>
                      <a:pt x="11974" y="16894"/>
                    </a:cubicBezTo>
                    <a:cubicBezTo>
                      <a:pt x="11633" y="17215"/>
                      <a:pt x="11530" y="17316"/>
                      <a:pt x="11177" y="17316"/>
                    </a:cubicBezTo>
                    <a:cubicBezTo>
                      <a:pt x="10824" y="17316"/>
                      <a:pt x="10721" y="17215"/>
                      <a:pt x="10380" y="16894"/>
                    </a:cubicBezTo>
                    <a:cubicBezTo>
                      <a:pt x="9907" y="16447"/>
                      <a:pt x="9196" y="15771"/>
                      <a:pt x="7918" y="15771"/>
                    </a:cubicBezTo>
                    <a:cubicBezTo>
                      <a:pt x="6638" y="15771"/>
                      <a:pt x="5923" y="16447"/>
                      <a:pt x="5449" y="16894"/>
                    </a:cubicBezTo>
                    <a:cubicBezTo>
                      <a:pt x="5108" y="17215"/>
                      <a:pt x="5004" y="17316"/>
                      <a:pt x="4652" y="17316"/>
                    </a:cubicBezTo>
                    <a:cubicBezTo>
                      <a:pt x="4298" y="17316"/>
                      <a:pt x="4195" y="17215"/>
                      <a:pt x="3854" y="16894"/>
                    </a:cubicBezTo>
                    <a:cubicBezTo>
                      <a:pt x="3601" y="16656"/>
                      <a:pt x="3272" y="16347"/>
                      <a:pt x="2817" y="16112"/>
                    </a:cubicBezTo>
                    <a:lnTo>
                      <a:pt x="1237" y="8326"/>
                    </a:lnTo>
                    <a:close/>
                    <a:moveTo>
                      <a:pt x="1442" y="18681"/>
                    </a:moveTo>
                    <a:cubicBezTo>
                      <a:pt x="1144" y="18681"/>
                      <a:pt x="906" y="18993"/>
                      <a:pt x="906" y="19373"/>
                    </a:cubicBezTo>
                    <a:cubicBezTo>
                      <a:pt x="906" y="19752"/>
                      <a:pt x="1144" y="20055"/>
                      <a:pt x="1442" y="20055"/>
                    </a:cubicBezTo>
                    <a:cubicBezTo>
                      <a:pt x="2365" y="20055"/>
                      <a:pt x="2846" y="20510"/>
                      <a:pt x="3269" y="20908"/>
                    </a:cubicBezTo>
                    <a:cubicBezTo>
                      <a:pt x="3660" y="21278"/>
                      <a:pt x="3999" y="21600"/>
                      <a:pt x="4708" y="21600"/>
                    </a:cubicBezTo>
                    <a:cubicBezTo>
                      <a:pt x="5417" y="21600"/>
                      <a:pt x="5755" y="21278"/>
                      <a:pt x="6147" y="20908"/>
                    </a:cubicBezTo>
                    <a:cubicBezTo>
                      <a:pt x="6570" y="20510"/>
                      <a:pt x="7051" y="20055"/>
                      <a:pt x="7974" y="20055"/>
                    </a:cubicBezTo>
                    <a:cubicBezTo>
                      <a:pt x="8897" y="20055"/>
                      <a:pt x="9378" y="20510"/>
                      <a:pt x="9801" y="20908"/>
                    </a:cubicBezTo>
                    <a:cubicBezTo>
                      <a:pt x="10193" y="21278"/>
                      <a:pt x="10530" y="21600"/>
                      <a:pt x="11240" y="21600"/>
                    </a:cubicBezTo>
                    <a:cubicBezTo>
                      <a:pt x="11949" y="21600"/>
                      <a:pt x="12287" y="21278"/>
                      <a:pt x="12679" y="20908"/>
                    </a:cubicBezTo>
                    <a:cubicBezTo>
                      <a:pt x="13102" y="20510"/>
                      <a:pt x="13577" y="20055"/>
                      <a:pt x="14499" y="20055"/>
                    </a:cubicBezTo>
                    <a:cubicBezTo>
                      <a:pt x="15423" y="20055"/>
                      <a:pt x="15904" y="20510"/>
                      <a:pt x="16326" y="20908"/>
                    </a:cubicBezTo>
                    <a:cubicBezTo>
                      <a:pt x="16718" y="21278"/>
                      <a:pt x="17056" y="21600"/>
                      <a:pt x="17765" y="21600"/>
                    </a:cubicBezTo>
                    <a:cubicBezTo>
                      <a:pt x="18063" y="21600"/>
                      <a:pt x="18309" y="21288"/>
                      <a:pt x="18309" y="20908"/>
                    </a:cubicBezTo>
                    <a:cubicBezTo>
                      <a:pt x="18309" y="20529"/>
                      <a:pt x="18063" y="20226"/>
                      <a:pt x="17765" y="20226"/>
                    </a:cubicBezTo>
                    <a:cubicBezTo>
                      <a:pt x="17412" y="20226"/>
                      <a:pt x="17309" y="20125"/>
                      <a:pt x="16968" y="19804"/>
                    </a:cubicBezTo>
                    <a:cubicBezTo>
                      <a:pt x="16494" y="19357"/>
                      <a:pt x="15779" y="18681"/>
                      <a:pt x="14499" y="18681"/>
                    </a:cubicBezTo>
                    <a:cubicBezTo>
                      <a:pt x="13221" y="18681"/>
                      <a:pt x="12510" y="19357"/>
                      <a:pt x="12037" y="19804"/>
                    </a:cubicBezTo>
                    <a:cubicBezTo>
                      <a:pt x="11697" y="20125"/>
                      <a:pt x="11593" y="20226"/>
                      <a:pt x="11240" y="20226"/>
                    </a:cubicBezTo>
                    <a:cubicBezTo>
                      <a:pt x="10887" y="20226"/>
                      <a:pt x="10785" y="20125"/>
                      <a:pt x="10443" y="19804"/>
                    </a:cubicBezTo>
                    <a:cubicBezTo>
                      <a:pt x="9970" y="19357"/>
                      <a:pt x="9253" y="18681"/>
                      <a:pt x="7974" y="18681"/>
                    </a:cubicBezTo>
                    <a:cubicBezTo>
                      <a:pt x="6695" y="18681"/>
                      <a:pt x="5978" y="19357"/>
                      <a:pt x="5505" y="19804"/>
                    </a:cubicBezTo>
                    <a:cubicBezTo>
                      <a:pt x="5164" y="20125"/>
                      <a:pt x="5061" y="20226"/>
                      <a:pt x="4708" y="20226"/>
                    </a:cubicBezTo>
                    <a:cubicBezTo>
                      <a:pt x="4355" y="20226"/>
                      <a:pt x="4252" y="20125"/>
                      <a:pt x="3911" y="19804"/>
                    </a:cubicBezTo>
                    <a:cubicBezTo>
                      <a:pt x="3438" y="19357"/>
                      <a:pt x="2721" y="18681"/>
                      <a:pt x="1442" y="18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0" name="Group 10"/>
            <p:cNvGrpSpPr/>
            <p:nvPr/>
          </p:nvGrpSpPr>
          <p:grpSpPr>
            <a:xfrm>
              <a:off x="1597287" y="3267071"/>
              <a:ext cx="3635639" cy="488596"/>
              <a:chOff x="1620551" y="2177145"/>
              <a:chExt cx="3635639" cy="488596"/>
            </a:xfrm>
          </p:grpSpPr>
          <p:sp>
            <p:nvSpPr>
              <p:cNvPr id="27" name="Rectangle 17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C8FF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8" name="Rectangle 18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请替换文字内容</a:t>
                </a:r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5"/>
            </p:custDataLst>
          </p:nvPr>
        </p:nvGrpSpPr>
        <p:grpSpPr>
          <a:xfrm>
            <a:off x="1019436" y="4042452"/>
            <a:ext cx="4213490" cy="577851"/>
            <a:chOff x="1019436" y="4042452"/>
            <a:chExt cx="4213490" cy="577851"/>
          </a:xfrm>
        </p:grpSpPr>
        <p:grpSp>
          <p:nvGrpSpPr>
            <p:cNvPr id="15" name="Group 5"/>
            <p:cNvGrpSpPr/>
            <p:nvPr/>
          </p:nvGrpSpPr>
          <p:grpSpPr>
            <a:xfrm>
              <a:off x="1019436" y="4042452"/>
              <a:ext cx="577851" cy="577851"/>
              <a:chOff x="0" y="0"/>
              <a:chExt cx="1155700" cy="1155700"/>
            </a:xfrm>
          </p:grpSpPr>
          <p:sp>
            <p:nvSpPr>
              <p:cNvPr id="37" name="Rectangle: Rounded Corners 27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Freeform: Shape 28"/>
              <p:cNvSpPr/>
              <p:nvPr/>
            </p:nvSpPr>
            <p:spPr>
              <a:xfrm>
                <a:off x="262400" y="165671"/>
                <a:ext cx="668314" cy="8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3" y="6729"/>
                    </a:moveTo>
                    <a:cubicBezTo>
                      <a:pt x="17891" y="6790"/>
                      <a:pt x="17842" y="6883"/>
                      <a:pt x="17842" y="6994"/>
                    </a:cubicBezTo>
                    <a:cubicBezTo>
                      <a:pt x="17842" y="7080"/>
                      <a:pt x="17901" y="7139"/>
                      <a:pt x="18015" y="7191"/>
                    </a:cubicBezTo>
                    <a:cubicBezTo>
                      <a:pt x="18122" y="7230"/>
                      <a:pt x="18344" y="7284"/>
                      <a:pt x="18697" y="7352"/>
                    </a:cubicBezTo>
                    <a:cubicBezTo>
                      <a:pt x="19207" y="7434"/>
                      <a:pt x="19552" y="7540"/>
                      <a:pt x="19715" y="7661"/>
                    </a:cubicBezTo>
                    <a:cubicBezTo>
                      <a:pt x="19899" y="7775"/>
                      <a:pt x="19976" y="7963"/>
                      <a:pt x="19976" y="8220"/>
                    </a:cubicBezTo>
                    <a:cubicBezTo>
                      <a:pt x="19976" y="8479"/>
                      <a:pt x="19851" y="8684"/>
                      <a:pt x="19591" y="8842"/>
                    </a:cubicBezTo>
                    <a:cubicBezTo>
                      <a:pt x="19332" y="8993"/>
                      <a:pt x="18985" y="9069"/>
                      <a:pt x="18546" y="9069"/>
                    </a:cubicBezTo>
                    <a:cubicBezTo>
                      <a:pt x="18091" y="9069"/>
                      <a:pt x="17748" y="8987"/>
                      <a:pt x="17505" y="8826"/>
                    </a:cubicBezTo>
                    <a:cubicBezTo>
                      <a:pt x="17256" y="8660"/>
                      <a:pt x="17122" y="8433"/>
                      <a:pt x="17105" y="8130"/>
                    </a:cubicBezTo>
                    <a:lnTo>
                      <a:pt x="17814" y="8130"/>
                    </a:lnTo>
                    <a:cubicBezTo>
                      <a:pt x="17814" y="8283"/>
                      <a:pt x="17879" y="8395"/>
                      <a:pt x="18015" y="8471"/>
                    </a:cubicBezTo>
                    <a:cubicBezTo>
                      <a:pt x="18132" y="8553"/>
                      <a:pt x="18312" y="8592"/>
                      <a:pt x="18546" y="8592"/>
                    </a:cubicBezTo>
                    <a:cubicBezTo>
                      <a:pt x="18773" y="8592"/>
                      <a:pt x="18957" y="8562"/>
                      <a:pt x="19091" y="8501"/>
                    </a:cubicBezTo>
                    <a:cubicBezTo>
                      <a:pt x="19217" y="8442"/>
                      <a:pt x="19283" y="8356"/>
                      <a:pt x="19283" y="8253"/>
                    </a:cubicBezTo>
                    <a:cubicBezTo>
                      <a:pt x="19283" y="8152"/>
                      <a:pt x="19234" y="8078"/>
                      <a:pt x="19148" y="8024"/>
                    </a:cubicBezTo>
                    <a:cubicBezTo>
                      <a:pt x="19054" y="7973"/>
                      <a:pt x="18860" y="7926"/>
                      <a:pt x="18555" y="7874"/>
                    </a:cubicBezTo>
                    <a:cubicBezTo>
                      <a:pt x="18003" y="7775"/>
                      <a:pt x="17623" y="7669"/>
                      <a:pt x="17440" y="7554"/>
                    </a:cubicBezTo>
                    <a:cubicBezTo>
                      <a:pt x="17256" y="7442"/>
                      <a:pt x="17161" y="7268"/>
                      <a:pt x="17161" y="7024"/>
                    </a:cubicBezTo>
                    <a:cubicBezTo>
                      <a:pt x="17161" y="6759"/>
                      <a:pt x="17278" y="6550"/>
                      <a:pt x="17527" y="6388"/>
                    </a:cubicBezTo>
                    <a:cubicBezTo>
                      <a:pt x="17776" y="6230"/>
                      <a:pt x="18103" y="6154"/>
                      <a:pt x="18524" y="6154"/>
                    </a:cubicBezTo>
                    <a:cubicBezTo>
                      <a:pt x="18919" y="6154"/>
                      <a:pt x="19234" y="6230"/>
                      <a:pt x="19487" y="6397"/>
                    </a:cubicBezTo>
                    <a:cubicBezTo>
                      <a:pt x="19737" y="6563"/>
                      <a:pt x="19868" y="6785"/>
                      <a:pt x="19899" y="7063"/>
                    </a:cubicBezTo>
                    <a:lnTo>
                      <a:pt x="19179" y="7063"/>
                    </a:lnTo>
                    <a:cubicBezTo>
                      <a:pt x="19169" y="6926"/>
                      <a:pt x="19091" y="6820"/>
                      <a:pt x="18967" y="6747"/>
                    </a:cubicBezTo>
                    <a:cubicBezTo>
                      <a:pt x="18832" y="6670"/>
                      <a:pt x="18648" y="6631"/>
                      <a:pt x="18437" y="6631"/>
                    </a:cubicBezTo>
                    <a:cubicBezTo>
                      <a:pt x="18257" y="6631"/>
                      <a:pt x="18103" y="6661"/>
                      <a:pt x="18003" y="6729"/>
                    </a:cubicBezTo>
                    <a:cubicBezTo>
                      <a:pt x="18003" y="6729"/>
                      <a:pt x="18003" y="6729"/>
                      <a:pt x="18003" y="6729"/>
                    </a:cubicBezTo>
                    <a:close/>
                    <a:moveTo>
                      <a:pt x="15761" y="7344"/>
                    </a:moveTo>
                    <a:cubicBezTo>
                      <a:pt x="15665" y="7405"/>
                      <a:pt x="15528" y="7434"/>
                      <a:pt x="15338" y="7434"/>
                    </a:cubicBezTo>
                    <a:lnTo>
                      <a:pt x="14490" y="7434"/>
                    </a:lnTo>
                    <a:lnTo>
                      <a:pt x="14490" y="6707"/>
                    </a:lnTo>
                    <a:lnTo>
                      <a:pt x="15366" y="6707"/>
                    </a:lnTo>
                    <a:cubicBezTo>
                      <a:pt x="15549" y="6707"/>
                      <a:pt x="15675" y="6738"/>
                      <a:pt x="15768" y="6798"/>
                    </a:cubicBezTo>
                    <a:cubicBezTo>
                      <a:pt x="15865" y="6857"/>
                      <a:pt x="15902" y="6950"/>
                      <a:pt x="15902" y="7070"/>
                    </a:cubicBezTo>
                    <a:cubicBezTo>
                      <a:pt x="15902" y="7191"/>
                      <a:pt x="15855" y="7284"/>
                      <a:pt x="15761" y="7344"/>
                    </a:cubicBezTo>
                    <a:cubicBezTo>
                      <a:pt x="15761" y="7344"/>
                      <a:pt x="15761" y="7344"/>
                      <a:pt x="15761" y="7344"/>
                    </a:cubicBezTo>
                    <a:close/>
                    <a:moveTo>
                      <a:pt x="16633" y="6994"/>
                    </a:moveTo>
                    <a:cubicBezTo>
                      <a:pt x="16633" y="6769"/>
                      <a:pt x="16526" y="6579"/>
                      <a:pt x="16326" y="6435"/>
                    </a:cubicBezTo>
                    <a:cubicBezTo>
                      <a:pt x="16124" y="6299"/>
                      <a:pt x="15855" y="6230"/>
                      <a:pt x="15518" y="6230"/>
                    </a:cubicBezTo>
                    <a:lnTo>
                      <a:pt x="13751" y="6230"/>
                    </a:lnTo>
                    <a:lnTo>
                      <a:pt x="13751" y="8993"/>
                    </a:lnTo>
                    <a:lnTo>
                      <a:pt x="14490" y="8993"/>
                    </a:lnTo>
                    <a:lnTo>
                      <a:pt x="14490" y="7904"/>
                    </a:lnTo>
                    <a:lnTo>
                      <a:pt x="15210" y="7904"/>
                    </a:lnTo>
                    <a:cubicBezTo>
                      <a:pt x="15432" y="7904"/>
                      <a:pt x="15577" y="7926"/>
                      <a:pt x="15665" y="7980"/>
                    </a:cubicBezTo>
                    <a:cubicBezTo>
                      <a:pt x="15761" y="8032"/>
                      <a:pt x="15800" y="8122"/>
                      <a:pt x="15800" y="8245"/>
                    </a:cubicBezTo>
                    <a:lnTo>
                      <a:pt x="15806" y="8494"/>
                    </a:lnTo>
                    <a:cubicBezTo>
                      <a:pt x="15806" y="8609"/>
                      <a:pt x="15815" y="8706"/>
                      <a:pt x="15837" y="8805"/>
                    </a:cubicBezTo>
                    <a:cubicBezTo>
                      <a:pt x="15855" y="8895"/>
                      <a:pt x="15865" y="8963"/>
                      <a:pt x="15886" y="8987"/>
                    </a:cubicBezTo>
                    <a:lnTo>
                      <a:pt x="16692" y="8987"/>
                    </a:lnTo>
                    <a:lnTo>
                      <a:pt x="16692" y="8919"/>
                    </a:lnTo>
                    <a:cubicBezTo>
                      <a:pt x="16633" y="8895"/>
                      <a:pt x="16585" y="8864"/>
                      <a:pt x="16575" y="8826"/>
                    </a:cubicBezTo>
                    <a:cubicBezTo>
                      <a:pt x="16547" y="8788"/>
                      <a:pt x="16538" y="8720"/>
                      <a:pt x="16526" y="8638"/>
                    </a:cubicBezTo>
                    <a:lnTo>
                      <a:pt x="16519" y="8184"/>
                    </a:lnTo>
                    <a:cubicBezTo>
                      <a:pt x="16508" y="7963"/>
                      <a:pt x="16401" y="7805"/>
                      <a:pt x="16202" y="7707"/>
                    </a:cubicBezTo>
                    <a:cubicBezTo>
                      <a:pt x="16174" y="7691"/>
                      <a:pt x="16135" y="7685"/>
                      <a:pt x="16086" y="7661"/>
                    </a:cubicBezTo>
                    <a:cubicBezTo>
                      <a:pt x="16163" y="7639"/>
                      <a:pt x="16230" y="7609"/>
                      <a:pt x="16298" y="7579"/>
                    </a:cubicBezTo>
                    <a:cubicBezTo>
                      <a:pt x="16519" y="7456"/>
                      <a:pt x="16633" y="7260"/>
                      <a:pt x="16633" y="6994"/>
                    </a:cubicBezTo>
                    <a:cubicBezTo>
                      <a:pt x="16633" y="6994"/>
                      <a:pt x="16633" y="6994"/>
                      <a:pt x="16633" y="6994"/>
                    </a:cubicBezTo>
                    <a:close/>
                    <a:moveTo>
                      <a:pt x="12311" y="8993"/>
                    </a:moveTo>
                    <a:lnTo>
                      <a:pt x="12311" y="7737"/>
                    </a:lnTo>
                    <a:lnTo>
                      <a:pt x="10936" y="7737"/>
                    </a:lnTo>
                    <a:lnTo>
                      <a:pt x="10936" y="8993"/>
                    </a:lnTo>
                    <a:lnTo>
                      <a:pt x="10200" y="8993"/>
                    </a:lnTo>
                    <a:lnTo>
                      <a:pt x="10200" y="6230"/>
                    </a:lnTo>
                    <a:lnTo>
                      <a:pt x="10936" y="6230"/>
                    </a:lnTo>
                    <a:lnTo>
                      <a:pt x="10936" y="7268"/>
                    </a:lnTo>
                    <a:lnTo>
                      <a:pt x="12311" y="7268"/>
                    </a:lnTo>
                    <a:lnTo>
                      <a:pt x="12311" y="6230"/>
                    </a:lnTo>
                    <a:lnTo>
                      <a:pt x="13033" y="6230"/>
                    </a:lnTo>
                    <a:lnTo>
                      <a:pt x="13033" y="8993"/>
                    </a:lnTo>
                    <a:cubicBezTo>
                      <a:pt x="13033" y="8993"/>
                      <a:pt x="12311" y="8993"/>
                      <a:pt x="12311" y="8993"/>
                    </a:cubicBezTo>
                    <a:close/>
                    <a:moveTo>
                      <a:pt x="16086" y="3348"/>
                    </a:moveTo>
                    <a:lnTo>
                      <a:pt x="16135" y="3271"/>
                    </a:lnTo>
                    <a:lnTo>
                      <a:pt x="17787" y="1111"/>
                    </a:lnTo>
                    <a:lnTo>
                      <a:pt x="17787" y="3348"/>
                    </a:lnTo>
                    <a:cubicBezTo>
                      <a:pt x="17787" y="3348"/>
                      <a:pt x="16086" y="3348"/>
                      <a:pt x="16086" y="3348"/>
                    </a:cubicBezTo>
                    <a:close/>
                    <a:moveTo>
                      <a:pt x="17787" y="5367"/>
                    </a:moveTo>
                    <a:lnTo>
                      <a:pt x="19104" y="5367"/>
                    </a:lnTo>
                    <a:lnTo>
                      <a:pt x="19104" y="4180"/>
                    </a:lnTo>
                    <a:lnTo>
                      <a:pt x="19868" y="4180"/>
                    </a:lnTo>
                    <a:lnTo>
                      <a:pt x="19868" y="3348"/>
                    </a:lnTo>
                    <a:lnTo>
                      <a:pt x="19104" y="3348"/>
                    </a:lnTo>
                    <a:lnTo>
                      <a:pt x="19104" y="0"/>
                    </a:lnTo>
                    <a:lnTo>
                      <a:pt x="17613" y="0"/>
                    </a:lnTo>
                    <a:lnTo>
                      <a:pt x="15106" y="3271"/>
                    </a:lnTo>
                    <a:lnTo>
                      <a:pt x="15106" y="4180"/>
                    </a:lnTo>
                    <a:lnTo>
                      <a:pt x="17787" y="4180"/>
                    </a:lnTo>
                    <a:cubicBezTo>
                      <a:pt x="17787" y="4180"/>
                      <a:pt x="17787" y="5367"/>
                      <a:pt x="17787" y="5367"/>
                    </a:cubicBezTo>
                    <a:close/>
                    <a:moveTo>
                      <a:pt x="14415" y="5367"/>
                    </a:moveTo>
                    <a:lnTo>
                      <a:pt x="9776" y="5367"/>
                    </a:lnTo>
                    <a:lnTo>
                      <a:pt x="9776" y="5360"/>
                    </a:lnTo>
                    <a:cubicBezTo>
                      <a:pt x="9776" y="4876"/>
                      <a:pt x="9929" y="4451"/>
                      <a:pt x="10247" y="4095"/>
                    </a:cubicBezTo>
                    <a:cubicBezTo>
                      <a:pt x="10563" y="3746"/>
                      <a:pt x="11159" y="3340"/>
                      <a:pt x="12024" y="2853"/>
                    </a:cubicBezTo>
                    <a:cubicBezTo>
                      <a:pt x="12410" y="2643"/>
                      <a:pt x="12676" y="2443"/>
                      <a:pt x="12841" y="2271"/>
                    </a:cubicBezTo>
                    <a:cubicBezTo>
                      <a:pt x="13003" y="2089"/>
                      <a:pt x="13081" y="1892"/>
                      <a:pt x="13081" y="1674"/>
                    </a:cubicBezTo>
                    <a:cubicBezTo>
                      <a:pt x="13081" y="1440"/>
                      <a:pt x="12995" y="1243"/>
                      <a:pt x="12820" y="1106"/>
                    </a:cubicBezTo>
                    <a:cubicBezTo>
                      <a:pt x="12648" y="954"/>
                      <a:pt x="12416" y="885"/>
                      <a:pt x="12121" y="885"/>
                    </a:cubicBezTo>
                    <a:cubicBezTo>
                      <a:pt x="11824" y="885"/>
                      <a:pt x="11581" y="976"/>
                      <a:pt x="11419" y="1158"/>
                    </a:cubicBezTo>
                    <a:cubicBezTo>
                      <a:pt x="11235" y="1342"/>
                      <a:pt x="11159" y="1590"/>
                      <a:pt x="11169" y="1892"/>
                    </a:cubicBezTo>
                    <a:lnTo>
                      <a:pt x="9863" y="1892"/>
                    </a:lnTo>
                    <a:cubicBezTo>
                      <a:pt x="9842" y="1317"/>
                      <a:pt x="10038" y="855"/>
                      <a:pt x="10449" y="514"/>
                    </a:cubicBezTo>
                    <a:cubicBezTo>
                      <a:pt x="10851" y="175"/>
                      <a:pt x="11419" y="0"/>
                      <a:pt x="12139" y="0"/>
                    </a:cubicBezTo>
                    <a:cubicBezTo>
                      <a:pt x="12801" y="0"/>
                      <a:pt x="13348" y="159"/>
                      <a:pt x="13779" y="470"/>
                    </a:cubicBezTo>
                    <a:cubicBezTo>
                      <a:pt x="14194" y="786"/>
                      <a:pt x="14415" y="1188"/>
                      <a:pt x="14415" y="1679"/>
                    </a:cubicBezTo>
                    <a:cubicBezTo>
                      <a:pt x="14415" y="2089"/>
                      <a:pt x="14290" y="2430"/>
                      <a:pt x="14051" y="2695"/>
                    </a:cubicBezTo>
                    <a:cubicBezTo>
                      <a:pt x="13810" y="2960"/>
                      <a:pt x="13358" y="3263"/>
                      <a:pt x="12697" y="3595"/>
                    </a:cubicBezTo>
                    <a:cubicBezTo>
                      <a:pt x="12080" y="3907"/>
                      <a:pt x="11668" y="4180"/>
                      <a:pt x="11438" y="4429"/>
                    </a:cubicBezTo>
                    <a:lnTo>
                      <a:pt x="11438" y="4437"/>
                    </a:lnTo>
                    <a:lnTo>
                      <a:pt x="14415" y="4437"/>
                    </a:lnTo>
                    <a:cubicBezTo>
                      <a:pt x="14415" y="4437"/>
                      <a:pt x="14415" y="5367"/>
                      <a:pt x="14415" y="5367"/>
                    </a:cubicBezTo>
                    <a:close/>
                    <a:moveTo>
                      <a:pt x="11045" y="20298"/>
                    </a:moveTo>
                    <a:cubicBezTo>
                      <a:pt x="11045" y="21008"/>
                      <a:pt x="10314" y="21600"/>
                      <a:pt x="9403" y="21600"/>
                    </a:cubicBezTo>
                    <a:cubicBezTo>
                      <a:pt x="8489" y="21600"/>
                      <a:pt x="7750" y="21008"/>
                      <a:pt x="7750" y="20298"/>
                    </a:cubicBezTo>
                    <a:cubicBezTo>
                      <a:pt x="7750" y="19577"/>
                      <a:pt x="8489" y="18995"/>
                      <a:pt x="9403" y="18995"/>
                    </a:cubicBezTo>
                    <a:cubicBezTo>
                      <a:pt x="10314" y="18995"/>
                      <a:pt x="11045" y="19577"/>
                      <a:pt x="11045" y="20298"/>
                    </a:cubicBezTo>
                    <a:cubicBezTo>
                      <a:pt x="11045" y="20298"/>
                      <a:pt x="11045" y="20298"/>
                      <a:pt x="11045" y="20298"/>
                    </a:cubicBezTo>
                    <a:close/>
                    <a:moveTo>
                      <a:pt x="5175" y="20298"/>
                    </a:moveTo>
                    <a:cubicBezTo>
                      <a:pt x="5175" y="21008"/>
                      <a:pt x="4448" y="21600"/>
                      <a:pt x="3541" y="21600"/>
                    </a:cubicBezTo>
                    <a:cubicBezTo>
                      <a:pt x="2625" y="21600"/>
                      <a:pt x="1882" y="21008"/>
                      <a:pt x="1882" y="20298"/>
                    </a:cubicBezTo>
                    <a:cubicBezTo>
                      <a:pt x="1882" y="19577"/>
                      <a:pt x="2625" y="18995"/>
                      <a:pt x="3541" y="18995"/>
                    </a:cubicBezTo>
                    <a:cubicBezTo>
                      <a:pt x="4448" y="18995"/>
                      <a:pt x="5175" y="19577"/>
                      <a:pt x="5175" y="20298"/>
                    </a:cubicBezTo>
                    <a:cubicBezTo>
                      <a:pt x="5175" y="20298"/>
                      <a:pt x="5175" y="20298"/>
                      <a:pt x="5175" y="20298"/>
                    </a:cubicBezTo>
                    <a:close/>
                    <a:moveTo>
                      <a:pt x="21600" y="12006"/>
                    </a:moveTo>
                    <a:cubicBezTo>
                      <a:pt x="21600" y="12259"/>
                      <a:pt x="21339" y="12460"/>
                      <a:pt x="21021" y="12460"/>
                    </a:cubicBezTo>
                    <a:lnTo>
                      <a:pt x="16990" y="12460"/>
                    </a:lnTo>
                    <a:lnTo>
                      <a:pt x="13714" y="18359"/>
                    </a:lnTo>
                    <a:cubicBezTo>
                      <a:pt x="13627" y="18526"/>
                      <a:pt x="13417" y="18624"/>
                      <a:pt x="13184" y="18624"/>
                    </a:cubicBezTo>
                    <a:lnTo>
                      <a:pt x="847" y="18624"/>
                    </a:lnTo>
                    <a:cubicBezTo>
                      <a:pt x="523" y="18624"/>
                      <a:pt x="264" y="18428"/>
                      <a:pt x="264" y="18177"/>
                    </a:cubicBezTo>
                    <a:cubicBezTo>
                      <a:pt x="264" y="17928"/>
                      <a:pt x="523" y="17723"/>
                      <a:pt x="847" y="17723"/>
                    </a:cubicBezTo>
                    <a:lnTo>
                      <a:pt x="12810" y="17723"/>
                    </a:lnTo>
                    <a:lnTo>
                      <a:pt x="16086" y="11824"/>
                    </a:lnTo>
                    <a:cubicBezTo>
                      <a:pt x="16174" y="11657"/>
                      <a:pt x="16384" y="11554"/>
                      <a:pt x="16613" y="11554"/>
                    </a:cubicBezTo>
                    <a:lnTo>
                      <a:pt x="21021" y="11554"/>
                    </a:lnTo>
                    <a:cubicBezTo>
                      <a:pt x="21339" y="11554"/>
                      <a:pt x="21600" y="11758"/>
                      <a:pt x="21600" y="12006"/>
                    </a:cubicBezTo>
                    <a:cubicBezTo>
                      <a:pt x="21600" y="12006"/>
                      <a:pt x="21600" y="12006"/>
                      <a:pt x="21600" y="12006"/>
                    </a:cubicBezTo>
                    <a:close/>
                    <a:moveTo>
                      <a:pt x="3650" y="4466"/>
                    </a:moveTo>
                    <a:cubicBezTo>
                      <a:pt x="5034" y="4466"/>
                      <a:pt x="6147" y="5345"/>
                      <a:pt x="6147" y="6435"/>
                    </a:cubicBezTo>
                    <a:lnTo>
                      <a:pt x="6147" y="9675"/>
                    </a:lnTo>
                    <a:lnTo>
                      <a:pt x="1158" y="9675"/>
                    </a:lnTo>
                    <a:lnTo>
                      <a:pt x="1158" y="6435"/>
                    </a:lnTo>
                    <a:cubicBezTo>
                      <a:pt x="1158" y="5345"/>
                      <a:pt x="2273" y="4466"/>
                      <a:pt x="3650" y="4466"/>
                    </a:cubicBezTo>
                    <a:cubicBezTo>
                      <a:pt x="3650" y="4466"/>
                      <a:pt x="3650" y="4466"/>
                      <a:pt x="3650" y="4466"/>
                    </a:cubicBezTo>
                    <a:close/>
                    <a:moveTo>
                      <a:pt x="10936" y="11113"/>
                    </a:moveTo>
                    <a:lnTo>
                      <a:pt x="5982" y="15080"/>
                    </a:lnTo>
                    <a:cubicBezTo>
                      <a:pt x="4963" y="13984"/>
                      <a:pt x="5059" y="12430"/>
                      <a:pt x="6310" y="11431"/>
                    </a:cubicBezTo>
                    <a:cubicBezTo>
                      <a:pt x="6992" y="10888"/>
                      <a:pt x="7903" y="10585"/>
                      <a:pt x="8872" y="10585"/>
                    </a:cubicBezTo>
                    <a:cubicBezTo>
                      <a:pt x="9620" y="10590"/>
                      <a:pt x="10341" y="10772"/>
                      <a:pt x="10936" y="11113"/>
                    </a:cubicBezTo>
                    <a:cubicBezTo>
                      <a:pt x="10936" y="11113"/>
                      <a:pt x="10936" y="11113"/>
                      <a:pt x="10936" y="11113"/>
                    </a:cubicBezTo>
                    <a:close/>
                    <a:moveTo>
                      <a:pt x="11438" y="15405"/>
                    </a:moveTo>
                    <a:cubicBezTo>
                      <a:pt x="10228" y="16366"/>
                      <a:pt x="8201" y="16481"/>
                      <a:pt x="6809" y="15716"/>
                    </a:cubicBezTo>
                    <a:lnTo>
                      <a:pt x="11765" y="11750"/>
                    </a:lnTo>
                    <a:cubicBezTo>
                      <a:pt x="12784" y="12856"/>
                      <a:pt x="12685" y="14398"/>
                      <a:pt x="11438" y="15405"/>
                    </a:cubicBezTo>
                    <a:cubicBezTo>
                      <a:pt x="11438" y="15405"/>
                      <a:pt x="11438" y="15405"/>
                      <a:pt x="11438" y="15405"/>
                    </a:cubicBezTo>
                    <a:close/>
                    <a:moveTo>
                      <a:pt x="1158" y="14082"/>
                    </a:moveTo>
                    <a:lnTo>
                      <a:pt x="1158" y="10585"/>
                    </a:lnTo>
                    <a:lnTo>
                      <a:pt x="5811" y="10585"/>
                    </a:lnTo>
                    <a:cubicBezTo>
                      <a:pt x="5704" y="10652"/>
                      <a:pt x="5590" y="10720"/>
                      <a:pt x="5493" y="10794"/>
                    </a:cubicBezTo>
                    <a:cubicBezTo>
                      <a:pt x="3821" y="12135"/>
                      <a:pt x="3713" y="14218"/>
                      <a:pt x="5109" y="15670"/>
                    </a:cubicBezTo>
                    <a:cubicBezTo>
                      <a:pt x="4686" y="15913"/>
                      <a:pt x="4187" y="16050"/>
                      <a:pt x="3650" y="16050"/>
                    </a:cubicBezTo>
                    <a:cubicBezTo>
                      <a:pt x="2273" y="16050"/>
                      <a:pt x="1158" y="15170"/>
                      <a:pt x="1158" y="14082"/>
                    </a:cubicBezTo>
                    <a:cubicBezTo>
                      <a:pt x="1158" y="14082"/>
                      <a:pt x="1158" y="14082"/>
                      <a:pt x="1158" y="14082"/>
                    </a:cubicBezTo>
                    <a:close/>
                    <a:moveTo>
                      <a:pt x="3650" y="16958"/>
                    </a:moveTo>
                    <a:cubicBezTo>
                      <a:pt x="4485" y="16958"/>
                      <a:pt x="5271" y="16732"/>
                      <a:pt x="5916" y="16323"/>
                    </a:cubicBezTo>
                    <a:cubicBezTo>
                      <a:pt x="6761" y="16852"/>
                      <a:pt x="7778" y="17155"/>
                      <a:pt x="8872" y="17155"/>
                    </a:cubicBezTo>
                    <a:cubicBezTo>
                      <a:pt x="10151" y="17155"/>
                      <a:pt x="11360" y="16761"/>
                      <a:pt x="12252" y="16041"/>
                    </a:cubicBezTo>
                    <a:cubicBezTo>
                      <a:pt x="14088" y="14573"/>
                      <a:pt x="14067" y="12195"/>
                      <a:pt x="12204" y="10750"/>
                    </a:cubicBezTo>
                    <a:cubicBezTo>
                      <a:pt x="11304" y="10059"/>
                      <a:pt x="10123" y="9675"/>
                      <a:pt x="8872" y="9675"/>
                    </a:cubicBezTo>
                    <a:cubicBezTo>
                      <a:pt x="8326" y="9675"/>
                      <a:pt x="7799" y="9764"/>
                      <a:pt x="7297" y="9902"/>
                    </a:cubicBezTo>
                    <a:lnTo>
                      <a:pt x="7297" y="6435"/>
                    </a:lnTo>
                    <a:cubicBezTo>
                      <a:pt x="7297" y="4846"/>
                      <a:pt x="5667" y="3557"/>
                      <a:pt x="3650" y="3557"/>
                    </a:cubicBezTo>
                    <a:cubicBezTo>
                      <a:pt x="1639" y="3557"/>
                      <a:pt x="0" y="4846"/>
                      <a:pt x="0" y="6435"/>
                    </a:cubicBezTo>
                    <a:lnTo>
                      <a:pt x="0" y="14082"/>
                    </a:lnTo>
                    <a:cubicBezTo>
                      <a:pt x="0" y="15670"/>
                      <a:pt x="1639" y="16958"/>
                      <a:pt x="3650" y="16958"/>
                    </a:cubicBezTo>
                    <a:cubicBezTo>
                      <a:pt x="3650" y="16958"/>
                      <a:pt x="3650" y="16958"/>
                      <a:pt x="3650" y="16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1" name="Group 11"/>
            <p:cNvGrpSpPr/>
            <p:nvPr/>
          </p:nvGrpSpPr>
          <p:grpSpPr>
            <a:xfrm>
              <a:off x="1597287" y="4062551"/>
              <a:ext cx="3635639" cy="488596"/>
              <a:chOff x="1620551" y="2177145"/>
              <a:chExt cx="3635639" cy="488596"/>
            </a:xfrm>
          </p:grpSpPr>
          <p:sp>
            <p:nvSpPr>
              <p:cNvPr id="25" name="Rectangle 15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3E74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6" name="Rectangle 16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请替换文字内容</a:t>
                </a:r>
              </a:p>
            </p:txBody>
          </p:sp>
        </p:grpSp>
      </p:grpSp>
      <p:grpSp>
        <p:nvGrpSpPr>
          <p:cNvPr id="46" name="组合 45"/>
          <p:cNvGrpSpPr/>
          <p:nvPr>
            <p:custDataLst>
              <p:tags r:id="rId6"/>
            </p:custDataLst>
          </p:nvPr>
        </p:nvGrpSpPr>
        <p:grpSpPr>
          <a:xfrm>
            <a:off x="1019436" y="4835001"/>
            <a:ext cx="4213490" cy="577851"/>
            <a:chOff x="1019436" y="4835001"/>
            <a:chExt cx="4213490" cy="577851"/>
          </a:xfrm>
        </p:grpSpPr>
        <p:grpSp>
          <p:nvGrpSpPr>
            <p:cNvPr id="17" name="Group 7"/>
            <p:cNvGrpSpPr/>
            <p:nvPr/>
          </p:nvGrpSpPr>
          <p:grpSpPr>
            <a:xfrm>
              <a:off x="1019436" y="4835001"/>
              <a:ext cx="577851" cy="577851"/>
              <a:chOff x="0" y="0"/>
              <a:chExt cx="1155700" cy="1155700"/>
            </a:xfrm>
          </p:grpSpPr>
          <p:sp>
            <p:nvSpPr>
              <p:cNvPr id="33" name="Rectangle: Rounded Corners 23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: Shape 24"/>
              <p:cNvSpPr/>
              <p:nvPr/>
            </p:nvSpPr>
            <p:spPr>
              <a:xfrm>
                <a:off x="183806" y="275576"/>
                <a:ext cx="825501" cy="57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416" y="0"/>
                    </a:moveTo>
                    <a:cubicBezTo>
                      <a:pt x="4300" y="0"/>
                      <a:pt x="4188" y="70"/>
                      <a:pt x="4106" y="189"/>
                    </a:cubicBezTo>
                    <a:cubicBezTo>
                      <a:pt x="4023" y="307"/>
                      <a:pt x="3975" y="468"/>
                      <a:pt x="3975" y="636"/>
                    </a:cubicBezTo>
                    <a:lnTo>
                      <a:pt x="3975" y="3704"/>
                    </a:lnTo>
                    <a:cubicBezTo>
                      <a:pt x="3975" y="3874"/>
                      <a:pt x="4022" y="4041"/>
                      <a:pt x="4106" y="4161"/>
                    </a:cubicBezTo>
                    <a:cubicBezTo>
                      <a:pt x="4189" y="4281"/>
                      <a:pt x="4298" y="4340"/>
                      <a:pt x="4416" y="4340"/>
                    </a:cubicBezTo>
                    <a:lnTo>
                      <a:pt x="6549" y="4340"/>
                    </a:lnTo>
                    <a:cubicBezTo>
                      <a:pt x="6666" y="4340"/>
                      <a:pt x="6776" y="4281"/>
                      <a:pt x="6859" y="4161"/>
                    </a:cubicBezTo>
                    <a:cubicBezTo>
                      <a:pt x="6942" y="4041"/>
                      <a:pt x="6990" y="3874"/>
                      <a:pt x="6990" y="3704"/>
                    </a:cubicBezTo>
                    <a:lnTo>
                      <a:pt x="6990" y="636"/>
                    </a:lnTo>
                    <a:cubicBezTo>
                      <a:pt x="6990" y="466"/>
                      <a:pt x="6942" y="309"/>
                      <a:pt x="6859" y="189"/>
                    </a:cubicBezTo>
                    <a:cubicBezTo>
                      <a:pt x="6776" y="69"/>
                      <a:pt x="6666" y="0"/>
                      <a:pt x="6549" y="0"/>
                    </a:cubicBezTo>
                    <a:lnTo>
                      <a:pt x="4416" y="0"/>
                    </a:lnTo>
                    <a:close/>
                    <a:moveTo>
                      <a:pt x="4858" y="1271"/>
                    </a:moveTo>
                    <a:lnTo>
                      <a:pt x="6107" y="1271"/>
                    </a:lnTo>
                    <a:lnTo>
                      <a:pt x="6107" y="3069"/>
                    </a:lnTo>
                    <a:lnTo>
                      <a:pt x="4858" y="3069"/>
                    </a:lnTo>
                    <a:cubicBezTo>
                      <a:pt x="4858" y="3069"/>
                      <a:pt x="4858" y="1271"/>
                      <a:pt x="4858" y="1271"/>
                    </a:cubicBezTo>
                    <a:close/>
                    <a:moveTo>
                      <a:pt x="3174" y="5402"/>
                    </a:moveTo>
                    <a:cubicBezTo>
                      <a:pt x="2762" y="5402"/>
                      <a:pt x="2429" y="5892"/>
                      <a:pt x="2429" y="6485"/>
                    </a:cubicBezTo>
                    <a:lnTo>
                      <a:pt x="2429" y="9554"/>
                    </a:lnTo>
                    <a:cubicBezTo>
                      <a:pt x="2429" y="9721"/>
                      <a:pt x="2478" y="9882"/>
                      <a:pt x="2560" y="10001"/>
                    </a:cubicBezTo>
                    <a:cubicBezTo>
                      <a:pt x="2643" y="10119"/>
                      <a:pt x="2754" y="10189"/>
                      <a:pt x="2871" y="10189"/>
                    </a:cubicBezTo>
                    <a:lnTo>
                      <a:pt x="11165" y="10189"/>
                    </a:lnTo>
                    <a:cubicBezTo>
                      <a:pt x="11318" y="10189"/>
                      <a:pt x="11464" y="10069"/>
                      <a:pt x="11545" y="9881"/>
                    </a:cubicBezTo>
                    <a:cubicBezTo>
                      <a:pt x="11625" y="9694"/>
                      <a:pt x="11628" y="9464"/>
                      <a:pt x="11559" y="9266"/>
                    </a:cubicBezTo>
                    <a:lnTo>
                      <a:pt x="10427" y="5998"/>
                    </a:lnTo>
                    <a:cubicBezTo>
                      <a:pt x="10300" y="5635"/>
                      <a:pt x="10040" y="5402"/>
                      <a:pt x="9757" y="5402"/>
                    </a:cubicBezTo>
                    <a:lnTo>
                      <a:pt x="3174" y="5402"/>
                    </a:lnTo>
                    <a:close/>
                    <a:moveTo>
                      <a:pt x="3312" y="6674"/>
                    </a:moveTo>
                    <a:lnTo>
                      <a:pt x="9675" y="6674"/>
                    </a:lnTo>
                    <a:lnTo>
                      <a:pt x="10454" y="8918"/>
                    </a:lnTo>
                    <a:lnTo>
                      <a:pt x="3312" y="8918"/>
                    </a:lnTo>
                    <a:cubicBezTo>
                      <a:pt x="3312" y="8918"/>
                      <a:pt x="3312" y="6674"/>
                      <a:pt x="3312" y="6674"/>
                    </a:cubicBezTo>
                    <a:close/>
                    <a:moveTo>
                      <a:pt x="745" y="11123"/>
                    </a:moveTo>
                    <a:cubicBezTo>
                      <a:pt x="320" y="11126"/>
                      <a:pt x="0" y="11619"/>
                      <a:pt x="0" y="12195"/>
                    </a:cubicBezTo>
                    <a:cubicBezTo>
                      <a:pt x="0" y="12312"/>
                      <a:pt x="16" y="12433"/>
                      <a:pt x="41" y="12543"/>
                    </a:cubicBezTo>
                    <a:lnTo>
                      <a:pt x="1691" y="19673"/>
                    </a:lnTo>
                    <a:cubicBezTo>
                      <a:pt x="1958" y="20828"/>
                      <a:pt x="2708" y="21600"/>
                      <a:pt x="3554" y="21600"/>
                    </a:cubicBezTo>
                    <a:lnTo>
                      <a:pt x="14236" y="21600"/>
                    </a:lnTo>
                    <a:cubicBezTo>
                      <a:pt x="16616" y="21600"/>
                      <a:pt x="18807" y="19743"/>
                      <a:pt x="19957" y="16744"/>
                    </a:cubicBezTo>
                    <a:lnTo>
                      <a:pt x="21461" y="12821"/>
                    </a:lnTo>
                    <a:cubicBezTo>
                      <a:pt x="21553" y="12636"/>
                      <a:pt x="21600" y="12416"/>
                      <a:pt x="21599" y="12205"/>
                    </a:cubicBezTo>
                    <a:cubicBezTo>
                      <a:pt x="21598" y="11655"/>
                      <a:pt x="21294" y="11127"/>
                      <a:pt x="20854" y="11123"/>
                    </a:cubicBezTo>
                    <a:lnTo>
                      <a:pt x="745" y="11123"/>
                    </a:lnTo>
                    <a:close/>
                    <a:moveTo>
                      <a:pt x="883" y="12394"/>
                    </a:moveTo>
                    <a:lnTo>
                      <a:pt x="20557" y="12394"/>
                    </a:lnTo>
                    <a:cubicBezTo>
                      <a:pt x="20557" y="12394"/>
                      <a:pt x="19129" y="16128"/>
                      <a:pt x="19129" y="16128"/>
                    </a:cubicBezTo>
                    <a:cubicBezTo>
                      <a:pt x="18134" y="18722"/>
                      <a:pt x="16239" y="20329"/>
                      <a:pt x="14181" y="20329"/>
                    </a:cubicBezTo>
                    <a:lnTo>
                      <a:pt x="3499" y="20329"/>
                    </a:lnTo>
                    <a:cubicBezTo>
                      <a:pt x="3033" y="20329"/>
                      <a:pt x="2617" y="19902"/>
                      <a:pt x="2470" y="19266"/>
                    </a:cubicBezTo>
                    <a:lnTo>
                      <a:pt x="883" y="12394"/>
                    </a:lnTo>
                    <a:close/>
                    <a:moveTo>
                      <a:pt x="5272" y="14301"/>
                    </a:moveTo>
                    <a:cubicBezTo>
                      <a:pt x="4798" y="14301"/>
                      <a:pt x="4416" y="14859"/>
                      <a:pt x="4416" y="15542"/>
                    </a:cubicBezTo>
                    <a:cubicBezTo>
                      <a:pt x="4416" y="16225"/>
                      <a:pt x="4798" y="16774"/>
                      <a:pt x="5272" y="16774"/>
                    </a:cubicBezTo>
                    <a:cubicBezTo>
                      <a:pt x="5747" y="16774"/>
                      <a:pt x="6135" y="16225"/>
                      <a:pt x="6135" y="15542"/>
                    </a:cubicBezTo>
                    <a:cubicBezTo>
                      <a:pt x="6135" y="14859"/>
                      <a:pt x="5747" y="14301"/>
                      <a:pt x="5272" y="14301"/>
                    </a:cubicBezTo>
                    <a:close/>
                    <a:moveTo>
                      <a:pt x="8170" y="14301"/>
                    </a:moveTo>
                    <a:cubicBezTo>
                      <a:pt x="7695" y="14301"/>
                      <a:pt x="7308" y="14859"/>
                      <a:pt x="7308" y="15542"/>
                    </a:cubicBezTo>
                    <a:cubicBezTo>
                      <a:pt x="7308" y="16225"/>
                      <a:pt x="7695" y="16774"/>
                      <a:pt x="8170" y="16774"/>
                    </a:cubicBezTo>
                    <a:cubicBezTo>
                      <a:pt x="8645" y="16774"/>
                      <a:pt x="9026" y="16225"/>
                      <a:pt x="9026" y="15542"/>
                    </a:cubicBezTo>
                    <a:cubicBezTo>
                      <a:pt x="9026" y="14859"/>
                      <a:pt x="8645" y="14301"/>
                      <a:pt x="8170" y="14301"/>
                    </a:cubicBezTo>
                    <a:close/>
                    <a:moveTo>
                      <a:pt x="11062" y="14301"/>
                    </a:moveTo>
                    <a:cubicBezTo>
                      <a:pt x="10587" y="14301"/>
                      <a:pt x="10199" y="14859"/>
                      <a:pt x="10199" y="15542"/>
                    </a:cubicBezTo>
                    <a:cubicBezTo>
                      <a:pt x="10199" y="16225"/>
                      <a:pt x="10587" y="16774"/>
                      <a:pt x="11062" y="16774"/>
                    </a:cubicBezTo>
                    <a:cubicBezTo>
                      <a:pt x="11537" y="16774"/>
                      <a:pt x="11917" y="16225"/>
                      <a:pt x="11917" y="15542"/>
                    </a:cubicBezTo>
                    <a:cubicBezTo>
                      <a:pt x="11917" y="14859"/>
                      <a:pt x="11537" y="14301"/>
                      <a:pt x="11062" y="14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2" name="Group 12"/>
            <p:cNvGrpSpPr/>
            <p:nvPr/>
          </p:nvGrpSpPr>
          <p:grpSpPr>
            <a:xfrm>
              <a:off x="1597287" y="4892053"/>
              <a:ext cx="3635639" cy="488596"/>
              <a:chOff x="1620551" y="2177145"/>
              <a:chExt cx="3635639" cy="488596"/>
            </a:xfrm>
          </p:grpSpPr>
          <p:sp>
            <p:nvSpPr>
              <p:cNvPr id="23" name="Rectangle 13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8BC4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4" name="Rectangle 14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请替换文字内容</a:t>
                </a:r>
              </a:p>
            </p:txBody>
          </p:sp>
        </p:grpSp>
      </p:grpSp>
      <p:sp>
        <p:nvSpPr>
          <p:cNvPr id="7" name="Freeform: Shape 36"/>
          <p:cNvSpPr/>
          <p:nvPr>
            <p:custDataLst>
              <p:tags r:id="rId7"/>
            </p:custDataLst>
          </p:nvPr>
        </p:nvSpPr>
        <p:spPr>
          <a:xfrm>
            <a:off x="5922198" y="2128544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2510" tIns="92510" rIns="92510" bIns="92510" anchor="ctr" anchorCtr="0">
            <a:norm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输入标题文本</a:t>
            </a:r>
          </a:p>
        </p:txBody>
      </p:sp>
      <p:sp>
        <p:nvSpPr>
          <p:cNvPr id="9" name="Freeform: Shape 38"/>
          <p:cNvSpPr/>
          <p:nvPr>
            <p:custDataLst>
              <p:tags r:id="rId8"/>
            </p:custDataLst>
          </p:nvPr>
        </p:nvSpPr>
        <p:spPr>
          <a:xfrm>
            <a:off x="5922198" y="3800229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2510" tIns="92510" rIns="92510" bIns="92510" anchor="ctr" anchorCtr="0">
            <a:norm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输入标题文本</a:t>
            </a:r>
          </a:p>
        </p:txBody>
      </p:sp>
      <p:sp>
        <p:nvSpPr>
          <p:cNvPr id="11" name="Freeform: Shape 40"/>
          <p:cNvSpPr/>
          <p:nvPr>
            <p:custDataLst>
              <p:tags r:id="rId9"/>
            </p:custDataLst>
          </p:nvPr>
        </p:nvSpPr>
        <p:spPr>
          <a:xfrm>
            <a:off x="8886653" y="3800229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2510" tIns="92510" rIns="92510" bIns="92510" anchor="ctr" anchorCtr="0">
            <a:norm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输入标题文本</a:t>
            </a:r>
          </a:p>
        </p:txBody>
      </p:sp>
      <p:sp>
        <p:nvSpPr>
          <p:cNvPr id="12" name="reeform: Shape 41"/>
          <p:cNvSpPr/>
          <p:nvPr>
            <p:custDataLst>
              <p:tags r:id="rId10"/>
            </p:custDataLst>
          </p:nvPr>
        </p:nvSpPr>
        <p:spPr>
          <a:xfrm>
            <a:off x="8886653" y="2128544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2510" tIns="92510" rIns="92510" bIns="92510" anchor="ctr" anchorCtr="0">
            <a:norm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输入标题文本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5"/>
          <p:cNvSpPr/>
          <p:nvPr/>
        </p:nvSpPr>
        <p:spPr bwMode="auto">
          <a:xfrm>
            <a:off x="3164286" y="4676777"/>
            <a:ext cx="795229" cy="728663"/>
          </a:xfrm>
          <a:custGeom>
            <a:avLst/>
            <a:gdLst>
              <a:gd name="T0" fmla="*/ 2147483646 w 163"/>
              <a:gd name="T1" fmla="*/ 2147483646 h 150"/>
              <a:gd name="T2" fmla="*/ 2147483646 w 163"/>
              <a:gd name="T3" fmla="*/ 0 h 150"/>
              <a:gd name="T4" fmla="*/ 2147483646 w 163"/>
              <a:gd name="T5" fmla="*/ 0 h 150"/>
              <a:gd name="T6" fmla="*/ 2147483646 w 163"/>
              <a:gd name="T7" fmla="*/ 0 h 150"/>
              <a:gd name="T8" fmla="*/ 0 w 163"/>
              <a:gd name="T9" fmla="*/ 0 h 150"/>
              <a:gd name="T10" fmla="*/ 0 w 163"/>
              <a:gd name="T11" fmla="*/ 2147483646 h 150"/>
              <a:gd name="T12" fmla="*/ 2147483646 w 163"/>
              <a:gd name="T13" fmla="*/ 2147483646 h 150"/>
              <a:gd name="T14" fmla="*/ 2147483646 w 163"/>
              <a:gd name="T15" fmla="*/ 2147483646 h 150"/>
              <a:gd name="T16" fmla="*/ 0 w 163"/>
              <a:gd name="T17" fmla="*/ 2147483646 h 150"/>
              <a:gd name="T18" fmla="*/ 2147483646 w 163"/>
              <a:gd name="T19" fmla="*/ 2147483646 h 150"/>
              <a:gd name="T20" fmla="*/ 2147483646 w 163"/>
              <a:gd name="T21" fmla="*/ 2147483646 h 150"/>
              <a:gd name="T22" fmla="*/ 0 w 163"/>
              <a:gd name="T23" fmla="*/ 2147483646 h 150"/>
              <a:gd name="T24" fmla="*/ 2147483646 w 163"/>
              <a:gd name="T25" fmla="*/ 2147483646 h 150"/>
              <a:gd name="T26" fmla="*/ 2147483646 w 163"/>
              <a:gd name="T27" fmla="*/ 2147483646 h 150"/>
              <a:gd name="T28" fmla="*/ 0 w 163"/>
              <a:gd name="T29" fmla="*/ 2147483646 h 150"/>
              <a:gd name="T30" fmla="*/ 2147483646 w 163"/>
              <a:gd name="T31" fmla="*/ 2147483646 h 150"/>
              <a:gd name="T32" fmla="*/ 2147483646 w 163"/>
              <a:gd name="T33" fmla="*/ 2147483646 h 150"/>
              <a:gd name="T34" fmla="*/ 2147483646 w 163"/>
              <a:gd name="T35" fmla="*/ 2147483646 h 150"/>
              <a:gd name="T36" fmla="*/ 2147483646 w 163"/>
              <a:gd name="T37" fmla="*/ 2147483646 h 150"/>
              <a:gd name="T38" fmla="*/ 2147483646 w 163"/>
              <a:gd name="T39" fmla="*/ 2147483646 h 150"/>
              <a:gd name="T40" fmla="*/ 2147483646 w 163"/>
              <a:gd name="T41" fmla="*/ 2147483646 h 150"/>
              <a:gd name="T42" fmla="*/ 2147483646 w 163"/>
              <a:gd name="T43" fmla="*/ 2147483646 h 150"/>
              <a:gd name="T44" fmla="*/ 2147483646 w 163"/>
              <a:gd name="T45" fmla="*/ 2147483646 h 150"/>
              <a:gd name="T46" fmla="*/ 2147483646 w 163"/>
              <a:gd name="T47" fmla="*/ 2147483646 h 150"/>
              <a:gd name="T48" fmla="*/ 2147483646 w 163"/>
              <a:gd name="T49" fmla="*/ 2147483646 h 150"/>
              <a:gd name="T50" fmla="*/ 2147483646 w 163"/>
              <a:gd name="T51" fmla="*/ 2147483646 h 150"/>
              <a:gd name="T52" fmla="*/ 2147483646 w 163"/>
              <a:gd name="T53" fmla="*/ 2147483646 h 150"/>
              <a:gd name="T54" fmla="*/ 2147483646 w 163"/>
              <a:gd name="T55" fmla="*/ 2147483646 h 150"/>
              <a:gd name="T56" fmla="*/ 2147483646 w 163"/>
              <a:gd name="T57" fmla="*/ 2147483646 h 150"/>
              <a:gd name="T58" fmla="*/ 2147483646 w 163"/>
              <a:gd name="T59" fmla="*/ 2147483646 h 150"/>
              <a:gd name="T60" fmla="*/ 2147483646 w 163"/>
              <a:gd name="T61" fmla="*/ 2147483646 h 150"/>
              <a:gd name="T62" fmla="*/ 2147483646 w 163"/>
              <a:gd name="T63" fmla="*/ 2147483646 h 150"/>
              <a:gd name="T64" fmla="*/ 2147483646 w 163"/>
              <a:gd name="T65" fmla="*/ 2147483646 h 150"/>
              <a:gd name="T66" fmla="*/ 2147483646 w 163"/>
              <a:gd name="T67" fmla="*/ 2147483646 h 150"/>
              <a:gd name="T68" fmla="*/ 2147483646 w 163"/>
              <a:gd name="T69" fmla="*/ 2147483646 h 1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3" h="150">
                <a:moveTo>
                  <a:pt x="163" y="31"/>
                </a:moveTo>
                <a:cubicBezTo>
                  <a:pt x="163" y="0"/>
                  <a:pt x="163" y="0"/>
                  <a:pt x="163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9"/>
                  <a:pt x="0" y="53"/>
                </a:cubicBezTo>
                <a:cubicBezTo>
                  <a:pt x="0" y="56"/>
                  <a:pt x="3" y="59"/>
                  <a:pt x="7" y="5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72"/>
                  <a:pt x="0" y="76"/>
                </a:cubicBezTo>
                <a:cubicBezTo>
                  <a:pt x="0" y="79"/>
                  <a:pt x="3" y="82"/>
                  <a:pt x="7" y="82"/>
                </a:cubicBezTo>
                <a:cubicBezTo>
                  <a:pt x="7" y="92"/>
                  <a:pt x="7" y="92"/>
                  <a:pt x="7" y="92"/>
                </a:cubicBezTo>
                <a:cubicBezTo>
                  <a:pt x="3" y="92"/>
                  <a:pt x="0" y="95"/>
                  <a:pt x="0" y="99"/>
                </a:cubicBezTo>
                <a:cubicBezTo>
                  <a:pt x="0" y="102"/>
                  <a:pt x="3" y="105"/>
                  <a:pt x="7" y="105"/>
                </a:cubicBezTo>
                <a:cubicBezTo>
                  <a:pt x="7" y="113"/>
                  <a:pt x="7" y="113"/>
                  <a:pt x="7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64" y="146"/>
                  <a:pt x="72" y="150"/>
                  <a:pt x="82" y="150"/>
                </a:cubicBezTo>
                <a:cubicBezTo>
                  <a:pt x="91" y="150"/>
                  <a:pt x="99" y="146"/>
                  <a:pt x="102" y="141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60" y="105"/>
                  <a:pt x="163" y="102"/>
                  <a:pt x="163" y="99"/>
                </a:cubicBezTo>
                <a:cubicBezTo>
                  <a:pt x="163" y="95"/>
                  <a:pt x="160" y="92"/>
                  <a:pt x="157" y="92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0" y="82"/>
                  <a:pt x="163" y="79"/>
                  <a:pt x="163" y="76"/>
                </a:cubicBezTo>
                <a:cubicBezTo>
                  <a:pt x="163" y="72"/>
                  <a:pt x="160" y="69"/>
                  <a:pt x="157" y="6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60" y="59"/>
                  <a:pt x="163" y="56"/>
                  <a:pt x="163" y="53"/>
                </a:cubicBezTo>
                <a:cubicBezTo>
                  <a:pt x="163" y="49"/>
                  <a:pt x="160" y="46"/>
                  <a:pt x="157" y="46"/>
                </a:cubicBezTo>
                <a:cubicBezTo>
                  <a:pt x="157" y="39"/>
                  <a:pt x="157" y="39"/>
                  <a:pt x="157" y="39"/>
                </a:cubicBezTo>
                <a:lnTo>
                  <a:pt x="163" y="3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91424" tIns="45712" rIns="91424" bIns="4571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48415" y="2227263"/>
            <a:ext cx="1777760" cy="598487"/>
            <a:chOff x="1986307" y="1670963"/>
            <a:chExt cx="1333732" cy="449004"/>
          </a:xfrm>
        </p:grpSpPr>
        <p:sp>
          <p:nvSpPr>
            <p:cNvPr id="30723" name="Freeform 9"/>
            <p:cNvSpPr/>
            <p:nvPr/>
          </p:nvSpPr>
          <p:spPr bwMode="auto">
            <a:xfrm>
              <a:off x="1986307" y="1670963"/>
              <a:ext cx="1333732" cy="449004"/>
            </a:xfrm>
            <a:custGeom>
              <a:avLst/>
              <a:gdLst>
                <a:gd name="T0" fmla="*/ 0 w 365"/>
                <a:gd name="T1" fmla="*/ 2147483646 h 123"/>
                <a:gd name="T2" fmla="*/ 2147483646 w 365"/>
                <a:gd name="T3" fmla="*/ 2147483646 h 123"/>
                <a:gd name="T4" fmla="*/ 2147483646 w 365"/>
                <a:gd name="T5" fmla="*/ 0 h 123"/>
                <a:gd name="T6" fmla="*/ 0 w 365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91424" tIns="45712" rIns="91424" bIns="45712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4" name="TextBox 21"/>
            <p:cNvSpPr txBox="1">
              <a:spLocks noChangeArrowheads="1"/>
            </p:cNvSpPr>
            <p:nvPr/>
          </p:nvSpPr>
          <p:spPr bwMode="auto">
            <a:xfrm>
              <a:off x="2568977" y="1803163"/>
              <a:ext cx="170772" cy="1847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A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89687" y="2825751"/>
            <a:ext cx="1899980" cy="601664"/>
            <a:chOff x="1942247" y="2119967"/>
            <a:chExt cx="1425425" cy="451387"/>
          </a:xfrm>
        </p:grpSpPr>
        <p:sp>
          <p:nvSpPr>
            <p:cNvPr id="30725" name="Freeform 8"/>
            <p:cNvSpPr/>
            <p:nvPr/>
          </p:nvSpPr>
          <p:spPr bwMode="auto">
            <a:xfrm>
              <a:off x="1942247" y="2119967"/>
              <a:ext cx="1425425" cy="451387"/>
            </a:xfrm>
            <a:custGeom>
              <a:avLst/>
              <a:gdLst>
                <a:gd name="T0" fmla="*/ 0 w 390"/>
                <a:gd name="T1" fmla="*/ 2147483646 h 124"/>
                <a:gd name="T2" fmla="*/ 2147483646 w 390"/>
                <a:gd name="T3" fmla="*/ 2147483646 h 124"/>
                <a:gd name="T4" fmla="*/ 2147483646 w 390"/>
                <a:gd name="T5" fmla="*/ 2147483646 h 124"/>
                <a:gd name="T6" fmla="*/ 2147483646 w 390"/>
                <a:gd name="T7" fmla="*/ 2147483646 h 124"/>
                <a:gd name="T8" fmla="*/ 2147483646 w 390"/>
                <a:gd name="T9" fmla="*/ 0 h 124"/>
                <a:gd name="T10" fmla="*/ 2147483646 w 390"/>
                <a:gd name="T11" fmla="*/ 0 h 124"/>
                <a:gd name="T12" fmla="*/ 0 w 390"/>
                <a:gd name="T13" fmla="*/ 2147483646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24" tIns="45712" rIns="91424" bIns="45712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6" name="TextBox 22"/>
            <p:cNvSpPr txBox="1">
              <a:spLocks noChangeArrowheads="1"/>
            </p:cNvSpPr>
            <p:nvPr/>
          </p:nvSpPr>
          <p:spPr bwMode="auto">
            <a:xfrm>
              <a:off x="2568978" y="2243831"/>
              <a:ext cx="170772" cy="1847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A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38893" y="3427415"/>
            <a:ext cx="1801569" cy="598487"/>
            <a:chOff x="1979163" y="2571354"/>
            <a:chExt cx="1351594" cy="449004"/>
          </a:xfrm>
        </p:grpSpPr>
        <p:sp>
          <p:nvSpPr>
            <p:cNvPr id="30727" name="Freeform 7"/>
            <p:cNvSpPr/>
            <p:nvPr/>
          </p:nvSpPr>
          <p:spPr bwMode="auto">
            <a:xfrm>
              <a:off x="1979163" y="2571354"/>
              <a:ext cx="1351594" cy="449004"/>
            </a:xfrm>
            <a:custGeom>
              <a:avLst/>
              <a:gdLst>
                <a:gd name="T0" fmla="*/ 2147483646 w 370"/>
                <a:gd name="T1" fmla="*/ 2147483646 h 123"/>
                <a:gd name="T2" fmla="*/ 2147483646 w 370"/>
                <a:gd name="T3" fmla="*/ 2147483646 h 123"/>
                <a:gd name="T4" fmla="*/ 2147483646 w 370"/>
                <a:gd name="T5" fmla="*/ 0 h 123"/>
                <a:gd name="T6" fmla="*/ 0 w 370"/>
                <a:gd name="T7" fmla="*/ 0 h 123"/>
                <a:gd name="T8" fmla="*/ 2147483646 w 370"/>
                <a:gd name="T9" fmla="*/ 2147483646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24" tIns="45712" rIns="91424" bIns="45712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8" name="TextBox 23"/>
            <p:cNvSpPr txBox="1">
              <a:spLocks noChangeArrowheads="1"/>
            </p:cNvSpPr>
            <p:nvPr/>
          </p:nvSpPr>
          <p:spPr bwMode="auto">
            <a:xfrm>
              <a:off x="2568978" y="2701172"/>
              <a:ext cx="170772" cy="1847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A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56350" y="4025901"/>
            <a:ext cx="1161893" cy="596900"/>
            <a:chOff x="2217329" y="3020357"/>
            <a:chExt cx="871689" cy="447813"/>
          </a:xfrm>
        </p:grpSpPr>
        <p:sp>
          <p:nvSpPr>
            <p:cNvPr id="30729" name="Freeform 6"/>
            <p:cNvSpPr/>
            <p:nvPr/>
          </p:nvSpPr>
          <p:spPr bwMode="auto">
            <a:xfrm>
              <a:off x="2217329" y="3020357"/>
              <a:ext cx="871689" cy="447813"/>
            </a:xfrm>
            <a:custGeom>
              <a:avLst/>
              <a:gdLst>
                <a:gd name="T0" fmla="*/ 2147483646 w 239"/>
                <a:gd name="T1" fmla="*/ 2147483646 h 123"/>
                <a:gd name="T2" fmla="*/ 2147483646 w 239"/>
                <a:gd name="T3" fmla="*/ 0 h 123"/>
                <a:gd name="T4" fmla="*/ 0 w 239"/>
                <a:gd name="T5" fmla="*/ 0 h 123"/>
                <a:gd name="T6" fmla="*/ 2147483646 w 239"/>
                <a:gd name="T7" fmla="*/ 2147483646 h 123"/>
                <a:gd name="T8" fmla="*/ 2147483646 w 239"/>
                <a:gd name="T9" fmla="*/ 2147483646 h 123"/>
                <a:gd name="T10" fmla="*/ 2147483646 w 239"/>
                <a:gd name="T11" fmla="*/ 2147483646 h 123"/>
                <a:gd name="T12" fmla="*/ 2147483646 w 239"/>
                <a:gd name="T13" fmla="*/ 2147483646 h 123"/>
                <a:gd name="T14" fmla="*/ 2147483646 w 239"/>
                <a:gd name="T15" fmla="*/ 2147483646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91424" tIns="45712" rIns="91424" bIns="45712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30" name="TextBox 24"/>
            <p:cNvSpPr txBox="1">
              <a:spLocks noChangeArrowheads="1"/>
            </p:cNvSpPr>
            <p:nvPr/>
          </p:nvSpPr>
          <p:spPr bwMode="auto">
            <a:xfrm>
              <a:off x="2568978" y="3141839"/>
              <a:ext cx="170772" cy="1847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A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04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0731" name="Oval 29"/>
          <p:cNvSpPr>
            <a:spLocks noChangeAspect="1" noChangeArrowheads="1"/>
          </p:cNvSpPr>
          <p:nvPr/>
        </p:nvSpPr>
        <p:spPr bwMode="auto">
          <a:xfrm>
            <a:off x="6238857" y="1787527"/>
            <a:ext cx="552375" cy="5508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0732" name="Oval 30"/>
          <p:cNvSpPr>
            <a:spLocks noChangeAspect="1" noChangeArrowheads="1"/>
          </p:cNvSpPr>
          <p:nvPr/>
        </p:nvSpPr>
        <p:spPr bwMode="auto">
          <a:xfrm>
            <a:off x="6238857" y="2870202"/>
            <a:ext cx="552375" cy="5508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733" name="Oval 38"/>
          <p:cNvSpPr>
            <a:spLocks noChangeAspect="1" noChangeArrowheads="1"/>
          </p:cNvSpPr>
          <p:nvPr/>
        </p:nvSpPr>
        <p:spPr bwMode="auto">
          <a:xfrm>
            <a:off x="6238857" y="3952877"/>
            <a:ext cx="552375" cy="552449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</a:t>
            </a:r>
            <a:endParaRPr kumimoji="0" lang="en-AU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734" name="Oval 42"/>
          <p:cNvSpPr>
            <a:spLocks noChangeAspect="1" noChangeArrowheads="1"/>
          </p:cNvSpPr>
          <p:nvPr/>
        </p:nvSpPr>
        <p:spPr bwMode="auto">
          <a:xfrm>
            <a:off x="6238857" y="5035553"/>
            <a:ext cx="552375" cy="55244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</a:t>
            </a: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30735" name="Elbow Connector 9"/>
          <p:cNvCxnSpPr>
            <a:cxnSpLocks noChangeShapeType="1"/>
          </p:cNvCxnSpPr>
          <p:nvPr/>
        </p:nvCxnSpPr>
        <p:spPr bwMode="auto">
          <a:xfrm flipV="1">
            <a:off x="4535701" y="2066927"/>
            <a:ext cx="1441255" cy="404812"/>
          </a:xfrm>
          <a:prstGeom prst="bentConnector3">
            <a:avLst>
              <a:gd name="adj1" fmla="val 39134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</p:spPr>
      </p:cxnSp>
      <p:cxnSp>
        <p:nvCxnSpPr>
          <p:cNvPr id="30736" name="Elbow Connector 62"/>
          <p:cNvCxnSpPr>
            <a:cxnSpLocks noChangeShapeType="1"/>
          </p:cNvCxnSpPr>
          <p:nvPr/>
        </p:nvCxnSpPr>
        <p:spPr bwMode="auto">
          <a:xfrm>
            <a:off x="4234115" y="4324351"/>
            <a:ext cx="1742840" cy="98742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</p:spPr>
      </p:cxnSp>
      <p:cxnSp>
        <p:nvCxnSpPr>
          <p:cNvPr id="30737" name="Elbow Connector 64"/>
          <p:cNvCxnSpPr>
            <a:cxnSpLocks noChangeShapeType="1"/>
          </p:cNvCxnSpPr>
          <p:nvPr/>
        </p:nvCxnSpPr>
        <p:spPr bwMode="auto">
          <a:xfrm>
            <a:off x="4535699" y="3738563"/>
            <a:ext cx="1455540" cy="501651"/>
          </a:xfrm>
          <a:prstGeom prst="bentConnector3">
            <a:avLst>
              <a:gd name="adj1" fmla="val 58370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</p:spPr>
      </p:cxnSp>
      <p:cxnSp>
        <p:nvCxnSpPr>
          <p:cNvPr id="30738" name="Straight Connector 60"/>
          <p:cNvCxnSpPr>
            <a:cxnSpLocks noChangeShapeType="1"/>
          </p:cNvCxnSpPr>
          <p:nvPr/>
        </p:nvCxnSpPr>
        <p:spPr bwMode="auto">
          <a:xfrm>
            <a:off x="4749983" y="3135313"/>
            <a:ext cx="1226972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tailEnd type="triangle" w="med" len="med"/>
          </a:ln>
        </p:spPr>
      </p:cxnSp>
      <p:grpSp>
        <p:nvGrpSpPr>
          <p:cNvPr id="2" name="组合 26"/>
          <p:cNvGrpSpPr/>
          <p:nvPr/>
        </p:nvGrpSpPr>
        <p:grpSpPr bwMode="auto">
          <a:xfrm>
            <a:off x="7051548" y="1747837"/>
            <a:ext cx="2338073" cy="732622"/>
            <a:chOff x="0" y="0"/>
            <a:chExt cx="2338080" cy="731757"/>
          </a:xfrm>
        </p:grpSpPr>
        <p:sp>
          <p:nvSpPr>
            <p:cNvPr id="30753" name="1377215"/>
            <p:cNvSpPr txBox="1">
              <a:spLocks noChangeArrowheads="1"/>
            </p:cNvSpPr>
            <p:nvPr/>
          </p:nvSpPr>
          <p:spPr bwMode="auto">
            <a:xfrm>
              <a:off x="0" y="0"/>
              <a:ext cx="1295286" cy="245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754" name="7215"/>
            <p:cNvSpPr txBox="1">
              <a:spLocks noChangeArrowheads="1"/>
            </p:cNvSpPr>
            <p:nvPr/>
          </p:nvSpPr>
          <p:spPr bwMode="auto">
            <a:xfrm>
              <a:off x="4081" y="322001"/>
              <a:ext cx="2333999" cy="409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 bwMode="auto">
          <a:xfrm>
            <a:off x="7051548" y="2789237"/>
            <a:ext cx="2338073" cy="732622"/>
            <a:chOff x="0" y="0"/>
            <a:chExt cx="2338080" cy="731757"/>
          </a:xfrm>
        </p:grpSpPr>
        <p:sp>
          <p:nvSpPr>
            <p:cNvPr id="30751" name="1453154"/>
            <p:cNvSpPr txBox="1">
              <a:spLocks noChangeArrowheads="1"/>
            </p:cNvSpPr>
            <p:nvPr/>
          </p:nvSpPr>
          <p:spPr bwMode="auto">
            <a:xfrm>
              <a:off x="0" y="0"/>
              <a:ext cx="1295286" cy="245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752" name="4243"/>
            <p:cNvSpPr txBox="1">
              <a:spLocks noChangeArrowheads="1"/>
            </p:cNvSpPr>
            <p:nvPr/>
          </p:nvSpPr>
          <p:spPr bwMode="auto">
            <a:xfrm>
              <a:off x="4081" y="322001"/>
              <a:ext cx="2333999" cy="409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2"/>
          <p:cNvGrpSpPr/>
          <p:nvPr/>
        </p:nvGrpSpPr>
        <p:grpSpPr bwMode="auto">
          <a:xfrm>
            <a:off x="7051548" y="3846515"/>
            <a:ext cx="2338073" cy="731884"/>
            <a:chOff x="0" y="0"/>
            <a:chExt cx="2338080" cy="732701"/>
          </a:xfrm>
        </p:grpSpPr>
        <p:sp>
          <p:nvSpPr>
            <p:cNvPr id="30749" name="5"/>
            <p:cNvSpPr txBox="1">
              <a:spLocks noChangeArrowheads="1"/>
            </p:cNvSpPr>
            <p:nvPr/>
          </p:nvSpPr>
          <p:spPr bwMode="auto">
            <a:xfrm>
              <a:off x="0" y="0"/>
              <a:ext cx="1295286" cy="2464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750" name="6775"/>
            <p:cNvSpPr txBox="1">
              <a:spLocks noChangeArrowheads="1"/>
            </p:cNvSpPr>
            <p:nvPr/>
          </p:nvSpPr>
          <p:spPr bwMode="auto">
            <a:xfrm>
              <a:off x="4081" y="322002"/>
              <a:ext cx="2333999" cy="41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5"/>
          <p:cNvGrpSpPr/>
          <p:nvPr/>
        </p:nvGrpSpPr>
        <p:grpSpPr bwMode="auto">
          <a:xfrm>
            <a:off x="7051548" y="4965700"/>
            <a:ext cx="2338073" cy="732622"/>
            <a:chOff x="0" y="0"/>
            <a:chExt cx="2338080" cy="731757"/>
          </a:xfrm>
        </p:grpSpPr>
        <p:sp>
          <p:nvSpPr>
            <p:cNvPr id="30747" name="费vgfnvg"/>
            <p:cNvSpPr txBox="1">
              <a:spLocks noChangeArrowheads="1"/>
            </p:cNvSpPr>
            <p:nvPr/>
          </p:nvSpPr>
          <p:spPr bwMode="auto">
            <a:xfrm>
              <a:off x="0" y="0"/>
              <a:ext cx="1295286" cy="245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748" name="啦啦啦"/>
            <p:cNvSpPr txBox="1">
              <a:spLocks noChangeArrowheads="1"/>
            </p:cNvSpPr>
            <p:nvPr/>
          </p:nvSpPr>
          <p:spPr bwMode="auto">
            <a:xfrm>
              <a:off x="4081" y="322001"/>
              <a:ext cx="2333999" cy="409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31" grpId="0" animBg="1"/>
      <p:bldP spid="30732" grpId="0" animBg="1"/>
      <p:bldP spid="30733" grpId="0" animBg="1"/>
      <p:bldP spid="307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3"/>
          <p:cNvGrpSpPr/>
          <p:nvPr/>
        </p:nvGrpSpPr>
        <p:grpSpPr>
          <a:xfrm>
            <a:off x="1544125" y="1712949"/>
            <a:ext cx="4064000" cy="3923047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2" name="Freeform: Shape 20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: Shape 25"/>
              <p:cNvSpPr/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: Shape 28"/>
              <p:cNvSpPr/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: Shape 31"/>
              <p:cNvSpPr/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: Shape 34"/>
              <p:cNvSpPr/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: Shape 37"/>
              <p:cNvSpPr/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" name="Group 89"/>
          <p:cNvGrpSpPr/>
          <p:nvPr/>
        </p:nvGrpSpPr>
        <p:grpSpPr>
          <a:xfrm>
            <a:off x="6100007" y="4259498"/>
            <a:ext cx="4837237" cy="642479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7" name="TextBox 72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" name="Group 90"/>
          <p:cNvGrpSpPr/>
          <p:nvPr/>
        </p:nvGrpSpPr>
        <p:grpSpPr>
          <a:xfrm>
            <a:off x="6100007" y="3365118"/>
            <a:ext cx="4837237" cy="642479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1" name="TextBox 75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" name="Group 91"/>
          <p:cNvGrpSpPr/>
          <p:nvPr/>
        </p:nvGrpSpPr>
        <p:grpSpPr>
          <a:xfrm>
            <a:off x="6100007" y="2470738"/>
            <a:ext cx="4837237" cy="642479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5" name="TextBox 78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" name="Group 92"/>
          <p:cNvGrpSpPr/>
          <p:nvPr/>
        </p:nvGrpSpPr>
        <p:grpSpPr>
          <a:xfrm>
            <a:off x="6100007" y="1576358"/>
            <a:ext cx="4837237" cy="642479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TextBox 81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88"/>
          <p:cNvGrpSpPr/>
          <p:nvPr/>
        </p:nvGrpSpPr>
        <p:grpSpPr>
          <a:xfrm>
            <a:off x="6100007" y="5153877"/>
            <a:ext cx="4837237" cy="642479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3" name="TextBox 87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480000" tIns="0" rIns="384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1"/>
          <a:stretch>
            <a:fillRect/>
          </a:stretch>
        </p:blipFill>
        <p:spPr>
          <a:xfrm>
            <a:off x="0" y="23547"/>
            <a:ext cx="12192000" cy="40982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09750" y="3067050"/>
            <a:ext cx="1790700" cy="1771650"/>
          </a:xfrm>
          <a:prstGeom prst="rect">
            <a:avLst/>
          </a:prstGeom>
          <a:solidFill>
            <a:srgbClr val="01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+mn-cs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3600450" y="4061225"/>
            <a:ext cx="6874812" cy="777475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单击此处添加文字标题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0837" y="4949937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Respect for the designer's achievements,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welcome to download my works, thank you for your support!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13E7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>
            <p:custDataLst>
              <p:tags r:id="rId1"/>
            </p:custDataLst>
          </p:nvPr>
        </p:nvSpPr>
        <p:spPr bwMode="auto">
          <a:xfrm>
            <a:off x="3248149" y="2018308"/>
            <a:ext cx="2686572" cy="853430"/>
          </a:xfrm>
          <a:custGeom>
            <a:avLst/>
            <a:gdLst/>
            <a:ahLst/>
            <a:cxnLst>
              <a:cxn ang="0">
                <a:pos x="1110" y="0"/>
              </a:cxn>
              <a:cxn ang="0">
                <a:pos x="0" y="0"/>
              </a:cxn>
              <a:cxn ang="0">
                <a:pos x="0" y="419"/>
              </a:cxn>
              <a:cxn ang="0">
                <a:pos x="1319" y="419"/>
              </a:cxn>
              <a:cxn ang="0">
                <a:pos x="1110" y="0"/>
              </a:cxn>
            </a:cxnLst>
            <a:rect l="0" t="0" r="r" b="b"/>
            <a:pathLst>
              <a:path w="1319" h="419">
                <a:moveTo>
                  <a:pt x="1110" y="0"/>
                </a:moveTo>
                <a:lnTo>
                  <a:pt x="0" y="0"/>
                </a:lnTo>
                <a:lnTo>
                  <a:pt x="0" y="419"/>
                </a:lnTo>
                <a:lnTo>
                  <a:pt x="1319" y="419"/>
                </a:lnTo>
                <a:lnTo>
                  <a:pt x="111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none" lIns="288000" tIns="45720" rIns="91440" bIns="45720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关键词</a:t>
            </a:r>
          </a:p>
        </p:txBody>
      </p:sp>
      <p:sp>
        <p:nvSpPr>
          <p:cNvPr id="5" name="Freeform: Shape 24"/>
          <p:cNvSpPr/>
          <p:nvPr>
            <p:custDataLst>
              <p:tags r:id="rId2"/>
            </p:custDataLst>
          </p:nvPr>
        </p:nvSpPr>
        <p:spPr bwMode="auto">
          <a:xfrm>
            <a:off x="6113961" y="2018308"/>
            <a:ext cx="2686572" cy="853430"/>
          </a:xfrm>
          <a:custGeom>
            <a:avLst/>
            <a:gdLst/>
            <a:ahLst/>
            <a:cxnLst>
              <a:cxn ang="0">
                <a:pos x="209" y="0"/>
              </a:cxn>
              <a:cxn ang="0">
                <a:pos x="1319" y="0"/>
              </a:cxn>
              <a:cxn ang="0">
                <a:pos x="1319" y="419"/>
              </a:cxn>
              <a:cxn ang="0">
                <a:pos x="0" y="419"/>
              </a:cxn>
              <a:cxn ang="0">
                <a:pos x="209" y="0"/>
              </a:cxn>
            </a:cxnLst>
            <a:rect l="0" t="0" r="r" b="b"/>
            <a:pathLst>
              <a:path w="1319" h="419">
                <a:moveTo>
                  <a:pt x="209" y="0"/>
                </a:moveTo>
                <a:lnTo>
                  <a:pt x="1319" y="0"/>
                </a:lnTo>
                <a:lnTo>
                  <a:pt x="1319" y="419"/>
                </a:lnTo>
                <a:lnTo>
                  <a:pt x="0" y="419"/>
                </a:lnTo>
                <a:lnTo>
                  <a:pt x="209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none" lIns="900000" tIns="45720" rIns="360000" bIns="45720" anchor="ctr" anchorCtr="1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关键词</a:t>
            </a:r>
          </a:p>
        </p:txBody>
      </p:sp>
      <p:sp>
        <p:nvSpPr>
          <p:cNvPr id="6" name="Freeform: Shape 20"/>
          <p:cNvSpPr/>
          <p:nvPr>
            <p:custDataLst>
              <p:tags r:id="rId3"/>
            </p:custDataLst>
          </p:nvPr>
        </p:nvSpPr>
        <p:spPr bwMode="auto">
          <a:xfrm>
            <a:off x="4101579" y="4683866"/>
            <a:ext cx="3847561" cy="759736"/>
          </a:xfrm>
          <a:custGeom>
            <a:avLst/>
            <a:gdLst>
              <a:gd name="connsiteX0" fmla="*/ 0 w 3847561"/>
              <a:gd name="connsiteY0" fmla="*/ 0 h 759736"/>
              <a:gd name="connsiteX1" fmla="*/ 1926835 w 3847561"/>
              <a:gd name="connsiteY1" fmla="*/ 0 h 759736"/>
              <a:gd name="connsiteX2" fmla="*/ 3847561 w 3847561"/>
              <a:gd name="connsiteY2" fmla="*/ 0 h 759736"/>
              <a:gd name="connsiteX3" fmla="*/ 3328171 w 3847561"/>
              <a:gd name="connsiteY3" fmla="*/ 759736 h 759736"/>
              <a:gd name="connsiteX4" fmla="*/ 1926835 w 3847561"/>
              <a:gd name="connsiteY4" fmla="*/ 759736 h 759736"/>
              <a:gd name="connsiteX5" fmla="*/ 523464 w 3847561"/>
              <a:gd name="connsiteY5" fmla="*/ 759736 h 75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7561" h="759736">
                <a:moveTo>
                  <a:pt x="0" y="0"/>
                </a:moveTo>
                <a:lnTo>
                  <a:pt x="1926835" y="0"/>
                </a:lnTo>
                <a:lnTo>
                  <a:pt x="3847561" y="0"/>
                </a:lnTo>
                <a:lnTo>
                  <a:pt x="3328171" y="759736"/>
                </a:lnTo>
                <a:lnTo>
                  <a:pt x="1926835" y="759736"/>
                </a:lnTo>
                <a:lnTo>
                  <a:pt x="523464" y="75973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关键词</a:t>
            </a:r>
          </a:p>
        </p:txBody>
      </p:sp>
      <p:grpSp>
        <p:nvGrpSpPr>
          <p:cNvPr id="2" name="合 1"/>
          <p:cNvGrpSpPr/>
          <p:nvPr>
            <p:custDataLst>
              <p:tags r:id="rId4"/>
            </p:custDataLst>
          </p:nvPr>
        </p:nvGrpSpPr>
        <p:grpSpPr>
          <a:xfrm>
            <a:off x="4101579" y="2018308"/>
            <a:ext cx="1833142" cy="2670277"/>
            <a:chOff x="4190069" y="1620101"/>
            <a:chExt cx="1833142" cy="2670277"/>
          </a:xfrm>
        </p:grpSpPr>
        <p:sp>
          <p:nvSpPr>
            <p:cNvPr id="8" name="Freeform: Shape 29"/>
            <p:cNvSpPr/>
            <p:nvPr/>
          </p:nvSpPr>
          <p:spPr bwMode="auto">
            <a:xfrm>
              <a:off x="4190069" y="1620101"/>
              <a:ext cx="1833142" cy="2670277"/>
            </a:xfrm>
            <a:custGeom>
              <a:avLst/>
              <a:gdLst/>
              <a:ahLst/>
              <a:cxnLst>
                <a:cxn ang="0">
                  <a:pos x="639" y="96"/>
                </a:cxn>
                <a:cxn ang="0">
                  <a:pos x="691" y="0"/>
                </a:cxn>
                <a:cxn ang="0">
                  <a:pos x="900" y="419"/>
                </a:cxn>
                <a:cxn ang="0">
                  <a:pos x="446" y="1311"/>
                </a:cxn>
                <a:cxn ang="0">
                  <a:pos x="0" y="1311"/>
                </a:cxn>
                <a:cxn ang="0">
                  <a:pos x="639" y="96"/>
                </a:cxn>
              </a:cxnLst>
              <a:rect l="0" t="0" r="r" b="b"/>
              <a:pathLst>
                <a:path w="900" h="1311">
                  <a:moveTo>
                    <a:pt x="639" y="96"/>
                  </a:moveTo>
                  <a:lnTo>
                    <a:pt x="691" y="0"/>
                  </a:lnTo>
                  <a:lnTo>
                    <a:pt x="900" y="419"/>
                  </a:lnTo>
                  <a:lnTo>
                    <a:pt x="446" y="1311"/>
                  </a:lnTo>
                  <a:lnTo>
                    <a:pt x="0" y="1311"/>
                  </a:lnTo>
                  <a:lnTo>
                    <a:pt x="639" y="9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rot="17734514">
              <a:off x="4725874" y="3085936"/>
              <a:ext cx="877163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</p:grpSp>
      <p:grpSp>
        <p:nvGrpSpPr>
          <p:cNvPr id="26" name="合 25"/>
          <p:cNvGrpSpPr/>
          <p:nvPr>
            <p:custDataLst>
              <p:tags r:id="rId5"/>
            </p:custDataLst>
          </p:nvPr>
        </p:nvGrpSpPr>
        <p:grpSpPr>
          <a:xfrm>
            <a:off x="6113961" y="2018308"/>
            <a:ext cx="1835179" cy="2670277"/>
            <a:chOff x="6202451" y="1620101"/>
            <a:chExt cx="1835179" cy="2670277"/>
          </a:xfrm>
        </p:grpSpPr>
        <p:sp>
          <p:nvSpPr>
            <p:cNvPr id="7" name="Freeform: Shape 28"/>
            <p:cNvSpPr/>
            <p:nvPr/>
          </p:nvSpPr>
          <p:spPr bwMode="auto">
            <a:xfrm>
              <a:off x="6202451" y="1620101"/>
              <a:ext cx="1835179" cy="2670277"/>
            </a:xfrm>
            <a:custGeom>
              <a:avLst/>
              <a:gdLst/>
              <a:ahLst/>
              <a:cxnLst>
                <a:cxn ang="0">
                  <a:pos x="261" y="96"/>
                </a:cxn>
                <a:cxn ang="0">
                  <a:pos x="209" y="0"/>
                </a:cxn>
                <a:cxn ang="0">
                  <a:pos x="0" y="419"/>
                </a:cxn>
                <a:cxn ang="0">
                  <a:pos x="454" y="1311"/>
                </a:cxn>
                <a:cxn ang="0">
                  <a:pos x="901" y="1311"/>
                </a:cxn>
                <a:cxn ang="0">
                  <a:pos x="261" y="96"/>
                </a:cxn>
              </a:cxnLst>
              <a:rect l="0" t="0" r="r" b="b"/>
              <a:pathLst>
                <a:path w="901" h="1311">
                  <a:moveTo>
                    <a:pt x="261" y="96"/>
                  </a:moveTo>
                  <a:lnTo>
                    <a:pt x="209" y="0"/>
                  </a:lnTo>
                  <a:lnTo>
                    <a:pt x="0" y="419"/>
                  </a:lnTo>
                  <a:lnTo>
                    <a:pt x="454" y="1311"/>
                  </a:lnTo>
                  <a:lnTo>
                    <a:pt x="901" y="1311"/>
                  </a:lnTo>
                  <a:lnTo>
                    <a:pt x="261" y="9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Rectangle 4"/>
            <p:cNvSpPr/>
            <p:nvPr/>
          </p:nvSpPr>
          <p:spPr>
            <a:xfrm rot="3724340">
              <a:off x="6589941" y="3006118"/>
              <a:ext cx="877163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</p:grpSp>
      <p:grpSp>
        <p:nvGrpSpPr>
          <p:cNvPr id="11" name="合 16"/>
          <p:cNvGrpSpPr/>
          <p:nvPr>
            <p:custDataLst>
              <p:tags r:id="rId6"/>
            </p:custDataLst>
          </p:nvPr>
        </p:nvGrpSpPr>
        <p:grpSpPr>
          <a:xfrm>
            <a:off x="7949140" y="3356053"/>
            <a:ext cx="2417619" cy="856637"/>
            <a:chOff x="9055244" y="2552129"/>
            <a:chExt cx="2030438" cy="856637"/>
          </a:xfrm>
        </p:grpSpPr>
        <p:sp>
          <p:nvSpPr>
            <p:cNvPr id="24" name="TextBox 17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13E74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5" name="TextBox 18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12" name="合 19"/>
          <p:cNvGrpSpPr/>
          <p:nvPr>
            <p:custDataLst>
              <p:tags r:id="rId7"/>
            </p:custDataLst>
          </p:nvPr>
        </p:nvGrpSpPr>
        <p:grpSpPr>
          <a:xfrm>
            <a:off x="8800533" y="2113514"/>
            <a:ext cx="2519081" cy="856637"/>
            <a:chOff x="1415480" y="1651350"/>
            <a:chExt cx="2913191" cy="856637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08BC4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13" name="合 25"/>
          <p:cNvGrpSpPr/>
          <p:nvPr>
            <p:custDataLst>
              <p:tags r:id="rId8"/>
            </p:custDataLst>
          </p:nvPr>
        </p:nvGrpSpPr>
        <p:grpSpPr>
          <a:xfrm>
            <a:off x="1588780" y="3346553"/>
            <a:ext cx="2512799" cy="866137"/>
            <a:chOff x="793990" y="1227225"/>
            <a:chExt cx="2299240" cy="866137"/>
          </a:xfrm>
        </p:grpSpPr>
        <p:sp>
          <p:nvSpPr>
            <p:cNvPr id="20" name="TextBox 2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08BC4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1" name="TextBox 2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14" name="合 30"/>
          <p:cNvGrpSpPr/>
          <p:nvPr>
            <p:custDataLst>
              <p:tags r:id="rId9"/>
            </p:custDataLst>
          </p:nvPr>
        </p:nvGrpSpPr>
        <p:grpSpPr>
          <a:xfrm>
            <a:off x="639204" y="2104014"/>
            <a:ext cx="2608945" cy="866137"/>
            <a:chOff x="793990" y="1227225"/>
            <a:chExt cx="2299240" cy="866137"/>
          </a:xfrm>
        </p:grpSpPr>
        <p:sp>
          <p:nvSpPr>
            <p:cNvPr id="18" name="TextBox 3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13E74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9" name="TextBox 32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15" name="合 34"/>
          <p:cNvGrpSpPr/>
          <p:nvPr>
            <p:custDataLst>
              <p:tags r:id="rId10"/>
            </p:custDataLst>
          </p:nvPr>
        </p:nvGrpSpPr>
        <p:grpSpPr>
          <a:xfrm>
            <a:off x="4715801" y="5443602"/>
            <a:ext cx="2619115" cy="1188584"/>
            <a:chOff x="4601218" y="5283515"/>
            <a:chExt cx="2619115" cy="1188584"/>
          </a:xfrm>
        </p:grpSpPr>
        <p:sp>
          <p:nvSpPr>
            <p:cNvPr id="16" name="TextBox 37"/>
            <p:cNvSpPr txBox="1"/>
            <p:nvPr/>
          </p:nvSpPr>
          <p:spPr bwMode="auto">
            <a:xfrm>
              <a:off x="4601218" y="5283515"/>
              <a:ext cx="2619115" cy="534925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3C8FF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7" name="TextBox 38"/>
            <p:cNvSpPr txBox="1"/>
            <p:nvPr/>
          </p:nvSpPr>
          <p:spPr bwMode="auto">
            <a:xfrm>
              <a:off x="4601218" y="5818441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51"/>
          <p:cNvCxnSpPr/>
          <p:nvPr/>
        </p:nvCxnSpPr>
        <p:spPr>
          <a:xfrm>
            <a:off x="8374361" y="5181598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8"/>
          <p:cNvCxnSpPr>
            <a:stCxn id="123" idx="6"/>
          </p:cNvCxnSpPr>
          <p:nvPr/>
        </p:nvCxnSpPr>
        <p:spPr>
          <a:xfrm>
            <a:off x="7577748" y="2465438"/>
            <a:ext cx="125796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>
            <a:endCxn id="93" idx="2"/>
          </p:cNvCxnSpPr>
          <p:nvPr/>
        </p:nvCxnSpPr>
        <p:spPr>
          <a:xfrm flipV="1">
            <a:off x="3332003" y="4736900"/>
            <a:ext cx="1041212" cy="219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62"/>
          <p:cNvCxnSpPr>
            <a:stCxn id="88" idx="6"/>
          </p:cNvCxnSpPr>
          <p:nvPr/>
        </p:nvCxnSpPr>
        <p:spPr>
          <a:xfrm flipV="1">
            <a:off x="8015462" y="3391828"/>
            <a:ext cx="1044549" cy="222299"/>
          </a:xfrm>
          <a:prstGeom prst="bentConnector3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84"/>
          <p:cNvCxnSpPr>
            <a:endCxn id="82" idx="2"/>
          </p:cNvCxnSpPr>
          <p:nvPr/>
        </p:nvCxnSpPr>
        <p:spPr>
          <a:xfrm flipV="1">
            <a:off x="2884836" y="3614130"/>
            <a:ext cx="1088296" cy="137096"/>
          </a:xfrm>
          <a:prstGeom prst="bentConnector3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59"/>
          <p:cNvCxnSpPr>
            <a:stCxn id="116" idx="6"/>
          </p:cNvCxnSpPr>
          <p:nvPr/>
        </p:nvCxnSpPr>
        <p:spPr>
          <a:xfrm flipV="1">
            <a:off x="7577750" y="4373648"/>
            <a:ext cx="1296357" cy="363251"/>
          </a:xfrm>
          <a:prstGeom prst="bentConnector3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86"/>
          <p:cNvCxnSpPr/>
          <p:nvPr/>
        </p:nvCxnSpPr>
        <p:spPr>
          <a:xfrm flipV="1">
            <a:off x="3332003" y="2517966"/>
            <a:ext cx="1045319" cy="290579"/>
          </a:xfrm>
          <a:prstGeom prst="bentConnector3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7"/>
          <p:cNvCxnSpPr/>
          <p:nvPr/>
        </p:nvCxnSpPr>
        <p:spPr>
          <a:xfrm rot="5400000" flipH="1" flipV="1">
            <a:off x="7088596" y="4355918"/>
            <a:ext cx="125257" cy="2368949"/>
          </a:xfrm>
          <a:prstGeom prst="bentConnector4">
            <a:avLst>
              <a:gd name="adj1" fmla="val -220011"/>
              <a:gd name="adj2" fmla="val 59334"/>
            </a:avLst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88"/>
          <p:cNvCxnSpPr>
            <a:endCxn id="59" idx="0"/>
          </p:cNvCxnSpPr>
          <p:nvPr/>
        </p:nvCxnSpPr>
        <p:spPr>
          <a:xfrm flipV="1">
            <a:off x="3685326" y="1576036"/>
            <a:ext cx="2281423" cy="241019"/>
          </a:xfrm>
          <a:prstGeom prst="bentConnector4">
            <a:avLst>
              <a:gd name="adj1" fmla="val 40308"/>
              <a:gd name="adj2" fmla="val 214339"/>
            </a:avLst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7"/>
          <p:cNvCxnSpPr/>
          <p:nvPr/>
        </p:nvCxnSpPr>
        <p:spPr>
          <a:xfrm>
            <a:off x="3685323" y="1507487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/>
          <p:nvPr/>
        </p:nvGrpSpPr>
        <p:grpSpPr>
          <a:xfrm>
            <a:off x="1110341" y="1444243"/>
            <a:ext cx="2404655" cy="745627"/>
            <a:chOff x="1242914" y="1916832"/>
            <a:chExt cx="2404341" cy="745627"/>
          </a:xfrm>
        </p:grpSpPr>
        <p:sp>
          <p:nvSpPr>
            <p:cNvPr id="29" name="Content Placeholder 2"/>
            <p:cNvSpPr txBox="1"/>
            <p:nvPr/>
          </p:nvSpPr>
          <p:spPr>
            <a:xfrm>
              <a:off x="1242914" y="2141521"/>
              <a:ext cx="2404341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00893" y="1916832"/>
              <a:ext cx="1415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8506299" y="5118354"/>
            <a:ext cx="2404655" cy="745627"/>
            <a:chOff x="8447161" y="5590943"/>
            <a:chExt cx="2404342" cy="745627"/>
          </a:xfrm>
        </p:grpSpPr>
        <p:sp>
          <p:nvSpPr>
            <p:cNvPr id="32" name="Content Placeholder 2"/>
            <p:cNvSpPr txBox="1"/>
            <p:nvPr/>
          </p:nvSpPr>
          <p:spPr>
            <a:xfrm>
              <a:off x="8447161" y="5815632"/>
              <a:ext cx="2404342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60765" y="5590943"/>
              <a:ext cx="1415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cxnSp>
        <p:nvCxnSpPr>
          <p:cNvPr id="34" name="Straight Connector 60"/>
          <p:cNvCxnSpPr/>
          <p:nvPr/>
        </p:nvCxnSpPr>
        <p:spPr>
          <a:xfrm>
            <a:off x="8881145" y="4099635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8"/>
          <p:cNvCxnSpPr/>
          <p:nvPr/>
        </p:nvCxnSpPr>
        <p:spPr>
          <a:xfrm>
            <a:off x="3331999" y="2498974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5"/>
          <p:cNvGrpSpPr/>
          <p:nvPr/>
        </p:nvGrpSpPr>
        <p:grpSpPr>
          <a:xfrm>
            <a:off x="833731" y="2435730"/>
            <a:ext cx="2404654" cy="745627"/>
            <a:chOff x="1136962" y="2908319"/>
            <a:chExt cx="2404343" cy="745627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1136962" y="3133008"/>
              <a:ext cx="2404343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94942" y="2908319"/>
              <a:ext cx="14155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5" name="组合 38"/>
          <p:cNvGrpSpPr/>
          <p:nvPr/>
        </p:nvGrpSpPr>
        <p:grpSpPr>
          <a:xfrm>
            <a:off x="8991787" y="4036552"/>
            <a:ext cx="2404655" cy="745627"/>
            <a:chOff x="9123338" y="4509142"/>
            <a:chExt cx="2404343" cy="745627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9123338" y="4733831"/>
              <a:ext cx="2404343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54111" y="4509142"/>
              <a:ext cx="1415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cxnSp>
        <p:nvCxnSpPr>
          <p:cNvPr id="42" name="Straight Connector 63"/>
          <p:cNvCxnSpPr/>
          <p:nvPr/>
        </p:nvCxnSpPr>
        <p:spPr>
          <a:xfrm>
            <a:off x="9060011" y="3082258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9"/>
          <p:cNvCxnSpPr/>
          <p:nvPr/>
        </p:nvCxnSpPr>
        <p:spPr>
          <a:xfrm>
            <a:off x="2884837" y="3441657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43"/>
          <p:cNvGrpSpPr/>
          <p:nvPr/>
        </p:nvGrpSpPr>
        <p:grpSpPr>
          <a:xfrm>
            <a:off x="394649" y="3517046"/>
            <a:ext cx="2404655" cy="755119"/>
            <a:chOff x="697937" y="3841509"/>
            <a:chExt cx="2404342" cy="755119"/>
          </a:xfrm>
        </p:grpSpPr>
        <p:sp>
          <p:nvSpPr>
            <p:cNvPr id="45" name="Content Placeholder 2"/>
            <p:cNvSpPr txBox="1"/>
            <p:nvPr/>
          </p:nvSpPr>
          <p:spPr>
            <a:xfrm>
              <a:off x="697937" y="4075690"/>
              <a:ext cx="2404342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55916" y="3841509"/>
              <a:ext cx="1415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" name="组合 46"/>
          <p:cNvGrpSpPr/>
          <p:nvPr/>
        </p:nvGrpSpPr>
        <p:grpSpPr>
          <a:xfrm>
            <a:off x="9175237" y="3019015"/>
            <a:ext cx="2404654" cy="745627"/>
            <a:chOff x="9116019" y="3491604"/>
            <a:chExt cx="2404342" cy="745627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9116019" y="3716293"/>
              <a:ext cx="2404342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46793" y="3491604"/>
              <a:ext cx="1415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cxnSp>
        <p:nvCxnSpPr>
          <p:cNvPr id="50" name="Straight Connector 66"/>
          <p:cNvCxnSpPr/>
          <p:nvPr/>
        </p:nvCxnSpPr>
        <p:spPr>
          <a:xfrm>
            <a:off x="8835708" y="2175150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80"/>
          <p:cNvCxnSpPr/>
          <p:nvPr/>
        </p:nvCxnSpPr>
        <p:spPr>
          <a:xfrm>
            <a:off x="3331999" y="4443513"/>
            <a:ext cx="0" cy="6191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1"/>
          <p:cNvGrpSpPr/>
          <p:nvPr/>
        </p:nvGrpSpPr>
        <p:grpSpPr>
          <a:xfrm>
            <a:off x="833730" y="4363268"/>
            <a:ext cx="2404655" cy="745627"/>
            <a:chOff x="1136962" y="4835857"/>
            <a:chExt cx="2404342" cy="745627"/>
          </a:xfrm>
        </p:grpSpPr>
        <p:sp>
          <p:nvSpPr>
            <p:cNvPr id="53" name="Content Placeholder 2"/>
            <p:cNvSpPr txBox="1"/>
            <p:nvPr/>
          </p:nvSpPr>
          <p:spPr>
            <a:xfrm>
              <a:off x="1136962" y="5060546"/>
              <a:ext cx="2404342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94941" y="4835857"/>
              <a:ext cx="1415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9" name="组合 54"/>
          <p:cNvGrpSpPr/>
          <p:nvPr/>
        </p:nvGrpSpPr>
        <p:grpSpPr>
          <a:xfrm>
            <a:off x="8950397" y="2107027"/>
            <a:ext cx="2404654" cy="745627"/>
            <a:chOff x="8891208" y="2579616"/>
            <a:chExt cx="2404342" cy="745627"/>
          </a:xfrm>
        </p:grpSpPr>
        <p:sp>
          <p:nvSpPr>
            <p:cNvPr id="56" name="Content Placeholder 2"/>
            <p:cNvSpPr txBox="1"/>
            <p:nvPr/>
          </p:nvSpPr>
          <p:spPr>
            <a:xfrm>
              <a:off x="8891208" y="2804305"/>
              <a:ext cx="2404342" cy="52093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点击输入详细的内容文本，点击输入详细的内容文本。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921982" y="2579616"/>
              <a:ext cx="1415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0" name="组合 57"/>
          <p:cNvGrpSpPr/>
          <p:nvPr/>
        </p:nvGrpSpPr>
        <p:grpSpPr>
          <a:xfrm>
            <a:off x="5524527" y="1576038"/>
            <a:ext cx="884440" cy="889399"/>
            <a:chOff x="5656526" y="2048627"/>
            <a:chExt cx="884325" cy="889399"/>
          </a:xfrm>
        </p:grpSpPr>
        <p:sp>
          <p:nvSpPr>
            <p:cNvPr id="59" name="Oval 5"/>
            <p:cNvSpPr/>
            <p:nvPr/>
          </p:nvSpPr>
          <p:spPr>
            <a:xfrm>
              <a:off x="5656526" y="2048627"/>
              <a:ext cx="884325" cy="889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11" name="Group 99"/>
            <p:cNvGrpSpPr/>
            <p:nvPr/>
          </p:nvGrpSpPr>
          <p:grpSpPr>
            <a:xfrm>
              <a:off x="5915685" y="2322835"/>
              <a:ext cx="380500" cy="367529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0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1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2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3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12" name="组合 74"/>
          <p:cNvGrpSpPr/>
          <p:nvPr/>
        </p:nvGrpSpPr>
        <p:grpSpPr>
          <a:xfrm>
            <a:off x="4368031" y="2035144"/>
            <a:ext cx="884440" cy="889399"/>
            <a:chOff x="4500180" y="2507731"/>
            <a:chExt cx="884325" cy="889399"/>
          </a:xfrm>
        </p:grpSpPr>
        <p:sp>
          <p:nvSpPr>
            <p:cNvPr id="76" name="Oval 10"/>
            <p:cNvSpPr/>
            <p:nvPr/>
          </p:nvSpPr>
          <p:spPr>
            <a:xfrm>
              <a:off x="4500180" y="2507731"/>
              <a:ext cx="884325" cy="889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13" name="Group 114"/>
            <p:cNvGrpSpPr/>
            <p:nvPr/>
          </p:nvGrpSpPr>
          <p:grpSpPr>
            <a:xfrm>
              <a:off x="4718531" y="2704856"/>
              <a:ext cx="457320" cy="466345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78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9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0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14" name="组合 80"/>
          <p:cNvGrpSpPr/>
          <p:nvPr/>
        </p:nvGrpSpPr>
        <p:grpSpPr>
          <a:xfrm>
            <a:off x="3973133" y="3169429"/>
            <a:ext cx="884440" cy="889399"/>
            <a:chOff x="4105334" y="3642018"/>
            <a:chExt cx="884325" cy="889399"/>
          </a:xfrm>
        </p:grpSpPr>
        <p:sp>
          <p:nvSpPr>
            <p:cNvPr id="82" name="Oval 9"/>
            <p:cNvSpPr/>
            <p:nvPr/>
          </p:nvSpPr>
          <p:spPr>
            <a:xfrm>
              <a:off x="4105334" y="3642018"/>
              <a:ext cx="884325" cy="889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15" name="Group 118"/>
            <p:cNvGrpSpPr/>
            <p:nvPr/>
          </p:nvGrpSpPr>
          <p:grpSpPr>
            <a:xfrm>
              <a:off x="4302288" y="3841509"/>
              <a:ext cx="490415" cy="490415"/>
              <a:chOff x="6352022" y="2360197"/>
              <a:chExt cx="406813" cy="406813"/>
            </a:xfrm>
            <a:solidFill>
              <a:schemeClr val="bg1"/>
            </a:solidFill>
          </p:grpSpPr>
          <p:sp>
            <p:nvSpPr>
              <p:cNvPr id="84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5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6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16" name="组合 86"/>
          <p:cNvGrpSpPr/>
          <p:nvPr/>
        </p:nvGrpSpPr>
        <p:grpSpPr>
          <a:xfrm>
            <a:off x="7131023" y="3169429"/>
            <a:ext cx="884440" cy="889399"/>
            <a:chOff x="7262812" y="3642018"/>
            <a:chExt cx="884325" cy="889399"/>
          </a:xfrm>
        </p:grpSpPr>
        <p:sp>
          <p:nvSpPr>
            <p:cNvPr id="88" name="Oval 8"/>
            <p:cNvSpPr/>
            <p:nvPr/>
          </p:nvSpPr>
          <p:spPr>
            <a:xfrm>
              <a:off x="7262812" y="3642018"/>
              <a:ext cx="884325" cy="889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17" name="Group 126"/>
            <p:cNvGrpSpPr/>
            <p:nvPr/>
          </p:nvGrpSpPr>
          <p:grpSpPr>
            <a:xfrm>
              <a:off x="7458862" y="3906191"/>
              <a:ext cx="559614" cy="391129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90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1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28" name="组合 91"/>
          <p:cNvGrpSpPr/>
          <p:nvPr/>
        </p:nvGrpSpPr>
        <p:grpSpPr>
          <a:xfrm>
            <a:off x="4373212" y="4292200"/>
            <a:ext cx="884440" cy="889399"/>
            <a:chOff x="4505361" y="4764788"/>
            <a:chExt cx="884325" cy="889399"/>
          </a:xfrm>
        </p:grpSpPr>
        <p:sp>
          <p:nvSpPr>
            <p:cNvPr id="93" name="Oval 7"/>
            <p:cNvSpPr/>
            <p:nvPr/>
          </p:nvSpPr>
          <p:spPr>
            <a:xfrm>
              <a:off x="4505361" y="4764788"/>
              <a:ext cx="884325" cy="889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31" name="Group 130"/>
            <p:cNvGrpSpPr/>
            <p:nvPr/>
          </p:nvGrpSpPr>
          <p:grpSpPr>
            <a:xfrm>
              <a:off x="4786178" y="5001072"/>
              <a:ext cx="342989" cy="433252"/>
              <a:chOff x="3526798" y="4057329"/>
              <a:chExt cx="284519" cy="359394"/>
            </a:xfrm>
            <a:solidFill>
              <a:schemeClr val="bg1"/>
            </a:solidFill>
          </p:grpSpPr>
          <p:sp>
            <p:nvSpPr>
              <p:cNvPr id="95" name="Freeform 107"/>
              <p:cNvSpPr/>
              <p:nvPr/>
            </p:nvSpPr>
            <p:spPr bwMode="auto">
              <a:xfrm>
                <a:off x="3561739" y="4092269"/>
                <a:ext cx="214637" cy="289511"/>
              </a:xfrm>
              <a:custGeom>
                <a:avLst/>
                <a:gdLst>
                  <a:gd name="T0" fmla="*/ 0 w 86"/>
                  <a:gd name="T1" fmla="*/ 10 h 116"/>
                  <a:gd name="T2" fmla="*/ 76 w 86"/>
                  <a:gd name="T3" fmla="*/ 10 h 116"/>
                  <a:gd name="T4" fmla="*/ 76 w 86"/>
                  <a:gd name="T5" fmla="*/ 116 h 116"/>
                  <a:gd name="T6" fmla="*/ 86 w 86"/>
                  <a:gd name="T7" fmla="*/ 116 h 116"/>
                  <a:gd name="T8" fmla="*/ 86 w 86"/>
                  <a:gd name="T9" fmla="*/ 0 h 116"/>
                  <a:gd name="T10" fmla="*/ 0 w 86"/>
                  <a:gd name="T11" fmla="*/ 0 h 116"/>
                  <a:gd name="T12" fmla="*/ 0 w 86"/>
                  <a:gd name="T13" fmla="*/ 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6">
                    <a:moveTo>
                      <a:pt x="0" y="10"/>
                    </a:moveTo>
                    <a:lnTo>
                      <a:pt x="76" y="10"/>
                    </a:lnTo>
                    <a:lnTo>
                      <a:pt x="76" y="116"/>
                    </a:lnTo>
                    <a:lnTo>
                      <a:pt x="86" y="116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Freeform 108"/>
              <p:cNvSpPr/>
              <p:nvPr/>
            </p:nvSpPr>
            <p:spPr bwMode="auto">
              <a:xfrm>
                <a:off x="3599175" y="4057329"/>
                <a:ext cx="212142" cy="284519"/>
              </a:xfrm>
              <a:custGeom>
                <a:avLst/>
                <a:gdLst>
                  <a:gd name="T0" fmla="*/ 0 w 85"/>
                  <a:gd name="T1" fmla="*/ 0 h 114"/>
                  <a:gd name="T2" fmla="*/ 0 w 85"/>
                  <a:gd name="T3" fmla="*/ 9 h 114"/>
                  <a:gd name="T4" fmla="*/ 76 w 85"/>
                  <a:gd name="T5" fmla="*/ 9 h 114"/>
                  <a:gd name="T6" fmla="*/ 76 w 85"/>
                  <a:gd name="T7" fmla="*/ 114 h 114"/>
                  <a:gd name="T8" fmla="*/ 85 w 85"/>
                  <a:gd name="T9" fmla="*/ 114 h 114"/>
                  <a:gd name="T10" fmla="*/ 85 w 85"/>
                  <a:gd name="T11" fmla="*/ 0 h 114"/>
                  <a:gd name="T12" fmla="*/ 0 w 8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4">
                    <a:moveTo>
                      <a:pt x="0" y="0"/>
                    </a:moveTo>
                    <a:lnTo>
                      <a:pt x="0" y="9"/>
                    </a:lnTo>
                    <a:lnTo>
                      <a:pt x="76" y="9"/>
                    </a:lnTo>
                    <a:lnTo>
                      <a:pt x="76" y="114"/>
                    </a:lnTo>
                    <a:lnTo>
                      <a:pt x="85" y="114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Freeform 109"/>
              <p:cNvSpPr/>
              <p:nvPr/>
            </p:nvSpPr>
            <p:spPr bwMode="auto">
              <a:xfrm>
                <a:off x="3526798" y="4129707"/>
                <a:ext cx="212142" cy="287016"/>
              </a:xfrm>
              <a:custGeom>
                <a:avLst/>
                <a:gdLst>
                  <a:gd name="T0" fmla="*/ 0 w 85"/>
                  <a:gd name="T1" fmla="*/ 0 h 115"/>
                  <a:gd name="T2" fmla="*/ 0 w 85"/>
                  <a:gd name="T3" fmla="*/ 115 h 115"/>
                  <a:gd name="T4" fmla="*/ 85 w 85"/>
                  <a:gd name="T5" fmla="*/ 115 h 115"/>
                  <a:gd name="T6" fmla="*/ 85 w 85"/>
                  <a:gd name="T7" fmla="*/ 105 h 115"/>
                  <a:gd name="T8" fmla="*/ 85 w 85"/>
                  <a:gd name="T9" fmla="*/ 0 h 115"/>
                  <a:gd name="T10" fmla="*/ 10 w 85"/>
                  <a:gd name="T11" fmla="*/ 0 h 115"/>
                  <a:gd name="T12" fmla="*/ 0 w 85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5">
                    <a:moveTo>
                      <a:pt x="0" y="0"/>
                    </a:moveTo>
                    <a:lnTo>
                      <a:pt x="0" y="115"/>
                    </a:lnTo>
                    <a:lnTo>
                      <a:pt x="85" y="115"/>
                    </a:lnTo>
                    <a:lnTo>
                      <a:pt x="85" y="105"/>
                    </a:lnTo>
                    <a:lnTo>
                      <a:pt x="85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36" name="组合 97"/>
          <p:cNvGrpSpPr/>
          <p:nvPr/>
        </p:nvGrpSpPr>
        <p:grpSpPr>
          <a:xfrm>
            <a:off x="5524527" y="4724640"/>
            <a:ext cx="884440" cy="889399"/>
            <a:chOff x="5656526" y="5197228"/>
            <a:chExt cx="884325" cy="889399"/>
          </a:xfrm>
        </p:grpSpPr>
        <p:sp>
          <p:nvSpPr>
            <p:cNvPr id="99" name="Oval 6"/>
            <p:cNvSpPr/>
            <p:nvPr/>
          </p:nvSpPr>
          <p:spPr>
            <a:xfrm>
              <a:off x="5656526" y="5197228"/>
              <a:ext cx="884325" cy="889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39" name="Group 146"/>
            <p:cNvGrpSpPr/>
            <p:nvPr/>
          </p:nvGrpSpPr>
          <p:grpSpPr>
            <a:xfrm>
              <a:off x="5838436" y="5395441"/>
              <a:ext cx="520500" cy="517492"/>
              <a:chOff x="6559551" y="1588"/>
              <a:chExt cx="274637" cy="273050"/>
            </a:xfrm>
            <a:solidFill>
              <a:schemeClr val="bg1"/>
            </a:solidFill>
          </p:grpSpPr>
          <p:sp>
            <p:nvSpPr>
              <p:cNvPr id="101" name="Freeform 126"/>
              <p:cNvSpPr>
                <a:spLocks noEditPoints="1"/>
              </p:cNvSpPr>
              <p:nvPr/>
            </p:nvSpPr>
            <p:spPr bwMode="auto">
              <a:xfrm>
                <a:off x="6704013" y="65088"/>
                <a:ext cx="130175" cy="209550"/>
              </a:xfrm>
              <a:custGeom>
                <a:avLst/>
                <a:gdLst>
                  <a:gd name="T0" fmla="*/ 0 w 82"/>
                  <a:gd name="T1" fmla="*/ 34 h 132"/>
                  <a:gd name="T2" fmla="*/ 0 w 82"/>
                  <a:gd name="T3" fmla="*/ 132 h 132"/>
                  <a:gd name="T4" fmla="*/ 82 w 82"/>
                  <a:gd name="T5" fmla="*/ 99 h 132"/>
                  <a:gd name="T6" fmla="*/ 82 w 82"/>
                  <a:gd name="T7" fmla="*/ 0 h 132"/>
                  <a:gd name="T8" fmla="*/ 0 w 82"/>
                  <a:gd name="T9" fmla="*/ 34 h 132"/>
                  <a:gd name="T10" fmla="*/ 76 w 82"/>
                  <a:gd name="T11" fmla="*/ 10 h 132"/>
                  <a:gd name="T12" fmla="*/ 76 w 82"/>
                  <a:gd name="T13" fmla="*/ 94 h 132"/>
                  <a:gd name="T14" fmla="*/ 5 w 82"/>
                  <a:gd name="T15" fmla="*/ 66 h 132"/>
                  <a:gd name="T16" fmla="*/ 5 w 82"/>
                  <a:gd name="T17" fmla="*/ 38 h 132"/>
                  <a:gd name="T18" fmla="*/ 76 w 82"/>
                  <a:gd name="T19" fmla="*/ 10 h 132"/>
                  <a:gd name="T20" fmla="*/ 5 w 82"/>
                  <a:gd name="T21" fmla="*/ 70 h 132"/>
                  <a:gd name="T22" fmla="*/ 73 w 82"/>
                  <a:gd name="T23" fmla="*/ 96 h 132"/>
                  <a:gd name="T24" fmla="*/ 5 w 82"/>
                  <a:gd name="T25" fmla="*/ 124 h 132"/>
                  <a:gd name="T26" fmla="*/ 5 w 82"/>
                  <a:gd name="T27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6559551" y="65088"/>
                <a:ext cx="128588" cy="209550"/>
              </a:xfrm>
              <a:custGeom>
                <a:avLst/>
                <a:gdLst>
                  <a:gd name="T0" fmla="*/ 0 w 81"/>
                  <a:gd name="T1" fmla="*/ 99 h 132"/>
                  <a:gd name="T2" fmla="*/ 81 w 81"/>
                  <a:gd name="T3" fmla="*/ 132 h 132"/>
                  <a:gd name="T4" fmla="*/ 81 w 81"/>
                  <a:gd name="T5" fmla="*/ 34 h 132"/>
                  <a:gd name="T6" fmla="*/ 0 w 81"/>
                  <a:gd name="T7" fmla="*/ 0 h 132"/>
                  <a:gd name="T8" fmla="*/ 0 w 81"/>
                  <a:gd name="T9" fmla="*/ 9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3" name="Freeform 128"/>
              <p:cNvSpPr>
                <a:spLocks noEditPoints="1"/>
              </p:cNvSpPr>
              <p:nvPr/>
            </p:nvSpPr>
            <p:spPr bwMode="auto">
              <a:xfrm>
                <a:off x="6567488" y="1588"/>
                <a:ext cx="263525" cy="104775"/>
              </a:xfrm>
              <a:custGeom>
                <a:avLst/>
                <a:gdLst>
                  <a:gd name="T0" fmla="*/ 82 w 166"/>
                  <a:gd name="T1" fmla="*/ 0 h 66"/>
                  <a:gd name="T2" fmla="*/ 0 w 166"/>
                  <a:gd name="T3" fmla="*/ 32 h 66"/>
                  <a:gd name="T4" fmla="*/ 80 w 166"/>
                  <a:gd name="T5" fmla="*/ 66 h 66"/>
                  <a:gd name="T6" fmla="*/ 166 w 166"/>
                  <a:gd name="T7" fmla="*/ 32 h 66"/>
                  <a:gd name="T8" fmla="*/ 82 w 166"/>
                  <a:gd name="T9" fmla="*/ 0 h 66"/>
                  <a:gd name="T10" fmla="*/ 82 w 166"/>
                  <a:gd name="T11" fmla="*/ 6 h 66"/>
                  <a:gd name="T12" fmla="*/ 151 w 166"/>
                  <a:gd name="T13" fmla="*/ 32 h 66"/>
                  <a:gd name="T14" fmla="*/ 82 w 166"/>
                  <a:gd name="T15" fmla="*/ 59 h 66"/>
                  <a:gd name="T16" fmla="*/ 82 w 166"/>
                  <a:gd name="T17" fmla="*/ 6 h 66"/>
                  <a:gd name="T18" fmla="*/ 78 w 166"/>
                  <a:gd name="T19" fmla="*/ 7 h 66"/>
                  <a:gd name="T20" fmla="*/ 78 w 166"/>
                  <a:gd name="T21" fmla="*/ 59 h 66"/>
                  <a:gd name="T22" fmla="*/ 15 w 166"/>
                  <a:gd name="T23" fmla="*/ 32 h 66"/>
                  <a:gd name="T24" fmla="*/ 78 w 166"/>
                  <a:gd name="T2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44" name="组合 103"/>
          <p:cNvGrpSpPr/>
          <p:nvPr/>
        </p:nvGrpSpPr>
        <p:grpSpPr>
          <a:xfrm>
            <a:off x="6693309" y="4292200"/>
            <a:ext cx="884440" cy="889399"/>
            <a:chOff x="6825156" y="4764788"/>
            <a:chExt cx="884325" cy="889399"/>
          </a:xfrm>
        </p:grpSpPr>
        <p:sp>
          <p:nvSpPr>
            <p:cNvPr id="105" name="Freeform 110"/>
            <p:cNvSpPr/>
            <p:nvPr/>
          </p:nvSpPr>
          <p:spPr bwMode="auto">
            <a:xfrm>
              <a:off x="7398106" y="5136463"/>
              <a:ext cx="123357" cy="123357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06" name="Freeform 111"/>
            <p:cNvSpPr/>
            <p:nvPr/>
          </p:nvSpPr>
          <p:spPr bwMode="auto">
            <a:xfrm>
              <a:off x="7371027" y="5103367"/>
              <a:ext cx="132381" cy="138399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07" name="Freeform 112"/>
            <p:cNvSpPr/>
            <p:nvPr/>
          </p:nvSpPr>
          <p:spPr bwMode="auto">
            <a:xfrm>
              <a:off x="7346958" y="5085314"/>
              <a:ext cx="126365" cy="126365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08" name="Freeform 113"/>
            <p:cNvSpPr/>
            <p:nvPr/>
          </p:nvSpPr>
          <p:spPr bwMode="auto">
            <a:xfrm>
              <a:off x="7313863" y="5208671"/>
              <a:ext cx="84243" cy="84243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09" name="Freeform 114"/>
            <p:cNvSpPr/>
            <p:nvPr/>
          </p:nvSpPr>
          <p:spPr bwMode="auto">
            <a:xfrm>
              <a:off x="7292802" y="5277870"/>
              <a:ext cx="42122" cy="39114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0" name="Freeform 115"/>
            <p:cNvSpPr/>
            <p:nvPr/>
          </p:nvSpPr>
          <p:spPr bwMode="auto">
            <a:xfrm>
              <a:off x="7470315" y="5055229"/>
              <a:ext cx="84243" cy="84243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1" name="Freeform 116"/>
            <p:cNvSpPr/>
            <p:nvPr/>
          </p:nvSpPr>
          <p:spPr bwMode="auto">
            <a:xfrm>
              <a:off x="7085204" y="5013107"/>
              <a:ext cx="336971" cy="409180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2" name="Rectangle 117"/>
            <p:cNvSpPr>
              <a:spLocks noChangeArrowheads="1"/>
            </p:cNvSpPr>
            <p:nvPr/>
          </p:nvSpPr>
          <p:spPr bwMode="auto">
            <a:xfrm>
              <a:off x="7145378" y="5151506"/>
              <a:ext cx="132381" cy="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3" name="Rectangle 118"/>
            <p:cNvSpPr>
              <a:spLocks noChangeArrowheads="1"/>
            </p:cNvSpPr>
            <p:nvPr/>
          </p:nvSpPr>
          <p:spPr bwMode="auto">
            <a:xfrm>
              <a:off x="7145378" y="5199645"/>
              <a:ext cx="132381" cy="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4" name="Rectangle 119"/>
            <p:cNvSpPr>
              <a:spLocks noChangeArrowheads="1"/>
            </p:cNvSpPr>
            <p:nvPr/>
          </p:nvSpPr>
          <p:spPr bwMode="auto">
            <a:xfrm>
              <a:off x="7145378" y="5253801"/>
              <a:ext cx="132381" cy="1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5" name="Rectangle 120"/>
            <p:cNvSpPr>
              <a:spLocks noChangeArrowheads="1"/>
            </p:cNvSpPr>
            <p:nvPr/>
          </p:nvSpPr>
          <p:spPr bwMode="auto">
            <a:xfrm>
              <a:off x="7145378" y="5304949"/>
              <a:ext cx="132381" cy="2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6" name="Oval 11"/>
            <p:cNvSpPr/>
            <p:nvPr/>
          </p:nvSpPr>
          <p:spPr>
            <a:xfrm>
              <a:off x="6825156" y="4764788"/>
              <a:ext cx="884325" cy="889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7" name="Freeform 21"/>
            <p:cNvSpPr>
              <a:spLocks noEditPoints="1"/>
            </p:cNvSpPr>
            <p:nvPr/>
          </p:nvSpPr>
          <p:spPr bwMode="auto">
            <a:xfrm>
              <a:off x="7013072" y="4983896"/>
              <a:ext cx="508391" cy="452558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47" name="组合 117"/>
          <p:cNvGrpSpPr/>
          <p:nvPr/>
        </p:nvGrpSpPr>
        <p:grpSpPr>
          <a:xfrm>
            <a:off x="4987229" y="2629114"/>
            <a:ext cx="1959039" cy="1970024"/>
            <a:chOff x="5119295" y="3101705"/>
            <a:chExt cx="1958784" cy="1970024"/>
          </a:xfrm>
        </p:grpSpPr>
        <p:sp>
          <p:nvSpPr>
            <p:cNvPr id="119" name="Oval 3"/>
            <p:cNvSpPr/>
            <p:nvPr/>
          </p:nvSpPr>
          <p:spPr>
            <a:xfrm>
              <a:off x="5119295" y="3101705"/>
              <a:ext cx="1958784" cy="1970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0" name="Text Box 10"/>
            <p:cNvSpPr txBox="1">
              <a:spLocks noChangeArrowheads="1"/>
            </p:cNvSpPr>
            <p:nvPr/>
          </p:nvSpPr>
          <p:spPr bwMode="auto">
            <a:xfrm>
              <a:off x="5206937" y="4316694"/>
              <a:ext cx="1827854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ctr" defTabSz="1188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1" name="KSO_Shape"/>
            <p:cNvSpPr>
              <a:spLocks noChangeAspect="1"/>
            </p:cNvSpPr>
            <p:nvPr/>
          </p:nvSpPr>
          <p:spPr bwMode="auto">
            <a:xfrm>
              <a:off x="5794811" y="3427507"/>
              <a:ext cx="607752" cy="828003"/>
            </a:xfrm>
            <a:custGeom>
              <a:avLst/>
              <a:gdLst>
                <a:gd name="T0" fmla="*/ 659720 w 1122363"/>
                <a:gd name="T1" fmla="*/ 1061049 h 1531938"/>
                <a:gd name="T2" fmla="*/ 657679 w 1122363"/>
                <a:gd name="T3" fmla="*/ 1105186 h 1531938"/>
                <a:gd name="T4" fmla="*/ 613002 w 1122363"/>
                <a:gd name="T5" fmla="*/ 1132121 h 1531938"/>
                <a:gd name="T6" fmla="*/ 496276 w 1122363"/>
                <a:gd name="T7" fmla="*/ 860262 h 1531938"/>
                <a:gd name="T8" fmla="*/ 478065 w 1122363"/>
                <a:gd name="T9" fmla="*/ 820434 h 1531938"/>
                <a:gd name="T10" fmla="*/ 495593 w 1122363"/>
                <a:gd name="T11" fmla="*/ 792738 h 1531938"/>
                <a:gd name="T12" fmla="*/ 513236 w 1122363"/>
                <a:gd name="T13" fmla="*/ 692440 h 1531938"/>
                <a:gd name="T14" fmla="*/ 428226 w 1122363"/>
                <a:gd name="T15" fmla="*/ 723969 h 1531938"/>
                <a:gd name="T16" fmla="*/ 379486 w 1122363"/>
                <a:gd name="T17" fmla="*/ 771377 h 1531938"/>
                <a:gd name="T18" fmla="*/ 359537 w 1122363"/>
                <a:gd name="T19" fmla="*/ 859614 h 1531938"/>
                <a:gd name="T20" fmla="*/ 388554 w 1122363"/>
                <a:gd name="T21" fmla="*/ 929250 h 1531938"/>
                <a:gd name="T22" fmla="*/ 452482 w 1122363"/>
                <a:gd name="T23" fmla="*/ 975751 h 1531938"/>
                <a:gd name="T24" fmla="*/ 515503 w 1122363"/>
                <a:gd name="T25" fmla="*/ 1131583 h 1531938"/>
                <a:gd name="T26" fmla="*/ 419611 w 1122363"/>
                <a:gd name="T27" fmla="*/ 1093929 h 1531938"/>
                <a:gd name="T28" fmla="*/ 452255 w 1122363"/>
                <a:gd name="T29" fmla="*/ 1208705 h 1531938"/>
                <a:gd name="T30" fmla="*/ 616608 w 1122363"/>
                <a:gd name="T31" fmla="*/ 1227305 h 1531938"/>
                <a:gd name="T32" fmla="*/ 701392 w 1122363"/>
                <a:gd name="T33" fmla="*/ 1200993 h 1531938"/>
                <a:gd name="T34" fmla="*/ 755799 w 1122363"/>
                <a:gd name="T35" fmla="*/ 1155627 h 1531938"/>
                <a:gd name="T36" fmla="*/ 783682 w 1122363"/>
                <a:gd name="T37" fmla="*/ 1087805 h 1531938"/>
                <a:gd name="T38" fmla="*/ 769174 w 1122363"/>
                <a:gd name="T39" fmla="*/ 1001156 h 1531938"/>
                <a:gd name="T40" fmla="*/ 693004 w 1122363"/>
                <a:gd name="T41" fmla="*/ 932199 h 1531938"/>
                <a:gd name="T42" fmla="*/ 624543 w 1122363"/>
                <a:gd name="T43" fmla="*/ 792018 h 1531938"/>
                <a:gd name="T44" fmla="*/ 756025 w 1122363"/>
                <a:gd name="T45" fmla="*/ 858933 h 1531938"/>
                <a:gd name="T46" fmla="*/ 653106 w 1122363"/>
                <a:gd name="T47" fmla="*/ 698791 h 1531938"/>
                <a:gd name="T48" fmla="*/ 617515 w 1122363"/>
                <a:gd name="T49" fmla="*/ 373743 h 1531938"/>
                <a:gd name="T50" fmla="*/ 768267 w 1122363"/>
                <a:gd name="T51" fmla="*/ 414573 h 1531938"/>
                <a:gd name="T52" fmla="*/ 889095 w 1122363"/>
                <a:gd name="T53" fmla="*/ 508707 h 1531938"/>
                <a:gd name="T54" fmla="*/ 986347 w 1122363"/>
                <a:gd name="T55" fmla="*/ 659549 h 1531938"/>
                <a:gd name="T56" fmla="*/ 1066143 w 1122363"/>
                <a:gd name="T57" fmla="*/ 870048 h 1531938"/>
                <a:gd name="T58" fmla="*/ 1122136 w 1122363"/>
                <a:gd name="T59" fmla="*/ 1120922 h 1531938"/>
                <a:gd name="T60" fmla="*/ 1088812 w 1122363"/>
                <a:gd name="T61" fmla="*/ 1284920 h 1531938"/>
                <a:gd name="T62" fmla="*/ 987253 w 1122363"/>
                <a:gd name="T63" fmla="*/ 1407408 h 1531938"/>
                <a:gd name="T64" fmla="*/ 836275 w 1122363"/>
                <a:gd name="T65" fmla="*/ 1488160 h 1531938"/>
                <a:gd name="T66" fmla="*/ 653786 w 1122363"/>
                <a:gd name="T67" fmla="*/ 1527401 h 1531938"/>
                <a:gd name="T68" fmla="*/ 459056 w 1122363"/>
                <a:gd name="T69" fmla="*/ 1525133 h 1531938"/>
                <a:gd name="T70" fmla="*/ 274754 w 1122363"/>
                <a:gd name="T71" fmla="*/ 1477952 h 1531938"/>
                <a:gd name="T72" fmla="*/ 122868 w 1122363"/>
                <a:gd name="T73" fmla="*/ 1387674 h 1531938"/>
                <a:gd name="T74" fmla="*/ 25163 w 1122363"/>
                <a:gd name="T75" fmla="*/ 1257020 h 1531938"/>
                <a:gd name="T76" fmla="*/ 2947 w 1122363"/>
                <a:gd name="T77" fmla="*/ 1087805 h 1531938"/>
                <a:gd name="T78" fmla="*/ 101785 w 1122363"/>
                <a:gd name="T79" fmla="*/ 770469 h 1531938"/>
                <a:gd name="T80" fmla="*/ 185436 w 1122363"/>
                <a:gd name="T81" fmla="*/ 597625 h 1531938"/>
                <a:gd name="T82" fmla="*/ 291076 w 1122363"/>
                <a:gd name="T83" fmla="*/ 468105 h 1531938"/>
                <a:gd name="T84" fmla="*/ 429359 w 1122363"/>
                <a:gd name="T85" fmla="*/ 390529 h 1531938"/>
                <a:gd name="T86" fmla="*/ 479174 w 1122363"/>
                <a:gd name="T87" fmla="*/ 1591 h 1531938"/>
                <a:gd name="T88" fmla="*/ 551894 w 1122363"/>
                <a:gd name="T89" fmla="*/ 29995 h 1531938"/>
                <a:gd name="T90" fmla="*/ 625293 w 1122363"/>
                <a:gd name="T91" fmla="*/ 25905 h 1531938"/>
                <a:gd name="T92" fmla="*/ 709340 w 1122363"/>
                <a:gd name="T93" fmla="*/ 227 h 1531938"/>
                <a:gd name="T94" fmla="*/ 758726 w 1122363"/>
                <a:gd name="T95" fmla="*/ 27496 h 1531938"/>
                <a:gd name="T96" fmla="*/ 796785 w 1122363"/>
                <a:gd name="T97" fmla="*/ 126571 h 1531938"/>
                <a:gd name="T98" fmla="*/ 842547 w 1122363"/>
                <a:gd name="T99" fmla="*/ 132706 h 1531938"/>
                <a:gd name="T100" fmla="*/ 877887 w 1122363"/>
                <a:gd name="T101" fmla="*/ 128389 h 1531938"/>
                <a:gd name="T102" fmla="*/ 854327 w 1122363"/>
                <a:gd name="T103" fmla="*/ 210421 h 1531938"/>
                <a:gd name="T104" fmla="*/ 786364 w 1122363"/>
                <a:gd name="T105" fmla="*/ 279955 h 1531938"/>
                <a:gd name="T106" fmla="*/ 671961 w 1122363"/>
                <a:gd name="T107" fmla="*/ 339492 h 1531938"/>
                <a:gd name="T108" fmla="*/ 528333 w 1122363"/>
                <a:gd name="T109" fmla="*/ 325403 h 1531938"/>
                <a:gd name="T110" fmla="*/ 445646 w 1122363"/>
                <a:gd name="T111" fmla="*/ 337219 h 1531938"/>
                <a:gd name="T112" fmla="*/ 251726 w 1122363"/>
                <a:gd name="T113" fmla="*/ 176563 h 1531938"/>
                <a:gd name="T114" fmla="*/ 329656 w 1122363"/>
                <a:gd name="T115" fmla="*/ 137024 h 1531938"/>
                <a:gd name="T116" fmla="*/ 389916 w 1122363"/>
                <a:gd name="T117" fmla="*/ 127934 h 1531938"/>
                <a:gd name="T118" fmla="*/ 417101 w 1122363"/>
                <a:gd name="T119" fmla="*/ 43857 h 153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52" name="组合 121"/>
          <p:cNvGrpSpPr/>
          <p:nvPr/>
        </p:nvGrpSpPr>
        <p:grpSpPr>
          <a:xfrm>
            <a:off x="6693309" y="2020741"/>
            <a:ext cx="884440" cy="889399"/>
            <a:chOff x="6825156" y="2493329"/>
            <a:chExt cx="884325" cy="889399"/>
          </a:xfrm>
        </p:grpSpPr>
        <p:sp>
          <p:nvSpPr>
            <p:cNvPr id="123" name="Oval 4"/>
            <p:cNvSpPr/>
            <p:nvPr/>
          </p:nvSpPr>
          <p:spPr>
            <a:xfrm>
              <a:off x="6825156" y="2493329"/>
              <a:ext cx="884325" cy="8893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7016216" y="2677016"/>
              <a:ext cx="530042" cy="522026"/>
            </a:xfrm>
            <a:custGeom>
              <a:avLst/>
              <a:gdLst>
                <a:gd name="T0" fmla="*/ 63 w 63"/>
                <a:gd name="T1" fmla="*/ 52 h 62"/>
                <a:gd name="T2" fmla="*/ 0 w 63"/>
                <a:gd name="T3" fmla="*/ 52 h 62"/>
                <a:gd name="T4" fmla="*/ 5 w 63"/>
                <a:gd name="T5" fmla="*/ 48 h 62"/>
                <a:gd name="T6" fmla="*/ 58 w 63"/>
                <a:gd name="T7" fmla="*/ 48 h 62"/>
                <a:gd name="T8" fmla="*/ 16 w 63"/>
                <a:gd name="T9" fmla="*/ 2 h 62"/>
                <a:gd name="T10" fmla="*/ 16 w 63"/>
                <a:gd name="T11" fmla="*/ 14 h 62"/>
                <a:gd name="T12" fmla="*/ 16 w 63"/>
                <a:gd name="T13" fmla="*/ 2 h 62"/>
                <a:gd name="T14" fmla="*/ 41 w 63"/>
                <a:gd name="T15" fmla="*/ 8 h 62"/>
                <a:gd name="T16" fmla="*/ 52 w 63"/>
                <a:gd name="T17" fmla="*/ 8 h 62"/>
                <a:gd name="T18" fmla="*/ 41 w 63"/>
                <a:gd name="T19" fmla="*/ 35 h 62"/>
                <a:gd name="T20" fmla="*/ 45 w 63"/>
                <a:gd name="T21" fmla="*/ 50 h 62"/>
                <a:gd name="T22" fmla="*/ 48 w 63"/>
                <a:gd name="T23" fmla="*/ 50 h 62"/>
                <a:gd name="T24" fmla="*/ 53 w 63"/>
                <a:gd name="T25" fmla="*/ 33 h 62"/>
                <a:gd name="T26" fmla="*/ 56 w 63"/>
                <a:gd name="T27" fmla="*/ 20 h 62"/>
                <a:gd name="T28" fmla="*/ 43 w 63"/>
                <a:gd name="T29" fmla="*/ 15 h 62"/>
                <a:gd name="T30" fmla="*/ 44 w 63"/>
                <a:gd name="T31" fmla="*/ 20 h 62"/>
                <a:gd name="T32" fmla="*/ 41 w 63"/>
                <a:gd name="T33" fmla="*/ 35 h 62"/>
                <a:gd name="T34" fmla="*/ 38 w 63"/>
                <a:gd name="T35" fmla="*/ 6 h 62"/>
                <a:gd name="T36" fmla="*/ 25 w 63"/>
                <a:gd name="T37" fmla="*/ 6 h 62"/>
                <a:gd name="T38" fmla="*/ 38 w 63"/>
                <a:gd name="T39" fmla="*/ 34 h 62"/>
                <a:gd name="T40" fmla="*/ 41 w 63"/>
                <a:gd name="T41" fmla="*/ 20 h 62"/>
                <a:gd name="T42" fmla="*/ 28 w 63"/>
                <a:gd name="T43" fmla="*/ 14 h 62"/>
                <a:gd name="T44" fmla="*/ 22 w 63"/>
                <a:gd name="T45" fmla="*/ 29 h 62"/>
                <a:gd name="T46" fmla="*/ 25 w 63"/>
                <a:gd name="T47" fmla="*/ 52 h 62"/>
                <a:gd name="T48" fmla="*/ 31 w 63"/>
                <a:gd name="T49" fmla="*/ 41 h 62"/>
                <a:gd name="T50" fmla="*/ 38 w 63"/>
                <a:gd name="T51" fmla="*/ 52 h 62"/>
                <a:gd name="T52" fmla="*/ 22 w 63"/>
                <a:gd name="T53" fmla="*/ 35 h 62"/>
                <a:gd name="T54" fmla="*/ 19 w 63"/>
                <a:gd name="T55" fmla="*/ 20 h 62"/>
                <a:gd name="T56" fmla="*/ 19 w 63"/>
                <a:gd name="T57" fmla="*/ 15 h 62"/>
                <a:gd name="T58" fmla="*/ 7 w 63"/>
                <a:gd name="T59" fmla="*/ 20 h 62"/>
                <a:gd name="T60" fmla="*/ 10 w 63"/>
                <a:gd name="T61" fmla="*/ 33 h 62"/>
                <a:gd name="T62" fmla="*/ 14 w 63"/>
                <a:gd name="T63" fmla="*/ 50 h 62"/>
                <a:gd name="T64" fmla="*/ 17 w 63"/>
                <a:gd name="T65" fmla="*/ 50 h 62"/>
                <a:gd name="T66" fmla="*/ 22 w 63"/>
                <a:gd name="T67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2">
                  <a:moveTo>
                    <a:pt x="56" y="46"/>
                  </a:moveTo>
                  <a:cubicBezTo>
                    <a:pt x="60" y="48"/>
                    <a:pt x="63" y="50"/>
                    <a:pt x="63" y="52"/>
                  </a:cubicBezTo>
                  <a:cubicBezTo>
                    <a:pt x="63" y="58"/>
                    <a:pt x="49" y="62"/>
                    <a:pt x="31" y="62"/>
                  </a:cubicBezTo>
                  <a:cubicBezTo>
                    <a:pt x="14" y="62"/>
                    <a:pt x="0" y="58"/>
                    <a:pt x="0" y="52"/>
                  </a:cubicBezTo>
                  <a:cubicBezTo>
                    <a:pt x="0" y="50"/>
                    <a:pt x="2" y="48"/>
                    <a:pt x="7" y="46"/>
                  </a:cubicBezTo>
                  <a:cubicBezTo>
                    <a:pt x="6" y="47"/>
                    <a:pt x="5" y="48"/>
                    <a:pt x="5" y="48"/>
                  </a:cubicBezTo>
                  <a:cubicBezTo>
                    <a:pt x="5" y="52"/>
                    <a:pt x="17" y="55"/>
                    <a:pt x="31" y="55"/>
                  </a:cubicBezTo>
                  <a:cubicBezTo>
                    <a:pt x="46" y="55"/>
                    <a:pt x="58" y="52"/>
                    <a:pt x="58" y="48"/>
                  </a:cubicBezTo>
                  <a:cubicBezTo>
                    <a:pt x="58" y="48"/>
                    <a:pt x="57" y="47"/>
                    <a:pt x="56" y="46"/>
                  </a:cubicBezTo>
                  <a:close/>
                  <a:moveTo>
                    <a:pt x="16" y="2"/>
                  </a:moveTo>
                  <a:cubicBezTo>
                    <a:pt x="19" y="2"/>
                    <a:pt x="22" y="5"/>
                    <a:pt x="22" y="8"/>
                  </a:cubicBezTo>
                  <a:cubicBezTo>
                    <a:pt x="22" y="11"/>
                    <a:pt x="19" y="14"/>
                    <a:pt x="16" y="14"/>
                  </a:cubicBezTo>
                  <a:cubicBezTo>
                    <a:pt x="13" y="14"/>
                    <a:pt x="10" y="11"/>
                    <a:pt x="10" y="8"/>
                  </a:cubicBezTo>
                  <a:cubicBezTo>
                    <a:pt x="10" y="5"/>
                    <a:pt x="13" y="2"/>
                    <a:pt x="16" y="2"/>
                  </a:cubicBezTo>
                  <a:close/>
                  <a:moveTo>
                    <a:pt x="47" y="2"/>
                  </a:moveTo>
                  <a:cubicBezTo>
                    <a:pt x="43" y="2"/>
                    <a:pt x="41" y="5"/>
                    <a:pt x="41" y="8"/>
                  </a:cubicBezTo>
                  <a:cubicBezTo>
                    <a:pt x="41" y="11"/>
                    <a:pt x="43" y="14"/>
                    <a:pt x="47" y="14"/>
                  </a:cubicBezTo>
                  <a:cubicBezTo>
                    <a:pt x="50" y="14"/>
                    <a:pt x="52" y="11"/>
                    <a:pt x="52" y="8"/>
                  </a:cubicBezTo>
                  <a:cubicBezTo>
                    <a:pt x="52" y="5"/>
                    <a:pt x="50" y="2"/>
                    <a:pt x="47" y="2"/>
                  </a:cubicBezTo>
                  <a:close/>
                  <a:moveTo>
                    <a:pt x="41" y="35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4" y="33"/>
                    <a:pt x="56" y="31"/>
                    <a:pt x="56" y="2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7"/>
                    <a:pt x="53" y="15"/>
                    <a:pt x="5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6"/>
                    <a:pt x="44" y="18"/>
                    <a:pt x="44" y="20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1"/>
                    <a:pt x="43" y="33"/>
                    <a:pt x="41" y="35"/>
                  </a:cubicBezTo>
                  <a:close/>
                  <a:moveTo>
                    <a:pt x="31" y="0"/>
                  </a:moveTo>
                  <a:cubicBezTo>
                    <a:pt x="35" y="0"/>
                    <a:pt x="38" y="3"/>
                    <a:pt x="38" y="6"/>
                  </a:cubicBezTo>
                  <a:cubicBezTo>
                    <a:pt x="38" y="10"/>
                    <a:pt x="35" y="13"/>
                    <a:pt x="31" y="13"/>
                  </a:cubicBezTo>
                  <a:cubicBezTo>
                    <a:pt x="28" y="13"/>
                    <a:pt x="25" y="10"/>
                    <a:pt x="25" y="6"/>
                  </a:cubicBezTo>
                  <a:cubicBezTo>
                    <a:pt x="25" y="3"/>
                    <a:pt x="28" y="0"/>
                    <a:pt x="31" y="0"/>
                  </a:cubicBezTo>
                  <a:close/>
                  <a:moveTo>
                    <a:pt x="38" y="34"/>
                  </a:moveTo>
                  <a:cubicBezTo>
                    <a:pt x="39" y="33"/>
                    <a:pt x="41" y="31"/>
                    <a:pt x="41" y="2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6"/>
                    <a:pt x="38" y="14"/>
                    <a:pt x="35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4" y="14"/>
                    <a:pt x="22" y="16"/>
                    <a:pt x="22" y="2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1"/>
                    <a:pt x="23" y="33"/>
                    <a:pt x="25" y="34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22" y="35"/>
                  </a:moveTo>
                  <a:cubicBezTo>
                    <a:pt x="20" y="33"/>
                    <a:pt x="19" y="31"/>
                    <a:pt x="19" y="2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7" y="17"/>
                    <a:pt x="7" y="2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4"/>
          <p:cNvSpPr/>
          <p:nvPr>
            <p:custDataLst>
              <p:tags r:id="rId2"/>
            </p:custDataLst>
          </p:nvPr>
        </p:nvSpPr>
        <p:spPr>
          <a:xfrm>
            <a:off x="5632451" y="2162176"/>
            <a:ext cx="1000125" cy="1000125"/>
          </a:xfrm>
          <a:prstGeom prst="flowChartConnector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请输入标题内容</a:t>
            </a:r>
          </a:p>
        </p:txBody>
      </p:sp>
      <p:sp>
        <p:nvSpPr>
          <p:cNvPr id="5" name="MH_SubTitle_3"/>
          <p:cNvSpPr/>
          <p:nvPr>
            <p:custDataLst>
              <p:tags r:id="rId3"/>
            </p:custDataLst>
          </p:nvPr>
        </p:nvSpPr>
        <p:spPr>
          <a:xfrm>
            <a:off x="6213476" y="2770188"/>
            <a:ext cx="1000125" cy="1001712"/>
          </a:xfrm>
          <a:prstGeom prst="flowChartConnector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请输入标题内容</a:t>
            </a:r>
          </a:p>
        </p:txBody>
      </p:sp>
      <p:sp>
        <p:nvSpPr>
          <p:cNvPr id="6" name="MH_SubTitle_2"/>
          <p:cNvSpPr/>
          <p:nvPr>
            <p:custDataLst>
              <p:tags r:id="rId4"/>
            </p:custDataLst>
          </p:nvPr>
        </p:nvSpPr>
        <p:spPr>
          <a:xfrm>
            <a:off x="4806951" y="2820989"/>
            <a:ext cx="1547813" cy="1547812"/>
          </a:xfrm>
          <a:prstGeom prst="flowChartConnector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请输入标题内容</a:t>
            </a:r>
          </a:p>
        </p:txBody>
      </p:sp>
      <p:sp>
        <p:nvSpPr>
          <p:cNvPr id="7" name="MH_SubTitle_1"/>
          <p:cNvSpPr/>
          <p:nvPr>
            <p:custDataLst>
              <p:tags r:id="rId5"/>
            </p:custDataLst>
          </p:nvPr>
        </p:nvSpPr>
        <p:spPr>
          <a:xfrm>
            <a:off x="5861051" y="3632201"/>
            <a:ext cx="1260475" cy="1260475"/>
          </a:xfrm>
          <a:prstGeom prst="flowChartConnector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请输入标题内容</a:t>
            </a:r>
          </a:p>
        </p:txBody>
      </p:sp>
      <p:sp>
        <p:nvSpPr>
          <p:cNvPr id="9" name="MH_Title_1"/>
          <p:cNvSpPr/>
          <p:nvPr>
            <p:custDataLst>
              <p:tags r:id="rId6"/>
            </p:custDataLst>
          </p:nvPr>
        </p:nvSpPr>
        <p:spPr>
          <a:xfrm>
            <a:off x="4543425" y="4154490"/>
            <a:ext cx="1817688" cy="1817687"/>
          </a:xfrm>
          <a:prstGeom prst="flowChartConnector">
            <a:avLst/>
          </a:prstGeom>
          <a:solidFill>
            <a:schemeClr val="accent2"/>
          </a:solidFill>
          <a:ln w="762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请输入标题内容</a:t>
            </a:r>
          </a:p>
        </p:txBody>
      </p:sp>
      <p:cxnSp>
        <p:nvCxnSpPr>
          <p:cNvPr id="27" name="MH_Other_1"/>
          <p:cNvCxnSpPr/>
          <p:nvPr>
            <p:custDataLst>
              <p:tags r:id="rId7"/>
            </p:custDataLst>
          </p:nvPr>
        </p:nvCxnSpPr>
        <p:spPr>
          <a:xfrm>
            <a:off x="6731000" y="4622800"/>
            <a:ext cx="736600" cy="0"/>
          </a:xfrm>
          <a:prstGeom prst="line">
            <a:avLst/>
          </a:prstGeom>
          <a:ln w="12700">
            <a:solidFill>
              <a:srgbClr val="D5D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H_Other_2"/>
          <p:cNvCxnSpPr/>
          <p:nvPr>
            <p:custDataLst>
              <p:tags r:id="rId8"/>
            </p:custDataLst>
          </p:nvPr>
        </p:nvCxnSpPr>
        <p:spPr>
          <a:xfrm>
            <a:off x="7034213" y="3019425"/>
            <a:ext cx="736600" cy="0"/>
          </a:xfrm>
          <a:prstGeom prst="line">
            <a:avLst/>
          </a:prstGeom>
          <a:ln w="12700">
            <a:solidFill>
              <a:srgbClr val="D5D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H_Other_3"/>
          <p:cNvCxnSpPr/>
          <p:nvPr>
            <p:custDataLst>
              <p:tags r:id="rId9"/>
            </p:custDataLst>
          </p:nvPr>
        </p:nvCxnSpPr>
        <p:spPr>
          <a:xfrm>
            <a:off x="4311651" y="3771900"/>
            <a:ext cx="736600" cy="0"/>
          </a:xfrm>
          <a:prstGeom prst="line">
            <a:avLst/>
          </a:prstGeom>
          <a:ln w="12700">
            <a:solidFill>
              <a:srgbClr val="D5D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H_Other_4"/>
          <p:cNvCxnSpPr/>
          <p:nvPr>
            <p:custDataLst>
              <p:tags r:id="rId10"/>
            </p:custDataLst>
          </p:nvPr>
        </p:nvCxnSpPr>
        <p:spPr>
          <a:xfrm>
            <a:off x="5224463" y="2295525"/>
            <a:ext cx="736600" cy="0"/>
          </a:xfrm>
          <a:prstGeom prst="line">
            <a:avLst/>
          </a:prstGeom>
          <a:ln w="12700">
            <a:solidFill>
              <a:srgbClr val="D5D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/>
          <p:nvPr/>
        </p:nvSpPr>
        <p:spPr bwMode="auto">
          <a:xfrm>
            <a:off x="7751827" y="4403788"/>
            <a:ext cx="3127375" cy="5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2462438" y="1446069"/>
            <a:ext cx="2330452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3" tIns="60961" rIns="121923" bIns="6096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单击编辑标题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45141" y="3260851"/>
            <a:ext cx="4031748" cy="839046"/>
            <a:chOff x="858855" y="2445638"/>
            <a:chExt cx="3023811" cy="629285"/>
          </a:xfrm>
        </p:grpSpPr>
        <p:sp>
          <p:nvSpPr>
            <p:cNvPr id="17" name="Subtitle 2"/>
            <p:cNvSpPr txBox="1"/>
            <p:nvPr/>
          </p:nvSpPr>
          <p:spPr bwMode="auto">
            <a:xfrm>
              <a:off x="858855" y="2698005"/>
              <a:ext cx="2345531" cy="37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8" name="TextBox 46"/>
            <p:cNvSpPr txBox="1">
              <a:spLocks noChangeArrowheads="1"/>
            </p:cNvSpPr>
            <p:nvPr/>
          </p:nvSpPr>
          <p:spPr bwMode="auto">
            <a:xfrm>
              <a:off x="2134827" y="2445638"/>
              <a:ext cx="1747839" cy="27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3" tIns="60961" rIns="121923" bIns="6096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单击编辑标题</a:t>
              </a:r>
            </a:p>
          </p:txBody>
        </p:sp>
      </p:grpSp>
      <p:sp>
        <p:nvSpPr>
          <p:cNvPr id="19" name="Subtitle 2"/>
          <p:cNvSpPr txBox="1"/>
          <p:nvPr/>
        </p:nvSpPr>
        <p:spPr bwMode="auto">
          <a:xfrm>
            <a:off x="7883061" y="2820988"/>
            <a:ext cx="3127375" cy="5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9584357" y="2484499"/>
            <a:ext cx="2330452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3" tIns="60961" rIns="121923" bIns="6096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单击编辑标题</a:t>
            </a:r>
          </a:p>
        </p:txBody>
      </p:sp>
      <p:sp>
        <p:nvSpPr>
          <p:cNvPr id="21" name="Subtitle 2"/>
          <p:cNvSpPr txBox="1"/>
          <p:nvPr/>
        </p:nvSpPr>
        <p:spPr bwMode="auto">
          <a:xfrm>
            <a:off x="1104315" y="1854473"/>
            <a:ext cx="3127375" cy="5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9365381" y="4020188"/>
            <a:ext cx="2330452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3" tIns="60961" rIns="121923" bIns="6096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单击编辑标题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3943642" y="2275992"/>
            <a:ext cx="1801041" cy="2556933"/>
            <a:chOff x="2957513" y="1706994"/>
            <a:chExt cx="1350963" cy="1917700"/>
          </a:xfrm>
        </p:grpSpPr>
        <p:sp>
          <p:nvSpPr>
            <p:cNvPr id="5" name="Freeform 19"/>
            <p:cNvSpPr/>
            <p:nvPr/>
          </p:nvSpPr>
          <p:spPr bwMode="auto">
            <a:xfrm>
              <a:off x="2957513" y="1706994"/>
              <a:ext cx="428625" cy="19177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1052"/>
                </a:cxn>
                <a:cxn ang="0">
                  <a:pos x="0" y="1208"/>
                </a:cxn>
                <a:cxn ang="0">
                  <a:pos x="0" y="160"/>
                </a:cxn>
                <a:cxn ang="0">
                  <a:pos x="270" y="0"/>
                </a:cxn>
              </a:cxnLst>
              <a:rect l="0" t="0" r="r" b="b"/>
              <a:pathLst>
                <a:path w="270" h="1208">
                  <a:moveTo>
                    <a:pt x="270" y="0"/>
                  </a:moveTo>
                  <a:lnTo>
                    <a:pt x="270" y="1052"/>
                  </a:lnTo>
                  <a:lnTo>
                    <a:pt x="0" y="1208"/>
                  </a:lnTo>
                  <a:lnTo>
                    <a:pt x="0" y="1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957513" y="1706994"/>
              <a:ext cx="1350963" cy="7810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851" y="330"/>
                </a:cxn>
                <a:cxn ang="0">
                  <a:pos x="578" y="492"/>
                </a:cxn>
                <a:cxn ang="0">
                  <a:pos x="0" y="160"/>
                </a:cxn>
                <a:cxn ang="0">
                  <a:pos x="270" y="0"/>
                </a:cxn>
              </a:cxnLst>
              <a:rect l="0" t="0" r="r" b="b"/>
              <a:pathLst>
                <a:path w="851" h="492">
                  <a:moveTo>
                    <a:pt x="270" y="0"/>
                  </a:moveTo>
                  <a:lnTo>
                    <a:pt x="851" y="330"/>
                  </a:lnTo>
                  <a:lnTo>
                    <a:pt x="578" y="492"/>
                  </a:lnTo>
                  <a:lnTo>
                    <a:pt x="0" y="1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5787010" y="1526692"/>
            <a:ext cx="1906860" cy="2495549"/>
            <a:chOff x="4340226" y="1145019"/>
            <a:chExt cx="1430338" cy="1871662"/>
          </a:xfrm>
        </p:grpSpPr>
        <p:sp>
          <p:nvSpPr>
            <p:cNvPr id="8" name="Freeform 18"/>
            <p:cNvSpPr/>
            <p:nvPr/>
          </p:nvSpPr>
          <p:spPr bwMode="auto">
            <a:xfrm>
              <a:off x="4340226" y="1145019"/>
              <a:ext cx="1430338" cy="1333500"/>
            </a:xfrm>
            <a:custGeom>
              <a:avLst/>
              <a:gdLst/>
              <a:ahLst/>
              <a:cxnLst>
                <a:cxn ang="0">
                  <a:pos x="622" y="686"/>
                </a:cxn>
                <a:cxn ang="0">
                  <a:pos x="622" y="686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901" y="526"/>
                </a:cxn>
                <a:cxn ang="0">
                  <a:pos x="901" y="840"/>
                </a:cxn>
                <a:cxn ang="0">
                  <a:pos x="622" y="686"/>
                </a:cxn>
              </a:cxnLst>
              <a:rect l="0" t="0" r="r" b="b"/>
              <a:pathLst>
                <a:path w="901" h="840">
                  <a:moveTo>
                    <a:pt x="622" y="686"/>
                  </a:moveTo>
                  <a:lnTo>
                    <a:pt x="622" y="686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901" y="526"/>
                  </a:lnTo>
                  <a:lnTo>
                    <a:pt x="901" y="840"/>
                  </a:lnTo>
                  <a:lnTo>
                    <a:pt x="622" y="6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4859338" y="1980044"/>
              <a:ext cx="911225" cy="1036637"/>
            </a:xfrm>
            <a:custGeom>
              <a:avLst/>
              <a:gdLst/>
              <a:ahLst/>
              <a:cxnLst>
                <a:cxn ang="0">
                  <a:pos x="295" y="160"/>
                </a:cxn>
                <a:cxn ang="0">
                  <a:pos x="574" y="0"/>
                </a:cxn>
                <a:cxn ang="0">
                  <a:pos x="574" y="314"/>
                </a:cxn>
                <a:cxn ang="0">
                  <a:pos x="0" y="653"/>
                </a:cxn>
                <a:cxn ang="0">
                  <a:pos x="0" y="331"/>
                </a:cxn>
                <a:cxn ang="0">
                  <a:pos x="295" y="160"/>
                </a:cxn>
                <a:cxn ang="0">
                  <a:pos x="295" y="160"/>
                </a:cxn>
              </a:cxnLst>
              <a:rect l="0" t="0" r="r" b="b"/>
              <a:pathLst>
                <a:path w="574" h="653">
                  <a:moveTo>
                    <a:pt x="295" y="160"/>
                  </a:moveTo>
                  <a:lnTo>
                    <a:pt x="574" y="0"/>
                  </a:lnTo>
                  <a:lnTo>
                    <a:pt x="574" y="314"/>
                  </a:lnTo>
                  <a:lnTo>
                    <a:pt x="0" y="653"/>
                  </a:lnTo>
                  <a:lnTo>
                    <a:pt x="0" y="331"/>
                  </a:lnTo>
                  <a:lnTo>
                    <a:pt x="295" y="160"/>
                  </a:lnTo>
                  <a:lnTo>
                    <a:pt x="295" y="16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202890" y="4115376"/>
            <a:ext cx="3045473" cy="1782233"/>
            <a:chOff x="3902076" y="3086531"/>
            <a:chExt cx="2284413" cy="1336675"/>
          </a:xfrm>
        </p:grpSpPr>
        <p:sp>
          <p:nvSpPr>
            <p:cNvPr id="11" name="Freeform 20"/>
            <p:cNvSpPr/>
            <p:nvPr/>
          </p:nvSpPr>
          <p:spPr bwMode="auto">
            <a:xfrm>
              <a:off x="3902076" y="3086531"/>
              <a:ext cx="2284413" cy="1336675"/>
            </a:xfrm>
            <a:custGeom>
              <a:avLst/>
              <a:gdLst/>
              <a:ahLst/>
              <a:cxnLst>
                <a:cxn ang="0">
                  <a:pos x="1177" y="0"/>
                </a:cxn>
                <a:cxn ang="0">
                  <a:pos x="1439" y="162"/>
                </a:cxn>
                <a:cxn ang="0">
                  <a:pos x="299" y="842"/>
                </a:cxn>
                <a:cxn ang="0">
                  <a:pos x="0" y="674"/>
                </a:cxn>
                <a:cxn ang="0">
                  <a:pos x="1177" y="0"/>
                </a:cxn>
                <a:cxn ang="0">
                  <a:pos x="1177" y="0"/>
                </a:cxn>
              </a:cxnLst>
              <a:rect l="0" t="0" r="r" b="b"/>
              <a:pathLst>
                <a:path w="1439" h="842">
                  <a:moveTo>
                    <a:pt x="1177" y="0"/>
                  </a:moveTo>
                  <a:lnTo>
                    <a:pt x="1439" y="162"/>
                  </a:lnTo>
                  <a:lnTo>
                    <a:pt x="299" y="842"/>
                  </a:lnTo>
                  <a:lnTo>
                    <a:pt x="0" y="674"/>
                  </a:lnTo>
                  <a:lnTo>
                    <a:pt x="1177" y="0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3902076" y="3108756"/>
              <a:ext cx="474663" cy="1314450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0" y="0"/>
                </a:cxn>
                <a:cxn ang="0">
                  <a:pos x="299" y="158"/>
                </a:cxn>
                <a:cxn ang="0">
                  <a:pos x="299" y="828"/>
                </a:cxn>
                <a:cxn ang="0">
                  <a:pos x="0" y="660"/>
                </a:cxn>
              </a:cxnLst>
              <a:rect l="0" t="0" r="r" b="b"/>
              <a:pathLst>
                <a:path w="299" h="828">
                  <a:moveTo>
                    <a:pt x="0" y="660"/>
                  </a:moveTo>
                  <a:lnTo>
                    <a:pt x="0" y="0"/>
                  </a:lnTo>
                  <a:lnTo>
                    <a:pt x="299" y="158"/>
                  </a:lnTo>
                  <a:lnTo>
                    <a:pt x="299" y="828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Text Placeholder 3"/>
          <p:cNvSpPr txBox="1"/>
          <p:nvPr/>
        </p:nvSpPr>
        <p:spPr>
          <a:xfrm>
            <a:off x="4294849" y="4742263"/>
            <a:ext cx="738984" cy="41011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90%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3150076" y="2642087"/>
            <a:ext cx="738984" cy="41011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80%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7842149" y="2181232"/>
            <a:ext cx="738984" cy="41011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</a:p>
        </p:txBody>
      </p:sp>
      <p:grpSp>
        <p:nvGrpSpPr>
          <p:cNvPr id="10" name="Group 35"/>
          <p:cNvGrpSpPr/>
          <p:nvPr/>
        </p:nvGrpSpPr>
        <p:grpSpPr>
          <a:xfrm>
            <a:off x="5202890" y="3406294"/>
            <a:ext cx="628565" cy="1007533"/>
            <a:chOff x="3902076" y="2554719"/>
            <a:chExt cx="471488" cy="755650"/>
          </a:xfrm>
        </p:grpSpPr>
        <p:sp>
          <p:nvSpPr>
            <p:cNvPr id="17" name="Freeform 17"/>
            <p:cNvSpPr/>
            <p:nvPr/>
          </p:nvSpPr>
          <p:spPr bwMode="auto">
            <a:xfrm>
              <a:off x="3902076" y="2554719"/>
              <a:ext cx="471488" cy="755650"/>
            </a:xfrm>
            <a:custGeom>
              <a:avLst/>
              <a:gdLst/>
              <a:ahLst/>
              <a:cxnLst>
                <a:cxn ang="0">
                  <a:pos x="297" y="154"/>
                </a:cxn>
                <a:cxn ang="0">
                  <a:pos x="297" y="476"/>
                </a:cxn>
                <a:cxn ang="0">
                  <a:pos x="0" y="320"/>
                </a:cxn>
                <a:cxn ang="0">
                  <a:pos x="0" y="0"/>
                </a:cxn>
                <a:cxn ang="0">
                  <a:pos x="297" y="154"/>
                </a:cxn>
              </a:cxnLst>
              <a:rect l="0" t="0" r="r" b="b"/>
              <a:pathLst>
                <a:path w="297" h="476">
                  <a:moveTo>
                    <a:pt x="297" y="154"/>
                  </a:moveTo>
                  <a:lnTo>
                    <a:pt x="297" y="476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97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62"/>
            <p:cNvSpPr>
              <a:spLocks noEditPoints="1"/>
            </p:cNvSpPr>
            <p:nvPr/>
          </p:nvSpPr>
          <p:spPr bwMode="auto">
            <a:xfrm rot="1517534">
              <a:off x="3962405" y="2799607"/>
              <a:ext cx="328877" cy="331507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5228286" y="3006243"/>
            <a:ext cx="1166127" cy="681567"/>
            <a:chOff x="3921126" y="2254681"/>
            <a:chExt cx="874713" cy="511175"/>
          </a:xfrm>
        </p:grpSpPr>
        <p:sp>
          <p:nvSpPr>
            <p:cNvPr id="20" name="Freeform 16"/>
            <p:cNvSpPr/>
            <p:nvPr/>
          </p:nvSpPr>
          <p:spPr bwMode="auto">
            <a:xfrm>
              <a:off x="3921126" y="2254681"/>
              <a:ext cx="874713" cy="511175"/>
            </a:xfrm>
            <a:custGeom>
              <a:avLst/>
              <a:gdLst/>
              <a:ahLst/>
              <a:cxnLst>
                <a:cxn ang="0">
                  <a:pos x="551" y="160"/>
                </a:cxn>
                <a:cxn ang="0">
                  <a:pos x="289" y="322"/>
                </a:cxn>
                <a:cxn ang="0">
                  <a:pos x="0" y="170"/>
                </a:cxn>
                <a:cxn ang="0">
                  <a:pos x="271" y="0"/>
                </a:cxn>
                <a:cxn ang="0">
                  <a:pos x="551" y="160"/>
                </a:cxn>
              </a:cxnLst>
              <a:rect l="0" t="0" r="r" b="b"/>
              <a:pathLst>
                <a:path w="551" h="322">
                  <a:moveTo>
                    <a:pt x="551" y="160"/>
                  </a:moveTo>
                  <a:lnTo>
                    <a:pt x="289" y="322"/>
                  </a:lnTo>
                  <a:lnTo>
                    <a:pt x="0" y="170"/>
                  </a:lnTo>
                  <a:lnTo>
                    <a:pt x="271" y="0"/>
                  </a:lnTo>
                  <a:lnTo>
                    <a:pt x="551" y="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65"/>
            <p:cNvSpPr>
              <a:spLocks noEditPoints="1"/>
            </p:cNvSpPr>
            <p:nvPr/>
          </p:nvSpPr>
          <p:spPr bwMode="auto">
            <a:xfrm rot="18682126">
              <a:off x="4181006" y="2327643"/>
              <a:ext cx="323785" cy="360012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5871666" y="3380893"/>
            <a:ext cx="558725" cy="999067"/>
            <a:chOff x="4403726" y="2535669"/>
            <a:chExt cx="419100" cy="749300"/>
          </a:xfrm>
        </p:grpSpPr>
        <p:sp>
          <p:nvSpPr>
            <p:cNvPr id="23" name="Freeform 15"/>
            <p:cNvSpPr/>
            <p:nvPr/>
          </p:nvSpPr>
          <p:spPr bwMode="auto">
            <a:xfrm>
              <a:off x="4403726" y="2535669"/>
              <a:ext cx="419100" cy="7493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4" y="316"/>
                </a:cxn>
                <a:cxn ang="0">
                  <a:pos x="0" y="472"/>
                </a:cxn>
                <a:cxn ang="0">
                  <a:pos x="0" y="162"/>
                </a:cxn>
                <a:cxn ang="0">
                  <a:pos x="264" y="0"/>
                </a:cxn>
              </a:cxnLst>
              <a:rect l="0" t="0" r="r" b="b"/>
              <a:pathLst>
                <a:path w="264" h="472">
                  <a:moveTo>
                    <a:pt x="264" y="0"/>
                  </a:moveTo>
                  <a:lnTo>
                    <a:pt x="264" y="316"/>
                  </a:lnTo>
                  <a:lnTo>
                    <a:pt x="0" y="472"/>
                  </a:lnTo>
                  <a:lnTo>
                    <a:pt x="0" y="16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66"/>
            <p:cNvSpPr>
              <a:spLocks noEditPoints="1"/>
            </p:cNvSpPr>
            <p:nvPr/>
          </p:nvSpPr>
          <p:spPr bwMode="auto">
            <a:xfrm>
              <a:off x="4464986" y="2817995"/>
              <a:ext cx="292718" cy="227045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Group 66"/>
          <p:cNvGrpSpPr/>
          <p:nvPr/>
        </p:nvGrpSpPr>
        <p:grpSpPr>
          <a:xfrm>
            <a:off x="7836238" y="2603735"/>
            <a:ext cx="2637305" cy="760318"/>
            <a:chOff x="5573133" y="1698220"/>
            <a:chExt cx="1978245" cy="570238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5573133" y="1698220"/>
              <a:ext cx="923454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5603652" y="1960777"/>
              <a:ext cx="1947726" cy="3076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75"/>
          <p:cNvGrpSpPr/>
          <p:nvPr/>
        </p:nvGrpSpPr>
        <p:grpSpPr>
          <a:xfrm>
            <a:off x="1194803" y="3027414"/>
            <a:ext cx="2637305" cy="785488"/>
            <a:chOff x="5603652" y="1679342"/>
            <a:chExt cx="1978245" cy="589116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6658443" y="1679342"/>
              <a:ext cx="923454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5603652" y="1960777"/>
              <a:ext cx="1947726" cy="3076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75"/>
          <p:cNvGrpSpPr/>
          <p:nvPr/>
        </p:nvGrpSpPr>
        <p:grpSpPr>
          <a:xfrm>
            <a:off x="2409648" y="5152380"/>
            <a:ext cx="2637305" cy="785488"/>
            <a:chOff x="5603652" y="1679342"/>
            <a:chExt cx="1978245" cy="589116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658443" y="1679342"/>
              <a:ext cx="923454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单击编辑标题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603652" y="1960777"/>
              <a:ext cx="1947726" cy="3076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 rot="19747125">
            <a:off x="6248036" y="4794483"/>
            <a:ext cx="12311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Text Placeholder 3"/>
          <p:cNvSpPr txBox="1"/>
          <p:nvPr/>
        </p:nvSpPr>
        <p:spPr>
          <a:xfrm rot="1874816">
            <a:off x="6033403" y="2268627"/>
            <a:ext cx="12311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 rot="16200000">
            <a:off x="3604084" y="3510278"/>
            <a:ext cx="12311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5" y="745929"/>
            <a:ext cx="2231520" cy="6245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29695" y="165475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43550" y="1200022"/>
            <a:ext cx="4517261" cy="988629"/>
            <a:chOff x="3974544" y="1008636"/>
            <a:chExt cx="3387946" cy="741472"/>
          </a:xfrm>
        </p:grpSpPr>
        <p:grpSp>
          <p:nvGrpSpPr>
            <p:cNvPr id="10" name="组合 9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5"/>
            <p:cNvGrpSpPr/>
            <p:nvPr/>
          </p:nvGrpSpPr>
          <p:grpSpPr>
            <a:xfrm>
              <a:off x="4039318" y="1094332"/>
              <a:ext cx="3323172" cy="582394"/>
              <a:chOff x="1598044" y="1315972"/>
              <a:chExt cx="4430897" cy="776524"/>
            </a:xfrm>
          </p:grpSpPr>
          <p:sp>
            <p:nvSpPr>
              <p:cNvPr id="12" name="TextBox 6"/>
              <p:cNvSpPr txBox="1"/>
              <p:nvPr/>
            </p:nvSpPr>
            <p:spPr>
              <a:xfrm>
                <a:off x="1598044" y="1315972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3E7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13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4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3E7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单击此处添加文字标题</a:t>
                  </a:r>
                </a:p>
              </p:txBody>
            </p:sp>
            <p:sp>
              <p:nvSpPr>
                <p:cNvPr id="15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>
          <a:xfrm>
            <a:off x="5543550" y="2302598"/>
            <a:ext cx="4517261" cy="988629"/>
            <a:chOff x="3974544" y="1846512"/>
            <a:chExt cx="3387946" cy="741472"/>
          </a:xfrm>
        </p:grpSpPr>
        <p:grpSp>
          <p:nvGrpSpPr>
            <p:cNvPr id="19" name="组合 18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0"/>
            <p:cNvGrpSpPr/>
            <p:nvPr/>
          </p:nvGrpSpPr>
          <p:grpSpPr>
            <a:xfrm>
              <a:off x="4018571" y="1932357"/>
              <a:ext cx="3343919" cy="582245"/>
              <a:chOff x="1570382" y="2684322"/>
              <a:chExt cx="4458559" cy="776326"/>
            </a:xfrm>
          </p:grpSpPr>
          <p:sp>
            <p:nvSpPr>
              <p:cNvPr id="21" name="TextBox 11"/>
              <p:cNvSpPr txBox="1"/>
              <p:nvPr/>
            </p:nvSpPr>
            <p:spPr>
              <a:xfrm>
                <a:off x="1570382" y="2684322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3E7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22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23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3E7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单击此处添加文字标题</a:t>
                  </a:r>
                </a:p>
              </p:txBody>
            </p:sp>
            <p:sp>
              <p:nvSpPr>
                <p:cNvPr id="24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7" name="组合 26"/>
          <p:cNvGrpSpPr/>
          <p:nvPr/>
        </p:nvGrpSpPr>
        <p:grpSpPr>
          <a:xfrm>
            <a:off x="5543550" y="3405174"/>
            <a:ext cx="4517261" cy="988629"/>
            <a:chOff x="3974544" y="2684388"/>
            <a:chExt cx="3387946" cy="741472"/>
          </a:xfrm>
        </p:grpSpPr>
        <p:grpSp>
          <p:nvGrpSpPr>
            <p:cNvPr id="28" name="组合 27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5"/>
            <p:cNvGrpSpPr/>
            <p:nvPr/>
          </p:nvGrpSpPr>
          <p:grpSpPr>
            <a:xfrm>
              <a:off x="4039674" y="2760788"/>
              <a:ext cx="3322816" cy="591689"/>
              <a:chOff x="1598519" y="4039882"/>
              <a:chExt cx="4430422" cy="788918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1598519" y="403988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3E7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31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32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3E7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单击此处添加文字标题</a:t>
                  </a:r>
                </a:p>
              </p:txBody>
            </p:sp>
            <p:sp>
              <p:nvSpPr>
                <p:cNvPr id="33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5543550" y="4507749"/>
            <a:ext cx="4517261" cy="988629"/>
            <a:chOff x="3974544" y="3522264"/>
            <a:chExt cx="3387946" cy="741472"/>
          </a:xfrm>
        </p:grpSpPr>
        <p:grpSp>
          <p:nvGrpSpPr>
            <p:cNvPr id="37" name="组合 36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20"/>
            <p:cNvGrpSpPr/>
            <p:nvPr/>
          </p:nvGrpSpPr>
          <p:grpSpPr>
            <a:xfrm>
              <a:off x="4000811" y="3585738"/>
              <a:ext cx="3361679" cy="604621"/>
              <a:chOff x="1546702" y="5390792"/>
              <a:chExt cx="4482239" cy="806160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1546702" y="5390792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3E7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40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41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13E74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单击此处添加文字标题</a:t>
                  </a:r>
                </a:p>
              </p:txBody>
            </p:sp>
            <p:sp>
              <p:nvSpPr>
                <p:cNvPr id="42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r="59970"/>
          <a:stretch>
            <a:fillRect/>
          </a:stretch>
        </p:blipFill>
        <p:spPr>
          <a:xfrm>
            <a:off x="-29697" y="0"/>
            <a:ext cx="41279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1"/>
          <a:stretch>
            <a:fillRect/>
          </a:stretch>
        </p:blipFill>
        <p:spPr>
          <a:xfrm>
            <a:off x="0" y="0"/>
            <a:ext cx="12192000" cy="40982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09750" y="3067050"/>
            <a:ext cx="1790700" cy="1771650"/>
          </a:xfrm>
          <a:prstGeom prst="rect">
            <a:avLst/>
          </a:prstGeom>
          <a:solidFill>
            <a:srgbClr val="01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+mn-cs"/>
              </a:rPr>
              <a:t>04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3600450" y="4061225"/>
            <a:ext cx="6874812" cy="777475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单击此处添加文字标题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0837" y="4949937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Respect for the designer's achievements,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welcome to download my works, thank you for your support!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13E7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Shape1"/>
          <p:cNvSpPr/>
          <p:nvPr/>
        </p:nvSpPr>
        <p:spPr>
          <a:xfrm>
            <a:off x="4364783" y="2204035"/>
            <a:ext cx="3447511" cy="3447511"/>
          </a:xfrm>
          <a:prstGeom prst="ellipse">
            <a:avLst/>
          </a:prstGeom>
          <a:noFill/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BackShape2"/>
          <p:cNvSpPr/>
          <p:nvPr/>
        </p:nvSpPr>
        <p:spPr>
          <a:xfrm>
            <a:off x="5112248" y="2951499"/>
            <a:ext cx="1952581" cy="19525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BackShape3"/>
          <p:cNvSpPr/>
          <p:nvPr/>
        </p:nvSpPr>
        <p:spPr>
          <a:xfrm>
            <a:off x="5446244" y="3285492"/>
            <a:ext cx="1284593" cy="128459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121920" rIns="91440" bIns="121920" anchor="ctr" anchorCtr="0"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Text here</a:t>
            </a:r>
          </a:p>
        </p:txBody>
      </p:sp>
      <p:sp>
        <p:nvSpPr>
          <p:cNvPr id="7" name="RelativeShape5"/>
          <p:cNvSpPr/>
          <p:nvPr/>
        </p:nvSpPr>
        <p:spPr>
          <a:xfrm>
            <a:off x="6327128" y="4804270"/>
            <a:ext cx="1245637" cy="1245637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ValueText1"/>
          <p:cNvSpPr/>
          <p:nvPr/>
        </p:nvSpPr>
        <p:spPr>
          <a:xfrm>
            <a:off x="2956414" y="3773541"/>
            <a:ext cx="565711" cy="308499"/>
          </a:xfrm>
          <a:prstGeom prst="rect">
            <a:avLst/>
          </a:prstGeom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82%</a:t>
            </a:r>
          </a:p>
        </p:txBody>
      </p:sp>
      <p:sp>
        <p:nvSpPr>
          <p:cNvPr id="9" name="ValueText2"/>
          <p:cNvSpPr/>
          <p:nvPr/>
        </p:nvSpPr>
        <p:spPr>
          <a:xfrm>
            <a:off x="3826597" y="2193796"/>
            <a:ext cx="565711" cy="30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100%</a:t>
            </a:r>
          </a:p>
        </p:txBody>
      </p:sp>
      <p:sp>
        <p:nvSpPr>
          <p:cNvPr id="10" name="ValueText3"/>
          <p:cNvSpPr/>
          <p:nvPr/>
        </p:nvSpPr>
        <p:spPr>
          <a:xfrm>
            <a:off x="7783554" y="2193796"/>
            <a:ext cx="565711" cy="30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77%</a:t>
            </a:r>
          </a:p>
        </p:txBody>
      </p:sp>
      <p:sp>
        <p:nvSpPr>
          <p:cNvPr id="11" name="ValueText4"/>
          <p:cNvSpPr/>
          <p:nvPr/>
        </p:nvSpPr>
        <p:spPr>
          <a:xfrm>
            <a:off x="8587998" y="3773541"/>
            <a:ext cx="565711" cy="308499"/>
          </a:xfrm>
          <a:prstGeom prst="rect">
            <a:avLst/>
          </a:prstGeom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70%</a:t>
            </a:r>
          </a:p>
        </p:txBody>
      </p:sp>
      <p:sp>
        <p:nvSpPr>
          <p:cNvPr id="12" name="ValueText5"/>
          <p:cNvSpPr/>
          <p:nvPr/>
        </p:nvSpPr>
        <p:spPr>
          <a:xfrm>
            <a:off x="7783554" y="5271720"/>
            <a:ext cx="565711" cy="30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82%</a:t>
            </a:r>
          </a:p>
        </p:txBody>
      </p:sp>
      <p:sp>
        <p:nvSpPr>
          <p:cNvPr id="13" name="ValueText6"/>
          <p:cNvSpPr/>
          <p:nvPr/>
        </p:nvSpPr>
        <p:spPr>
          <a:xfrm>
            <a:off x="3826597" y="5271720"/>
            <a:ext cx="565711" cy="30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numCol="1" anchor="ctr" anchorCtr="1">
            <a:prstTxWarp prst="textPlain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58%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92988" y="3310198"/>
            <a:ext cx="1245637" cy="1245637"/>
            <a:chOff x="4119328" y="3304970"/>
            <a:chExt cx="1245637" cy="1245637"/>
          </a:xfrm>
        </p:grpSpPr>
        <p:sp>
          <p:nvSpPr>
            <p:cNvPr id="15" name="RelativeShape1"/>
            <p:cNvSpPr/>
            <p:nvPr/>
          </p:nvSpPr>
          <p:spPr>
            <a:xfrm>
              <a:off x="4119328" y="3304970"/>
              <a:ext cx="1245637" cy="124563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RelativeShape12"/>
            <p:cNvSpPr/>
            <p:nvPr/>
          </p:nvSpPr>
          <p:spPr>
            <a:xfrm>
              <a:off x="4457301" y="3642942"/>
              <a:ext cx="569690" cy="56969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ValueShape1"/>
            <p:cNvSpPr/>
            <p:nvPr/>
          </p:nvSpPr>
          <p:spPr>
            <a:xfrm>
              <a:off x="4231436" y="3417077"/>
              <a:ext cx="1021422" cy="1021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IconShape1"/>
            <p:cNvSpPr/>
            <p:nvPr/>
          </p:nvSpPr>
          <p:spPr>
            <a:xfrm>
              <a:off x="4508573" y="3694214"/>
              <a:ext cx="467146" cy="467146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PA_组合 1"/>
          <p:cNvGrpSpPr/>
          <p:nvPr>
            <p:custDataLst>
              <p:tags r:id="rId1"/>
            </p:custDataLst>
          </p:nvPr>
        </p:nvGrpSpPr>
        <p:grpSpPr>
          <a:xfrm>
            <a:off x="4646820" y="1816126"/>
            <a:ext cx="1245637" cy="1245637"/>
            <a:chOff x="5024183" y="1816125"/>
            <a:chExt cx="1245637" cy="1245637"/>
          </a:xfrm>
        </p:grpSpPr>
        <p:sp>
          <p:nvSpPr>
            <p:cNvPr id="20" name="RelativeShape2"/>
            <p:cNvSpPr/>
            <p:nvPr/>
          </p:nvSpPr>
          <p:spPr>
            <a:xfrm>
              <a:off x="5024183" y="1816125"/>
              <a:ext cx="1245637" cy="124563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RelativeShape22"/>
            <p:cNvSpPr/>
            <p:nvPr/>
          </p:nvSpPr>
          <p:spPr>
            <a:xfrm>
              <a:off x="5362155" y="2154098"/>
              <a:ext cx="569690" cy="56969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ValueShape2"/>
            <p:cNvSpPr/>
            <p:nvPr/>
          </p:nvSpPr>
          <p:spPr>
            <a:xfrm>
              <a:off x="5024183" y="1816125"/>
              <a:ext cx="1245637" cy="1245637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IconShape2"/>
            <p:cNvSpPr/>
            <p:nvPr/>
          </p:nvSpPr>
          <p:spPr>
            <a:xfrm>
              <a:off x="5362155" y="2154098"/>
              <a:ext cx="569690" cy="569690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27200" y="1816126"/>
            <a:ext cx="1245637" cy="1245637"/>
            <a:chOff x="6704564" y="1816125"/>
            <a:chExt cx="1245637" cy="1245637"/>
          </a:xfrm>
        </p:grpSpPr>
        <p:sp>
          <p:nvSpPr>
            <p:cNvPr id="25" name="RelativeShape3"/>
            <p:cNvSpPr/>
            <p:nvPr/>
          </p:nvSpPr>
          <p:spPr>
            <a:xfrm>
              <a:off x="6704564" y="1816125"/>
              <a:ext cx="1245637" cy="124563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RelativeShape32"/>
            <p:cNvSpPr/>
            <p:nvPr/>
          </p:nvSpPr>
          <p:spPr>
            <a:xfrm>
              <a:off x="7042464" y="2154098"/>
              <a:ext cx="569690" cy="56969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ValueShape3"/>
            <p:cNvSpPr/>
            <p:nvPr/>
          </p:nvSpPr>
          <p:spPr>
            <a:xfrm>
              <a:off x="6847812" y="1959373"/>
              <a:ext cx="959140" cy="95914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IconShape3"/>
            <p:cNvSpPr/>
            <p:nvPr/>
          </p:nvSpPr>
          <p:spPr>
            <a:xfrm>
              <a:off x="7107979" y="2219612"/>
              <a:ext cx="438661" cy="438661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89415" y="3310198"/>
            <a:ext cx="1245637" cy="1245637"/>
            <a:chOff x="7566778" y="3310197"/>
            <a:chExt cx="1245637" cy="1245637"/>
          </a:xfrm>
        </p:grpSpPr>
        <p:sp>
          <p:nvSpPr>
            <p:cNvPr id="30" name="RelativeShape4"/>
            <p:cNvSpPr/>
            <p:nvPr/>
          </p:nvSpPr>
          <p:spPr>
            <a:xfrm>
              <a:off x="7566778" y="3310197"/>
              <a:ext cx="1245637" cy="124563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RelativeShape42"/>
            <p:cNvSpPr/>
            <p:nvPr/>
          </p:nvSpPr>
          <p:spPr>
            <a:xfrm>
              <a:off x="7904751" y="3648170"/>
              <a:ext cx="569690" cy="56969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ValueShape4"/>
            <p:cNvSpPr/>
            <p:nvPr/>
          </p:nvSpPr>
          <p:spPr>
            <a:xfrm>
              <a:off x="7753625" y="3497042"/>
              <a:ext cx="871946" cy="87194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IconShape4"/>
            <p:cNvSpPr/>
            <p:nvPr/>
          </p:nvSpPr>
          <p:spPr>
            <a:xfrm>
              <a:off x="7990204" y="3733623"/>
              <a:ext cx="398783" cy="398783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39235" y="4916377"/>
            <a:ext cx="1021423" cy="1021423"/>
            <a:chOff x="6816599" y="4916376"/>
            <a:chExt cx="1021422" cy="1021422"/>
          </a:xfrm>
        </p:grpSpPr>
        <p:sp>
          <p:nvSpPr>
            <p:cNvPr id="35" name="RelativeShape52"/>
            <p:cNvSpPr/>
            <p:nvPr/>
          </p:nvSpPr>
          <p:spPr>
            <a:xfrm>
              <a:off x="7042464" y="5173755"/>
              <a:ext cx="569690" cy="56969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ValueShape5"/>
            <p:cNvSpPr/>
            <p:nvPr/>
          </p:nvSpPr>
          <p:spPr>
            <a:xfrm>
              <a:off x="6816599" y="4916376"/>
              <a:ext cx="1021422" cy="102142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IconShape5"/>
            <p:cNvSpPr/>
            <p:nvPr/>
          </p:nvSpPr>
          <p:spPr>
            <a:xfrm>
              <a:off x="7093736" y="5225027"/>
              <a:ext cx="467146" cy="467146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46820" y="4831848"/>
            <a:ext cx="1245637" cy="1245637"/>
            <a:chOff x="5024183" y="4831848"/>
            <a:chExt cx="1245637" cy="1245637"/>
          </a:xfrm>
        </p:grpSpPr>
        <p:sp>
          <p:nvSpPr>
            <p:cNvPr id="39" name="RelativeShape6"/>
            <p:cNvSpPr/>
            <p:nvPr/>
          </p:nvSpPr>
          <p:spPr>
            <a:xfrm>
              <a:off x="5024183" y="4831848"/>
              <a:ext cx="1245637" cy="124563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RelativeShape62"/>
            <p:cNvSpPr/>
            <p:nvPr/>
          </p:nvSpPr>
          <p:spPr>
            <a:xfrm>
              <a:off x="5362155" y="5173755"/>
              <a:ext cx="569690" cy="56969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ValueShape6"/>
            <p:cNvSpPr/>
            <p:nvPr/>
          </p:nvSpPr>
          <p:spPr>
            <a:xfrm>
              <a:off x="5285767" y="5093432"/>
              <a:ext cx="722469" cy="722469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IconShape6"/>
            <p:cNvSpPr/>
            <p:nvPr/>
          </p:nvSpPr>
          <p:spPr>
            <a:xfrm>
              <a:off x="5481791" y="5293391"/>
              <a:ext cx="330420" cy="330420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CustomText1"/>
          <p:cNvSpPr txBox="1"/>
          <p:nvPr/>
        </p:nvSpPr>
        <p:spPr>
          <a:xfrm flipH="1">
            <a:off x="2732823" y="4164379"/>
            <a:ext cx="1000692" cy="3695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CustomText2"/>
          <p:cNvSpPr txBox="1"/>
          <p:nvPr/>
        </p:nvSpPr>
        <p:spPr>
          <a:xfrm flipH="1">
            <a:off x="3608499" y="2583350"/>
            <a:ext cx="1000692" cy="3695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CustomText3"/>
          <p:cNvSpPr txBox="1"/>
          <p:nvPr/>
        </p:nvSpPr>
        <p:spPr>
          <a:xfrm flipH="1">
            <a:off x="7566063" y="2583350"/>
            <a:ext cx="1000692" cy="3695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CustomText4"/>
          <p:cNvSpPr txBox="1"/>
          <p:nvPr/>
        </p:nvSpPr>
        <p:spPr>
          <a:xfrm flipH="1">
            <a:off x="8370507" y="4171870"/>
            <a:ext cx="1000692" cy="3695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CustomText5"/>
          <p:cNvSpPr txBox="1"/>
          <p:nvPr/>
        </p:nvSpPr>
        <p:spPr>
          <a:xfrm flipH="1">
            <a:off x="7566063" y="5662234"/>
            <a:ext cx="1000692" cy="3695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CustomText6"/>
          <p:cNvSpPr txBox="1"/>
          <p:nvPr/>
        </p:nvSpPr>
        <p:spPr>
          <a:xfrm flipH="1">
            <a:off x="3608499" y="5662234"/>
            <a:ext cx="1000692" cy="3695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">
        <p:random/>
      </p:transition>
    </mc:Choice>
    <mc:Fallback xmlns="">
      <p:transition spd="slow" advClick="0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22"/>
          <p:cNvCxnSpPr/>
          <p:nvPr/>
        </p:nvCxnSpPr>
        <p:spPr>
          <a:xfrm>
            <a:off x="3620357" y="2903408"/>
            <a:ext cx="1498668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24"/>
          <p:cNvCxnSpPr/>
          <p:nvPr/>
        </p:nvCxnSpPr>
        <p:spPr>
          <a:xfrm>
            <a:off x="6940189" y="2903408"/>
            <a:ext cx="1498668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1"/>
          <p:cNvGrpSpPr/>
          <p:nvPr/>
        </p:nvGrpSpPr>
        <p:grpSpPr>
          <a:xfrm>
            <a:off x="1952842" y="2146751"/>
            <a:ext cx="1513865" cy="1513317"/>
            <a:chOff x="2019765" y="1757191"/>
            <a:chExt cx="1513668" cy="1513668"/>
          </a:xfrm>
          <a:solidFill>
            <a:schemeClr val="accent1"/>
          </a:solidFill>
        </p:grpSpPr>
        <p:grpSp>
          <p:nvGrpSpPr>
            <p:cNvPr id="4" name="Group 20"/>
            <p:cNvGrpSpPr/>
            <p:nvPr/>
          </p:nvGrpSpPr>
          <p:grpSpPr>
            <a:xfrm>
              <a:off x="2019765" y="1757191"/>
              <a:ext cx="1513668" cy="1513668"/>
              <a:chOff x="2019765" y="1694131"/>
              <a:chExt cx="1513668" cy="1513668"/>
            </a:xfrm>
            <a:grpFill/>
          </p:grpSpPr>
          <p:sp>
            <p:nvSpPr>
              <p:cNvPr id="13" name="Teardrop 9"/>
              <p:cNvSpPr/>
              <p:nvPr/>
            </p:nvSpPr>
            <p:spPr>
              <a:xfrm rot="8028697">
                <a:off x="2019765" y="1694131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Teardrop 3"/>
              <p:cNvSpPr/>
              <p:nvPr/>
            </p:nvSpPr>
            <p:spPr>
              <a:xfrm rot="8028697">
                <a:off x="2084879" y="1759244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Rectangle 60"/>
            <p:cNvSpPr/>
            <p:nvPr/>
          </p:nvSpPr>
          <p:spPr>
            <a:xfrm>
              <a:off x="2298710" y="2294437"/>
              <a:ext cx="1005272" cy="584911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取得成果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承担责任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5296560" y="2115642"/>
            <a:ext cx="1513865" cy="1513317"/>
            <a:chOff x="5339165" y="1757191"/>
            <a:chExt cx="1513668" cy="1513668"/>
          </a:xfrm>
          <a:solidFill>
            <a:schemeClr val="accent2"/>
          </a:solidFill>
        </p:grpSpPr>
        <p:grpSp>
          <p:nvGrpSpPr>
            <p:cNvPr id="9" name="Group 19"/>
            <p:cNvGrpSpPr/>
            <p:nvPr/>
          </p:nvGrpSpPr>
          <p:grpSpPr>
            <a:xfrm>
              <a:off x="5339165" y="1757191"/>
              <a:ext cx="1513668" cy="1513668"/>
              <a:chOff x="5339165" y="1694131"/>
              <a:chExt cx="1513668" cy="1513668"/>
            </a:xfrm>
            <a:grpFill/>
          </p:grpSpPr>
          <p:sp>
            <p:nvSpPr>
              <p:cNvPr id="18" name="Teardrop 10"/>
              <p:cNvSpPr/>
              <p:nvPr/>
            </p:nvSpPr>
            <p:spPr>
              <a:xfrm rot="8028697">
                <a:off x="5339165" y="1694131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Teardrop 4"/>
              <p:cNvSpPr/>
              <p:nvPr/>
            </p:nvSpPr>
            <p:spPr>
              <a:xfrm rot="8028697">
                <a:off x="5404278" y="1759242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Rectangle 61"/>
            <p:cNvSpPr/>
            <p:nvPr/>
          </p:nvSpPr>
          <p:spPr>
            <a:xfrm>
              <a:off x="5422645" y="2252752"/>
              <a:ext cx="1291848" cy="3181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鼓舞、委任</a:t>
              </a:r>
              <a:endParaRPr kumimoji="0" lang="vi-VN" sz="14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8592504" y="2146751"/>
            <a:ext cx="1513865" cy="1513317"/>
            <a:chOff x="8658562" y="1757191"/>
            <a:chExt cx="1513668" cy="1513668"/>
          </a:xfrm>
          <a:solidFill>
            <a:schemeClr val="accent3"/>
          </a:solidFill>
        </p:grpSpPr>
        <p:grpSp>
          <p:nvGrpSpPr>
            <p:cNvPr id="15" name="Group 18"/>
            <p:cNvGrpSpPr/>
            <p:nvPr/>
          </p:nvGrpSpPr>
          <p:grpSpPr>
            <a:xfrm>
              <a:off x="8658562" y="1757191"/>
              <a:ext cx="1513668" cy="1513668"/>
              <a:chOff x="8658562" y="1694131"/>
              <a:chExt cx="1513668" cy="1513668"/>
            </a:xfrm>
            <a:grpFill/>
          </p:grpSpPr>
          <p:sp>
            <p:nvSpPr>
              <p:cNvPr id="23" name="Teardrop 11"/>
              <p:cNvSpPr/>
              <p:nvPr/>
            </p:nvSpPr>
            <p:spPr>
              <a:xfrm rot="8028697">
                <a:off x="8658562" y="1694131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ardrop 5"/>
              <p:cNvSpPr/>
              <p:nvPr/>
            </p:nvSpPr>
            <p:spPr>
              <a:xfrm rot="8028697">
                <a:off x="8723676" y="1759244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Rectangle 62"/>
            <p:cNvSpPr/>
            <p:nvPr/>
          </p:nvSpPr>
          <p:spPr>
            <a:xfrm>
              <a:off x="8976308" y="2225007"/>
              <a:ext cx="1005272" cy="58491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谈判达成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交易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24"/>
          <p:cNvGrpSpPr/>
          <p:nvPr/>
        </p:nvGrpSpPr>
        <p:grpSpPr>
          <a:xfrm>
            <a:off x="1256236" y="4004358"/>
            <a:ext cx="3026393" cy="465009"/>
            <a:chOff x="3002037" y="1465798"/>
            <a:chExt cx="7067433" cy="369332"/>
          </a:xfrm>
          <a:solidFill>
            <a:schemeClr val="accent1"/>
          </a:solidFill>
          <a:effectLst/>
        </p:grpSpPr>
        <p:sp>
          <p:nvSpPr>
            <p:cNvPr id="26" name="矩形 25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3691436" y="1500687"/>
              <a:ext cx="5688629" cy="3015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</p:grpSp>
      <p:sp>
        <p:nvSpPr>
          <p:cNvPr id="28" name="TextBox 9"/>
          <p:cNvSpPr txBox="1"/>
          <p:nvPr/>
        </p:nvSpPr>
        <p:spPr>
          <a:xfrm>
            <a:off x="1256236" y="4568279"/>
            <a:ext cx="3026393" cy="73249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</a:p>
        </p:txBody>
      </p:sp>
      <p:grpSp>
        <p:nvGrpSpPr>
          <p:cNvPr id="20" name="组合 28"/>
          <p:cNvGrpSpPr/>
          <p:nvPr/>
        </p:nvGrpSpPr>
        <p:grpSpPr>
          <a:xfrm>
            <a:off x="4568578" y="4004358"/>
            <a:ext cx="3026393" cy="465009"/>
            <a:chOff x="3002037" y="1465798"/>
            <a:chExt cx="7067433" cy="369332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30" name="矩形 29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3691436" y="1500687"/>
              <a:ext cx="5688629" cy="3015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</p:grpSp>
      <p:sp>
        <p:nvSpPr>
          <p:cNvPr id="32" name="TextBox 9"/>
          <p:cNvSpPr txBox="1"/>
          <p:nvPr/>
        </p:nvSpPr>
        <p:spPr>
          <a:xfrm>
            <a:off x="4568578" y="4568279"/>
            <a:ext cx="3026393" cy="73249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</a:p>
        </p:txBody>
      </p:sp>
      <p:grpSp>
        <p:nvGrpSpPr>
          <p:cNvPr id="21" name="组合 32"/>
          <p:cNvGrpSpPr/>
          <p:nvPr/>
        </p:nvGrpSpPr>
        <p:grpSpPr>
          <a:xfrm>
            <a:off x="7847462" y="4004358"/>
            <a:ext cx="3026393" cy="465009"/>
            <a:chOff x="3002037" y="1465798"/>
            <a:chExt cx="7067433" cy="369332"/>
          </a:xfrm>
          <a:solidFill>
            <a:schemeClr val="accent3"/>
          </a:solidFill>
          <a:effectLst/>
        </p:grpSpPr>
        <p:sp>
          <p:nvSpPr>
            <p:cNvPr id="34" name="矩形 33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TextBox 4"/>
            <p:cNvSpPr txBox="1"/>
            <p:nvPr/>
          </p:nvSpPr>
          <p:spPr>
            <a:xfrm>
              <a:off x="3691436" y="1500687"/>
              <a:ext cx="5688629" cy="3015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</p:grpSp>
      <p:sp>
        <p:nvSpPr>
          <p:cNvPr id="36" name="TextBox 9"/>
          <p:cNvSpPr txBox="1"/>
          <p:nvPr/>
        </p:nvSpPr>
        <p:spPr>
          <a:xfrm>
            <a:off x="7847462" y="4568279"/>
            <a:ext cx="3026393" cy="73249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15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15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3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3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2324463" y="3908571"/>
            <a:ext cx="7752005" cy="1524944"/>
            <a:chOff x="1765470" y="3075225"/>
            <a:chExt cx="5814004" cy="1143708"/>
          </a:xfrm>
        </p:grpSpPr>
        <p:sp>
          <p:nvSpPr>
            <p:cNvPr id="12" name="Arrow: Notched Right 70"/>
            <p:cNvSpPr/>
            <p:nvPr/>
          </p:nvSpPr>
          <p:spPr bwMode="auto">
            <a:xfrm flipH="1">
              <a:off x="1855319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Arrow: Notched Right 71"/>
            <p:cNvSpPr/>
            <p:nvPr/>
          </p:nvSpPr>
          <p:spPr bwMode="auto">
            <a:xfrm flipH="1">
              <a:off x="1765470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sp>
          <p:nvSpPr>
            <p:cNvPr id="14" name="Arrow: Notched Right 73"/>
            <p:cNvSpPr/>
            <p:nvPr/>
          </p:nvSpPr>
          <p:spPr bwMode="auto">
            <a:xfrm flipH="1">
              <a:off x="326483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Arrow: Notched Right 74"/>
            <p:cNvSpPr/>
            <p:nvPr/>
          </p:nvSpPr>
          <p:spPr bwMode="auto">
            <a:xfrm flipH="1">
              <a:off x="317498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sp>
          <p:nvSpPr>
            <p:cNvPr id="16" name="Arrow: Notched Right 76"/>
            <p:cNvSpPr/>
            <p:nvPr/>
          </p:nvSpPr>
          <p:spPr bwMode="auto">
            <a:xfrm flipH="1">
              <a:off x="467247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Arrow: Notched Right 77"/>
            <p:cNvSpPr/>
            <p:nvPr/>
          </p:nvSpPr>
          <p:spPr bwMode="auto">
            <a:xfrm flipH="1">
              <a:off x="458262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sp>
          <p:nvSpPr>
            <p:cNvPr id="18" name="Arrow: Notched Right 79"/>
            <p:cNvSpPr/>
            <p:nvPr/>
          </p:nvSpPr>
          <p:spPr bwMode="auto">
            <a:xfrm flipH="1">
              <a:off x="6081984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Arrow: Notched Right 80"/>
            <p:cNvSpPr/>
            <p:nvPr/>
          </p:nvSpPr>
          <p:spPr bwMode="auto">
            <a:xfrm flipH="1">
              <a:off x="5992135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grpSp>
          <p:nvGrpSpPr>
            <p:cNvPr id="20" name="Group 81"/>
            <p:cNvGrpSpPr/>
            <p:nvPr/>
          </p:nvGrpSpPr>
          <p:grpSpPr>
            <a:xfrm>
              <a:off x="2448986" y="3314020"/>
              <a:ext cx="220309" cy="423132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63" name="Freeform: Shape 82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: Shape 83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: Shape 84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1" name="Group 85"/>
            <p:cNvGrpSpPr/>
            <p:nvPr/>
          </p:nvGrpSpPr>
          <p:grpSpPr>
            <a:xfrm>
              <a:off x="3835134" y="3320213"/>
              <a:ext cx="267036" cy="4108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9" name="Freeform: Shape 86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: Shape 87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: Shape 88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: Shape 89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2" name="Group 90"/>
            <p:cNvGrpSpPr/>
            <p:nvPr/>
          </p:nvGrpSpPr>
          <p:grpSpPr>
            <a:xfrm>
              <a:off x="5228786" y="3338020"/>
              <a:ext cx="295135" cy="375059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53" name="Oval 91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: Shape 92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Oval 93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: Shape 94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: Shape 95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: Shape 96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3" name="Group 97"/>
            <p:cNvGrpSpPr/>
            <p:nvPr/>
          </p:nvGrpSpPr>
          <p:grpSpPr>
            <a:xfrm>
              <a:off x="6591827" y="3341516"/>
              <a:ext cx="387921" cy="368129"/>
              <a:chOff x="3673476" y="4625975"/>
              <a:chExt cx="155575" cy="147638"/>
            </a:xfrm>
            <a:solidFill>
              <a:schemeClr val="bg1"/>
            </a:solidFill>
          </p:grpSpPr>
          <p:sp>
            <p:nvSpPr>
              <p:cNvPr id="49" name="Freeform: Shape 98"/>
              <p:cNvSpPr/>
              <p:nvPr/>
            </p:nvSpPr>
            <p:spPr bwMode="auto">
              <a:xfrm>
                <a:off x="3679826" y="4625975"/>
                <a:ext cx="85725" cy="34925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9" y="4"/>
                  </a:cxn>
                  <a:cxn ang="0">
                    <a:pos x="21" y="4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30" y="12"/>
                  </a:cxn>
                  <a:cxn ang="0">
                    <a:pos x="30" y="9"/>
                  </a:cxn>
                  <a:cxn ang="0">
                    <a:pos x="21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</a:cxnLst>
                <a:rect l="0" t="0" r="r" b="b"/>
                <a:pathLst>
                  <a:path w="30" h="12">
                    <a:moveTo>
                      <a:pt x="4" y="9"/>
                    </a:moveTo>
                    <a:cubicBezTo>
                      <a:pt x="4" y="6"/>
                      <a:pt x="6" y="4"/>
                      <a:pt x="9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: Shape 99"/>
              <p:cNvSpPr/>
              <p:nvPr/>
            </p:nvSpPr>
            <p:spPr bwMode="auto">
              <a:xfrm>
                <a:off x="3757613" y="4721225"/>
                <a:ext cx="14288" cy="2063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1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3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: Shape 100"/>
              <p:cNvSpPr/>
              <p:nvPr/>
            </p:nvSpPr>
            <p:spPr bwMode="auto">
              <a:xfrm>
                <a:off x="3673476" y="4665663"/>
                <a:ext cx="98425" cy="76200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34" y="10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21" y="26"/>
                  </a:cxn>
                  <a:cxn ang="0">
                    <a:pos x="23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7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3" y="10"/>
                  </a:cxn>
                  <a:cxn ang="0">
                    <a:pos x="17" y="7"/>
                  </a:cxn>
                  <a:cxn ang="0">
                    <a:pos x="21" y="10"/>
                  </a:cxn>
                  <a:cxn ang="0">
                    <a:pos x="19" y="13"/>
                  </a:cxn>
                </a:cxnLst>
                <a:rect l="0" t="0" r="r" b="b"/>
                <a:pathLst>
                  <a:path w="34" h="26">
                    <a:moveTo>
                      <a:pt x="23" y="16"/>
                    </a:moveTo>
                    <a:cubicBezTo>
                      <a:pt x="25" y="13"/>
                      <a:pt x="29" y="10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3"/>
                      <a:pt x="21" y="19"/>
                      <a:pt x="23" y="16"/>
                    </a:cubicBezTo>
                    <a:close/>
                    <a:moveTo>
                      <a:pt x="19" y="1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8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3" y="12"/>
                      <a:pt x="13" y="10"/>
                    </a:cubicBezTo>
                    <a:cubicBezTo>
                      <a:pt x="13" y="8"/>
                      <a:pt x="15" y="7"/>
                      <a:pt x="17" y="7"/>
                    </a:cubicBezTo>
                    <a:cubicBezTo>
                      <a:pt x="19" y="7"/>
                      <a:pt x="21" y="8"/>
                      <a:pt x="21" y="10"/>
                    </a:cubicBezTo>
                    <a:cubicBezTo>
                      <a:pt x="21" y="12"/>
                      <a:pt x="20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: Shape 101"/>
              <p:cNvSpPr/>
              <p:nvPr/>
            </p:nvSpPr>
            <p:spPr bwMode="auto">
              <a:xfrm>
                <a:off x="3736976" y="4697413"/>
                <a:ext cx="92075" cy="7620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3" y="7"/>
                  </a:cxn>
                  <a:cxn ang="0">
                    <a:pos x="6" y="22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26" y="25"/>
                  </a:cxn>
                  <a:cxn ang="0">
                    <a:pos x="31" y="24"/>
                  </a:cxn>
                  <a:cxn ang="0">
                    <a:pos x="29" y="19"/>
                  </a:cxn>
                  <a:cxn ang="0">
                    <a:pos x="23" y="15"/>
                  </a:cxn>
                  <a:cxn ang="0">
                    <a:pos x="23" y="15"/>
                  </a:cxn>
                  <a:cxn ang="0">
                    <a:pos x="18" y="3"/>
                  </a:cxn>
                  <a:cxn ang="0">
                    <a:pos x="18" y="16"/>
                  </a:cxn>
                  <a:cxn ang="0">
                    <a:pos x="9" y="18"/>
                  </a:cxn>
                  <a:cxn ang="0">
                    <a:pos x="6" y="9"/>
                  </a:cxn>
                  <a:cxn ang="0">
                    <a:pos x="16" y="7"/>
                  </a:cxn>
                  <a:cxn ang="0">
                    <a:pos x="18" y="16"/>
                  </a:cxn>
                </a:cxnLst>
                <a:rect l="0" t="0" r="r" b="b"/>
                <a:pathLst>
                  <a:path w="32" h="26">
                    <a:moveTo>
                      <a:pt x="18" y="3"/>
                    </a:moveTo>
                    <a:cubicBezTo>
                      <a:pt x="13" y="0"/>
                      <a:pt x="6" y="1"/>
                      <a:pt x="3" y="7"/>
                    </a:cubicBezTo>
                    <a:cubicBezTo>
                      <a:pt x="0" y="12"/>
                      <a:pt x="1" y="18"/>
                      <a:pt x="6" y="22"/>
                    </a:cubicBezTo>
                    <a:cubicBezTo>
                      <a:pt x="10" y="24"/>
                      <a:pt x="16" y="24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5"/>
                      <a:pt x="31" y="24"/>
                    </a:cubicBezTo>
                    <a:cubicBezTo>
                      <a:pt x="32" y="22"/>
                      <a:pt x="31" y="20"/>
                      <a:pt x="29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2" y="5"/>
                      <a:pt x="18" y="3"/>
                    </a:cubicBezTo>
                    <a:close/>
                    <a:moveTo>
                      <a:pt x="18" y="16"/>
                    </a:moveTo>
                    <a:cubicBezTo>
                      <a:pt x="16" y="19"/>
                      <a:pt x="12" y="20"/>
                      <a:pt x="9" y="18"/>
                    </a:cubicBezTo>
                    <a:cubicBezTo>
                      <a:pt x="5" y="16"/>
                      <a:pt x="4" y="12"/>
                      <a:pt x="6" y="9"/>
                    </a:cubicBezTo>
                    <a:cubicBezTo>
                      <a:pt x="8" y="6"/>
                      <a:pt x="12" y="5"/>
                      <a:pt x="16" y="7"/>
                    </a:cubicBezTo>
                    <a:cubicBezTo>
                      <a:pt x="19" y="8"/>
                      <a:pt x="20" y="13"/>
                      <a:pt x="1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24463" y="1797111"/>
            <a:ext cx="7752005" cy="1524944"/>
            <a:chOff x="1765470" y="1491630"/>
            <a:chExt cx="5814004" cy="1143708"/>
          </a:xfrm>
        </p:grpSpPr>
        <p:sp>
          <p:nvSpPr>
            <p:cNvPr id="4" name="Arrow: Notched Right 47"/>
            <p:cNvSpPr/>
            <p:nvPr/>
          </p:nvSpPr>
          <p:spPr bwMode="auto">
            <a:xfrm>
              <a:off x="1765470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Arrow: Notched Right 48"/>
            <p:cNvSpPr/>
            <p:nvPr/>
          </p:nvSpPr>
          <p:spPr bwMode="auto">
            <a:xfrm>
              <a:off x="1855319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sp>
          <p:nvSpPr>
            <p:cNvPr id="6" name="Arrow: Notched Right 53"/>
            <p:cNvSpPr/>
            <p:nvPr/>
          </p:nvSpPr>
          <p:spPr bwMode="auto">
            <a:xfrm>
              <a:off x="317498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Arrow: Notched Right 54"/>
            <p:cNvSpPr/>
            <p:nvPr/>
          </p:nvSpPr>
          <p:spPr bwMode="auto">
            <a:xfrm>
              <a:off x="326483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sp>
          <p:nvSpPr>
            <p:cNvPr id="8" name="Arrow: Notched Right 64"/>
            <p:cNvSpPr/>
            <p:nvPr/>
          </p:nvSpPr>
          <p:spPr bwMode="auto">
            <a:xfrm>
              <a:off x="458262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Arrow: Notched Right 65"/>
            <p:cNvSpPr/>
            <p:nvPr/>
          </p:nvSpPr>
          <p:spPr bwMode="auto">
            <a:xfrm>
              <a:off x="467247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sp>
          <p:nvSpPr>
            <p:cNvPr id="10" name="Arrow: Notched Right 67"/>
            <p:cNvSpPr/>
            <p:nvPr/>
          </p:nvSpPr>
          <p:spPr bwMode="auto">
            <a:xfrm>
              <a:off x="5992135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Arrow: Notched Right 68"/>
            <p:cNvSpPr/>
            <p:nvPr/>
          </p:nvSpPr>
          <p:spPr bwMode="auto">
            <a:xfrm>
              <a:off x="6081984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121920" tIns="60960" rIns="121920" bIns="288000" anchor="b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标题文本预设</a:t>
              </a:r>
            </a:p>
          </p:txBody>
        </p:sp>
        <p:grpSp>
          <p:nvGrpSpPr>
            <p:cNvPr id="24" name="Group 102"/>
            <p:cNvGrpSpPr/>
            <p:nvPr/>
          </p:nvGrpSpPr>
          <p:grpSpPr>
            <a:xfrm>
              <a:off x="6653171" y="1748340"/>
              <a:ext cx="265216" cy="360211"/>
              <a:chOff x="3438526" y="4625975"/>
              <a:chExt cx="106363" cy="144462"/>
            </a:xfrm>
            <a:solidFill>
              <a:schemeClr val="bg1"/>
            </a:solidFill>
          </p:grpSpPr>
          <p:sp>
            <p:nvSpPr>
              <p:cNvPr id="46" name="Freeform: Shape 103"/>
              <p:cNvSpPr/>
              <p:nvPr/>
            </p:nvSpPr>
            <p:spPr bwMode="auto">
              <a:xfrm>
                <a:off x="3486151" y="4648200"/>
                <a:ext cx="31750" cy="38100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9" y="13"/>
                  </a:cxn>
                </a:cxnLst>
                <a:rect l="0" t="0" r="r" b="b"/>
                <a:pathLst>
                  <a:path w="11" h="13">
                    <a:moveTo>
                      <a:pt x="9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2"/>
                      <a:pt x="10" y="13"/>
                      <a:pt x="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Freeform: Shape 104"/>
              <p:cNvSpPr/>
              <p:nvPr/>
            </p:nvSpPr>
            <p:spPr bwMode="auto">
              <a:xfrm>
                <a:off x="3438526" y="4625975"/>
                <a:ext cx="106363" cy="10636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22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19" y="5"/>
                  </a:cxn>
                  <a:cxn ang="0">
                    <a:pos x="33" y="19"/>
                  </a:cxn>
                  <a:cxn ang="0">
                    <a:pos x="20" y="33"/>
                  </a:cxn>
                  <a:cxn ang="0">
                    <a:pos x="21" y="34"/>
                  </a:cxn>
                  <a:cxn ang="0">
                    <a:pos x="23" y="37"/>
                  </a:cxn>
                  <a:cxn ang="0">
                    <a:pos x="37" y="19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21"/>
                      <a:pt x="0" y="22"/>
                      <a:pt x="0" y="24"/>
                    </a:cubicBezTo>
                    <a:cubicBezTo>
                      <a:pt x="1" y="23"/>
                      <a:pt x="2" y="23"/>
                      <a:pt x="2" y="22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5" y="11"/>
                      <a:pt x="11" y="5"/>
                      <a:pt x="19" y="5"/>
                    </a:cubicBezTo>
                    <a:cubicBezTo>
                      <a:pt x="26" y="5"/>
                      <a:pt x="33" y="11"/>
                      <a:pt x="33" y="19"/>
                    </a:cubicBezTo>
                    <a:cubicBezTo>
                      <a:pt x="33" y="26"/>
                      <a:pt x="27" y="32"/>
                      <a:pt x="20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2" y="35"/>
                      <a:pt x="23" y="36"/>
                      <a:pt x="23" y="37"/>
                    </a:cubicBezTo>
                    <a:cubicBezTo>
                      <a:pt x="31" y="35"/>
                      <a:pt x="37" y="28"/>
                      <a:pt x="37" y="19"/>
                    </a:cubicBezTo>
                    <a:cubicBezTo>
                      <a:pt x="37" y="9"/>
                      <a:pt x="29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: Shape 105"/>
              <p:cNvSpPr/>
              <p:nvPr/>
            </p:nvSpPr>
            <p:spPr bwMode="auto">
              <a:xfrm>
                <a:off x="3440113" y="4679950"/>
                <a:ext cx="58738" cy="90487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5" y="14"/>
                  </a:cxn>
                  <a:cxn ang="0">
                    <a:pos x="13" y="14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7" y="9"/>
                  </a:cxn>
                  <a:cxn ang="0">
                    <a:pos x="18" y="8"/>
                  </a:cxn>
                  <a:cxn ang="0">
                    <a:pos x="18" y="7"/>
                  </a:cxn>
                  <a:cxn ang="0">
                    <a:pos x="18" y="6"/>
                  </a:cxn>
                  <a:cxn ang="0">
                    <a:pos x="16" y="5"/>
                  </a:cxn>
                  <a:cxn ang="0">
                    <a:pos x="13" y="4"/>
                  </a:cxn>
                  <a:cxn ang="0">
                    <a:pos x="11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7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5" y="21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7" y="24"/>
                  </a:cxn>
                  <a:cxn ang="0">
                    <a:pos x="5" y="23"/>
                  </a:cxn>
                  <a:cxn ang="0">
                    <a:pos x="3" y="22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2" y="27"/>
                  </a:cxn>
                  <a:cxn ang="0">
                    <a:pos x="6" y="27"/>
                  </a:cxn>
                  <a:cxn ang="0">
                    <a:pos x="8" y="28"/>
                  </a:cxn>
                  <a:cxn ang="0">
                    <a:pos x="8" y="29"/>
                  </a:cxn>
                  <a:cxn ang="0">
                    <a:pos x="9" y="31"/>
                  </a:cxn>
                  <a:cxn ang="0">
                    <a:pos x="11" y="29"/>
                  </a:cxn>
                  <a:cxn ang="0">
                    <a:pos x="11" y="28"/>
                  </a:cxn>
                  <a:cxn ang="0">
                    <a:pos x="14" y="27"/>
                  </a:cxn>
                  <a:cxn ang="0">
                    <a:pos x="17" y="26"/>
                  </a:cxn>
                  <a:cxn ang="0">
                    <a:pos x="19" y="23"/>
                  </a:cxn>
                  <a:cxn ang="0">
                    <a:pos x="20" y="20"/>
                  </a:cxn>
                  <a:cxn ang="0">
                    <a:pos x="19" y="17"/>
                  </a:cxn>
                </a:cxnLst>
                <a:rect l="0" t="0" r="r" b="b"/>
                <a:pathLst>
                  <a:path w="20" h="31">
                    <a:moveTo>
                      <a:pt x="19" y="17"/>
                    </a:moveTo>
                    <a:cubicBezTo>
                      <a:pt x="18" y="16"/>
                      <a:pt x="17" y="15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4"/>
                      <a:pt x="15" y="4"/>
                      <a:pt x="13" y="4"/>
                    </a:cubicBezTo>
                    <a:cubicBezTo>
                      <a:pt x="13" y="4"/>
                      <a:pt x="12" y="3"/>
                      <a:pt x="11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10" y="17"/>
                      <a:pt x="11" y="17"/>
                      <a:pt x="12" y="18"/>
                    </a:cubicBezTo>
                    <a:cubicBezTo>
                      <a:pt x="13" y="18"/>
                      <a:pt x="14" y="18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5" y="21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9" y="24"/>
                      <a:pt x="8" y="24"/>
                      <a:pt x="7" y="24"/>
                    </a:cubicBezTo>
                    <a:cubicBezTo>
                      <a:pt x="6" y="24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2" y="27"/>
                    </a:cubicBezTo>
                    <a:cubicBezTo>
                      <a:pt x="3" y="27"/>
                      <a:pt x="4" y="27"/>
                      <a:pt x="6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0" y="31"/>
                      <a:pt x="11" y="30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5" y="27"/>
                      <a:pt x="16" y="26"/>
                      <a:pt x="17" y="26"/>
                    </a:cubicBezTo>
                    <a:cubicBezTo>
                      <a:pt x="18" y="25"/>
                      <a:pt x="19" y="24"/>
                      <a:pt x="19" y="23"/>
                    </a:cubicBezTo>
                    <a:cubicBezTo>
                      <a:pt x="20" y="22"/>
                      <a:pt x="20" y="21"/>
                      <a:pt x="20" y="20"/>
                    </a:cubicBezTo>
                    <a:cubicBezTo>
                      <a:pt x="20" y="19"/>
                      <a:pt x="20" y="18"/>
                      <a:pt x="1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5" name="Group 106"/>
            <p:cNvGrpSpPr/>
            <p:nvPr/>
          </p:nvGrpSpPr>
          <p:grpSpPr>
            <a:xfrm>
              <a:off x="5182331" y="1770271"/>
              <a:ext cx="387923" cy="316671"/>
              <a:chOff x="3152776" y="4633913"/>
              <a:chExt cx="155575" cy="127000"/>
            </a:xfrm>
            <a:solidFill>
              <a:schemeClr val="bg1"/>
            </a:solidFill>
          </p:grpSpPr>
          <p:sp>
            <p:nvSpPr>
              <p:cNvPr id="41" name="Freeform: Shape 107"/>
              <p:cNvSpPr/>
              <p:nvPr/>
            </p:nvSpPr>
            <p:spPr bwMode="auto">
              <a:xfrm>
                <a:off x="3152776" y="4741863"/>
                <a:ext cx="155575" cy="1905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0" y="7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0" y="0"/>
                  </a:cxn>
                  <a:cxn ang="0">
                    <a:pos x="54" y="4"/>
                  </a:cxn>
                </a:cxnLst>
                <a:rect l="0" t="0" r="r" b="b"/>
                <a:pathLst>
                  <a:path w="54" h="7">
                    <a:moveTo>
                      <a:pt x="54" y="4"/>
                    </a:moveTo>
                    <a:cubicBezTo>
                      <a:pt x="54" y="6"/>
                      <a:pt x="52" y="7"/>
                      <a:pt x="5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: Shape 108"/>
              <p:cNvSpPr/>
              <p:nvPr/>
            </p:nvSpPr>
            <p:spPr bwMode="auto">
              <a:xfrm>
                <a:off x="3167063" y="4672013"/>
                <a:ext cx="20638" cy="6032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1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17"/>
                  </a:cxn>
                  <a:cxn ang="0">
                    <a:pos x="3" y="21"/>
                  </a:cxn>
                </a:cxnLst>
                <a:rect l="0" t="0" r="r" b="b"/>
                <a:pathLst>
                  <a:path w="7" h="21">
                    <a:moveTo>
                      <a:pt x="3" y="21"/>
                    </a:moveTo>
                    <a:cubicBezTo>
                      <a:pt x="2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5" y="21"/>
                      <a:pt x="3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Freeform: Shape 109"/>
              <p:cNvSpPr/>
              <p:nvPr/>
            </p:nvSpPr>
            <p:spPr bwMode="auto">
              <a:xfrm>
                <a:off x="3205163" y="4651375"/>
                <a:ext cx="19050" cy="80962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2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24"/>
                  </a:cxn>
                  <a:cxn ang="0">
                    <a:pos x="3" y="28"/>
                  </a:cxn>
                </a:cxnLst>
                <a:rect l="0" t="0" r="r" b="b"/>
                <a:pathLst>
                  <a:path w="7" h="28">
                    <a:moveTo>
                      <a:pt x="3" y="28"/>
                    </a:moveTo>
                    <a:cubicBezTo>
                      <a:pt x="1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5" y="28"/>
                      <a:pt x="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Freeform: Shape 110"/>
              <p:cNvSpPr/>
              <p:nvPr/>
            </p:nvSpPr>
            <p:spPr bwMode="auto">
              <a:xfrm>
                <a:off x="3238501" y="4633913"/>
                <a:ext cx="20638" cy="9842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3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0"/>
                  </a:cxn>
                  <a:cxn ang="0">
                    <a:pos x="4" y="34"/>
                  </a:cxn>
                </a:cxnLst>
                <a:rect l="0" t="0" r="r" b="b"/>
                <a:pathLst>
                  <a:path w="7" h="34">
                    <a:moveTo>
                      <a:pt x="4" y="34"/>
                    </a:move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6" y="34"/>
                      <a:pt x="4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Freeform: Shape 111"/>
              <p:cNvSpPr/>
              <p:nvPr/>
            </p:nvSpPr>
            <p:spPr bwMode="auto">
              <a:xfrm>
                <a:off x="3276601" y="4640263"/>
                <a:ext cx="20638" cy="92075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28"/>
                  </a:cxn>
                  <a:cxn ang="0">
                    <a:pos x="3" y="32"/>
                  </a:cxn>
                </a:cxnLst>
                <a:rect l="0" t="0" r="r" b="b"/>
                <a:pathLst>
                  <a:path w="7" h="32">
                    <a:moveTo>
                      <a:pt x="3" y="32"/>
                    </a:moveTo>
                    <a:cubicBezTo>
                      <a:pt x="1" y="32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5" y="32"/>
                      <a:pt x="3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" name="Group 112"/>
            <p:cNvGrpSpPr/>
            <p:nvPr/>
          </p:nvGrpSpPr>
          <p:grpSpPr>
            <a:xfrm>
              <a:off x="3796461" y="1734491"/>
              <a:ext cx="344382" cy="387917"/>
              <a:chOff x="2884488" y="4619625"/>
              <a:chExt cx="138113" cy="155575"/>
            </a:xfrm>
            <a:solidFill>
              <a:schemeClr val="bg1"/>
            </a:solidFill>
          </p:grpSpPr>
          <p:sp>
            <p:nvSpPr>
              <p:cNvPr id="38" name="Freeform: Shape 113"/>
              <p:cNvSpPr/>
              <p:nvPr/>
            </p:nvSpPr>
            <p:spPr bwMode="auto">
              <a:xfrm>
                <a:off x="2925763" y="4695825"/>
                <a:ext cx="42863" cy="39687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" y="8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2" y="8"/>
                  </a:cxn>
                </a:cxnLst>
                <a:rect l="0" t="0" r="r" b="b"/>
                <a:pathLst>
                  <a:path w="15" h="14">
                    <a:moveTo>
                      <a:pt x="12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ubicBezTo>
                      <a:pt x="15" y="6"/>
                      <a:pt x="14" y="6"/>
                      <a:pt x="14" y="5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: Shape 114"/>
              <p:cNvSpPr/>
              <p:nvPr/>
            </p:nvSpPr>
            <p:spPr bwMode="auto">
              <a:xfrm>
                <a:off x="2884488" y="4654550"/>
                <a:ext cx="122238" cy="120650"/>
              </a:xfrm>
              <a:custGeom>
                <a:avLst/>
                <a:gdLst/>
                <a:ahLst/>
                <a:cxnLst>
                  <a:cxn ang="0">
                    <a:pos x="33" y="14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7" y="21"/>
                  </a:cxn>
                  <a:cxn ang="0">
                    <a:pos x="21" y="7"/>
                  </a:cxn>
                  <a:cxn ang="0">
                    <a:pos x="30" y="10"/>
                  </a:cxn>
                  <a:cxn ang="0">
                    <a:pos x="35" y="5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2"/>
                  </a:cxn>
                  <a:cxn ang="0">
                    <a:pos x="42" y="21"/>
                  </a:cxn>
                  <a:cxn ang="0">
                    <a:pos x="38" y="8"/>
                  </a:cxn>
                  <a:cxn ang="0">
                    <a:pos x="33" y="14"/>
                  </a:cxn>
                </a:cxnLst>
                <a:rect l="0" t="0" r="r" b="b"/>
                <a:pathLst>
                  <a:path w="42" h="42">
                    <a:moveTo>
                      <a:pt x="33" y="14"/>
                    </a:moveTo>
                    <a:cubicBezTo>
                      <a:pt x="35" y="16"/>
                      <a:pt x="36" y="18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3" y="36"/>
                      <a:pt x="7" y="29"/>
                      <a:pt x="7" y="21"/>
                    </a:cubicBezTo>
                    <a:cubicBezTo>
                      <a:pt x="7" y="13"/>
                      <a:pt x="13" y="7"/>
                      <a:pt x="21" y="7"/>
                    </a:cubicBezTo>
                    <a:cubicBezTo>
                      <a:pt x="25" y="7"/>
                      <a:pt x="28" y="8"/>
                      <a:pt x="30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2"/>
                      <a:pt x="26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16"/>
                      <a:pt x="41" y="12"/>
                      <a:pt x="38" y="8"/>
                    </a:cubicBezTo>
                    <a:lnTo>
                      <a:pt x="33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: Shape 115"/>
              <p:cNvSpPr/>
              <p:nvPr/>
            </p:nvSpPr>
            <p:spPr bwMode="auto">
              <a:xfrm>
                <a:off x="2940051" y="4619625"/>
                <a:ext cx="82550" cy="98425"/>
              </a:xfrm>
              <a:custGeom>
                <a:avLst/>
                <a:gdLst/>
                <a:ahLst/>
                <a:cxnLst>
                  <a:cxn ang="0">
                    <a:pos x="52" y="11"/>
                  </a:cxn>
                  <a:cxn ang="0">
                    <a:pos x="42" y="13"/>
                  </a:cxn>
                  <a:cxn ang="0">
                    <a:pos x="40" y="0"/>
                  </a:cxn>
                  <a:cxn ang="0">
                    <a:pos x="31" y="13"/>
                  </a:cxn>
                  <a:cxn ang="0">
                    <a:pos x="29" y="22"/>
                  </a:cxn>
                  <a:cxn ang="0">
                    <a:pos x="2" y="55"/>
                  </a:cxn>
                  <a:cxn ang="0">
                    <a:pos x="0" y="62"/>
                  </a:cxn>
                  <a:cxn ang="0">
                    <a:pos x="7" y="60"/>
                  </a:cxn>
                  <a:cxn ang="0">
                    <a:pos x="34" y="26"/>
                  </a:cxn>
                  <a:cxn ang="0">
                    <a:pos x="43" y="24"/>
                  </a:cxn>
                  <a:cxn ang="0">
                    <a:pos x="52" y="11"/>
                  </a:cxn>
                </a:cxnLst>
                <a:rect l="0" t="0" r="r" b="b"/>
                <a:pathLst>
                  <a:path w="52" h="62">
                    <a:moveTo>
                      <a:pt x="52" y="11"/>
                    </a:moveTo>
                    <a:lnTo>
                      <a:pt x="42" y="13"/>
                    </a:lnTo>
                    <a:lnTo>
                      <a:pt x="40" y="0"/>
                    </a:lnTo>
                    <a:lnTo>
                      <a:pt x="31" y="13"/>
                    </a:lnTo>
                    <a:lnTo>
                      <a:pt x="29" y="22"/>
                    </a:lnTo>
                    <a:lnTo>
                      <a:pt x="2" y="55"/>
                    </a:lnTo>
                    <a:lnTo>
                      <a:pt x="0" y="62"/>
                    </a:lnTo>
                    <a:lnTo>
                      <a:pt x="7" y="60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" name="Group 116"/>
            <p:cNvGrpSpPr/>
            <p:nvPr/>
          </p:nvGrpSpPr>
          <p:grpSpPr>
            <a:xfrm>
              <a:off x="2339736" y="1748410"/>
              <a:ext cx="438772" cy="360092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30" name="Oval 117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: Shape 118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Oval 119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: Shape 120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Oval 121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: Shape 122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Freeform: Shape 123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Freeform: Shape 124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8" name="Arc 133"/>
          <p:cNvSpPr/>
          <p:nvPr/>
        </p:nvSpPr>
        <p:spPr>
          <a:xfrm>
            <a:off x="9149979" y="2559042"/>
            <a:ext cx="2094881" cy="2094883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Arc 134"/>
          <p:cNvSpPr/>
          <p:nvPr/>
        </p:nvSpPr>
        <p:spPr>
          <a:xfrm flipH="1" flipV="1">
            <a:off x="1141335" y="2582503"/>
            <a:ext cx="2094881" cy="2094883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1"/>
          <p:cNvSpPr/>
          <p:nvPr/>
        </p:nvSpPr>
        <p:spPr>
          <a:xfrm flipH="1">
            <a:off x="847365" y="2965821"/>
            <a:ext cx="10358120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Straight Connector 32"/>
          <p:cNvCxnSpPr/>
          <p:nvPr/>
        </p:nvCxnSpPr>
        <p:spPr>
          <a:xfrm flipV="1">
            <a:off x="2645940" y="2981101"/>
            <a:ext cx="0" cy="601663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2"/>
          <p:cNvCxnSpPr/>
          <p:nvPr/>
        </p:nvCxnSpPr>
        <p:spPr>
          <a:xfrm flipV="1">
            <a:off x="4935115" y="2981101"/>
            <a:ext cx="0" cy="601663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2"/>
          <p:cNvCxnSpPr/>
          <p:nvPr/>
        </p:nvCxnSpPr>
        <p:spPr>
          <a:xfrm flipV="1">
            <a:off x="7254453" y="2981101"/>
            <a:ext cx="0" cy="601663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0"/>
          <p:cNvSpPr/>
          <p:nvPr/>
        </p:nvSpPr>
        <p:spPr>
          <a:xfrm>
            <a:off x="1834731" y="3689124"/>
            <a:ext cx="1614487" cy="3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7" name="圆角矩形 11"/>
          <p:cNvSpPr/>
          <p:nvPr/>
        </p:nvSpPr>
        <p:spPr>
          <a:xfrm>
            <a:off x="4128666" y="3689124"/>
            <a:ext cx="1612900" cy="344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8" name="圆角矩形 12"/>
          <p:cNvSpPr/>
          <p:nvPr/>
        </p:nvSpPr>
        <p:spPr>
          <a:xfrm>
            <a:off x="6422603" y="3689124"/>
            <a:ext cx="1612900" cy="3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9" name="Sev01"/>
          <p:cNvSpPr>
            <a:spLocks noChangeAspect="1"/>
          </p:cNvSpPr>
          <p:nvPr/>
        </p:nvSpPr>
        <p:spPr>
          <a:xfrm>
            <a:off x="6968705" y="2246087"/>
            <a:ext cx="520700" cy="5207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Freeform 105"/>
          <p:cNvSpPr>
            <a:spLocks noEditPoints="1"/>
          </p:cNvSpPr>
          <p:nvPr/>
        </p:nvSpPr>
        <p:spPr bwMode="auto">
          <a:xfrm>
            <a:off x="7084592" y="2363562"/>
            <a:ext cx="290512" cy="28574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91427" tIns="45715" rIns="91427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3C8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Sev01"/>
          <p:cNvSpPr>
            <a:spLocks noChangeAspect="1"/>
          </p:cNvSpPr>
          <p:nvPr/>
        </p:nvSpPr>
        <p:spPr>
          <a:xfrm>
            <a:off x="2385593" y="2246087"/>
            <a:ext cx="519112" cy="5207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2498304" y="2358800"/>
            <a:ext cx="293688" cy="295275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7" tIns="45715" rIns="91427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4676355" y="2246087"/>
            <a:ext cx="520700" cy="5207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135"/>
          <p:cNvSpPr>
            <a:spLocks noEditPoints="1"/>
          </p:cNvSpPr>
          <p:nvPr/>
        </p:nvSpPr>
        <p:spPr bwMode="auto">
          <a:xfrm>
            <a:off x="4781128" y="2360387"/>
            <a:ext cx="311149" cy="292100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7" tIns="45715" rIns="91427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Straight Connector 32"/>
          <p:cNvCxnSpPr/>
          <p:nvPr/>
        </p:nvCxnSpPr>
        <p:spPr>
          <a:xfrm flipV="1">
            <a:off x="9599191" y="2981101"/>
            <a:ext cx="0" cy="601663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25"/>
          <p:cNvSpPr/>
          <p:nvPr/>
        </p:nvSpPr>
        <p:spPr>
          <a:xfrm>
            <a:off x="8767341" y="3689124"/>
            <a:ext cx="1612900" cy="3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17" name="Sev01"/>
          <p:cNvSpPr>
            <a:spLocks noChangeAspect="1"/>
          </p:cNvSpPr>
          <p:nvPr/>
        </p:nvSpPr>
        <p:spPr>
          <a:xfrm>
            <a:off x="9313441" y="2246087"/>
            <a:ext cx="520700" cy="5207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478809" y="4259040"/>
            <a:ext cx="2243329" cy="1200318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026426" y="4259040"/>
            <a:ext cx="2243329" cy="1200318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3752617" y="4259040"/>
            <a:ext cx="2243329" cy="1200318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371164" y="4259040"/>
            <a:ext cx="2243329" cy="1200318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这里输入简单的文字概述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流程图: 联系 13"/>
          <p:cNvSpPr/>
          <p:nvPr/>
        </p:nvSpPr>
        <p:spPr>
          <a:xfrm>
            <a:off x="9492828" y="2864894"/>
            <a:ext cx="234949" cy="234949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流程图: 联系 35"/>
          <p:cNvSpPr/>
          <p:nvPr/>
        </p:nvSpPr>
        <p:spPr>
          <a:xfrm>
            <a:off x="7133963" y="2864895"/>
            <a:ext cx="234949" cy="234949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流程图: 联系 36"/>
          <p:cNvSpPr/>
          <p:nvPr/>
        </p:nvSpPr>
        <p:spPr>
          <a:xfrm>
            <a:off x="4829228" y="2864894"/>
            <a:ext cx="234949" cy="23494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流程图: 联系 37"/>
          <p:cNvSpPr/>
          <p:nvPr/>
        </p:nvSpPr>
        <p:spPr>
          <a:xfrm>
            <a:off x="2545452" y="2880567"/>
            <a:ext cx="234949" cy="234949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9444092" y="2334362"/>
            <a:ext cx="259397" cy="352921"/>
          </a:xfrm>
          <a:custGeom>
            <a:avLst/>
            <a:gdLst>
              <a:gd name="T0" fmla="*/ 924118 w 4423"/>
              <a:gd name="T1" fmla="*/ 36732 h 6016"/>
              <a:gd name="T2" fmla="*/ 1145021 w 4423"/>
              <a:gd name="T3" fmla="*/ 159911 h 6016"/>
              <a:gd name="T4" fmla="*/ 1298196 w 4423"/>
              <a:gd name="T5" fmla="*/ 337238 h 6016"/>
              <a:gd name="T6" fmla="*/ 1388709 w 4423"/>
              <a:gd name="T7" fmla="*/ 576313 h 6016"/>
              <a:gd name="T8" fmla="*/ 1388709 w 4423"/>
              <a:gd name="T9" fmla="*/ 824571 h 6016"/>
              <a:gd name="T10" fmla="*/ 1298196 w 4423"/>
              <a:gd name="T11" fmla="*/ 1063646 h 6016"/>
              <a:gd name="T12" fmla="*/ 1145021 w 4423"/>
              <a:gd name="T13" fmla="*/ 1240973 h 6016"/>
              <a:gd name="T14" fmla="*/ 924118 w 4423"/>
              <a:gd name="T15" fmla="*/ 1364152 h 6016"/>
              <a:gd name="T16" fmla="*/ 681695 w 4423"/>
              <a:gd name="T17" fmla="*/ 1400568 h 6016"/>
              <a:gd name="T18" fmla="*/ 427246 w 4423"/>
              <a:gd name="T19" fmla="*/ 1345786 h 6016"/>
              <a:gd name="T20" fmla="*/ 216788 w 4423"/>
              <a:gd name="T21" fmla="*/ 1207408 h 6016"/>
              <a:gd name="T22" fmla="*/ 76271 w 4423"/>
              <a:gd name="T23" fmla="*/ 1019314 h 6016"/>
              <a:gd name="T24" fmla="*/ 3165 w 4423"/>
              <a:gd name="T25" fmla="*/ 772006 h 6016"/>
              <a:gd name="T26" fmla="*/ 21837 w 4423"/>
              <a:gd name="T27" fmla="*/ 525648 h 6016"/>
              <a:gd name="T28" fmla="*/ 128807 w 4423"/>
              <a:gd name="T29" fmla="*/ 295123 h 6016"/>
              <a:gd name="T30" fmla="*/ 294642 w 4423"/>
              <a:gd name="T31" fmla="*/ 129195 h 6016"/>
              <a:gd name="T32" fmla="*/ 524722 w 4423"/>
              <a:gd name="T33" fmla="*/ 22166 h 6016"/>
              <a:gd name="T34" fmla="*/ 562066 w 4423"/>
              <a:gd name="T35" fmla="*/ 756490 h 6016"/>
              <a:gd name="T36" fmla="*/ 647199 w 4423"/>
              <a:gd name="T37" fmla="*/ 616528 h 6016"/>
              <a:gd name="T38" fmla="*/ 744675 w 4423"/>
              <a:gd name="T39" fmla="*/ 527232 h 6016"/>
              <a:gd name="T40" fmla="*/ 654795 w 4423"/>
              <a:gd name="T41" fmla="*/ 535781 h 6016"/>
              <a:gd name="T42" fmla="*/ 563016 w 4423"/>
              <a:gd name="T43" fmla="*/ 609245 h 6016"/>
              <a:gd name="T44" fmla="*/ 531052 w 4423"/>
              <a:gd name="T45" fmla="*/ 702025 h 6016"/>
              <a:gd name="T46" fmla="*/ 825693 w 4423"/>
              <a:gd name="T47" fmla="*/ 1480682 h 6016"/>
              <a:gd name="T48" fmla="*/ 683594 w 4423"/>
              <a:gd name="T49" fmla="*/ 1494614 h 6016"/>
              <a:gd name="T50" fmla="*/ 683278 w 4423"/>
              <a:gd name="T51" fmla="*/ 380620 h 6016"/>
              <a:gd name="T52" fmla="*/ 495922 w 4423"/>
              <a:gd name="T53" fmla="*/ 453451 h 6016"/>
              <a:gd name="T54" fmla="*/ 386104 w 4423"/>
              <a:gd name="T55" fmla="*/ 636161 h 6016"/>
              <a:gd name="T56" fmla="*/ 386104 w 4423"/>
              <a:gd name="T57" fmla="*/ 764723 h 6016"/>
              <a:gd name="T58" fmla="*/ 495922 w 4423"/>
              <a:gd name="T59" fmla="*/ 947434 h 6016"/>
              <a:gd name="T60" fmla="*/ 683278 w 4423"/>
              <a:gd name="T61" fmla="*/ 1020264 h 6016"/>
              <a:gd name="T62" fmla="*/ 838669 w 4423"/>
              <a:gd name="T63" fmla="*/ 988915 h 6016"/>
              <a:gd name="T64" fmla="*/ 988047 w 4423"/>
              <a:gd name="T65" fmla="*/ 839454 h 6016"/>
              <a:gd name="T66" fmla="*/ 1019378 w 4423"/>
              <a:gd name="T67" fmla="*/ 683976 h 6016"/>
              <a:gd name="T68" fmla="*/ 946588 w 4423"/>
              <a:gd name="T69" fmla="*/ 496833 h 6016"/>
              <a:gd name="T70" fmla="*/ 764296 w 4423"/>
              <a:gd name="T71" fmla="*/ 386636 h 6016"/>
              <a:gd name="T72" fmla="*/ 814617 w 4423"/>
              <a:gd name="T73" fmla="*/ 511082 h 6016"/>
              <a:gd name="T74" fmla="*/ 666188 w 4423"/>
              <a:gd name="T75" fmla="*/ 481316 h 6016"/>
              <a:gd name="T76" fmla="*/ 535799 w 4423"/>
              <a:gd name="T77" fmla="*/ 551614 h 6016"/>
              <a:gd name="T78" fmla="*/ 478200 w 4423"/>
              <a:gd name="T79" fmla="*/ 700442 h 6016"/>
              <a:gd name="T80" fmla="*/ 528836 w 4423"/>
              <a:gd name="T81" fmla="*/ 841354 h 6016"/>
              <a:gd name="T82" fmla="*/ 655111 w 4423"/>
              <a:gd name="T83" fmla="*/ 917351 h 6016"/>
              <a:gd name="T84" fmla="*/ 805122 w 4423"/>
              <a:gd name="T85" fmla="*/ 895185 h 6016"/>
              <a:gd name="T86" fmla="*/ 903864 w 4423"/>
              <a:gd name="T87" fmla="*/ 786889 h 6016"/>
              <a:gd name="T88" fmla="*/ 911459 w 4423"/>
              <a:gd name="T89" fmla="*/ 634261 h 6016"/>
              <a:gd name="T90" fmla="*/ 993427 w 4423"/>
              <a:gd name="T91" fmla="*/ 376503 h 6016"/>
              <a:gd name="T92" fmla="*/ 860190 w 4423"/>
              <a:gd name="T93" fmla="*/ 293223 h 6016"/>
              <a:gd name="T94" fmla="*/ 699735 w 4423"/>
              <a:gd name="T95" fmla="*/ 263141 h 6016"/>
              <a:gd name="T96" fmla="*/ 549724 w 4423"/>
              <a:gd name="T97" fmla="*/ 289740 h 6016"/>
              <a:gd name="T98" fmla="*/ 413638 w 4423"/>
              <a:gd name="T99" fmla="*/ 369854 h 6016"/>
              <a:gd name="T100" fmla="*/ 320593 w 4423"/>
              <a:gd name="T101" fmla="*/ 482583 h 6016"/>
              <a:gd name="T102" fmla="*/ 267741 w 4423"/>
              <a:gd name="T103" fmla="*/ 633628 h 6016"/>
              <a:gd name="T104" fmla="*/ 271855 w 4423"/>
              <a:gd name="T105" fmla="*/ 788789 h 6016"/>
              <a:gd name="T106" fmla="*/ 331670 w 4423"/>
              <a:gd name="T107" fmla="*/ 936034 h 6016"/>
              <a:gd name="T108" fmla="*/ 430095 w 4423"/>
              <a:gd name="T109" fmla="*/ 1044647 h 6016"/>
              <a:gd name="T110" fmla="*/ 569662 w 4423"/>
              <a:gd name="T111" fmla="*/ 1118111 h 6016"/>
              <a:gd name="T112" fmla="*/ 722521 w 4423"/>
              <a:gd name="T113" fmla="*/ 1137110 h 6016"/>
              <a:gd name="T114" fmla="*/ 879811 w 4423"/>
              <a:gd name="T115" fmla="*/ 1099112 h 6016"/>
              <a:gd name="T116" fmla="*/ 1008618 w 4423"/>
              <a:gd name="T117" fmla="*/ 1009815 h 6016"/>
              <a:gd name="T118" fmla="*/ 1093434 w 4423"/>
              <a:gd name="T119" fmla="*/ 890119 h 6016"/>
              <a:gd name="T120" fmla="*/ 1135526 w 4423"/>
              <a:gd name="T121" fmla="*/ 734008 h 6016"/>
              <a:gd name="T122" fmla="*/ 1120019 w 4423"/>
              <a:gd name="T123" fmla="*/ 580746 h 6016"/>
              <a:gd name="T124" fmla="*/ 1050077 w 4423"/>
              <a:gd name="T125" fmla="*/ 438885 h 60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23" h="6016">
                <a:moveTo>
                  <a:pt x="2211" y="0"/>
                </a:moveTo>
                <a:lnTo>
                  <a:pt x="2211" y="0"/>
                </a:lnTo>
                <a:lnTo>
                  <a:pt x="2268" y="1"/>
                </a:lnTo>
                <a:lnTo>
                  <a:pt x="2325" y="4"/>
                </a:lnTo>
                <a:lnTo>
                  <a:pt x="2382" y="7"/>
                </a:lnTo>
                <a:lnTo>
                  <a:pt x="2437" y="12"/>
                </a:lnTo>
                <a:lnTo>
                  <a:pt x="2492" y="18"/>
                </a:lnTo>
                <a:lnTo>
                  <a:pt x="2548" y="26"/>
                </a:lnTo>
                <a:lnTo>
                  <a:pt x="2603" y="34"/>
                </a:lnTo>
                <a:lnTo>
                  <a:pt x="2657" y="45"/>
                </a:lnTo>
                <a:lnTo>
                  <a:pt x="2710" y="57"/>
                </a:lnTo>
                <a:lnTo>
                  <a:pt x="2764" y="70"/>
                </a:lnTo>
                <a:lnTo>
                  <a:pt x="2817" y="84"/>
                </a:lnTo>
                <a:lnTo>
                  <a:pt x="2869" y="99"/>
                </a:lnTo>
                <a:lnTo>
                  <a:pt x="2920" y="116"/>
                </a:lnTo>
                <a:lnTo>
                  <a:pt x="2971" y="134"/>
                </a:lnTo>
                <a:lnTo>
                  <a:pt x="3022" y="154"/>
                </a:lnTo>
                <a:lnTo>
                  <a:pt x="3072" y="174"/>
                </a:lnTo>
                <a:lnTo>
                  <a:pt x="3121" y="195"/>
                </a:lnTo>
                <a:lnTo>
                  <a:pt x="3170" y="219"/>
                </a:lnTo>
                <a:lnTo>
                  <a:pt x="3218" y="242"/>
                </a:lnTo>
                <a:lnTo>
                  <a:pt x="3265" y="267"/>
                </a:lnTo>
                <a:lnTo>
                  <a:pt x="3312" y="293"/>
                </a:lnTo>
                <a:lnTo>
                  <a:pt x="3357" y="321"/>
                </a:lnTo>
                <a:lnTo>
                  <a:pt x="3403" y="348"/>
                </a:lnTo>
                <a:lnTo>
                  <a:pt x="3448" y="378"/>
                </a:lnTo>
                <a:lnTo>
                  <a:pt x="3492" y="408"/>
                </a:lnTo>
                <a:lnTo>
                  <a:pt x="3534" y="440"/>
                </a:lnTo>
                <a:lnTo>
                  <a:pt x="3577" y="472"/>
                </a:lnTo>
                <a:lnTo>
                  <a:pt x="3618" y="505"/>
                </a:lnTo>
                <a:lnTo>
                  <a:pt x="3659" y="540"/>
                </a:lnTo>
                <a:lnTo>
                  <a:pt x="3698" y="575"/>
                </a:lnTo>
                <a:lnTo>
                  <a:pt x="3736" y="611"/>
                </a:lnTo>
                <a:lnTo>
                  <a:pt x="3775" y="649"/>
                </a:lnTo>
                <a:lnTo>
                  <a:pt x="3812" y="686"/>
                </a:lnTo>
                <a:lnTo>
                  <a:pt x="3848" y="725"/>
                </a:lnTo>
                <a:lnTo>
                  <a:pt x="3883" y="765"/>
                </a:lnTo>
                <a:lnTo>
                  <a:pt x="3917" y="805"/>
                </a:lnTo>
                <a:lnTo>
                  <a:pt x="3951" y="846"/>
                </a:lnTo>
                <a:lnTo>
                  <a:pt x="3983" y="889"/>
                </a:lnTo>
                <a:lnTo>
                  <a:pt x="4014" y="932"/>
                </a:lnTo>
                <a:lnTo>
                  <a:pt x="4045" y="975"/>
                </a:lnTo>
                <a:lnTo>
                  <a:pt x="4074" y="1020"/>
                </a:lnTo>
                <a:lnTo>
                  <a:pt x="4102" y="1065"/>
                </a:lnTo>
                <a:lnTo>
                  <a:pt x="4130" y="1111"/>
                </a:lnTo>
                <a:lnTo>
                  <a:pt x="4156" y="1157"/>
                </a:lnTo>
                <a:lnTo>
                  <a:pt x="4181" y="1205"/>
                </a:lnTo>
                <a:lnTo>
                  <a:pt x="4205" y="1253"/>
                </a:lnTo>
                <a:lnTo>
                  <a:pt x="4227" y="1302"/>
                </a:lnTo>
                <a:lnTo>
                  <a:pt x="4249" y="1351"/>
                </a:lnTo>
                <a:lnTo>
                  <a:pt x="4270" y="1401"/>
                </a:lnTo>
                <a:lnTo>
                  <a:pt x="4289" y="1451"/>
                </a:lnTo>
                <a:lnTo>
                  <a:pt x="4307" y="1502"/>
                </a:lnTo>
                <a:lnTo>
                  <a:pt x="4323" y="1554"/>
                </a:lnTo>
                <a:lnTo>
                  <a:pt x="4339" y="1606"/>
                </a:lnTo>
                <a:lnTo>
                  <a:pt x="4353" y="1660"/>
                </a:lnTo>
                <a:lnTo>
                  <a:pt x="4366" y="1713"/>
                </a:lnTo>
                <a:lnTo>
                  <a:pt x="4378" y="1766"/>
                </a:lnTo>
                <a:lnTo>
                  <a:pt x="4388" y="1820"/>
                </a:lnTo>
                <a:lnTo>
                  <a:pt x="4397" y="1875"/>
                </a:lnTo>
                <a:lnTo>
                  <a:pt x="4405" y="1930"/>
                </a:lnTo>
                <a:lnTo>
                  <a:pt x="4411" y="1985"/>
                </a:lnTo>
                <a:lnTo>
                  <a:pt x="4416" y="2042"/>
                </a:lnTo>
                <a:lnTo>
                  <a:pt x="4420" y="2098"/>
                </a:lnTo>
                <a:lnTo>
                  <a:pt x="4422" y="2155"/>
                </a:lnTo>
                <a:lnTo>
                  <a:pt x="4423" y="2212"/>
                </a:lnTo>
                <a:lnTo>
                  <a:pt x="4422" y="2270"/>
                </a:lnTo>
                <a:lnTo>
                  <a:pt x="4420" y="2326"/>
                </a:lnTo>
                <a:lnTo>
                  <a:pt x="4416" y="2382"/>
                </a:lnTo>
                <a:lnTo>
                  <a:pt x="4411" y="2438"/>
                </a:lnTo>
                <a:lnTo>
                  <a:pt x="4405" y="2494"/>
                </a:lnTo>
                <a:lnTo>
                  <a:pt x="4397" y="2548"/>
                </a:lnTo>
                <a:lnTo>
                  <a:pt x="4388" y="2604"/>
                </a:lnTo>
                <a:lnTo>
                  <a:pt x="4378" y="2658"/>
                </a:lnTo>
                <a:lnTo>
                  <a:pt x="4366" y="2711"/>
                </a:lnTo>
                <a:lnTo>
                  <a:pt x="4353" y="2764"/>
                </a:lnTo>
                <a:lnTo>
                  <a:pt x="4339" y="2818"/>
                </a:lnTo>
                <a:lnTo>
                  <a:pt x="4323" y="2870"/>
                </a:lnTo>
                <a:lnTo>
                  <a:pt x="4307" y="2921"/>
                </a:lnTo>
                <a:lnTo>
                  <a:pt x="4289" y="2972"/>
                </a:lnTo>
                <a:lnTo>
                  <a:pt x="4270" y="3023"/>
                </a:lnTo>
                <a:lnTo>
                  <a:pt x="4249" y="3073"/>
                </a:lnTo>
                <a:lnTo>
                  <a:pt x="4227" y="3122"/>
                </a:lnTo>
                <a:lnTo>
                  <a:pt x="4205" y="3171"/>
                </a:lnTo>
                <a:lnTo>
                  <a:pt x="4181" y="3219"/>
                </a:lnTo>
                <a:lnTo>
                  <a:pt x="4156" y="3267"/>
                </a:lnTo>
                <a:lnTo>
                  <a:pt x="4130" y="3313"/>
                </a:lnTo>
                <a:lnTo>
                  <a:pt x="4102" y="3359"/>
                </a:lnTo>
                <a:lnTo>
                  <a:pt x="4074" y="3404"/>
                </a:lnTo>
                <a:lnTo>
                  <a:pt x="4045" y="3449"/>
                </a:lnTo>
                <a:lnTo>
                  <a:pt x="4014" y="3492"/>
                </a:lnTo>
                <a:lnTo>
                  <a:pt x="3983" y="3535"/>
                </a:lnTo>
                <a:lnTo>
                  <a:pt x="3951" y="3578"/>
                </a:lnTo>
                <a:lnTo>
                  <a:pt x="3917" y="3619"/>
                </a:lnTo>
                <a:lnTo>
                  <a:pt x="3883" y="3660"/>
                </a:lnTo>
                <a:lnTo>
                  <a:pt x="3848" y="3699"/>
                </a:lnTo>
                <a:lnTo>
                  <a:pt x="3812" y="3738"/>
                </a:lnTo>
                <a:lnTo>
                  <a:pt x="3775" y="3776"/>
                </a:lnTo>
                <a:lnTo>
                  <a:pt x="3736" y="3813"/>
                </a:lnTo>
                <a:lnTo>
                  <a:pt x="3698" y="3849"/>
                </a:lnTo>
                <a:lnTo>
                  <a:pt x="3659" y="3884"/>
                </a:lnTo>
                <a:lnTo>
                  <a:pt x="3618" y="3919"/>
                </a:lnTo>
                <a:lnTo>
                  <a:pt x="3577" y="3952"/>
                </a:lnTo>
                <a:lnTo>
                  <a:pt x="3534" y="3984"/>
                </a:lnTo>
                <a:lnTo>
                  <a:pt x="3492" y="4016"/>
                </a:lnTo>
                <a:lnTo>
                  <a:pt x="3448" y="4046"/>
                </a:lnTo>
                <a:lnTo>
                  <a:pt x="3403" y="4076"/>
                </a:lnTo>
                <a:lnTo>
                  <a:pt x="3357" y="4103"/>
                </a:lnTo>
                <a:lnTo>
                  <a:pt x="3312" y="4131"/>
                </a:lnTo>
                <a:lnTo>
                  <a:pt x="3265" y="4157"/>
                </a:lnTo>
                <a:lnTo>
                  <a:pt x="3218" y="4182"/>
                </a:lnTo>
                <a:lnTo>
                  <a:pt x="3170" y="4206"/>
                </a:lnTo>
                <a:lnTo>
                  <a:pt x="3121" y="4229"/>
                </a:lnTo>
                <a:lnTo>
                  <a:pt x="3072" y="4250"/>
                </a:lnTo>
                <a:lnTo>
                  <a:pt x="3022" y="4270"/>
                </a:lnTo>
                <a:lnTo>
                  <a:pt x="2971" y="4290"/>
                </a:lnTo>
                <a:lnTo>
                  <a:pt x="2920" y="4308"/>
                </a:lnTo>
                <a:lnTo>
                  <a:pt x="2869" y="4325"/>
                </a:lnTo>
                <a:lnTo>
                  <a:pt x="2817" y="4340"/>
                </a:lnTo>
                <a:lnTo>
                  <a:pt x="2764" y="4355"/>
                </a:lnTo>
                <a:lnTo>
                  <a:pt x="2710" y="4367"/>
                </a:lnTo>
                <a:lnTo>
                  <a:pt x="2657" y="4379"/>
                </a:lnTo>
                <a:lnTo>
                  <a:pt x="2603" y="4390"/>
                </a:lnTo>
                <a:lnTo>
                  <a:pt x="2548" y="4398"/>
                </a:lnTo>
                <a:lnTo>
                  <a:pt x="2492" y="4406"/>
                </a:lnTo>
                <a:lnTo>
                  <a:pt x="2437" y="4412"/>
                </a:lnTo>
                <a:lnTo>
                  <a:pt x="2382" y="4417"/>
                </a:lnTo>
                <a:lnTo>
                  <a:pt x="2325" y="4421"/>
                </a:lnTo>
                <a:lnTo>
                  <a:pt x="2268" y="4423"/>
                </a:lnTo>
                <a:lnTo>
                  <a:pt x="2211" y="4424"/>
                </a:lnTo>
                <a:lnTo>
                  <a:pt x="2154" y="4423"/>
                </a:lnTo>
                <a:lnTo>
                  <a:pt x="2097" y="4421"/>
                </a:lnTo>
                <a:lnTo>
                  <a:pt x="2041" y="4417"/>
                </a:lnTo>
                <a:lnTo>
                  <a:pt x="1985" y="4412"/>
                </a:lnTo>
                <a:lnTo>
                  <a:pt x="1929" y="4406"/>
                </a:lnTo>
                <a:lnTo>
                  <a:pt x="1874" y="4398"/>
                </a:lnTo>
                <a:lnTo>
                  <a:pt x="1820" y="4390"/>
                </a:lnTo>
                <a:lnTo>
                  <a:pt x="1765" y="4379"/>
                </a:lnTo>
                <a:lnTo>
                  <a:pt x="1711" y="4367"/>
                </a:lnTo>
                <a:lnTo>
                  <a:pt x="1658" y="4355"/>
                </a:lnTo>
                <a:lnTo>
                  <a:pt x="1606" y="4340"/>
                </a:lnTo>
                <a:lnTo>
                  <a:pt x="1554" y="4325"/>
                </a:lnTo>
                <a:lnTo>
                  <a:pt x="1501" y="4308"/>
                </a:lnTo>
                <a:lnTo>
                  <a:pt x="1450" y="4290"/>
                </a:lnTo>
                <a:lnTo>
                  <a:pt x="1400" y="4270"/>
                </a:lnTo>
                <a:lnTo>
                  <a:pt x="1350" y="4250"/>
                </a:lnTo>
                <a:lnTo>
                  <a:pt x="1301" y="4229"/>
                </a:lnTo>
                <a:lnTo>
                  <a:pt x="1252" y="4206"/>
                </a:lnTo>
                <a:lnTo>
                  <a:pt x="1204" y="4182"/>
                </a:lnTo>
                <a:lnTo>
                  <a:pt x="1157" y="4157"/>
                </a:lnTo>
                <a:lnTo>
                  <a:pt x="1110" y="4131"/>
                </a:lnTo>
                <a:lnTo>
                  <a:pt x="1064" y="4103"/>
                </a:lnTo>
                <a:lnTo>
                  <a:pt x="1019" y="4076"/>
                </a:lnTo>
                <a:lnTo>
                  <a:pt x="975" y="4046"/>
                </a:lnTo>
                <a:lnTo>
                  <a:pt x="931" y="4016"/>
                </a:lnTo>
                <a:lnTo>
                  <a:pt x="887" y="3984"/>
                </a:lnTo>
                <a:lnTo>
                  <a:pt x="846" y="3952"/>
                </a:lnTo>
                <a:lnTo>
                  <a:pt x="804" y="3919"/>
                </a:lnTo>
                <a:lnTo>
                  <a:pt x="764" y="3884"/>
                </a:lnTo>
                <a:lnTo>
                  <a:pt x="725" y="3849"/>
                </a:lnTo>
                <a:lnTo>
                  <a:pt x="685" y="3813"/>
                </a:lnTo>
                <a:lnTo>
                  <a:pt x="647" y="3776"/>
                </a:lnTo>
                <a:lnTo>
                  <a:pt x="611" y="3738"/>
                </a:lnTo>
                <a:lnTo>
                  <a:pt x="574" y="3699"/>
                </a:lnTo>
                <a:lnTo>
                  <a:pt x="538" y="3660"/>
                </a:lnTo>
                <a:lnTo>
                  <a:pt x="504" y="3619"/>
                </a:lnTo>
                <a:lnTo>
                  <a:pt x="471" y="3578"/>
                </a:lnTo>
                <a:lnTo>
                  <a:pt x="439" y="3535"/>
                </a:lnTo>
                <a:lnTo>
                  <a:pt x="407" y="3492"/>
                </a:lnTo>
                <a:lnTo>
                  <a:pt x="378" y="3449"/>
                </a:lnTo>
                <a:lnTo>
                  <a:pt x="348" y="3404"/>
                </a:lnTo>
                <a:lnTo>
                  <a:pt x="320" y="3359"/>
                </a:lnTo>
                <a:lnTo>
                  <a:pt x="292" y="3313"/>
                </a:lnTo>
                <a:lnTo>
                  <a:pt x="267" y="3267"/>
                </a:lnTo>
                <a:lnTo>
                  <a:pt x="241" y="3219"/>
                </a:lnTo>
                <a:lnTo>
                  <a:pt x="218" y="3171"/>
                </a:lnTo>
                <a:lnTo>
                  <a:pt x="195" y="3122"/>
                </a:lnTo>
                <a:lnTo>
                  <a:pt x="173" y="3073"/>
                </a:lnTo>
                <a:lnTo>
                  <a:pt x="153" y="3023"/>
                </a:lnTo>
                <a:lnTo>
                  <a:pt x="134" y="2972"/>
                </a:lnTo>
                <a:lnTo>
                  <a:pt x="116" y="2921"/>
                </a:lnTo>
                <a:lnTo>
                  <a:pt x="99" y="2870"/>
                </a:lnTo>
                <a:lnTo>
                  <a:pt x="84" y="2818"/>
                </a:lnTo>
                <a:lnTo>
                  <a:pt x="69" y="2764"/>
                </a:lnTo>
                <a:lnTo>
                  <a:pt x="56" y="2711"/>
                </a:lnTo>
                <a:lnTo>
                  <a:pt x="44" y="2658"/>
                </a:lnTo>
                <a:lnTo>
                  <a:pt x="34" y="2604"/>
                </a:lnTo>
                <a:lnTo>
                  <a:pt x="25" y="2548"/>
                </a:lnTo>
                <a:lnTo>
                  <a:pt x="17" y="2494"/>
                </a:lnTo>
                <a:lnTo>
                  <a:pt x="10" y="2438"/>
                </a:lnTo>
                <a:lnTo>
                  <a:pt x="6" y="2382"/>
                </a:lnTo>
                <a:lnTo>
                  <a:pt x="2" y="2326"/>
                </a:lnTo>
                <a:lnTo>
                  <a:pt x="0" y="2270"/>
                </a:lnTo>
                <a:lnTo>
                  <a:pt x="0" y="2212"/>
                </a:lnTo>
                <a:lnTo>
                  <a:pt x="0" y="2155"/>
                </a:lnTo>
                <a:lnTo>
                  <a:pt x="2" y="2098"/>
                </a:lnTo>
                <a:lnTo>
                  <a:pt x="6" y="2042"/>
                </a:lnTo>
                <a:lnTo>
                  <a:pt x="10" y="1985"/>
                </a:lnTo>
                <a:lnTo>
                  <a:pt x="17" y="1930"/>
                </a:lnTo>
                <a:lnTo>
                  <a:pt x="25" y="1875"/>
                </a:lnTo>
                <a:lnTo>
                  <a:pt x="34" y="1820"/>
                </a:lnTo>
                <a:lnTo>
                  <a:pt x="44" y="1766"/>
                </a:lnTo>
                <a:lnTo>
                  <a:pt x="56" y="1713"/>
                </a:lnTo>
                <a:lnTo>
                  <a:pt x="69" y="1660"/>
                </a:lnTo>
                <a:lnTo>
                  <a:pt x="84" y="1606"/>
                </a:lnTo>
                <a:lnTo>
                  <a:pt x="99" y="1554"/>
                </a:lnTo>
                <a:lnTo>
                  <a:pt x="116" y="1502"/>
                </a:lnTo>
                <a:lnTo>
                  <a:pt x="134" y="1451"/>
                </a:lnTo>
                <a:lnTo>
                  <a:pt x="153" y="1401"/>
                </a:lnTo>
                <a:lnTo>
                  <a:pt x="173" y="1351"/>
                </a:lnTo>
                <a:lnTo>
                  <a:pt x="195" y="1302"/>
                </a:lnTo>
                <a:lnTo>
                  <a:pt x="218" y="1253"/>
                </a:lnTo>
                <a:lnTo>
                  <a:pt x="241" y="1205"/>
                </a:lnTo>
                <a:lnTo>
                  <a:pt x="267" y="1157"/>
                </a:lnTo>
                <a:lnTo>
                  <a:pt x="292" y="1111"/>
                </a:lnTo>
                <a:lnTo>
                  <a:pt x="320" y="1065"/>
                </a:lnTo>
                <a:lnTo>
                  <a:pt x="348" y="1020"/>
                </a:lnTo>
                <a:lnTo>
                  <a:pt x="378" y="975"/>
                </a:lnTo>
                <a:lnTo>
                  <a:pt x="407" y="932"/>
                </a:lnTo>
                <a:lnTo>
                  <a:pt x="439" y="889"/>
                </a:lnTo>
                <a:lnTo>
                  <a:pt x="471" y="846"/>
                </a:lnTo>
                <a:lnTo>
                  <a:pt x="504" y="805"/>
                </a:lnTo>
                <a:lnTo>
                  <a:pt x="538" y="765"/>
                </a:lnTo>
                <a:lnTo>
                  <a:pt x="574" y="725"/>
                </a:lnTo>
                <a:lnTo>
                  <a:pt x="611" y="686"/>
                </a:lnTo>
                <a:lnTo>
                  <a:pt x="647" y="649"/>
                </a:lnTo>
                <a:lnTo>
                  <a:pt x="685" y="611"/>
                </a:lnTo>
                <a:lnTo>
                  <a:pt x="725" y="575"/>
                </a:lnTo>
                <a:lnTo>
                  <a:pt x="764" y="540"/>
                </a:lnTo>
                <a:lnTo>
                  <a:pt x="804" y="505"/>
                </a:lnTo>
                <a:lnTo>
                  <a:pt x="846" y="472"/>
                </a:lnTo>
                <a:lnTo>
                  <a:pt x="887" y="440"/>
                </a:lnTo>
                <a:lnTo>
                  <a:pt x="931" y="408"/>
                </a:lnTo>
                <a:lnTo>
                  <a:pt x="975" y="378"/>
                </a:lnTo>
                <a:lnTo>
                  <a:pt x="1019" y="348"/>
                </a:lnTo>
                <a:lnTo>
                  <a:pt x="1064" y="321"/>
                </a:lnTo>
                <a:lnTo>
                  <a:pt x="1110" y="293"/>
                </a:lnTo>
                <a:lnTo>
                  <a:pt x="1157" y="267"/>
                </a:lnTo>
                <a:lnTo>
                  <a:pt x="1204" y="242"/>
                </a:lnTo>
                <a:lnTo>
                  <a:pt x="1252" y="219"/>
                </a:lnTo>
                <a:lnTo>
                  <a:pt x="1301" y="195"/>
                </a:lnTo>
                <a:lnTo>
                  <a:pt x="1350" y="174"/>
                </a:lnTo>
                <a:lnTo>
                  <a:pt x="1400" y="154"/>
                </a:lnTo>
                <a:lnTo>
                  <a:pt x="1450" y="134"/>
                </a:lnTo>
                <a:lnTo>
                  <a:pt x="1501" y="116"/>
                </a:lnTo>
                <a:lnTo>
                  <a:pt x="1554" y="99"/>
                </a:lnTo>
                <a:lnTo>
                  <a:pt x="1606" y="84"/>
                </a:lnTo>
                <a:lnTo>
                  <a:pt x="1658" y="70"/>
                </a:lnTo>
                <a:lnTo>
                  <a:pt x="1711" y="57"/>
                </a:lnTo>
                <a:lnTo>
                  <a:pt x="1765" y="45"/>
                </a:lnTo>
                <a:lnTo>
                  <a:pt x="1820" y="34"/>
                </a:lnTo>
                <a:lnTo>
                  <a:pt x="1874" y="26"/>
                </a:lnTo>
                <a:lnTo>
                  <a:pt x="1929" y="18"/>
                </a:lnTo>
                <a:lnTo>
                  <a:pt x="1985" y="12"/>
                </a:lnTo>
                <a:lnTo>
                  <a:pt x="2041" y="7"/>
                </a:lnTo>
                <a:lnTo>
                  <a:pt x="2097" y="4"/>
                </a:lnTo>
                <a:lnTo>
                  <a:pt x="2154" y="1"/>
                </a:lnTo>
                <a:lnTo>
                  <a:pt x="2211" y="0"/>
                </a:lnTo>
                <a:close/>
                <a:moveTo>
                  <a:pt x="1730" y="2519"/>
                </a:moveTo>
                <a:lnTo>
                  <a:pt x="1730" y="2519"/>
                </a:lnTo>
                <a:lnTo>
                  <a:pt x="1753" y="2453"/>
                </a:lnTo>
                <a:lnTo>
                  <a:pt x="1776" y="2389"/>
                </a:lnTo>
                <a:lnTo>
                  <a:pt x="1802" y="2327"/>
                </a:lnTo>
                <a:lnTo>
                  <a:pt x="1814" y="2297"/>
                </a:lnTo>
                <a:lnTo>
                  <a:pt x="1828" y="2267"/>
                </a:lnTo>
                <a:lnTo>
                  <a:pt x="1843" y="2238"/>
                </a:lnTo>
                <a:lnTo>
                  <a:pt x="1858" y="2210"/>
                </a:lnTo>
                <a:lnTo>
                  <a:pt x="1874" y="2181"/>
                </a:lnTo>
                <a:lnTo>
                  <a:pt x="1890" y="2153"/>
                </a:lnTo>
                <a:lnTo>
                  <a:pt x="1907" y="2126"/>
                </a:lnTo>
                <a:lnTo>
                  <a:pt x="1924" y="2099"/>
                </a:lnTo>
                <a:lnTo>
                  <a:pt x="1942" y="2073"/>
                </a:lnTo>
                <a:lnTo>
                  <a:pt x="1961" y="2047"/>
                </a:lnTo>
                <a:lnTo>
                  <a:pt x="1981" y="2022"/>
                </a:lnTo>
                <a:lnTo>
                  <a:pt x="2002" y="1996"/>
                </a:lnTo>
                <a:lnTo>
                  <a:pt x="2023" y="1971"/>
                </a:lnTo>
                <a:lnTo>
                  <a:pt x="2045" y="1947"/>
                </a:lnTo>
                <a:lnTo>
                  <a:pt x="2069" y="1923"/>
                </a:lnTo>
                <a:lnTo>
                  <a:pt x="2093" y="1899"/>
                </a:lnTo>
                <a:lnTo>
                  <a:pt x="2118" y="1875"/>
                </a:lnTo>
                <a:lnTo>
                  <a:pt x="2144" y="1852"/>
                </a:lnTo>
                <a:lnTo>
                  <a:pt x="2171" y="1829"/>
                </a:lnTo>
                <a:lnTo>
                  <a:pt x="2198" y="1807"/>
                </a:lnTo>
                <a:lnTo>
                  <a:pt x="2228" y="1784"/>
                </a:lnTo>
                <a:lnTo>
                  <a:pt x="2258" y="1762"/>
                </a:lnTo>
                <a:lnTo>
                  <a:pt x="2290" y="1739"/>
                </a:lnTo>
                <a:lnTo>
                  <a:pt x="2322" y="1718"/>
                </a:lnTo>
                <a:lnTo>
                  <a:pt x="2356" y="1696"/>
                </a:lnTo>
                <a:lnTo>
                  <a:pt x="2391" y="1675"/>
                </a:lnTo>
                <a:lnTo>
                  <a:pt x="2372" y="1669"/>
                </a:lnTo>
                <a:lnTo>
                  <a:pt x="2353" y="1665"/>
                </a:lnTo>
                <a:lnTo>
                  <a:pt x="2334" y="1662"/>
                </a:lnTo>
                <a:lnTo>
                  <a:pt x="2314" y="1660"/>
                </a:lnTo>
                <a:lnTo>
                  <a:pt x="2295" y="1658"/>
                </a:lnTo>
                <a:lnTo>
                  <a:pt x="2276" y="1656"/>
                </a:lnTo>
                <a:lnTo>
                  <a:pt x="2256" y="1655"/>
                </a:lnTo>
                <a:lnTo>
                  <a:pt x="2237" y="1656"/>
                </a:lnTo>
                <a:lnTo>
                  <a:pt x="2218" y="1658"/>
                </a:lnTo>
                <a:lnTo>
                  <a:pt x="2198" y="1659"/>
                </a:lnTo>
                <a:lnTo>
                  <a:pt x="2180" y="1662"/>
                </a:lnTo>
                <a:lnTo>
                  <a:pt x="2161" y="1665"/>
                </a:lnTo>
                <a:lnTo>
                  <a:pt x="2142" y="1669"/>
                </a:lnTo>
                <a:lnTo>
                  <a:pt x="2124" y="1673"/>
                </a:lnTo>
                <a:lnTo>
                  <a:pt x="2105" y="1679"/>
                </a:lnTo>
                <a:lnTo>
                  <a:pt x="2087" y="1684"/>
                </a:lnTo>
                <a:lnTo>
                  <a:pt x="2069" y="1692"/>
                </a:lnTo>
                <a:lnTo>
                  <a:pt x="2051" y="1698"/>
                </a:lnTo>
                <a:lnTo>
                  <a:pt x="2032" y="1706"/>
                </a:lnTo>
                <a:lnTo>
                  <a:pt x="2015" y="1715"/>
                </a:lnTo>
                <a:lnTo>
                  <a:pt x="1997" y="1723"/>
                </a:lnTo>
                <a:lnTo>
                  <a:pt x="1980" y="1733"/>
                </a:lnTo>
                <a:lnTo>
                  <a:pt x="1947" y="1754"/>
                </a:lnTo>
                <a:lnTo>
                  <a:pt x="1915" y="1778"/>
                </a:lnTo>
                <a:lnTo>
                  <a:pt x="1885" y="1802"/>
                </a:lnTo>
                <a:lnTo>
                  <a:pt x="1856" y="1830"/>
                </a:lnTo>
                <a:lnTo>
                  <a:pt x="1842" y="1845"/>
                </a:lnTo>
                <a:lnTo>
                  <a:pt x="1828" y="1860"/>
                </a:lnTo>
                <a:lnTo>
                  <a:pt x="1815" y="1875"/>
                </a:lnTo>
                <a:lnTo>
                  <a:pt x="1803" y="1891"/>
                </a:lnTo>
                <a:lnTo>
                  <a:pt x="1791" y="1907"/>
                </a:lnTo>
                <a:lnTo>
                  <a:pt x="1779" y="1924"/>
                </a:lnTo>
                <a:lnTo>
                  <a:pt x="1769" y="1941"/>
                </a:lnTo>
                <a:lnTo>
                  <a:pt x="1758" y="1958"/>
                </a:lnTo>
                <a:lnTo>
                  <a:pt x="1748" y="1976"/>
                </a:lnTo>
                <a:lnTo>
                  <a:pt x="1739" y="1994"/>
                </a:lnTo>
                <a:lnTo>
                  <a:pt x="1730" y="2013"/>
                </a:lnTo>
                <a:lnTo>
                  <a:pt x="1722" y="2032"/>
                </a:lnTo>
                <a:lnTo>
                  <a:pt x="1714" y="2051"/>
                </a:lnTo>
                <a:lnTo>
                  <a:pt x="1708" y="2070"/>
                </a:lnTo>
                <a:lnTo>
                  <a:pt x="1701" y="2091"/>
                </a:lnTo>
                <a:lnTo>
                  <a:pt x="1695" y="2111"/>
                </a:lnTo>
                <a:lnTo>
                  <a:pt x="1691" y="2132"/>
                </a:lnTo>
                <a:lnTo>
                  <a:pt x="1687" y="2152"/>
                </a:lnTo>
                <a:lnTo>
                  <a:pt x="1683" y="2174"/>
                </a:lnTo>
                <a:lnTo>
                  <a:pt x="1680" y="2195"/>
                </a:lnTo>
                <a:lnTo>
                  <a:pt x="1678" y="2217"/>
                </a:lnTo>
                <a:lnTo>
                  <a:pt x="1677" y="2240"/>
                </a:lnTo>
                <a:lnTo>
                  <a:pt x="1677" y="2261"/>
                </a:lnTo>
                <a:lnTo>
                  <a:pt x="1677" y="2284"/>
                </a:lnTo>
                <a:lnTo>
                  <a:pt x="1679" y="2307"/>
                </a:lnTo>
                <a:lnTo>
                  <a:pt x="1680" y="2329"/>
                </a:lnTo>
                <a:lnTo>
                  <a:pt x="1683" y="2353"/>
                </a:lnTo>
                <a:lnTo>
                  <a:pt x="1688" y="2376"/>
                </a:lnTo>
                <a:lnTo>
                  <a:pt x="1692" y="2399"/>
                </a:lnTo>
                <a:lnTo>
                  <a:pt x="1698" y="2423"/>
                </a:lnTo>
                <a:lnTo>
                  <a:pt x="1705" y="2446"/>
                </a:lnTo>
                <a:lnTo>
                  <a:pt x="1712" y="2471"/>
                </a:lnTo>
                <a:lnTo>
                  <a:pt x="1721" y="2494"/>
                </a:lnTo>
                <a:lnTo>
                  <a:pt x="1730" y="2519"/>
                </a:lnTo>
                <a:close/>
                <a:moveTo>
                  <a:pt x="2609" y="4676"/>
                </a:moveTo>
                <a:lnTo>
                  <a:pt x="2609" y="5036"/>
                </a:lnTo>
                <a:lnTo>
                  <a:pt x="3991" y="5281"/>
                </a:lnTo>
                <a:lnTo>
                  <a:pt x="3991" y="6016"/>
                </a:lnTo>
                <a:lnTo>
                  <a:pt x="501" y="6016"/>
                </a:lnTo>
                <a:lnTo>
                  <a:pt x="501" y="5281"/>
                </a:lnTo>
                <a:lnTo>
                  <a:pt x="1813" y="5036"/>
                </a:lnTo>
                <a:lnTo>
                  <a:pt x="1813" y="4676"/>
                </a:lnTo>
                <a:lnTo>
                  <a:pt x="1861" y="4686"/>
                </a:lnTo>
                <a:lnTo>
                  <a:pt x="1910" y="4695"/>
                </a:lnTo>
                <a:lnTo>
                  <a:pt x="1959" y="4703"/>
                </a:lnTo>
                <a:lnTo>
                  <a:pt x="2009" y="4709"/>
                </a:lnTo>
                <a:lnTo>
                  <a:pt x="2059" y="4713"/>
                </a:lnTo>
                <a:lnTo>
                  <a:pt x="2109" y="4717"/>
                </a:lnTo>
                <a:lnTo>
                  <a:pt x="2160" y="4720"/>
                </a:lnTo>
                <a:lnTo>
                  <a:pt x="2211" y="4720"/>
                </a:lnTo>
                <a:lnTo>
                  <a:pt x="2262" y="4720"/>
                </a:lnTo>
                <a:lnTo>
                  <a:pt x="2312" y="4717"/>
                </a:lnTo>
                <a:lnTo>
                  <a:pt x="2363" y="4713"/>
                </a:lnTo>
                <a:lnTo>
                  <a:pt x="2413" y="4709"/>
                </a:lnTo>
                <a:lnTo>
                  <a:pt x="2462" y="4703"/>
                </a:lnTo>
                <a:lnTo>
                  <a:pt x="2511" y="4695"/>
                </a:lnTo>
                <a:lnTo>
                  <a:pt x="2560" y="4686"/>
                </a:lnTo>
                <a:lnTo>
                  <a:pt x="2609" y="4676"/>
                </a:lnTo>
                <a:close/>
                <a:moveTo>
                  <a:pt x="2211" y="1201"/>
                </a:moveTo>
                <a:lnTo>
                  <a:pt x="2211" y="1201"/>
                </a:lnTo>
                <a:lnTo>
                  <a:pt x="2185" y="1201"/>
                </a:lnTo>
                <a:lnTo>
                  <a:pt x="2159" y="1202"/>
                </a:lnTo>
                <a:lnTo>
                  <a:pt x="2134" y="1204"/>
                </a:lnTo>
                <a:lnTo>
                  <a:pt x="2108" y="1206"/>
                </a:lnTo>
                <a:lnTo>
                  <a:pt x="2082" y="1209"/>
                </a:lnTo>
                <a:lnTo>
                  <a:pt x="2057" y="1213"/>
                </a:lnTo>
                <a:lnTo>
                  <a:pt x="2007" y="1221"/>
                </a:lnTo>
                <a:lnTo>
                  <a:pt x="1958" y="1233"/>
                </a:lnTo>
                <a:lnTo>
                  <a:pt x="1910" y="1247"/>
                </a:lnTo>
                <a:lnTo>
                  <a:pt x="1863" y="1263"/>
                </a:lnTo>
                <a:lnTo>
                  <a:pt x="1817" y="1281"/>
                </a:lnTo>
                <a:lnTo>
                  <a:pt x="1773" y="1301"/>
                </a:lnTo>
                <a:lnTo>
                  <a:pt x="1729" y="1323"/>
                </a:lnTo>
                <a:lnTo>
                  <a:pt x="1687" y="1347"/>
                </a:lnTo>
                <a:lnTo>
                  <a:pt x="1646" y="1373"/>
                </a:lnTo>
                <a:lnTo>
                  <a:pt x="1606" y="1402"/>
                </a:lnTo>
                <a:lnTo>
                  <a:pt x="1567" y="1432"/>
                </a:lnTo>
                <a:lnTo>
                  <a:pt x="1531" y="1464"/>
                </a:lnTo>
                <a:lnTo>
                  <a:pt x="1496" y="1497"/>
                </a:lnTo>
                <a:lnTo>
                  <a:pt x="1463" y="1532"/>
                </a:lnTo>
                <a:lnTo>
                  <a:pt x="1431" y="1569"/>
                </a:lnTo>
                <a:lnTo>
                  <a:pt x="1400" y="1607"/>
                </a:lnTo>
                <a:lnTo>
                  <a:pt x="1373" y="1647"/>
                </a:lnTo>
                <a:lnTo>
                  <a:pt x="1346" y="1687"/>
                </a:lnTo>
                <a:lnTo>
                  <a:pt x="1322" y="1730"/>
                </a:lnTo>
                <a:lnTo>
                  <a:pt x="1299" y="1774"/>
                </a:lnTo>
                <a:lnTo>
                  <a:pt x="1279" y="1818"/>
                </a:lnTo>
                <a:lnTo>
                  <a:pt x="1261" y="1864"/>
                </a:lnTo>
                <a:lnTo>
                  <a:pt x="1245" y="1911"/>
                </a:lnTo>
                <a:lnTo>
                  <a:pt x="1232" y="1960"/>
                </a:lnTo>
                <a:lnTo>
                  <a:pt x="1220" y="2009"/>
                </a:lnTo>
                <a:lnTo>
                  <a:pt x="1212" y="2058"/>
                </a:lnTo>
                <a:lnTo>
                  <a:pt x="1208" y="2083"/>
                </a:lnTo>
                <a:lnTo>
                  <a:pt x="1206" y="2109"/>
                </a:lnTo>
                <a:lnTo>
                  <a:pt x="1202" y="2134"/>
                </a:lnTo>
                <a:lnTo>
                  <a:pt x="1201" y="2160"/>
                </a:lnTo>
                <a:lnTo>
                  <a:pt x="1200" y="2185"/>
                </a:lnTo>
                <a:lnTo>
                  <a:pt x="1200" y="2212"/>
                </a:lnTo>
                <a:lnTo>
                  <a:pt x="1200" y="2238"/>
                </a:lnTo>
                <a:lnTo>
                  <a:pt x="1201" y="2264"/>
                </a:lnTo>
                <a:lnTo>
                  <a:pt x="1202" y="2290"/>
                </a:lnTo>
                <a:lnTo>
                  <a:pt x="1206" y="2315"/>
                </a:lnTo>
                <a:lnTo>
                  <a:pt x="1208" y="2341"/>
                </a:lnTo>
                <a:lnTo>
                  <a:pt x="1212" y="2366"/>
                </a:lnTo>
                <a:lnTo>
                  <a:pt x="1220" y="2415"/>
                </a:lnTo>
                <a:lnTo>
                  <a:pt x="1232" y="2464"/>
                </a:lnTo>
                <a:lnTo>
                  <a:pt x="1245" y="2512"/>
                </a:lnTo>
                <a:lnTo>
                  <a:pt x="1261" y="2560"/>
                </a:lnTo>
                <a:lnTo>
                  <a:pt x="1279" y="2606"/>
                </a:lnTo>
                <a:lnTo>
                  <a:pt x="1299" y="2651"/>
                </a:lnTo>
                <a:lnTo>
                  <a:pt x="1322" y="2694"/>
                </a:lnTo>
                <a:lnTo>
                  <a:pt x="1346" y="2737"/>
                </a:lnTo>
                <a:lnTo>
                  <a:pt x="1373" y="2777"/>
                </a:lnTo>
                <a:lnTo>
                  <a:pt x="1400" y="2817"/>
                </a:lnTo>
                <a:lnTo>
                  <a:pt x="1431" y="2855"/>
                </a:lnTo>
                <a:lnTo>
                  <a:pt x="1463" y="2892"/>
                </a:lnTo>
                <a:lnTo>
                  <a:pt x="1496" y="2927"/>
                </a:lnTo>
                <a:lnTo>
                  <a:pt x="1531" y="2960"/>
                </a:lnTo>
                <a:lnTo>
                  <a:pt x="1567" y="2992"/>
                </a:lnTo>
                <a:lnTo>
                  <a:pt x="1606" y="3022"/>
                </a:lnTo>
                <a:lnTo>
                  <a:pt x="1646" y="3051"/>
                </a:lnTo>
                <a:lnTo>
                  <a:pt x="1687" y="3077"/>
                </a:lnTo>
                <a:lnTo>
                  <a:pt x="1729" y="3101"/>
                </a:lnTo>
                <a:lnTo>
                  <a:pt x="1773" y="3123"/>
                </a:lnTo>
                <a:lnTo>
                  <a:pt x="1817" y="3143"/>
                </a:lnTo>
                <a:lnTo>
                  <a:pt x="1863" y="3161"/>
                </a:lnTo>
                <a:lnTo>
                  <a:pt x="1910" y="3177"/>
                </a:lnTo>
                <a:lnTo>
                  <a:pt x="1958" y="3191"/>
                </a:lnTo>
                <a:lnTo>
                  <a:pt x="2007" y="3203"/>
                </a:lnTo>
                <a:lnTo>
                  <a:pt x="2057" y="3211"/>
                </a:lnTo>
                <a:lnTo>
                  <a:pt x="2082" y="3215"/>
                </a:lnTo>
                <a:lnTo>
                  <a:pt x="2108" y="3218"/>
                </a:lnTo>
                <a:lnTo>
                  <a:pt x="2134" y="3220"/>
                </a:lnTo>
                <a:lnTo>
                  <a:pt x="2159" y="3222"/>
                </a:lnTo>
                <a:lnTo>
                  <a:pt x="2185" y="3223"/>
                </a:lnTo>
                <a:lnTo>
                  <a:pt x="2211" y="3223"/>
                </a:lnTo>
                <a:lnTo>
                  <a:pt x="2237" y="3223"/>
                </a:lnTo>
                <a:lnTo>
                  <a:pt x="2263" y="3222"/>
                </a:lnTo>
                <a:lnTo>
                  <a:pt x="2289" y="3220"/>
                </a:lnTo>
                <a:lnTo>
                  <a:pt x="2314" y="3218"/>
                </a:lnTo>
                <a:lnTo>
                  <a:pt x="2340" y="3215"/>
                </a:lnTo>
                <a:lnTo>
                  <a:pt x="2365" y="3211"/>
                </a:lnTo>
                <a:lnTo>
                  <a:pt x="2415" y="3203"/>
                </a:lnTo>
                <a:lnTo>
                  <a:pt x="2463" y="3191"/>
                </a:lnTo>
                <a:lnTo>
                  <a:pt x="2511" y="3177"/>
                </a:lnTo>
                <a:lnTo>
                  <a:pt x="2558" y="3161"/>
                </a:lnTo>
                <a:lnTo>
                  <a:pt x="2605" y="3143"/>
                </a:lnTo>
                <a:lnTo>
                  <a:pt x="2650" y="3123"/>
                </a:lnTo>
                <a:lnTo>
                  <a:pt x="2693" y="3101"/>
                </a:lnTo>
                <a:lnTo>
                  <a:pt x="2735" y="3077"/>
                </a:lnTo>
                <a:lnTo>
                  <a:pt x="2776" y="3051"/>
                </a:lnTo>
                <a:lnTo>
                  <a:pt x="2816" y="3022"/>
                </a:lnTo>
                <a:lnTo>
                  <a:pt x="2854" y="2992"/>
                </a:lnTo>
                <a:lnTo>
                  <a:pt x="2891" y="2960"/>
                </a:lnTo>
                <a:lnTo>
                  <a:pt x="2926" y="2927"/>
                </a:lnTo>
                <a:lnTo>
                  <a:pt x="2959" y="2892"/>
                </a:lnTo>
                <a:lnTo>
                  <a:pt x="2991" y="2855"/>
                </a:lnTo>
                <a:lnTo>
                  <a:pt x="3021" y="2817"/>
                </a:lnTo>
                <a:lnTo>
                  <a:pt x="3050" y="2777"/>
                </a:lnTo>
                <a:lnTo>
                  <a:pt x="3075" y="2737"/>
                </a:lnTo>
                <a:lnTo>
                  <a:pt x="3100" y="2694"/>
                </a:lnTo>
                <a:lnTo>
                  <a:pt x="3122" y="2651"/>
                </a:lnTo>
                <a:lnTo>
                  <a:pt x="3142" y="2606"/>
                </a:lnTo>
                <a:lnTo>
                  <a:pt x="3161" y="2560"/>
                </a:lnTo>
                <a:lnTo>
                  <a:pt x="3177" y="2512"/>
                </a:lnTo>
                <a:lnTo>
                  <a:pt x="3190" y="2464"/>
                </a:lnTo>
                <a:lnTo>
                  <a:pt x="3202" y="2415"/>
                </a:lnTo>
                <a:lnTo>
                  <a:pt x="3211" y="2366"/>
                </a:lnTo>
                <a:lnTo>
                  <a:pt x="3214" y="2341"/>
                </a:lnTo>
                <a:lnTo>
                  <a:pt x="3217" y="2315"/>
                </a:lnTo>
                <a:lnTo>
                  <a:pt x="3219" y="2290"/>
                </a:lnTo>
                <a:lnTo>
                  <a:pt x="3221" y="2264"/>
                </a:lnTo>
                <a:lnTo>
                  <a:pt x="3221" y="2238"/>
                </a:lnTo>
                <a:lnTo>
                  <a:pt x="3222" y="2212"/>
                </a:lnTo>
                <a:lnTo>
                  <a:pt x="3221" y="2185"/>
                </a:lnTo>
                <a:lnTo>
                  <a:pt x="3221" y="2160"/>
                </a:lnTo>
                <a:lnTo>
                  <a:pt x="3219" y="2134"/>
                </a:lnTo>
                <a:lnTo>
                  <a:pt x="3217" y="2109"/>
                </a:lnTo>
                <a:lnTo>
                  <a:pt x="3214" y="2083"/>
                </a:lnTo>
                <a:lnTo>
                  <a:pt x="3211" y="2058"/>
                </a:lnTo>
                <a:lnTo>
                  <a:pt x="3202" y="2009"/>
                </a:lnTo>
                <a:lnTo>
                  <a:pt x="3190" y="1960"/>
                </a:lnTo>
                <a:lnTo>
                  <a:pt x="3177" y="1911"/>
                </a:lnTo>
                <a:lnTo>
                  <a:pt x="3161" y="1864"/>
                </a:lnTo>
                <a:lnTo>
                  <a:pt x="3142" y="1818"/>
                </a:lnTo>
                <a:lnTo>
                  <a:pt x="3122" y="1774"/>
                </a:lnTo>
                <a:lnTo>
                  <a:pt x="3100" y="1730"/>
                </a:lnTo>
                <a:lnTo>
                  <a:pt x="3075" y="1687"/>
                </a:lnTo>
                <a:lnTo>
                  <a:pt x="3050" y="1647"/>
                </a:lnTo>
                <a:lnTo>
                  <a:pt x="3021" y="1607"/>
                </a:lnTo>
                <a:lnTo>
                  <a:pt x="2991" y="1569"/>
                </a:lnTo>
                <a:lnTo>
                  <a:pt x="2959" y="1532"/>
                </a:lnTo>
                <a:lnTo>
                  <a:pt x="2926" y="1497"/>
                </a:lnTo>
                <a:lnTo>
                  <a:pt x="2891" y="1464"/>
                </a:lnTo>
                <a:lnTo>
                  <a:pt x="2854" y="1432"/>
                </a:lnTo>
                <a:lnTo>
                  <a:pt x="2816" y="1402"/>
                </a:lnTo>
                <a:lnTo>
                  <a:pt x="2776" y="1373"/>
                </a:lnTo>
                <a:lnTo>
                  <a:pt x="2735" y="1347"/>
                </a:lnTo>
                <a:lnTo>
                  <a:pt x="2693" y="1323"/>
                </a:lnTo>
                <a:lnTo>
                  <a:pt x="2650" y="1301"/>
                </a:lnTo>
                <a:lnTo>
                  <a:pt x="2605" y="1281"/>
                </a:lnTo>
                <a:lnTo>
                  <a:pt x="2558" y="1263"/>
                </a:lnTo>
                <a:lnTo>
                  <a:pt x="2511" y="1247"/>
                </a:lnTo>
                <a:lnTo>
                  <a:pt x="2463" y="1233"/>
                </a:lnTo>
                <a:lnTo>
                  <a:pt x="2415" y="1221"/>
                </a:lnTo>
                <a:lnTo>
                  <a:pt x="2365" y="1213"/>
                </a:lnTo>
                <a:lnTo>
                  <a:pt x="2340" y="1209"/>
                </a:lnTo>
                <a:lnTo>
                  <a:pt x="2314" y="1206"/>
                </a:lnTo>
                <a:lnTo>
                  <a:pt x="2289" y="1204"/>
                </a:lnTo>
                <a:lnTo>
                  <a:pt x="2263" y="1202"/>
                </a:lnTo>
                <a:lnTo>
                  <a:pt x="2237" y="1201"/>
                </a:lnTo>
                <a:lnTo>
                  <a:pt x="2211" y="1201"/>
                </a:lnTo>
                <a:close/>
                <a:moveTo>
                  <a:pt x="2706" y="1717"/>
                </a:moveTo>
                <a:lnTo>
                  <a:pt x="2706" y="1717"/>
                </a:lnTo>
                <a:lnTo>
                  <a:pt x="2682" y="1694"/>
                </a:lnTo>
                <a:lnTo>
                  <a:pt x="2656" y="1672"/>
                </a:lnTo>
                <a:lnTo>
                  <a:pt x="2630" y="1651"/>
                </a:lnTo>
                <a:lnTo>
                  <a:pt x="2602" y="1632"/>
                </a:lnTo>
                <a:lnTo>
                  <a:pt x="2574" y="1614"/>
                </a:lnTo>
                <a:lnTo>
                  <a:pt x="2544" y="1597"/>
                </a:lnTo>
                <a:lnTo>
                  <a:pt x="2515" y="1581"/>
                </a:lnTo>
                <a:lnTo>
                  <a:pt x="2484" y="1567"/>
                </a:lnTo>
                <a:lnTo>
                  <a:pt x="2452" y="1554"/>
                </a:lnTo>
                <a:lnTo>
                  <a:pt x="2419" y="1544"/>
                </a:lnTo>
                <a:lnTo>
                  <a:pt x="2386" y="1534"/>
                </a:lnTo>
                <a:lnTo>
                  <a:pt x="2352" y="1527"/>
                </a:lnTo>
                <a:lnTo>
                  <a:pt x="2318" y="1520"/>
                </a:lnTo>
                <a:lnTo>
                  <a:pt x="2283" y="1516"/>
                </a:lnTo>
                <a:lnTo>
                  <a:pt x="2247" y="1513"/>
                </a:lnTo>
                <a:lnTo>
                  <a:pt x="2211" y="1513"/>
                </a:lnTo>
                <a:lnTo>
                  <a:pt x="2175" y="1513"/>
                </a:lnTo>
                <a:lnTo>
                  <a:pt x="2140" y="1516"/>
                </a:lnTo>
                <a:lnTo>
                  <a:pt x="2105" y="1520"/>
                </a:lnTo>
                <a:lnTo>
                  <a:pt x="2070" y="1527"/>
                </a:lnTo>
                <a:lnTo>
                  <a:pt x="2036" y="1534"/>
                </a:lnTo>
                <a:lnTo>
                  <a:pt x="2003" y="1544"/>
                </a:lnTo>
                <a:lnTo>
                  <a:pt x="1971" y="1554"/>
                </a:lnTo>
                <a:lnTo>
                  <a:pt x="1939" y="1567"/>
                </a:lnTo>
                <a:lnTo>
                  <a:pt x="1908" y="1581"/>
                </a:lnTo>
                <a:lnTo>
                  <a:pt x="1877" y="1597"/>
                </a:lnTo>
                <a:lnTo>
                  <a:pt x="1848" y="1614"/>
                </a:lnTo>
                <a:lnTo>
                  <a:pt x="1820" y="1632"/>
                </a:lnTo>
                <a:lnTo>
                  <a:pt x="1792" y="1651"/>
                </a:lnTo>
                <a:lnTo>
                  <a:pt x="1766" y="1672"/>
                </a:lnTo>
                <a:lnTo>
                  <a:pt x="1741" y="1694"/>
                </a:lnTo>
                <a:lnTo>
                  <a:pt x="1716" y="1717"/>
                </a:lnTo>
                <a:lnTo>
                  <a:pt x="1693" y="1742"/>
                </a:lnTo>
                <a:lnTo>
                  <a:pt x="1671" y="1767"/>
                </a:lnTo>
                <a:lnTo>
                  <a:pt x="1650" y="1794"/>
                </a:lnTo>
                <a:lnTo>
                  <a:pt x="1631" y="1820"/>
                </a:lnTo>
                <a:lnTo>
                  <a:pt x="1613" y="1849"/>
                </a:lnTo>
                <a:lnTo>
                  <a:pt x="1596" y="1879"/>
                </a:lnTo>
                <a:lnTo>
                  <a:pt x="1580" y="1909"/>
                </a:lnTo>
                <a:lnTo>
                  <a:pt x="1566" y="1940"/>
                </a:lnTo>
                <a:lnTo>
                  <a:pt x="1554" y="1971"/>
                </a:lnTo>
                <a:lnTo>
                  <a:pt x="1543" y="2003"/>
                </a:lnTo>
                <a:lnTo>
                  <a:pt x="1533" y="2037"/>
                </a:lnTo>
                <a:lnTo>
                  <a:pt x="1526" y="2070"/>
                </a:lnTo>
                <a:lnTo>
                  <a:pt x="1520" y="2106"/>
                </a:lnTo>
                <a:lnTo>
                  <a:pt x="1515" y="2141"/>
                </a:lnTo>
                <a:lnTo>
                  <a:pt x="1512" y="2176"/>
                </a:lnTo>
                <a:lnTo>
                  <a:pt x="1511" y="2212"/>
                </a:lnTo>
                <a:lnTo>
                  <a:pt x="1512" y="2248"/>
                </a:lnTo>
                <a:lnTo>
                  <a:pt x="1515" y="2283"/>
                </a:lnTo>
                <a:lnTo>
                  <a:pt x="1520" y="2318"/>
                </a:lnTo>
                <a:lnTo>
                  <a:pt x="1526" y="2353"/>
                </a:lnTo>
                <a:lnTo>
                  <a:pt x="1533" y="2387"/>
                </a:lnTo>
                <a:lnTo>
                  <a:pt x="1543" y="2420"/>
                </a:lnTo>
                <a:lnTo>
                  <a:pt x="1554" y="2453"/>
                </a:lnTo>
                <a:lnTo>
                  <a:pt x="1566" y="2485"/>
                </a:lnTo>
                <a:lnTo>
                  <a:pt x="1580" y="2515"/>
                </a:lnTo>
                <a:lnTo>
                  <a:pt x="1596" y="2545"/>
                </a:lnTo>
                <a:lnTo>
                  <a:pt x="1613" y="2575"/>
                </a:lnTo>
                <a:lnTo>
                  <a:pt x="1631" y="2604"/>
                </a:lnTo>
                <a:lnTo>
                  <a:pt x="1650" y="2630"/>
                </a:lnTo>
                <a:lnTo>
                  <a:pt x="1671" y="2657"/>
                </a:lnTo>
                <a:lnTo>
                  <a:pt x="1693" y="2682"/>
                </a:lnTo>
                <a:lnTo>
                  <a:pt x="1716" y="2707"/>
                </a:lnTo>
                <a:lnTo>
                  <a:pt x="1741" y="2730"/>
                </a:lnTo>
                <a:lnTo>
                  <a:pt x="1766" y="2752"/>
                </a:lnTo>
                <a:lnTo>
                  <a:pt x="1792" y="2773"/>
                </a:lnTo>
                <a:lnTo>
                  <a:pt x="1820" y="2792"/>
                </a:lnTo>
                <a:lnTo>
                  <a:pt x="1848" y="2810"/>
                </a:lnTo>
                <a:lnTo>
                  <a:pt x="1877" y="2827"/>
                </a:lnTo>
                <a:lnTo>
                  <a:pt x="1908" y="2843"/>
                </a:lnTo>
                <a:lnTo>
                  <a:pt x="1939" y="2857"/>
                </a:lnTo>
                <a:lnTo>
                  <a:pt x="1971" y="2870"/>
                </a:lnTo>
                <a:lnTo>
                  <a:pt x="2003" y="2880"/>
                </a:lnTo>
                <a:lnTo>
                  <a:pt x="2036" y="2890"/>
                </a:lnTo>
                <a:lnTo>
                  <a:pt x="2070" y="2897"/>
                </a:lnTo>
                <a:lnTo>
                  <a:pt x="2105" y="2904"/>
                </a:lnTo>
                <a:lnTo>
                  <a:pt x="2140" y="2908"/>
                </a:lnTo>
                <a:lnTo>
                  <a:pt x="2175" y="2911"/>
                </a:lnTo>
                <a:lnTo>
                  <a:pt x="2211" y="2911"/>
                </a:lnTo>
                <a:lnTo>
                  <a:pt x="2247" y="2911"/>
                </a:lnTo>
                <a:lnTo>
                  <a:pt x="2283" y="2908"/>
                </a:lnTo>
                <a:lnTo>
                  <a:pt x="2318" y="2904"/>
                </a:lnTo>
                <a:lnTo>
                  <a:pt x="2352" y="2897"/>
                </a:lnTo>
                <a:lnTo>
                  <a:pt x="2386" y="2890"/>
                </a:lnTo>
                <a:lnTo>
                  <a:pt x="2419" y="2880"/>
                </a:lnTo>
                <a:lnTo>
                  <a:pt x="2452" y="2870"/>
                </a:lnTo>
                <a:lnTo>
                  <a:pt x="2484" y="2857"/>
                </a:lnTo>
                <a:lnTo>
                  <a:pt x="2515" y="2843"/>
                </a:lnTo>
                <a:lnTo>
                  <a:pt x="2544" y="2827"/>
                </a:lnTo>
                <a:lnTo>
                  <a:pt x="2574" y="2810"/>
                </a:lnTo>
                <a:lnTo>
                  <a:pt x="2602" y="2792"/>
                </a:lnTo>
                <a:lnTo>
                  <a:pt x="2630" y="2773"/>
                </a:lnTo>
                <a:lnTo>
                  <a:pt x="2656" y="2752"/>
                </a:lnTo>
                <a:lnTo>
                  <a:pt x="2682" y="2730"/>
                </a:lnTo>
                <a:lnTo>
                  <a:pt x="2706" y="2707"/>
                </a:lnTo>
                <a:lnTo>
                  <a:pt x="2728" y="2682"/>
                </a:lnTo>
                <a:lnTo>
                  <a:pt x="2751" y="2657"/>
                </a:lnTo>
                <a:lnTo>
                  <a:pt x="2772" y="2630"/>
                </a:lnTo>
                <a:lnTo>
                  <a:pt x="2791" y="2604"/>
                </a:lnTo>
                <a:lnTo>
                  <a:pt x="2809" y="2575"/>
                </a:lnTo>
                <a:lnTo>
                  <a:pt x="2826" y="2545"/>
                </a:lnTo>
                <a:lnTo>
                  <a:pt x="2841" y="2515"/>
                </a:lnTo>
                <a:lnTo>
                  <a:pt x="2856" y="2485"/>
                </a:lnTo>
                <a:lnTo>
                  <a:pt x="2868" y="2453"/>
                </a:lnTo>
                <a:lnTo>
                  <a:pt x="2880" y="2420"/>
                </a:lnTo>
                <a:lnTo>
                  <a:pt x="2888" y="2387"/>
                </a:lnTo>
                <a:lnTo>
                  <a:pt x="2897" y="2353"/>
                </a:lnTo>
                <a:lnTo>
                  <a:pt x="2903" y="2318"/>
                </a:lnTo>
                <a:lnTo>
                  <a:pt x="2907" y="2283"/>
                </a:lnTo>
                <a:lnTo>
                  <a:pt x="2909" y="2248"/>
                </a:lnTo>
                <a:lnTo>
                  <a:pt x="2910" y="2212"/>
                </a:lnTo>
                <a:lnTo>
                  <a:pt x="2909" y="2176"/>
                </a:lnTo>
                <a:lnTo>
                  <a:pt x="2907" y="2141"/>
                </a:lnTo>
                <a:lnTo>
                  <a:pt x="2903" y="2106"/>
                </a:lnTo>
                <a:lnTo>
                  <a:pt x="2897" y="2070"/>
                </a:lnTo>
                <a:lnTo>
                  <a:pt x="2888" y="2037"/>
                </a:lnTo>
                <a:lnTo>
                  <a:pt x="2880" y="2003"/>
                </a:lnTo>
                <a:lnTo>
                  <a:pt x="2868" y="1971"/>
                </a:lnTo>
                <a:lnTo>
                  <a:pt x="2856" y="1940"/>
                </a:lnTo>
                <a:lnTo>
                  <a:pt x="2841" y="1909"/>
                </a:lnTo>
                <a:lnTo>
                  <a:pt x="2826" y="1879"/>
                </a:lnTo>
                <a:lnTo>
                  <a:pt x="2809" y="1849"/>
                </a:lnTo>
                <a:lnTo>
                  <a:pt x="2791" y="1820"/>
                </a:lnTo>
                <a:lnTo>
                  <a:pt x="2772" y="1794"/>
                </a:lnTo>
                <a:lnTo>
                  <a:pt x="2751" y="1767"/>
                </a:lnTo>
                <a:lnTo>
                  <a:pt x="2728" y="1742"/>
                </a:lnTo>
                <a:lnTo>
                  <a:pt x="2706" y="1717"/>
                </a:lnTo>
                <a:close/>
                <a:moveTo>
                  <a:pt x="3187" y="1235"/>
                </a:moveTo>
                <a:lnTo>
                  <a:pt x="3187" y="1235"/>
                </a:lnTo>
                <a:lnTo>
                  <a:pt x="3164" y="1213"/>
                </a:lnTo>
                <a:lnTo>
                  <a:pt x="3139" y="1189"/>
                </a:lnTo>
                <a:lnTo>
                  <a:pt x="3115" y="1168"/>
                </a:lnTo>
                <a:lnTo>
                  <a:pt x="3089" y="1147"/>
                </a:lnTo>
                <a:lnTo>
                  <a:pt x="3064" y="1125"/>
                </a:lnTo>
                <a:lnTo>
                  <a:pt x="3037" y="1105"/>
                </a:lnTo>
                <a:lnTo>
                  <a:pt x="3011" y="1086"/>
                </a:lnTo>
                <a:lnTo>
                  <a:pt x="2983" y="1067"/>
                </a:lnTo>
                <a:lnTo>
                  <a:pt x="2955" y="1049"/>
                </a:lnTo>
                <a:lnTo>
                  <a:pt x="2927" y="1031"/>
                </a:lnTo>
                <a:lnTo>
                  <a:pt x="2899" y="1014"/>
                </a:lnTo>
                <a:lnTo>
                  <a:pt x="2869" y="998"/>
                </a:lnTo>
                <a:lnTo>
                  <a:pt x="2840" y="982"/>
                </a:lnTo>
                <a:lnTo>
                  <a:pt x="2809" y="967"/>
                </a:lnTo>
                <a:lnTo>
                  <a:pt x="2780" y="953"/>
                </a:lnTo>
                <a:lnTo>
                  <a:pt x="2749" y="939"/>
                </a:lnTo>
                <a:lnTo>
                  <a:pt x="2718" y="926"/>
                </a:lnTo>
                <a:lnTo>
                  <a:pt x="2686" y="915"/>
                </a:lnTo>
                <a:lnTo>
                  <a:pt x="2654" y="904"/>
                </a:lnTo>
                <a:lnTo>
                  <a:pt x="2622" y="893"/>
                </a:lnTo>
                <a:lnTo>
                  <a:pt x="2589" y="884"/>
                </a:lnTo>
                <a:lnTo>
                  <a:pt x="2556" y="874"/>
                </a:lnTo>
                <a:lnTo>
                  <a:pt x="2523" y="867"/>
                </a:lnTo>
                <a:lnTo>
                  <a:pt x="2489" y="859"/>
                </a:lnTo>
                <a:lnTo>
                  <a:pt x="2455" y="853"/>
                </a:lnTo>
                <a:lnTo>
                  <a:pt x="2421" y="846"/>
                </a:lnTo>
                <a:lnTo>
                  <a:pt x="2387" y="842"/>
                </a:lnTo>
                <a:lnTo>
                  <a:pt x="2352" y="838"/>
                </a:lnTo>
                <a:lnTo>
                  <a:pt x="2318" y="835"/>
                </a:lnTo>
                <a:lnTo>
                  <a:pt x="2283" y="833"/>
                </a:lnTo>
                <a:lnTo>
                  <a:pt x="2246" y="832"/>
                </a:lnTo>
                <a:lnTo>
                  <a:pt x="2211" y="831"/>
                </a:lnTo>
                <a:lnTo>
                  <a:pt x="2175" y="832"/>
                </a:lnTo>
                <a:lnTo>
                  <a:pt x="2140" y="833"/>
                </a:lnTo>
                <a:lnTo>
                  <a:pt x="2105" y="835"/>
                </a:lnTo>
                <a:lnTo>
                  <a:pt x="2070" y="838"/>
                </a:lnTo>
                <a:lnTo>
                  <a:pt x="2035" y="842"/>
                </a:lnTo>
                <a:lnTo>
                  <a:pt x="2001" y="846"/>
                </a:lnTo>
                <a:lnTo>
                  <a:pt x="1966" y="853"/>
                </a:lnTo>
                <a:lnTo>
                  <a:pt x="1932" y="859"/>
                </a:lnTo>
                <a:lnTo>
                  <a:pt x="1899" y="867"/>
                </a:lnTo>
                <a:lnTo>
                  <a:pt x="1865" y="874"/>
                </a:lnTo>
                <a:lnTo>
                  <a:pt x="1832" y="884"/>
                </a:lnTo>
                <a:lnTo>
                  <a:pt x="1800" y="893"/>
                </a:lnTo>
                <a:lnTo>
                  <a:pt x="1769" y="904"/>
                </a:lnTo>
                <a:lnTo>
                  <a:pt x="1737" y="915"/>
                </a:lnTo>
                <a:lnTo>
                  <a:pt x="1705" y="926"/>
                </a:lnTo>
                <a:lnTo>
                  <a:pt x="1674" y="939"/>
                </a:lnTo>
                <a:lnTo>
                  <a:pt x="1643" y="953"/>
                </a:lnTo>
                <a:lnTo>
                  <a:pt x="1612" y="967"/>
                </a:lnTo>
                <a:lnTo>
                  <a:pt x="1582" y="982"/>
                </a:lnTo>
                <a:lnTo>
                  <a:pt x="1552" y="998"/>
                </a:lnTo>
                <a:lnTo>
                  <a:pt x="1524" y="1014"/>
                </a:lnTo>
                <a:lnTo>
                  <a:pt x="1495" y="1031"/>
                </a:lnTo>
                <a:lnTo>
                  <a:pt x="1466" y="1049"/>
                </a:lnTo>
                <a:lnTo>
                  <a:pt x="1439" y="1067"/>
                </a:lnTo>
                <a:lnTo>
                  <a:pt x="1411" y="1086"/>
                </a:lnTo>
                <a:lnTo>
                  <a:pt x="1384" y="1105"/>
                </a:lnTo>
                <a:lnTo>
                  <a:pt x="1359" y="1125"/>
                </a:lnTo>
                <a:lnTo>
                  <a:pt x="1332" y="1147"/>
                </a:lnTo>
                <a:lnTo>
                  <a:pt x="1307" y="1168"/>
                </a:lnTo>
                <a:lnTo>
                  <a:pt x="1282" y="1189"/>
                </a:lnTo>
                <a:lnTo>
                  <a:pt x="1258" y="1213"/>
                </a:lnTo>
                <a:lnTo>
                  <a:pt x="1234" y="1235"/>
                </a:lnTo>
                <a:lnTo>
                  <a:pt x="1211" y="1259"/>
                </a:lnTo>
                <a:lnTo>
                  <a:pt x="1189" y="1283"/>
                </a:lnTo>
                <a:lnTo>
                  <a:pt x="1167" y="1308"/>
                </a:lnTo>
                <a:lnTo>
                  <a:pt x="1145" y="1334"/>
                </a:lnTo>
                <a:lnTo>
                  <a:pt x="1125" y="1359"/>
                </a:lnTo>
                <a:lnTo>
                  <a:pt x="1104" y="1386"/>
                </a:lnTo>
                <a:lnTo>
                  <a:pt x="1084" y="1413"/>
                </a:lnTo>
                <a:lnTo>
                  <a:pt x="1066" y="1439"/>
                </a:lnTo>
                <a:lnTo>
                  <a:pt x="1048" y="1468"/>
                </a:lnTo>
                <a:lnTo>
                  <a:pt x="1030" y="1496"/>
                </a:lnTo>
                <a:lnTo>
                  <a:pt x="1013" y="1524"/>
                </a:lnTo>
                <a:lnTo>
                  <a:pt x="997" y="1553"/>
                </a:lnTo>
                <a:lnTo>
                  <a:pt x="981" y="1583"/>
                </a:lnTo>
                <a:lnTo>
                  <a:pt x="966" y="1613"/>
                </a:lnTo>
                <a:lnTo>
                  <a:pt x="952" y="1644"/>
                </a:lnTo>
                <a:lnTo>
                  <a:pt x="938" y="1675"/>
                </a:lnTo>
                <a:lnTo>
                  <a:pt x="926" y="1705"/>
                </a:lnTo>
                <a:lnTo>
                  <a:pt x="914" y="1737"/>
                </a:lnTo>
                <a:lnTo>
                  <a:pt x="902" y="1769"/>
                </a:lnTo>
                <a:lnTo>
                  <a:pt x="892" y="1801"/>
                </a:lnTo>
                <a:lnTo>
                  <a:pt x="882" y="1834"/>
                </a:lnTo>
                <a:lnTo>
                  <a:pt x="874" y="1867"/>
                </a:lnTo>
                <a:lnTo>
                  <a:pt x="865" y="1900"/>
                </a:lnTo>
                <a:lnTo>
                  <a:pt x="859" y="1933"/>
                </a:lnTo>
                <a:lnTo>
                  <a:pt x="851" y="1967"/>
                </a:lnTo>
                <a:lnTo>
                  <a:pt x="846" y="2001"/>
                </a:lnTo>
                <a:lnTo>
                  <a:pt x="842" y="2036"/>
                </a:lnTo>
                <a:lnTo>
                  <a:pt x="837" y="2070"/>
                </a:lnTo>
                <a:lnTo>
                  <a:pt x="834" y="2106"/>
                </a:lnTo>
                <a:lnTo>
                  <a:pt x="832" y="2141"/>
                </a:lnTo>
                <a:lnTo>
                  <a:pt x="831" y="2176"/>
                </a:lnTo>
                <a:lnTo>
                  <a:pt x="830" y="2212"/>
                </a:lnTo>
                <a:lnTo>
                  <a:pt x="831" y="2247"/>
                </a:lnTo>
                <a:lnTo>
                  <a:pt x="832" y="2283"/>
                </a:lnTo>
                <a:lnTo>
                  <a:pt x="834" y="2318"/>
                </a:lnTo>
                <a:lnTo>
                  <a:pt x="837" y="2354"/>
                </a:lnTo>
                <a:lnTo>
                  <a:pt x="842" y="2388"/>
                </a:lnTo>
                <a:lnTo>
                  <a:pt x="846" y="2423"/>
                </a:lnTo>
                <a:lnTo>
                  <a:pt x="851" y="2457"/>
                </a:lnTo>
                <a:lnTo>
                  <a:pt x="859" y="2491"/>
                </a:lnTo>
                <a:lnTo>
                  <a:pt x="865" y="2524"/>
                </a:lnTo>
                <a:lnTo>
                  <a:pt x="874" y="2557"/>
                </a:lnTo>
                <a:lnTo>
                  <a:pt x="882" y="2590"/>
                </a:lnTo>
                <a:lnTo>
                  <a:pt x="892" y="2623"/>
                </a:lnTo>
                <a:lnTo>
                  <a:pt x="902" y="2655"/>
                </a:lnTo>
                <a:lnTo>
                  <a:pt x="914" y="2687"/>
                </a:lnTo>
                <a:lnTo>
                  <a:pt x="926" y="2719"/>
                </a:lnTo>
                <a:lnTo>
                  <a:pt x="938" y="2750"/>
                </a:lnTo>
                <a:lnTo>
                  <a:pt x="952" y="2780"/>
                </a:lnTo>
                <a:lnTo>
                  <a:pt x="966" y="2811"/>
                </a:lnTo>
                <a:lnTo>
                  <a:pt x="981" y="2841"/>
                </a:lnTo>
                <a:lnTo>
                  <a:pt x="997" y="2871"/>
                </a:lnTo>
                <a:lnTo>
                  <a:pt x="1013" y="2900"/>
                </a:lnTo>
                <a:lnTo>
                  <a:pt x="1030" y="2928"/>
                </a:lnTo>
                <a:lnTo>
                  <a:pt x="1048" y="2956"/>
                </a:lnTo>
                <a:lnTo>
                  <a:pt x="1066" y="2985"/>
                </a:lnTo>
                <a:lnTo>
                  <a:pt x="1084" y="3011"/>
                </a:lnTo>
                <a:lnTo>
                  <a:pt x="1104" y="3038"/>
                </a:lnTo>
                <a:lnTo>
                  <a:pt x="1125" y="3065"/>
                </a:lnTo>
                <a:lnTo>
                  <a:pt x="1145" y="3090"/>
                </a:lnTo>
                <a:lnTo>
                  <a:pt x="1167" y="3116"/>
                </a:lnTo>
                <a:lnTo>
                  <a:pt x="1189" y="3141"/>
                </a:lnTo>
                <a:lnTo>
                  <a:pt x="1211" y="3165"/>
                </a:lnTo>
                <a:lnTo>
                  <a:pt x="1234" y="3189"/>
                </a:lnTo>
                <a:lnTo>
                  <a:pt x="1258" y="3211"/>
                </a:lnTo>
                <a:lnTo>
                  <a:pt x="1282" y="3235"/>
                </a:lnTo>
                <a:lnTo>
                  <a:pt x="1307" y="3256"/>
                </a:lnTo>
                <a:lnTo>
                  <a:pt x="1332" y="3277"/>
                </a:lnTo>
                <a:lnTo>
                  <a:pt x="1359" y="3299"/>
                </a:lnTo>
                <a:lnTo>
                  <a:pt x="1384" y="3319"/>
                </a:lnTo>
                <a:lnTo>
                  <a:pt x="1411" y="3338"/>
                </a:lnTo>
                <a:lnTo>
                  <a:pt x="1439" y="3357"/>
                </a:lnTo>
                <a:lnTo>
                  <a:pt x="1466" y="3375"/>
                </a:lnTo>
                <a:lnTo>
                  <a:pt x="1495" y="3393"/>
                </a:lnTo>
                <a:lnTo>
                  <a:pt x="1524" y="3410"/>
                </a:lnTo>
                <a:lnTo>
                  <a:pt x="1552" y="3426"/>
                </a:lnTo>
                <a:lnTo>
                  <a:pt x="1582" y="3442"/>
                </a:lnTo>
                <a:lnTo>
                  <a:pt x="1612" y="3457"/>
                </a:lnTo>
                <a:lnTo>
                  <a:pt x="1643" y="3471"/>
                </a:lnTo>
                <a:lnTo>
                  <a:pt x="1674" y="3485"/>
                </a:lnTo>
                <a:lnTo>
                  <a:pt x="1705" y="3498"/>
                </a:lnTo>
                <a:lnTo>
                  <a:pt x="1737" y="3509"/>
                </a:lnTo>
                <a:lnTo>
                  <a:pt x="1769" y="3520"/>
                </a:lnTo>
                <a:lnTo>
                  <a:pt x="1800" y="3531"/>
                </a:lnTo>
                <a:lnTo>
                  <a:pt x="1832" y="3540"/>
                </a:lnTo>
                <a:lnTo>
                  <a:pt x="1865" y="3550"/>
                </a:lnTo>
                <a:lnTo>
                  <a:pt x="1899" y="3557"/>
                </a:lnTo>
                <a:lnTo>
                  <a:pt x="1932" y="3565"/>
                </a:lnTo>
                <a:lnTo>
                  <a:pt x="1966" y="3571"/>
                </a:lnTo>
                <a:lnTo>
                  <a:pt x="2001" y="3578"/>
                </a:lnTo>
                <a:lnTo>
                  <a:pt x="2035" y="3582"/>
                </a:lnTo>
                <a:lnTo>
                  <a:pt x="2070" y="3586"/>
                </a:lnTo>
                <a:lnTo>
                  <a:pt x="2105" y="3589"/>
                </a:lnTo>
                <a:lnTo>
                  <a:pt x="2140" y="3591"/>
                </a:lnTo>
                <a:lnTo>
                  <a:pt x="2175" y="3592"/>
                </a:lnTo>
                <a:lnTo>
                  <a:pt x="2211" y="3594"/>
                </a:lnTo>
                <a:lnTo>
                  <a:pt x="2246" y="3592"/>
                </a:lnTo>
                <a:lnTo>
                  <a:pt x="2283" y="3591"/>
                </a:lnTo>
                <a:lnTo>
                  <a:pt x="2318" y="3589"/>
                </a:lnTo>
                <a:lnTo>
                  <a:pt x="2352" y="3586"/>
                </a:lnTo>
                <a:lnTo>
                  <a:pt x="2387" y="3582"/>
                </a:lnTo>
                <a:lnTo>
                  <a:pt x="2421" y="3578"/>
                </a:lnTo>
                <a:lnTo>
                  <a:pt x="2455" y="3571"/>
                </a:lnTo>
                <a:lnTo>
                  <a:pt x="2489" y="3565"/>
                </a:lnTo>
                <a:lnTo>
                  <a:pt x="2523" y="3557"/>
                </a:lnTo>
                <a:lnTo>
                  <a:pt x="2556" y="3550"/>
                </a:lnTo>
                <a:lnTo>
                  <a:pt x="2589" y="3540"/>
                </a:lnTo>
                <a:lnTo>
                  <a:pt x="2622" y="3531"/>
                </a:lnTo>
                <a:lnTo>
                  <a:pt x="2654" y="3520"/>
                </a:lnTo>
                <a:lnTo>
                  <a:pt x="2686" y="3509"/>
                </a:lnTo>
                <a:lnTo>
                  <a:pt x="2718" y="3498"/>
                </a:lnTo>
                <a:lnTo>
                  <a:pt x="2749" y="3485"/>
                </a:lnTo>
                <a:lnTo>
                  <a:pt x="2780" y="3471"/>
                </a:lnTo>
                <a:lnTo>
                  <a:pt x="2809" y="3457"/>
                </a:lnTo>
                <a:lnTo>
                  <a:pt x="2840" y="3442"/>
                </a:lnTo>
                <a:lnTo>
                  <a:pt x="2869" y="3426"/>
                </a:lnTo>
                <a:lnTo>
                  <a:pt x="2899" y="3410"/>
                </a:lnTo>
                <a:lnTo>
                  <a:pt x="2927" y="3393"/>
                </a:lnTo>
                <a:lnTo>
                  <a:pt x="2955" y="3375"/>
                </a:lnTo>
                <a:lnTo>
                  <a:pt x="2983" y="3357"/>
                </a:lnTo>
                <a:lnTo>
                  <a:pt x="3011" y="3338"/>
                </a:lnTo>
                <a:lnTo>
                  <a:pt x="3037" y="3319"/>
                </a:lnTo>
                <a:lnTo>
                  <a:pt x="3064" y="3299"/>
                </a:lnTo>
                <a:lnTo>
                  <a:pt x="3089" y="3277"/>
                </a:lnTo>
                <a:lnTo>
                  <a:pt x="3115" y="3256"/>
                </a:lnTo>
                <a:lnTo>
                  <a:pt x="3139" y="3235"/>
                </a:lnTo>
                <a:lnTo>
                  <a:pt x="3164" y="3211"/>
                </a:lnTo>
                <a:lnTo>
                  <a:pt x="3187" y="3189"/>
                </a:lnTo>
                <a:lnTo>
                  <a:pt x="3211" y="3165"/>
                </a:lnTo>
                <a:lnTo>
                  <a:pt x="3233" y="3141"/>
                </a:lnTo>
                <a:lnTo>
                  <a:pt x="3255" y="3116"/>
                </a:lnTo>
                <a:lnTo>
                  <a:pt x="3277" y="3090"/>
                </a:lnTo>
                <a:lnTo>
                  <a:pt x="3298" y="3065"/>
                </a:lnTo>
                <a:lnTo>
                  <a:pt x="3318" y="3038"/>
                </a:lnTo>
                <a:lnTo>
                  <a:pt x="3337" y="3011"/>
                </a:lnTo>
                <a:lnTo>
                  <a:pt x="3356" y="2985"/>
                </a:lnTo>
                <a:lnTo>
                  <a:pt x="3374" y="2956"/>
                </a:lnTo>
                <a:lnTo>
                  <a:pt x="3393" y="2928"/>
                </a:lnTo>
                <a:lnTo>
                  <a:pt x="3409" y="2900"/>
                </a:lnTo>
                <a:lnTo>
                  <a:pt x="3426" y="2871"/>
                </a:lnTo>
                <a:lnTo>
                  <a:pt x="3440" y="2841"/>
                </a:lnTo>
                <a:lnTo>
                  <a:pt x="3455" y="2811"/>
                </a:lnTo>
                <a:lnTo>
                  <a:pt x="3470" y="2780"/>
                </a:lnTo>
                <a:lnTo>
                  <a:pt x="3483" y="2750"/>
                </a:lnTo>
                <a:lnTo>
                  <a:pt x="3496" y="2719"/>
                </a:lnTo>
                <a:lnTo>
                  <a:pt x="3509" y="2687"/>
                </a:lnTo>
                <a:lnTo>
                  <a:pt x="3519" y="2655"/>
                </a:lnTo>
                <a:lnTo>
                  <a:pt x="3530" y="2623"/>
                </a:lnTo>
                <a:lnTo>
                  <a:pt x="3539" y="2590"/>
                </a:lnTo>
                <a:lnTo>
                  <a:pt x="3549" y="2557"/>
                </a:lnTo>
                <a:lnTo>
                  <a:pt x="3556" y="2524"/>
                </a:lnTo>
                <a:lnTo>
                  <a:pt x="3564" y="2491"/>
                </a:lnTo>
                <a:lnTo>
                  <a:pt x="3570" y="2457"/>
                </a:lnTo>
                <a:lnTo>
                  <a:pt x="3576" y="2423"/>
                </a:lnTo>
                <a:lnTo>
                  <a:pt x="3581" y="2388"/>
                </a:lnTo>
                <a:lnTo>
                  <a:pt x="3585" y="2354"/>
                </a:lnTo>
                <a:lnTo>
                  <a:pt x="3588" y="2318"/>
                </a:lnTo>
                <a:lnTo>
                  <a:pt x="3591" y="2283"/>
                </a:lnTo>
                <a:lnTo>
                  <a:pt x="3592" y="2247"/>
                </a:lnTo>
                <a:lnTo>
                  <a:pt x="3592" y="2212"/>
                </a:lnTo>
                <a:lnTo>
                  <a:pt x="3592" y="2176"/>
                </a:lnTo>
                <a:lnTo>
                  <a:pt x="3591" y="2141"/>
                </a:lnTo>
                <a:lnTo>
                  <a:pt x="3588" y="2106"/>
                </a:lnTo>
                <a:lnTo>
                  <a:pt x="3585" y="2070"/>
                </a:lnTo>
                <a:lnTo>
                  <a:pt x="3581" y="2036"/>
                </a:lnTo>
                <a:lnTo>
                  <a:pt x="3576" y="2001"/>
                </a:lnTo>
                <a:lnTo>
                  <a:pt x="3570" y="1967"/>
                </a:lnTo>
                <a:lnTo>
                  <a:pt x="3564" y="1933"/>
                </a:lnTo>
                <a:lnTo>
                  <a:pt x="3556" y="1900"/>
                </a:lnTo>
                <a:lnTo>
                  <a:pt x="3549" y="1867"/>
                </a:lnTo>
                <a:lnTo>
                  <a:pt x="3539" y="1834"/>
                </a:lnTo>
                <a:lnTo>
                  <a:pt x="3530" y="1801"/>
                </a:lnTo>
                <a:lnTo>
                  <a:pt x="3519" y="1769"/>
                </a:lnTo>
                <a:lnTo>
                  <a:pt x="3509" y="1737"/>
                </a:lnTo>
                <a:lnTo>
                  <a:pt x="3496" y="1705"/>
                </a:lnTo>
                <a:lnTo>
                  <a:pt x="3483" y="1675"/>
                </a:lnTo>
                <a:lnTo>
                  <a:pt x="3470" y="1644"/>
                </a:lnTo>
                <a:lnTo>
                  <a:pt x="3455" y="1613"/>
                </a:lnTo>
                <a:lnTo>
                  <a:pt x="3440" y="1583"/>
                </a:lnTo>
                <a:lnTo>
                  <a:pt x="3426" y="1553"/>
                </a:lnTo>
                <a:lnTo>
                  <a:pt x="3409" y="1524"/>
                </a:lnTo>
                <a:lnTo>
                  <a:pt x="3393" y="1496"/>
                </a:lnTo>
                <a:lnTo>
                  <a:pt x="3374" y="1468"/>
                </a:lnTo>
                <a:lnTo>
                  <a:pt x="3356" y="1439"/>
                </a:lnTo>
                <a:lnTo>
                  <a:pt x="3337" y="1413"/>
                </a:lnTo>
                <a:lnTo>
                  <a:pt x="3318" y="1386"/>
                </a:lnTo>
                <a:lnTo>
                  <a:pt x="3298" y="1359"/>
                </a:lnTo>
                <a:lnTo>
                  <a:pt x="3277" y="1334"/>
                </a:lnTo>
                <a:lnTo>
                  <a:pt x="3255" y="1308"/>
                </a:lnTo>
                <a:lnTo>
                  <a:pt x="3233" y="1283"/>
                </a:lnTo>
                <a:lnTo>
                  <a:pt x="3211" y="1259"/>
                </a:lnTo>
                <a:lnTo>
                  <a:pt x="3187" y="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7" tIns="45715" rIns="91427" bIns="4571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678">
        <p:random/>
      </p:transition>
    </mc:Choice>
    <mc:Fallback xmlns="">
      <p:transition spd="slow" advClick="0" advTm="2678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18954" y="1812005"/>
            <a:ext cx="6732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感谢您的观看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89811" y="2720257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Respect for the designer's achievements,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welcome to download my works, thank you for your support!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99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99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1"/>
          <a:stretch>
            <a:fillRect/>
          </a:stretch>
        </p:blipFill>
        <p:spPr>
          <a:xfrm>
            <a:off x="0" y="0"/>
            <a:ext cx="12192000" cy="40982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09750" y="3067050"/>
            <a:ext cx="1790700" cy="1771650"/>
          </a:xfrm>
          <a:prstGeom prst="rect">
            <a:avLst/>
          </a:prstGeom>
          <a:solidFill>
            <a:srgbClr val="01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+mn-cs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3600450" y="4061225"/>
            <a:ext cx="6874812" cy="777475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单击此处添加文字标题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0837" y="4949937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Respect for the designer's achievements,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welcome to download my works, thank you for your support!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13E7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合 1"/>
          <p:cNvGrpSpPr/>
          <p:nvPr>
            <p:custDataLst>
              <p:tags r:id="rId1"/>
            </p:custDataLst>
          </p:nvPr>
        </p:nvGrpSpPr>
        <p:grpSpPr>
          <a:xfrm>
            <a:off x="2531604" y="1232756"/>
            <a:ext cx="7208119" cy="1257774"/>
            <a:chOff x="2531604" y="1232756"/>
            <a:chExt cx="7208119" cy="1257774"/>
          </a:xfrm>
        </p:grpSpPr>
        <p:grpSp>
          <p:nvGrpSpPr>
            <p:cNvPr id="6" name="组合 5"/>
            <p:cNvGrpSpPr/>
            <p:nvPr/>
          </p:nvGrpSpPr>
          <p:grpSpPr>
            <a:xfrm>
              <a:off x="2531604" y="1232756"/>
              <a:ext cx="2532663" cy="1174553"/>
              <a:chOff x="2329923" y="1232756"/>
              <a:chExt cx="3558662" cy="165037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329923" y="1232756"/>
                <a:ext cx="1515742" cy="1400986"/>
                <a:chOff x="1193800" y="840388"/>
                <a:chExt cx="1673945" cy="1547212"/>
              </a:xfrm>
            </p:grpSpPr>
            <p:sp>
              <p:nvSpPr>
                <p:cNvPr id="51" name="任意多边形 36"/>
                <p:cNvSpPr/>
                <p:nvPr/>
              </p:nvSpPr>
              <p:spPr bwMode="auto">
                <a:xfrm flipH="1">
                  <a:off x="1193800" y="840388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2" name="任意多边形 37"/>
                <p:cNvSpPr/>
                <p:nvPr/>
              </p:nvSpPr>
              <p:spPr bwMode="auto">
                <a:xfrm flipH="1">
                  <a:off x="1880577" y="1444863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3305559" y="2097567"/>
                <a:ext cx="1746926" cy="785562"/>
                <a:chOff x="2271266" y="1795463"/>
                <a:chExt cx="1929259" cy="867554"/>
              </a:xfrm>
            </p:grpSpPr>
            <p:sp>
              <p:nvSpPr>
                <p:cNvPr id="49" name="任意多边形 30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>
                <a:off x="5052485" y="2097567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任意多边形 25"/>
              <p:cNvSpPr>
                <a:spLocks noChangeAspect="1"/>
              </p:cNvSpPr>
              <p:nvPr/>
            </p:nvSpPr>
            <p:spPr bwMode="auto">
              <a:xfrm>
                <a:off x="4280107" y="2217022"/>
                <a:ext cx="542746" cy="542172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708068" y="1755072"/>
              <a:ext cx="3031655" cy="735458"/>
              <a:chOff x="6830423" y="1966633"/>
              <a:chExt cx="3031655" cy="735458"/>
            </a:xfrm>
          </p:grpSpPr>
          <p:sp>
            <p:nvSpPr>
              <p:cNvPr id="42" name="圆角矩形 5"/>
              <p:cNvSpPr/>
              <p:nvPr/>
            </p:nvSpPr>
            <p:spPr>
              <a:xfrm>
                <a:off x="6830423" y="2002365"/>
                <a:ext cx="597725" cy="597725"/>
              </a:xfrm>
              <a:prstGeom prst="round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文本框 6"/>
              <p:cNvSpPr txBox="1"/>
              <p:nvPr/>
            </p:nvSpPr>
            <p:spPr>
              <a:xfrm>
                <a:off x="7551463" y="196663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3E74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44" name="文本框 7"/>
              <p:cNvSpPr txBox="1"/>
              <p:nvPr/>
            </p:nvSpPr>
            <p:spPr>
              <a:xfrm>
                <a:off x="7551463" y="2170022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</p:grpSp>
      <p:grpSp>
        <p:nvGrpSpPr>
          <p:cNvPr id="70" name="合 69"/>
          <p:cNvGrpSpPr/>
          <p:nvPr>
            <p:custDataLst>
              <p:tags r:id="rId2"/>
            </p:custDataLst>
          </p:nvPr>
        </p:nvGrpSpPr>
        <p:grpSpPr>
          <a:xfrm>
            <a:off x="2531604" y="3055374"/>
            <a:ext cx="7208119" cy="1254658"/>
            <a:chOff x="2531604" y="3055374"/>
            <a:chExt cx="7208119" cy="1254658"/>
          </a:xfrm>
        </p:grpSpPr>
        <p:grpSp>
          <p:nvGrpSpPr>
            <p:cNvPr id="5" name="组合 4"/>
            <p:cNvGrpSpPr/>
            <p:nvPr/>
          </p:nvGrpSpPr>
          <p:grpSpPr>
            <a:xfrm>
              <a:off x="2531604" y="3055374"/>
              <a:ext cx="2532663" cy="1176494"/>
              <a:chOff x="2329923" y="2633742"/>
              <a:chExt cx="3558662" cy="165310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59" name="任意多边形 34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0" name="任意多边形 35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57" name="任意多边形 28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3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55" name="矩形 54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任意多边形 24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08068" y="3574574"/>
              <a:ext cx="3031655" cy="735458"/>
              <a:chOff x="6830423" y="3516777"/>
              <a:chExt cx="3031655" cy="735458"/>
            </a:xfrm>
          </p:grpSpPr>
          <p:sp>
            <p:nvSpPr>
              <p:cNvPr id="39" name="圆角矩形 8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文本框 9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C8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41" name="文本框 10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</p:grpSp>
      <p:grpSp>
        <p:nvGrpSpPr>
          <p:cNvPr id="71" name="合 70"/>
          <p:cNvGrpSpPr/>
          <p:nvPr>
            <p:custDataLst>
              <p:tags r:id="rId3"/>
            </p:custDataLst>
          </p:nvPr>
        </p:nvGrpSpPr>
        <p:grpSpPr>
          <a:xfrm>
            <a:off x="2531604" y="3993933"/>
            <a:ext cx="7208119" cy="1225851"/>
            <a:chOff x="2531604" y="3993933"/>
            <a:chExt cx="7208119" cy="1225851"/>
          </a:xfrm>
        </p:grpSpPr>
        <p:grpSp>
          <p:nvGrpSpPr>
            <p:cNvPr id="4" name="组合 3"/>
            <p:cNvGrpSpPr/>
            <p:nvPr/>
          </p:nvGrpSpPr>
          <p:grpSpPr>
            <a:xfrm>
              <a:off x="2531604" y="3993933"/>
              <a:ext cx="2532663" cy="1172296"/>
              <a:chOff x="2329923" y="4034728"/>
              <a:chExt cx="3558662" cy="164720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67" name="任意多边形 32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8" name="任意多边形 33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65" name="任意多边形 2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3" name="矩形 62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任意多边形 23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708068" y="4484326"/>
              <a:ext cx="3031655" cy="735458"/>
              <a:chOff x="6830423" y="3516777"/>
              <a:chExt cx="3031655" cy="735458"/>
            </a:xfrm>
          </p:grpSpPr>
          <p:sp>
            <p:nvSpPr>
              <p:cNvPr id="30" name="圆角矩形 49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文本框 50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3E74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2" name="文本框 51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</p:grpSp>
      <p:grpSp>
        <p:nvGrpSpPr>
          <p:cNvPr id="69" name="合 68"/>
          <p:cNvGrpSpPr/>
          <p:nvPr>
            <p:custDataLst>
              <p:tags r:id="rId4"/>
            </p:custDataLst>
          </p:nvPr>
        </p:nvGrpSpPr>
        <p:grpSpPr>
          <a:xfrm>
            <a:off x="2531604" y="2147566"/>
            <a:ext cx="7208119" cy="1252715"/>
            <a:chOff x="2531604" y="2147566"/>
            <a:chExt cx="7208119" cy="1252715"/>
          </a:xfrm>
        </p:grpSpPr>
        <p:grpSp>
          <p:nvGrpSpPr>
            <p:cNvPr id="10" name="组合 9"/>
            <p:cNvGrpSpPr/>
            <p:nvPr/>
          </p:nvGrpSpPr>
          <p:grpSpPr>
            <a:xfrm>
              <a:off x="6708068" y="2664823"/>
              <a:ext cx="3031655" cy="735458"/>
              <a:chOff x="6830423" y="3516777"/>
              <a:chExt cx="3031655" cy="735458"/>
            </a:xfrm>
          </p:grpSpPr>
          <p:sp>
            <p:nvSpPr>
              <p:cNvPr id="33" name="圆角矩形 45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文本框 46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8BC4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5" name="文本框 47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31604" y="2147566"/>
              <a:ext cx="2532663" cy="1176494"/>
              <a:chOff x="2329923" y="2633742"/>
              <a:chExt cx="3558662" cy="16531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28" name="任意多边形 59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9" name="任意多边形 60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26" name="任意多边形 57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任意多边形 56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2" name="合 71"/>
          <p:cNvGrpSpPr/>
          <p:nvPr>
            <p:custDataLst>
              <p:tags r:id="rId5"/>
            </p:custDataLst>
          </p:nvPr>
        </p:nvGrpSpPr>
        <p:grpSpPr>
          <a:xfrm>
            <a:off x="2540883" y="4869047"/>
            <a:ext cx="7198840" cy="1260487"/>
            <a:chOff x="2540883" y="4869047"/>
            <a:chExt cx="7198840" cy="1260487"/>
          </a:xfrm>
        </p:grpSpPr>
        <p:grpSp>
          <p:nvGrpSpPr>
            <p:cNvPr id="9" name="组合 8"/>
            <p:cNvGrpSpPr/>
            <p:nvPr/>
          </p:nvGrpSpPr>
          <p:grpSpPr>
            <a:xfrm>
              <a:off x="6708068" y="5394076"/>
              <a:ext cx="3031655" cy="735458"/>
              <a:chOff x="6830423" y="5064716"/>
              <a:chExt cx="3031655" cy="735458"/>
            </a:xfrm>
          </p:grpSpPr>
          <p:sp>
            <p:nvSpPr>
              <p:cNvPr id="36" name="圆角矩形 11"/>
              <p:cNvSpPr/>
              <p:nvPr/>
            </p:nvSpPr>
            <p:spPr>
              <a:xfrm>
                <a:off x="6830423" y="5100448"/>
                <a:ext cx="597725" cy="597725"/>
              </a:xfrm>
              <a:prstGeom prst="roundRect">
                <a:avLst/>
              </a:prstGeom>
              <a:solidFill>
                <a:schemeClr val="accent5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文本框 12"/>
              <p:cNvSpPr txBox="1"/>
              <p:nvPr/>
            </p:nvSpPr>
            <p:spPr>
              <a:xfrm>
                <a:off x="7551463" y="506471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8BC4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8" name="文本框 13"/>
              <p:cNvSpPr txBox="1"/>
              <p:nvPr/>
            </p:nvSpPr>
            <p:spPr>
              <a:xfrm>
                <a:off x="7551463" y="5268105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540883" y="4869047"/>
              <a:ext cx="2532663" cy="1172296"/>
              <a:chOff x="2329923" y="4034728"/>
              <a:chExt cx="3558662" cy="164720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20" name="任意多边形 68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1" name="任意多边形 69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18" name="任意多边形 6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5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任意多边形 65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7"/>
          <p:cNvSpPr/>
          <p:nvPr/>
        </p:nvSpPr>
        <p:spPr bwMode="auto">
          <a:xfrm>
            <a:off x="2853269" y="2604305"/>
            <a:ext cx="1234017" cy="123228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8" name="Freeform 8"/>
          <p:cNvSpPr/>
          <p:nvPr/>
        </p:nvSpPr>
        <p:spPr bwMode="auto">
          <a:xfrm>
            <a:off x="1540938" y="2612774"/>
            <a:ext cx="1231900" cy="123228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Freeform 9"/>
          <p:cNvSpPr/>
          <p:nvPr/>
        </p:nvSpPr>
        <p:spPr bwMode="auto">
          <a:xfrm>
            <a:off x="4165605" y="3917045"/>
            <a:ext cx="1234017" cy="1232281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0" name="Freeform 10"/>
          <p:cNvSpPr/>
          <p:nvPr/>
        </p:nvSpPr>
        <p:spPr bwMode="auto">
          <a:xfrm>
            <a:off x="2853269" y="3925513"/>
            <a:ext cx="1234017" cy="123228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accent3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1" name="Freeform 11"/>
          <p:cNvSpPr/>
          <p:nvPr/>
        </p:nvSpPr>
        <p:spPr bwMode="auto">
          <a:xfrm>
            <a:off x="5480055" y="2604305"/>
            <a:ext cx="1231900" cy="123228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Freeform 12"/>
          <p:cNvSpPr/>
          <p:nvPr/>
        </p:nvSpPr>
        <p:spPr bwMode="auto">
          <a:xfrm>
            <a:off x="4165605" y="2612774"/>
            <a:ext cx="1234017" cy="123228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3" name="Freeform 13"/>
          <p:cNvSpPr/>
          <p:nvPr/>
        </p:nvSpPr>
        <p:spPr bwMode="auto">
          <a:xfrm>
            <a:off x="6796617" y="3917045"/>
            <a:ext cx="1227667" cy="123228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4" name="Freeform 14"/>
          <p:cNvSpPr/>
          <p:nvPr/>
        </p:nvSpPr>
        <p:spPr bwMode="auto">
          <a:xfrm>
            <a:off x="5480055" y="3925513"/>
            <a:ext cx="1231900" cy="123228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accent3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5" name="Freeform 15"/>
          <p:cNvSpPr/>
          <p:nvPr/>
        </p:nvSpPr>
        <p:spPr bwMode="auto">
          <a:xfrm>
            <a:off x="8113189" y="2612774"/>
            <a:ext cx="1229783" cy="1232281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6" name="Freeform 16"/>
          <p:cNvSpPr/>
          <p:nvPr/>
        </p:nvSpPr>
        <p:spPr bwMode="auto">
          <a:xfrm>
            <a:off x="6796617" y="2612774"/>
            <a:ext cx="1227667" cy="1232281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7" name="Freeform 17"/>
          <p:cNvSpPr/>
          <p:nvPr/>
        </p:nvSpPr>
        <p:spPr bwMode="auto">
          <a:xfrm>
            <a:off x="9423400" y="3925513"/>
            <a:ext cx="1227667" cy="123228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8108955" y="3925513"/>
            <a:ext cx="1229783" cy="1232281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9836156" y="4247346"/>
            <a:ext cx="283633" cy="266783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0" name="Freeform 20"/>
          <p:cNvSpPr>
            <a:spLocks noEditPoints="1"/>
          </p:cNvSpPr>
          <p:nvPr/>
        </p:nvSpPr>
        <p:spPr bwMode="auto">
          <a:xfrm>
            <a:off x="5884333" y="3156925"/>
            <a:ext cx="330200" cy="338771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8576738" y="4238875"/>
            <a:ext cx="224367" cy="283720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2" name="Freeform 22"/>
          <p:cNvSpPr>
            <a:spLocks noEditPoints="1"/>
          </p:cNvSpPr>
          <p:nvPr/>
        </p:nvSpPr>
        <p:spPr bwMode="auto">
          <a:xfrm>
            <a:off x="4686300" y="3171748"/>
            <a:ext cx="304800" cy="309129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3" name="Freeform 23"/>
          <p:cNvSpPr>
            <a:spLocks noEditPoints="1"/>
          </p:cNvSpPr>
          <p:nvPr/>
        </p:nvSpPr>
        <p:spPr bwMode="auto">
          <a:xfrm>
            <a:off x="5897038" y="4240993"/>
            <a:ext cx="292100" cy="287955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4" name="Freeform 24"/>
          <p:cNvSpPr>
            <a:spLocks noEditPoints="1"/>
          </p:cNvSpPr>
          <p:nvPr/>
        </p:nvSpPr>
        <p:spPr bwMode="auto">
          <a:xfrm>
            <a:off x="3274484" y="3186567"/>
            <a:ext cx="287867" cy="283720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5" name="Freeform 25"/>
          <p:cNvSpPr>
            <a:spLocks noEditPoints="1"/>
          </p:cNvSpPr>
          <p:nvPr/>
        </p:nvSpPr>
        <p:spPr bwMode="auto">
          <a:xfrm>
            <a:off x="8585200" y="3186567"/>
            <a:ext cx="211667" cy="283720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6" name="Freeform 26"/>
          <p:cNvSpPr>
            <a:spLocks noEditPoints="1"/>
          </p:cNvSpPr>
          <p:nvPr/>
        </p:nvSpPr>
        <p:spPr bwMode="auto">
          <a:xfrm>
            <a:off x="2095505" y="3205625"/>
            <a:ext cx="283633" cy="241375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7" name="Freeform 27"/>
          <p:cNvSpPr>
            <a:spLocks noEditPoints="1"/>
          </p:cNvSpPr>
          <p:nvPr/>
        </p:nvSpPr>
        <p:spPr bwMode="auto">
          <a:xfrm>
            <a:off x="7313084" y="3214094"/>
            <a:ext cx="287867" cy="228671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8" name="Freeform 28"/>
          <p:cNvSpPr>
            <a:spLocks noEditPoints="1"/>
          </p:cNvSpPr>
          <p:nvPr/>
        </p:nvSpPr>
        <p:spPr bwMode="auto">
          <a:xfrm>
            <a:off x="3285067" y="4247346"/>
            <a:ext cx="270933" cy="266783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9" name="Freeform 29"/>
          <p:cNvSpPr>
            <a:spLocks noEditPoints="1"/>
          </p:cNvSpPr>
          <p:nvPr/>
        </p:nvSpPr>
        <p:spPr bwMode="auto">
          <a:xfrm>
            <a:off x="4711700" y="4238875"/>
            <a:ext cx="254000" cy="283720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7344838" y="4240993"/>
            <a:ext cx="224367" cy="279487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1679509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4509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4333811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4509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952128" y="1509381"/>
            <a:ext cx="2078801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4509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2735630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4509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5428826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4509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7982847" y="5354703"/>
            <a:ext cx="2112235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4509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您的内容打在这里您的内容打在这里，或者通过复制您的文本后，在此框中选择粘贴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>
            <p:custDataLst>
              <p:tags r:id="rId1"/>
            </p:custDataLst>
          </p:nvPr>
        </p:nvSpPr>
        <p:spPr bwMode="auto">
          <a:xfrm>
            <a:off x="3517900" y="4495801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Freeform: Shape 6"/>
          <p:cNvSpPr/>
          <p:nvPr>
            <p:custDataLst>
              <p:tags r:id="rId2"/>
            </p:custDataLst>
          </p:nvPr>
        </p:nvSpPr>
        <p:spPr bwMode="auto">
          <a:xfrm>
            <a:off x="-1022350" y="3890964"/>
            <a:ext cx="5549900" cy="4959349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合 8"/>
          <p:cNvGrpSpPr/>
          <p:nvPr>
            <p:custDataLst>
              <p:tags r:id="rId3"/>
            </p:custDataLst>
          </p:nvPr>
        </p:nvGrpSpPr>
        <p:grpSpPr bwMode="auto">
          <a:xfrm>
            <a:off x="390524" y="3555208"/>
            <a:ext cx="4749800" cy="3143250"/>
            <a:chOff x="0" y="0"/>
            <a:chExt cx="5983" cy="3960"/>
          </a:xfrm>
        </p:grpSpPr>
        <p:sp>
          <p:nvSpPr>
            <p:cNvPr id="63" name="Freeform: Shape 9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: Shape 12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13"/>
          <p:cNvGrpSpPr/>
          <p:nvPr>
            <p:custDataLst>
              <p:tags r:id="rId4"/>
            </p:custDataLst>
          </p:nvPr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: Shape 16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: Shape 17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5803899" y="4768850"/>
            <a:ext cx="7270750" cy="3003550"/>
            <a:chOff x="5803899" y="4768850"/>
            <a:chExt cx="7270750" cy="3003550"/>
          </a:xfrm>
        </p:grpSpPr>
        <p:sp>
          <p:nvSpPr>
            <p:cNvPr id="13" name="Oval 28"/>
            <p:cNvSpPr/>
            <p:nvPr/>
          </p:nvSpPr>
          <p:spPr bwMode="auto">
            <a:xfrm>
              <a:off x="7111999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6578599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Oval 30"/>
            <p:cNvSpPr/>
            <p:nvPr/>
          </p:nvSpPr>
          <p:spPr bwMode="auto">
            <a:xfrm>
              <a:off x="9461499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Oval 31"/>
            <p:cNvSpPr/>
            <p:nvPr/>
          </p:nvSpPr>
          <p:spPr bwMode="auto">
            <a:xfrm>
              <a:off x="5803899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Oval 32"/>
            <p:cNvSpPr/>
            <p:nvPr/>
          </p:nvSpPr>
          <p:spPr bwMode="auto">
            <a:xfrm>
              <a:off x="8420099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Oval 33"/>
            <p:cNvSpPr/>
            <p:nvPr/>
          </p:nvSpPr>
          <p:spPr bwMode="auto">
            <a:xfrm>
              <a:off x="7899399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Oval 34"/>
            <p:cNvSpPr/>
            <p:nvPr/>
          </p:nvSpPr>
          <p:spPr bwMode="auto">
            <a:xfrm>
              <a:off x="8489949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Oval 35"/>
            <p:cNvSpPr/>
            <p:nvPr/>
          </p:nvSpPr>
          <p:spPr bwMode="auto">
            <a:xfrm>
              <a:off x="7905749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Oval 36"/>
            <p:cNvSpPr/>
            <p:nvPr/>
          </p:nvSpPr>
          <p:spPr bwMode="auto">
            <a:xfrm>
              <a:off x="11061699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Oval 37"/>
            <p:cNvSpPr/>
            <p:nvPr/>
          </p:nvSpPr>
          <p:spPr bwMode="auto">
            <a:xfrm>
              <a:off x="10756899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-1739107" y="2292351"/>
            <a:ext cx="3357565" cy="1485900"/>
            <a:chOff x="0" y="0"/>
            <a:chExt cx="4231" cy="1872"/>
          </a:xfrm>
        </p:grpSpPr>
        <p:sp>
          <p:nvSpPr>
            <p:cNvPr id="42" name="Oval 39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Oval 40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Oval 41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Oval 42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Oval 43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Oval 44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Oval 45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Oval 46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Oval 47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6"/>
            </p:custDataLst>
          </p:nvPr>
        </p:nvGrpSpPr>
        <p:grpSpPr>
          <a:xfrm>
            <a:off x="5688806" y="3703639"/>
            <a:ext cx="4184650" cy="3711575"/>
            <a:chOff x="5688806" y="3703639"/>
            <a:chExt cx="4184650" cy="3711575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688806" y="3835401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4" name="Group 53"/>
            <p:cNvGrpSpPr/>
            <p:nvPr/>
          </p:nvGrpSpPr>
          <p:grpSpPr bwMode="auto">
            <a:xfrm>
              <a:off x="8928894" y="3703639"/>
              <a:ext cx="944562" cy="625475"/>
              <a:chOff x="0" y="0"/>
              <a:chExt cx="5983" cy="3960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5" name="_文本框 58"/>
          <p:cNvSpPr txBox="1"/>
          <p:nvPr>
            <p:custDataLst>
              <p:tags r:id="rId7"/>
            </p:custDataLst>
          </p:nvPr>
        </p:nvSpPr>
        <p:spPr bwMode="auto">
          <a:xfrm>
            <a:off x="5700486" y="207905"/>
            <a:ext cx="169918" cy="184666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 compatLnSpc="1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2312</a:t>
            </a:r>
          </a:p>
        </p:txBody>
      </p:sp>
      <p:grpSp>
        <p:nvGrpSpPr>
          <p:cNvPr id="68" name="合 67"/>
          <p:cNvGrpSpPr/>
          <p:nvPr>
            <p:custDataLst>
              <p:tags r:id="rId8"/>
            </p:custDataLst>
          </p:nvPr>
        </p:nvGrpSpPr>
        <p:grpSpPr>
          <a:xfrm>
            <a:off x="5295107" y="2044701"/>
            <a:ext cx="6236492" cy="3613150"/>
            <a:chOff x="5295107" y="2044701"/>
            <a:chExt cx="6236492" cy="3613150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295107" y="2077245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2" name="Group 23"/>
            <p:cNvGrpSpPr/>
            <p:nvPr/>
          </p:nvGrpSpPr>
          <p:grpSpPr bwMode="auto">
            <a:xfrm>
              <a:off x="7816849" y="2044701"/>
              <a:ext cx="1498601" cy="990601"/>
              <a:chOff x="0" y="0"/>
              <a:chExt cx="1888" cy="1248"/>
            </a:xfrm>
          </p:grpSpPr>
          <p:sp>
            <p:nvSpPr>
              <p:cNvPr id="51" name="Freeform: Shape 24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: Shape 25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: Shape 26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9090340" y="2203063"/>
              <a:ext cx="2441259" cy="866137"/>
              <a:chOff x="9477008" y="3764961"/>
              <a:chExt cx="2275239" cy="866137"/>
            </a:xfrm>
          </p:grpSpPr>
          <p:sp>
            <p:nvSpPr>
              <p:cNvPr id="36" name="TextBox 60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C8FF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7" name="TextBox 61"/>
              <p:cNvSpPr txBox="1"/>
              <p:nvPr/>
            </p:nvSpPr>
            <p:spPr bwMode="auto">
              <a:xfrm>
                <a:off x="9477008" y="4074919"/>
                <a:ext cx="2275239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</p:grpSp>
      <p:grpSp>
        <p:nvGrpSpPr>
          <p:cNvPr id="27" name="合 62"/>
          <p:cNvGrpSpPr/>
          <p:nvPr>
            <p:custDataLst>
              <p:tags r:id="rId9"/>
            </p:custDataLst>
          </p:nvPr>
        </p:nvGrpSpPr>
        <p:grpSpPr>
          <a:xfrm>
            <a:off x="7383618" y="4646187"/>
            <a:ext cx="2408081" cy="866137"/>
            <a:chOff x="9477008" y="3764961"/>
            <a:chExt cx="2244317" cy="866137"/>
          </a:xfrm>
        </p:grpSpPr>
        <p:sp>
          <p:nvSpPr>
            <p:cNvPr id="34" name="TextBox 63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13E74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5" name="TextBox 64"/>
            <p:cNvSpPr txBox="1"/>
            <p:nvPr/>
          </p:nvSpPr>
          <p:spPr bwMode="auto">
            <a:xfrm>
              <a:off x="9477008" y="4074919"/>
              <a:ext cx="2244317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  <p:grpSp>
        <p:nvGrpSpPr>
          <p:cNvPr id="69" name="合 68"/>
          <p:cNvGrpSpPr/>
          <p:nvPr>
            <p:custDataLst>
              <p:tags r:id="rId10"/>
            </p:custDataLst>
          </p:nvPr>
        </p:nvGrpSpPr>
        <p:grpSpPr>
          <a:xfrm>
            <a:off x="704850" y="1963469"/>
            <a:ext cx="7666262" cy="5275531"/>
            <a:chOff x="704850" y="1963469"/>
            <a:chExt cx="7666262" cy="5275531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704850" y="2279651"/>
              <a:ext cx="5549900" cy="4959349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4568268" y="1963469"/>
              <a:ext cx="1676400" cy="1111249"/>
              <a:chOff x="0" y="0"/>
              <a:chExt cx="2111" cy="1400"/>
            </a:xfrm>
          </p:grpSpPr>
          <p:sp>
            <p:nvSpPr>
              <p:cNvPr id="55" name="Freeform: Shape 19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: Shape 20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: Shape 21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: Shape 22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8" name="Group 65"/>
            <p:cNvGrpSpPr/>
            <p:nvPr/>
          </p:nvGrpSpPr>
          <p:grpSpPr>
            <a:xfrm>
              <a:off x="5916133" y="2174211"/>
              <a:ext cx="2454979" cy="866137"/>
              <a:chOff x="9477008" y="3764961"/>
              <a:chExt cx="2288026" cy="866137"/>
            </a:xfrm>
          </p:grpSpPr>
          <p:sp>
            <p:nvSpPr>
              <p:cNvPr id="32" name="TextBox 66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08BC4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33" name="TextBox 67"/>
              <p:cNvSpPr txBox="1"/>
              <p:nvPr/>
            </p:nvSpPr>
            <p:spPr bwMode="auto">
              <a:xfrm>
                <a:off x="9477008" y="4074919"/>
                <a:ext cx="2288026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</a:t>
                </a:r>
              </a:p>
            </p:txBody>
          </p:sp>
        </p:grpSp>
      </p:grpSp>
      <p:grpSp>
        <p:nvGrpSpPr>
          <p:cNvPr id="29" name="合 68"/>
          <p:cNvGrpSpPr/>
          <p:nvPr>
            <p:custDataLst>
              <p:tags r:id="rId11"/>
            </p:custDataLst>
          </p:nvPr>
        </p:nvGrpSpPr>
        <p:grpSpPr>
          <a:xfrm>
            <a:off x="1458792" y="2758921"/>
            <a:ext cx="2420264" cy="866137"/>
            <a:chOff x="9477009" y="3764961"/>
            <a:chExt cx="2255672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13E74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255672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40442" y="5041753"/>
            <a:ext cx="8435325" cy="615427"/>
          </a:xfrm>
          <a:prstGeom prst="rect">
            <a:avLst/>
          </a:prstGeom>
        </p:spPr>
        <p:txBody>
          <a:bodyPr wrap="square" lIns="121923" tIns="60961" rIns="121923" bIns="6096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33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957774" y="1641173"/>
            <a:ext cx="3021028" cy="2824615"/>
            <a:chOff x="957770" y="1467711"/>
            <a:chExt cx="3021028" cy="2825105"/>
          </a:xfrm>
        </p:grpSpPr>
        <p:grpSp>
          <p:nvGrpSpPr>
            <p:cNvPr id="5" name="组合 5"/>
            <p:cNvGrpSpPr/>
            <p:nvPr/>
          </p:nvGrpSpPr>
          <p:grpSpPr>
            <a:xfrm>
              <a:off x="957770" y="1467711"/>
              <a:ext cx="3021028" cy="2825105"/>
              <a:chOff x="1570902" y="3815673"/>
              <a:chExt cx="2534920" cy="237052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332819" y="2853592"/>
              <a:ext cx="2270928" cy="3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单击编辑标题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62211" y="3386853"/>
              <a:ext cx="2241535" cy="7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9" name="Freeform 394"/>
            <p:cNvSpPr>
              <a:spLocks noEditPoints="1"/>
            </p:cNvSpPr>
            <p:nvPr/>
          </p:nvSpPr>
          <p:spPr bwMode="auto">
            <a:xfrm>
              <a:off x="2217458" y="1884941"/>
              <a:ext cx="501650" cy="434975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83" tIns="40141" rIns="80283" bIns="4014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557146" y="1641173"/>
            <a:ext cx="3021028" cy="2824614"/>
            <a:chOff x="4557142" y="1467711"/>
            <a:chExt cx="3021028" cy="2825105"/>
          </a:xfrm>
        </p:grpSpPr>
        <p:grpSp>
          <p:nvGrpSpPr>
            <p:cNvPr id="12" name="组合 12"/>
            <p:cNvGrpSpPr/>
            <p:nvPr/>
          </p:nvGrpSpPr>
          <p:grpSpPr>
            <a:xfrm>
              <a:off x="4557142" y="1467711"/>
              <a:ext cx="3021028" cy="2825105"/>
              <a:chOff x="1570902" y="3815673"/>
              <a:chExt cx="2534920" cy="237052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932191" y="2853592"/>
              <a:ext cx="2270928" cy="3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单击编辑标题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96433" y="3417632"/>
              <a:ext cx="2241535" cy="7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71599" y="1884941"/>
              <a:ext cx="392112" cy="466725"/>
            </a:xfrm>
            <a:custGeom>
              <a:avLst/>
              <a:gdLst>
                <a:gd name="T0" fmla="*/ 323 w 671"/>
                <a:gd name="T1" fmla="*/ 326 h 798"/>
                <a:gd name="T2" fmla="*/ 323 w 671"/>
                <a:gd name="T3" fmla="*/ 798 h 798"/>
                <a:gd name="T4" fmla="*/ 671 w 671"/>
                <a:gd name="T5" fmla="*/ 675 h 798"/>
                <a:gd name="T6" fmla="*/ 671 w 671"/>
                <a:gd name="T7" fmla="*/ 203 h 798"/>
                <a:gd name="T8" fmla="*/ 323 w 671"/>
                <a:gd name="T9" fmla="*/ 326 h 798"/>
                <a:gd name="T10" fmla="*/ 292 w 671"/>
                <a:gd name="T11" fmla="*/ 356 h 798"/>
                <a:gd name="T12" fmla="*/ 292 w 671"/>
                <a:gd name="T13" fmla="*/ 422 h 798"/>
                <a:gd name="T14" fmla="*/ 228 w 671"/>
                <a:gd name="T15" fmla="*/ 391 h 798"/>
                <a:gd name="T16" fmla="*/ 228 w 671"/>
                <a:gd name="T17" fmla="*/ 320 h 798"/>
                <a:gd name="T18" fmla="*/ 292 w 671"/>
                <a:gd name="T19" fmla="*/ 356 h 798"/>
                <a:gd name="T20" fmla="*/ 577 w 671"/>
                <a:gd name="T21" fmla="*/ 152 h 798"/>
                <a:gd name="T22" fmla="*/ 559 w 671"/>
                <a:gd name="T23" fmla="*/ 143 h 798"/>
                <a:gd name="T24" fmla="*/ 224 w 671"/>
                <a:gd name="T25" fmla="*/ 260 h 798"/>
                <a:gd name="T26" fmla="*/ 214 w 671"/>
                <a:gd name="T27" fmla="*/ 269 h 798"/>
                <a:gd name="T28" fmla="*/ 214 w 671"/>
                <a:gd name="T29" fmla="*/ 748 h 798"/>
                <a:gd name="T30" fmla="*/ 305 w 671"/>
                <a:gd name="T31" fmla="*/ 797 h 798"/>
                <a:gd name="T32" fmla="*/ 305 w 671"/>
                <a:gd name="T33" fmla="*/ 326 h 798"/>
                <a:gd name="T34" fmla="*/ 231 w 671"/>
                <a:gd name="T35" fmla="*/ 287 h 798"/>
                <a:gd name="T36" fmla="*/ 232 w 671"/>
                <a:gd name="T37" fmla="*/ 286 h 798"/>
                <a:gd name="T38" fmla="*/ 568 w 671"/>
                <a:gd name="T39" fmla="*/ 170 h 798"/>
                <a:gd name="T40" fmla="*/ 577 w 671"/>
                <a:gd name="T41" fmla="*/ 152 h 798"/>
                <a:gd name="T42" fmla="*/ 78 w 671"/>
                <a:gd name="T43" fmla="*/ 216 h 798"/>
                <a:gd name="T44" fmla="*/ 78 w 671"/>
                <a:gd name="T45" fmla="*/ 281 h 798"/>
                <a:gd name="T46" fmla="*/ 14 w 671"/>
                <a:gd name="T47" fmla="*/ 250 h 798"/>
                <a:gd name="T48" fmla="*/ 14 w 671"/>
                <a:gd name="T49" fmla="*/ 180 h 798"/>
                <a:gd name="T50" fmla="*/ 78 w 671"/>
                <a:gd name="T51" fmla="*/ 216 h 798"/>
                <a:gd name="T52" fmla="*/ 363 w 671"/>
                <a:gd name="T53" fmla="*/ 11 h 798"/>
                <a:gd name="T54" fmla="*/ 346 w 671"/>
                <a:gd name="T55" fmla="*/ 2 h 798"/>
                <a:gd name="T56" fmla="*/ 10 w 671"/>
                <a:gd name="T57" fmla="*/ 119 h 798"/>
                <a:gd name="T58" fmla="*/ 0 w 671"/>
                <a:gd name="T59" fmla="*/ 128 h 798"/>
                <a:gd name="T60" fmla="*/ 0 w 671"/>
                <a:gd name="T61" fmla="*/ 608 h 798"/>
                <a:gd name="T62" fmla="*/ 92 w 671"/>
                <a:gd name="T63" fmla="*/ 656 h 798"/>
                <a:gd name="T64" fmla="*/ 92 w 671"/>
                <a:gd name="T65" fmla="*/ 186 h 798"/>
                <a:gd name="T66" fmla="*/ 17 w 671"/>
                <a:gd name="T67" fmla="*/ 146 h 798"/>
                <a:gd name="T68" fmla="*/ 18 w 671"/>
                <a:gd name="T69" fmla="*/ 146 h 798"/>
                <a:gd name="T70" fmla="*/ 354 w 671"/>
                <a:gd name="T71" fmla="*/ 29 h 798"/>
                <a:gd name="T72" fmla="*/ 363 w 671"/>
                <a:gd name="T73" fmla="*/ 11 h 798"/>
                <a:gd name="T74" fmla="*/ 185 w 671"/>
                <a:gd name="T75" fmla="*/ 290 h 798"/>
                <a:gd name="T76" fmla="*/ 185 w 671"/>
                <a:gd name="T77" fmla="*/ 355 h 798"/>
                <a:gd name="T78" fmla="*/ 121 w 671"/>
                <a:gd name="T79" fmla="*/ 324 h 798"/>
                <a:gd name="T80" fmla="*/ 121 w 671"/>
                <a:gd name="T81" fmla="*/ 254 h 798"/>
                <a:gd name="T82" fmla="*/ 185 w 671"/>
                <a:gd name="T83" fmla="*/ 290 h 798"/>
                <a:gd name="T84" fmla="*/ 470 w 671"/>
                <a:gd name="T85" fmla="*/ 85 h 798"/>
                <a:gd name="T86" fmla="*/ 453 w 671"/>
                <a:gd name="T87" fmla="*/ 76 h 798"/>
                <a:gd name="T88" fmla="*/ 117 w 671"/>
                <a:gd name="T89" fmla="*/ 193 h 798"/>
                <a:gd name="T90" fmla="*/ 107 w 671"/>
                <a:gd name="T91" fmla="*/ 202 h 798"/>
                <a:gd name="T92" fmla="*/ 107 w 671"/>
                <a:gd name="T93" fmla="*/ 682 h 798"/>
                <a:gd name="T94" fmla="*/ 199 w 671"/>
                <a:gd name="T95" fmla="*/ 730 h 798"/>
                <a:gd name="T96" fmla="*/ 199 w 671"/>
                <a:gd name="T97" fmla="*/ 260 h 798"/>
                <a:gd name="T98" fmla="*/ 124 w 671"/>
                <a:gd name="T99" fmla="*/ 220 h 798"/>
                <a:gd name="T100" fmla="*/ 125 w 671"/>
                <a:gd name="T101" fmla="*/ 219 h 798"/>
                <a:gd name="T102" fmla="*/ 461 w 671"/>
                <a:gd name="T103" fmla="*/ 103 h 798"/>
                <a:gd name="T104" fmla="*/ 470 w 671"/>
                <a:gd name="T105" fmla="*/ 8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8156518" y="1641171"/>
            <a:ext cx="3021028" cy="2824614"/>
            <a:chOff x="8156513" y="1467710"/>
            <a:chExt cx="3021028" cy="2825105"/>
          </a:xfrm>
        </p:grpSpPr>
        <p:sp>
          <p:nvSpPr>
            <p:cNvPr id="20" name="矩形 19"/>
            <p:cNvSpPr/>
            <p:nvPr/>
          </p:nvSpPr>
          <p:spPr>
            <a:xfrm>
              <a:off x="8156513" y="2335714"/>
              <a:ext cx="3021028" cy="195710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032308" y="1467710"/>
              <a:ext cx="1269439" cy="126943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531564" y="2862267"/>
              <a:ext cx="2270928" cy="33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单击编辑标题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60956" y="3417632"/>
              <a:ext cx="2241535" cy="70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单击此处可编辑内容，根据您的需要自由拉伸文本框大小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19" name="组合 19"/>
            <p:cNvGrpSpPr>
              <a:grpSpLocks noChangeAspect="1"/>
            </p:cNvGrpSpPr>
            <p:nvPr/>
          </p:nvGrpSpPr>
          <p:grpSpPr bwMode="auto">
            <a:xfrm>
              <a:off x="9398496" y="1847624"/>
              <a:ext cx="509607" cy="509607"/>
              <a:chOff x="1437735" y="704204"/>
              <a:chExt cx="492531" cy="493274"/>
            </a:xfrm>
            <a:solidFill>
              <a:schemeClr val="bg1"/>
            </a:solidFill>
          </p:grpSpPr>
          <p:sp>
            <p:nvSpPr>
              <p:cNvPr id="25" name="饼形 24"/>
              <p:cNvSpPr/>
              <p:nvPr/>
            </p:nvSpPr>
            <p:spPr>
              <a:xfrm flipH="1">
                <a:off x="1483162" y="752095"/>
                <a:ext cx="447104" cy="445383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/>
            </p:nvSpPr>
            <p:spPr>
              <a:xfrm>
                <a:off x="1437735" y="704204"/>
                <a:ext cx="222355" cy="222692"/>
              </a:xfrm>
              <a:custGeom>
                <a:avLst/>
                <a:gdLst/>
                <a:ahLst/>
                <a:cxnLst/>
                <a:rect l="l" t="t" r="r" b="b"/>
                <a:pathLst>
                  <a:path w="223200" h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5191423" y="1411189"/>
            <a:ext cx="1525912" cy="2682996"/>
            <a:chOff x="5338907" y="1942131"/>
            <a:chExt cx="1525912" cy="2682996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741392" y="1942131"/>
              <a:ext cx="1123427" cy="1611873"/>
            </a:xfrm>
            <a:custGeom>
              <a:avLst/>
              <a:gdLst>
                <a:gd name="connsiteX0" fmla="*/ 1261872 w 1261872"/>
                <a:gd name="connsiteY0" fmla="*/ 1810512 h 1810512"/>
                <a:gd name="connsiteX1" fmla="*/ 475488 w 1261872"/>
                <a:gd name="connsiteY1" fmla="*/ 1810512 h 1810512"/>
                <a:gd name="connsiteX2" fmla="*/ 0 w 1261872"/>
                <a:gd name="connsiteY2" fmla="*/ 0 h 1810512"/>
                <a:gd name="connsiteX3" fmla="*/ 749808 w 1261872"/>
                <a:gd name="connsiteY3" fmla="*/ 0 h 1810512"/>
                <a:gd name="connsiteX4" fmla="*/ 1261872 w 1261872"/>
                <a:gd name="connsiteY4" fmla="*/ 1810512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72" h="1810512">
                  <a:moveTo>
                    <a:pt x="1261872" y="1810512"/>
                  </a:moveTo>
                  <a:lnTo>
                    <a:pt x="475488" y="1810512"/>
                  </a:lnTo>
                  <a:lnTo>
                    <a:pt x="0" y="0"/>
                  </a:lnTo>
                  <a:lnTo>
                    <a:pt x="749808" y="0"/>
                  </a:lnTo>
                  <a:lnTo>
                    <a:pt x="1261872" y="18105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27001" y="3433570"/>
              <a:ext cx="981867" cy="2832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673947" y="4015840"/>
              <a:ext cx="909227" cy="30934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338907" y="1942131"/>
              <a:ext cx="1123427" cy="1611873"/>
            </a:xfrm>
            <a:custGeom>
              <a:avLst/>
              <a:gdLst>
                <a:gd name="connsiteX0" fmla="*/ 1261872 w 1261872"/>
                <a:gd name="connsiteY0" fmla="*/ 1810512 h 1810512"/>
                <a:gd name="connsiteX1" fmla="*/ 475488 w 1261872"/>
                <a:gd name="connsiteY1" fmla="*/ 1810512 h 1810512"/>
                <a:gd name="connsiteX2" fmla="*/ 0 w 1261872"/>
                <a:gd name="connsiteY2" fmla="*/ 0 h 1810512"/>
                <a:gd name="connsiteX3" fmla="*/ 749808 w 1261872"/>
                <a:gd name="connsiteY3" fmla="*/ 0 h 1810512"/>
                <a:gd name="connsiteX4" fmla="*/ 1261872 w 1261872"/>
                <a:gd name="connsiteY4" fmla="*/ 1810512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72" h="1810512">
                  <a:moveTo>
                    <a:pt x="1261872" y="1810512"/>
                  </a:moveTo>
                  <a:lnTo>
                    <a:pt x="475488" y="1810512"/>
                  </a:lnTo>
                  <a:lnTo>
                    <a:pt x="0" y="0"/>
                  </a:lnTo>
                  <a:lnTo>
                    <a:pt x="749808" y="0"/>
                  </a:lnTo>
                  <a:lnTo>
                    <a:pt x="1261872" y="1810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5948517" y="4609835"/>
            <a:ext cx="1288268" cy="1288268"/>
            <a:chOff x="6096000" y="5140776"/>
            <a:chExt cx="1288268" cy="1288268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5140776"/>
              <a:ext cx="1288268" cy="1288268"/>
            </a:xfrm>
            <a:custGeom>
              <a:avLst/>
              <a:gdLst>
                <a:gd name="connsiteX0" fmla="*/ 0 w 1447027"/>
                <a:gd name="connsiteY0" fmla="*/ 0 h 1447027"/>
                <a:gd name="connsiteX1" fmla="*/ 1447027 w 1447027"/>
                <a:gd name="connsiteY1" fmla="*/ 0 h 1447027"/>
                <a:gd name="connsiteX2" fmla="*/ 0 w 1447027"/>
                <a:gd name="connsiteY2" fmla="*/ 1447027 h 1447027"/>
                <a:gd name="connsiteX3" fmla="*/ 0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0" y="0"/>
                  </a:moveTo>
                  <a:lnTo>
                    <a:pt x="1447027" y="0"/>
                  </a:lnTo>
                  <a:cubicBezTo>
                    <a:pt x="1447027" y="799171"/>
                    <a:pt x="799171" y="1447027"/>
                    <a:pt x="0" y="14470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6477536" y="5446696"/>
              <a:ext cx="343851" cy="403799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4660249" y="3321568"/>
            <a:ext cx="1288268" cy="1288268"/>
            <a:chOff x="4807732" y="3852509"/>
            <a:chExt cx="1288268" cy="1288268"/>
          </a:xfrm>
        </p:grpSpPr>
        <p:sp>
          <p:nvSpPr>
            <p:cNvPr id="15" name="任意多边形 14"/>
            <p:cNvSpPr/>
            <p:nvPr/>
          </p:nvSpPr>
          <p:spPr>
            <a:xfrm>
              <a:off x="4807732" y="3852509"/>
              <a:ext cx="1288268" cy="1288268"/>
            </a:xfrm>
            <a:custGeom>
              <a:avLst/>
              <a:gdLst>
                <a:gd name="connsiteX0" fmla="*/ 1447027 w 1447027"/>
                <a:gd name="connsiteY0" fmla="*/ 0 h 1447027"/>
                <a:gd name="connsiteX1" fmla="*/ 1447027 w 1447027"/>
                <a:gd name="connsiteY1" fmla="*/ 1447027 h 1447027"/>
                <a:gd name="connsiteX2" fmla="*/ 0 w 1447027"/>
                <a:gd name="connsiteY2" fmla="*/ 1447027 h 1447027"/>
                <a:gd name="connsiteX3" fmla="*/ 1447027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1447027" y="0"/>
                  </a:moveTo>
                  <a:lnTo>
                    <a:pt x="1447027" y="1447027"/>
                  </a:lnTo>
                  <a:lnTo>
                    <a:pt x="0" y="1447027"/>
                  </a:lnTo>
                  <a:cubicBezTo>
                    <a:pt x="0" y="647856"/>
                    <a:pt x="647856" y="0"/>
                    <a:pt x="144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5352490" y="4371218"/>
              <a:ext cx="388902" cy="387335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08BC4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1"/>
          <p:cNvGrpSpPr/>
          <p:nvPr/>
        </p:nvGrpSpPr>
        <p:grpSpPr>
          <a:xfrm>
            <a:off x="4660249" y="4609835"/>
            <a:ext cx="1288268" cy="1288268"/>
            <a:chOff x="4807732" y="5140776"/>
            <a:chExt cx="1288268" cy="1288268"/>
          </a:xfrm>
        </p:grpSpPr>
        <p:sp>
          <p:nvSpPr>
            <p:cNvPr id="17" name="任意多边形 16"/>
            <p:cNvSpPr/>
            <p:nvPr/>
          </p:nvSpPr>
          <p:spPr>
            <a:xfrm>
              <a:off x="4807732" y="5140776"/>
              <a:ext cx="1288268" cy="1288268"/>
            </a:xfrm>
            <a:custGeom>
              <a:avLst/>
              <a:gdLst>
                <a:gd name="connsiteX0" fmla="*/ 0 w 1447027"/>
                <a:gd name="connsiteY0" fmla="*/ 0 h 1447027"/>
                <a:gd name="connsiteX1" fmla="*/ 1447027 w 1447027"/>
                <a:gd name="connsiteY1" fmla="*/ 0 h 1447027"/>
                <a:gd name="connsiteX2" fmla="*/ 1447027 w 1447027"/>
                <a:gd name="connsiteY2" fmla="*/ 1447027 h 1447027"/>
                <a:gd name="connsiteX3" fmla="*/ 0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0" y="0"/>
                  </a:moveTo>
                  <a:lnTo>
                    <a:pt x="1447027" y="0"/>
                  </a:lnTo>
                  <a:lnTo>
                    <a:pt x="1447027" y="1447027"/>
                  </a:lnTo>
                  <a:cubicBezTo>
                    <a:pt x="647856" y="1447027"/>
                    <a:pt x="0" y="79917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5492525" y="5490887"/>
              <a:ext cx="300218" cy="315418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08BC4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3"/>
          <p:cNvGrpSpPr/>
          <p:nvPr/>
        </p:nvGrpSpPr>
        <p:grpSpPr>
          <a:xfrm>
            <a:off x="5948517" y="3321568"/>
            <a:ext cx="1288268" cy="1288268"/>
            <a:chOff x="6096000" y="3852509"/>
            <a:chExt cx="1288268" cy="1288268"/>
          </a:xfrm>
        </p:grpSpPr>
        <p:sp>
          <p:nvSpPr>
            <p:cNvPr id="16" name="任意多边形 15"/>
            <p:cNvSpPr/>
            <p:nvPr/>
          </p:nvSpPr>
          <p:spPr>
            <a:xfrm>
              <a:off x="6096000" y="3852509"/>
              <a:ext cx="1288268" cy="1288268"/>
            </a:xfrm>
            <a:custGeom>
              <a:avLst/>
              <a:gdLst>
                <a:gd name="connsiteX0" fmla="*/ 0 w 1447027"/>
                <a:gd name="connsiteY0" fmla="*/ 0 h 1447027"/>
                <a:gd name="connsiteX1" fmla="*/ 1447027 w 1447027"/>
                <a:gd name="connsiteY1" fmla="*/ 1447027 h 1447027"/>
                <a:gd name="connsiteX2" fmla="*/ 0 w 1447027"/>
                <a:gd name="connsiteY2" fmla="*/ 1447027 h 1447027"/>
                <a:gd name="connsiteX3" fmla="*/ 0 w 1447027"/>
                <a:gd name="connsiteY3" fmla="*/ 0 h 144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027" h="1447027">
                  <a:moveTo>
                    <a:pt x="0" y="0"/>
                  </a:moveTo>
                  <a:cubicBezTo>
                    <a:pt x="799171" y="0"/>
                    <a:pt x="1447027" y="647856"/>
                    <a:pt x="1447027" y="1447027"/>
                  </a:cubicBezTo>
                  <a:lnTo>
                    <a:pt x="0" y="1447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402655" y="4410523"/>
              <a:ext cx="412423" cy="387334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08BC4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206053" y="2341659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单击此处输入标题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369101" y="2341659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单击此处输入标题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399379" y="4645561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单击此处输入标题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206052" y="4645561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单击此处输入标题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请在这里输入您的主要叙述内容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decel="3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1"/>
          <a:stretch>
            <a:fillRect/>
          </a:stretch>
        </p:blipFill>
        <p:spPr>
          <a:xfrm>
            <a:off x="0" y="8389"/>
            <a:ext cx="12192000" cy="40982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09750" y="3067050"/>
            <a:ext cx="1790700" cy="1771650"/>
          </a:xfrm>
          <a:prstGeom prst="rect">
            <a:avLst/>
          </a:prstGeom>
          <a:solidFill>
            <a:srgbClr val="01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charset="-122"/>
                <a:cs typeface="+mn-cs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3600450" y="4061225"/>
            <a:ext cx="6874812" cy="777475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单击此处添加文字标题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0837" y="4949937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Respect for the designer's achievements,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13E7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welcome to download my works, thank you for your support!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13E7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Text"/>
  <p:tag name="MH" val="20171106223247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SubTitle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SubTitle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SubTitle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Other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Other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Other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223247"/>
  <p:tag name="MH_LIBRARY" val="GRAPHIC"/>
  <p:tag name="MH_TYPE" val="Other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E74"/>
      </a:accent1>
      <a:accent2>
        <a:srgbClr val="308BC4"/>
      </a:accent2>
      <a:accent3>
        <a:srgbClr val="73C8FF"/>
      </a:accent3>
      <a:accent4>
        <a:srgbClr val="013E74"/>
      </a:accent4>
      <a:accent5>
        <a:srgbClr val="308BC4"/>
      </a:accent5>
      <a:accent6>
        <a:srgbClr val="73C8FF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Office PowerPoint</Application>
  <PresentationFormat>宽屏</PresentationFormat>
  <Paragraphs>270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微软雅黑</vt:lpstr>
      <vt:lpstr>方正有猫在_GBK</vt:lpstr>
      <vt:lpstr>Calibri</vt:lpstr>
      <vt:lpstr>Impact</vt:lpstr>
      <vt:lpstr>FontAwesome</vt:lpstr>
      <vt:lpstr>等线</vt:lpstr>
      <vt:lpstr>等线 Light</vt:lpstr>
      <vt:lpstr>Arial</vt:lpstr>
      <vt:lpstr>1_Office 主题​​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2018-04-03T13:23:00Z</dcterms:created>
  <dcterms:modified xsi:type="dcterms:W3CDTF">2021-01-06T01:14:10Z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