
<file path=[Content_Types].xml><?xml version="1.0" encoding="utf-8"?>
<Types xmlns="http://schemas.openxmlformats.org/package/2006/content-types">
  <Default Extension="fntdata" ContentType="application/x-fontdata"/>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4.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5.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27"/>
  </p:notesMasterIdLst>
  <p:sldIdLst>
    <p:sldId id="3340" r:id="rId3"/>
    <p:sldId id="3280" r:id="rId4"/>
    <p:sldId id="3342" r:id="rId5"/>
    <p:sldId id="3412" r:id="rId6"/>
    <p:sldId id="3414" r:id="rId7"/>
    <p:sldId id="3416" r:id="rId8"/>
    <p:sldId id="3419" r:id="rId9"/>
    <p:sldId id="3387" r:id="rId10"/>
    <p:sldId id="3421" r:id="rId11"/>
    <p:sldId id="3422" r:id="rId12"/>
    <p:sldId id="3413" r:id="rId13"/>
    <p:sldId id="3410" r:id="rId14"/>
    <p:sldId id="3388" r:id="rId15"/>
    <p:sldId id="3409" r:id="rId16"/>
    <p:sldId id="3411" r:id="rId17"/>
    <p:sldId id="3415" r:id="rId18"/>
    <p:sldId id="3417" r:id="rId19"/>
    <p:sldId id="3389" r:id="rId20"/>
    <p:sldId id="3418" r:id="rId21"/>
    <p:sldId id="3425" r:id="rId22"/>
    <p:sldId id="3420" r:id="rId23"/>
    <p:sldId id="3423" r:id="rId24"/>
    <p:sldId id="3424" r:id="rId25"/>
    <p:sldId id="3408" r:id="rId26"/>
  </p:sldIdLst>
  <p:sldSz cx="12192000" cy="6858000"/>
  <p:notesSz cx="6858000" cy="9144000"/>
  <p:embeddedFontLst>
    <p:embeddedFont>
      <p:font typeface="Lato Regular" panose="02010600030101010101" charset="-122"/>
      <p:regular r:id="rId28"/>
    </p:embeddedFont>
    <p:embeddedFont>
      <p:font typeface="等线" panose="02010600030101010101" pitchFamily="2" charset="-122"/>
      <p:regular r:id="rId29"/>
      <p:bold r:id="rId30"/>
    </p:embeddedFont>
    <p:embeddedFont>
      <p:font typeface="等线 Light" panose="02010600030101010101" pitchFamily="2" charset="-122"/>
      <p:regular r:id="rId31"/>
    </p:embeddedFont>
    <p:embeddedFont>
      <p:font typeface="方正兰亭粗黑_GBK" panose="02000000000000000000" pitchFamily="2" charset="-122"/>
      <p:regular r:id="rId32"/>
    </p:embeddedFont>
    <p:embeddedFont>
      <p:font typeface="方正兰亭中黑_GBK" panose="02000000000000000000" pitchFamily="2" charset="-122"/>
      <p:regular r:id="rId33"/>
    </p:embeddedFont>
    <p:embeddedFont>
      <p:font typeface="方正中等线简体" panose="03000509000000000000" pitchFamily="65" charset="-122"/>
      <p:regular r:id="rId34"/>
    </p:embeddedFont>
    <p:embeddedFont>
      <p:font typeface="微软雅黑" panose="020B0503020204020204" pitchFamily="34" charset="-122"/>
      <p:regular r:id="rId35"/>
      <p:bold r:id="rId36"/>
    </p:embeddedFont>
    <p:embeddedFont>
      <p:font typeface="Broadway" panose="04040905080B02020502" pitchFamily="82" charset="0"/>
      <p:regular r:id="rId37"/>
    </p:embeddedFont>
    <p:embeddedFont>
      <p:font typeface="Calibri" panose="020F0502020204030204" pitchFamily="34" charset="0"/>
      <p:regular r:id="rId38"/>
      <p:bold r:id="rId39"/>
      <p:italic r:id="rId40"/>
      <p:boldItalic r:id="rId41"/>
    </p:embeddedFont>
    <p:embeddedFont>
      <p:font typeface="Calibri Light" panose="020F0302020204030204" pitchFamily="34" charset="0"/>
      <p:regular r:id="rId42"/>
      <p:italic r:id="rId43"/>
    </p:embeddedFont>
    <p:embeddedFont>
      <p:font typeface="Impact" panose="020B0806030902050204" pitchFamily="34" charset="0"/>
      <p:regular r:id="rId44"/>
    </p:embeddedFont>
    <p:embeddedFont>
      <p:font typeface="Lato Light" panose="020F0302020204030203" charset="0"/>
      <p:regular r:id="rId45"/>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553" autoAdjust="0"/>
  </p:normalViewPr>
  <p:slideViewPr>
    <p:cSldViewPr snapToGrid="0">
      <p:cViewPr varScale="1">
        <p:scale>
          <a:sx n="58" d="100"/>
          <a:sy n="58" d="100"/>
        </p:scale>
        <p:origin x="162" y="4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12.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7.fntdata"/><Relationship Id="rId42" Type="http://schemas.openxmlformats.org/officeDocument/2006/relationships/font" Target="fonts/font15.fntdata"/><Relationship Id="rId47"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6.fntdata"/><Relationship Id="rId38" Type="http://schemas.openxmlformats.org/officeDocument/2006/relationships/font" Target="fonts/font11.fntdata"/><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2.fntdata"/><Relationship Id="rId41"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font" Target="fonts/font18.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1.fntdata"/><Relationship Id="rId36" Type="http://schemas.openxmlformats.org/officeDocument/2006/relationships/font" Target="fonts/font9.fntdata"/><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4.fntdata"/><Relationship Id="rId44" Type="http://schemas.openxmlformats.org/officeDocument/2006/relationships/font" Target="fonts/font17.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font" Target="fonts/font16.fntdata"/><Relationship Id="rId48" Type="http://schemas.openxmlformats.org/officeDocument/2006/relationships/theme" Target="theme/theme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826840-F298-40AF-AC6E-7804D81B2D4A}"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FCAA74-561E-4FF7-BB44-16459D12C62E}"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幻灯片图像占位符 1"/>
          <p:cNvSpPr>
            <a:spLocks noGrp="1" noRot="1" noChangeAspect="1" noTextEdit="1"/>
          </p:cNvSpPr>
          <p:nvPr>
            <p:ph type="sldImg"/>
          </p:nvPr>
        </p:nvSpPr>
        <p:spPr bwMode="auto">
          <a:noFill/>
          <a:ln>
            <a:solidFill>
              <a:srgbClr val="000000"/>
            </a:solidFill>
            <a:miter lim="800000"/>
          </a:ln>
        </p:spPr>
      </p:sp>
      <p:sp>
        <p:nvSpPr>
          <p:cNvPr id="38915"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a:p>
        </p:txBody>
      </p:sp>
      <p:sp>
        <p:nvSpPr>
          <p:cNvPr id="38916" name="灯片编号占位符 3"/>
          <p:cNvSpPr>
            <a:spLocks noGrp="1"/>
          </p:cNvSpPr>
          <p:nvPr>
            <p:ph type="sldNum" sz="quarter" idx="5"/>
          </p:nvPr>
        </p:nvSpPr>
        <p:spPr bwMode="auto">
          <a:noFill/>
          <a:ln>
            <a:miter lim="800000"/>
          </a:ln>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9295031C-36FB-4BFB-B547-5049AC3C4D20}" type="slidenum">
              <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rPr>
              <a:t>1</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t>18</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幻灯片图像占位符 1"/>
          <p:cNvSpPr>
            <a:spLocks noGrp="1" noRot="1" noChangeAspect="1" noTextEdit="1"/>
          </p:cNvSpPr>
          <p:nvPr>
            <p:ph type="sldImg"/>
          </p:nvPr>
        </p:nvSpPr>
        <p:spPr bwMode="auto">
          <a:noFill/>
          <a:ln>
            <a:solidFill>
              <a:srgbClr val="000000"/>
            </a:solidFill>
            <a:miter lim="800000"/>
          </a:ln>
        </p:spPr>
      </p:sp>
      <p:sp>
        <p:nvSpPr>
          <p:cNvPr id="38915"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a:p>
        </p:txBody>
      </p:sp>
      <p:sp>
        <p:nvSpPr>
          <p:cNvPr id="38916" name="灯片编号占位符 3"/>
          <p:cNvSpPr>
            <a:spLocks noGrp="1"/>
          </p:cNvSpPr>
          <p:nvPr>
            <p:ph type="sldNum" sz="quarter" idx="5"/>
          </p:nvPr>
        </p:nvSpPr>
        <p:spPr bwMode="auto">
          <a:noFill/>
          <a:ln>
            <a:miter lim="800000"/>
          </a:ln>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9295031C-36FB-4BFB-B547-5049AC3C4D20}" type="slidenum">
              <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rPr>
              <a:t>24</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t>2</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t>3</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A26B02EC-97C0-4E19-AA45-E904FCC1D11E}" type="slidenum">
              <a:rPr kumimoji="0" lang="en-GB"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t>6</a:t>
            </a:fld>
            <a:endParaRPr kumimoji="0" lang="en-GB"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t>8</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幻灯片图像占位符 1"/>
          <p:cNvSpPr>
            <a:spLocks noGrp="1" noRot="1" noChangeAspect="1"/>
          </p:cNvSpPr>
          <p:nvPr>
            <p:ph type="sldImg"/>
          </p:nvPr>
        </p:nvSpPr>
        <p:spPr bwMode="auto">
          <a:noFill/>
          <a:ln>
            <a:solidFill>
              <a:srgbClr val="000000"/>
            </a:solidFill>
            <a:miter lim="800000"/>
          </a:ln>
        </p:spPr>
      </p:sp>
      <p:sp>
        <p:nvSpPr>
          <p:cNvPr id="23554"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a:p>
        </p:txBody>
      </p:sp>
      <p:sp>
        <p:nvSpPr>
          <p:cNvPr id="25603" name="灯片编号占位符 3"/>
          <p:cNvSpPr>
            <a:spLocks noGrp="1"/>
          </p:cNvSpPr>
          <p:nvPr>
            <p:ph type="sldNum" sz="quarter" idx="5"/>
          </p:nvPr>
        </p:nvSpPr>
        <p:spPr bwMode="auto">
          <a:ln>
            <a:miter lim="800000"/>
          </a:ln>
        </p:spPr>
        <p:txBody>
          <a:bodyPr wrap="square" numCol="1"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1F54989B-6229-44C3-A841-DDF5AF16A784}" type="slidenum">
              <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rPr>
              <a:t>12</a:t>
            </a:fld>
            <a:endParaRPr kumimoji="0" lang="en-US" altLang="zh-CN"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t>13</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E6F6A25E-8950-4A49-94D1-A462097B5F70}"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t>14</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BD77E8F4-36F5-42F3-8BF8-DD642CEEF780}"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t>16</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3F0A4163-9E33-4B69-86D4-0F86BC2A7795}"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D02D196-E973-4736-A5CD-99A84DDB8AB1}"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F0A4163-9E33-4B69-86D4-0F86BC2A7795}"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D02D196-E973-4736-A5CD-99A84DDB8AB1}"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F0A4163-9E33-4B69-86D4-0F86BC2A7795}"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D02D196-E973-4736-A5CD-99A84DDB8AB1}"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7" name="文本框 37"/>
          <p:cNvSpPr txBox="1"/>
          <p:nvPr userDrawn="1"/>
        </p:nvSpPr>
        <p:spPr>
          <a:xfrm>
            <a:off x="432355" y="261627"/>
            <a:ext cx="3337354" cy="498997"/>
          </a:xfrm>
          <a:prstGeom prst="rect">
            <a:avLst/>
          </a:prstGeom>
          <a:noFill/>
        </p:spPr>
        <p:txBody>
          <a:bodyPr wrap="none" lIns="128539" tIns="64269" rIns="128539" bIns="64269" rtlCol="0">
            <a:spAutoFit/>
          </a:bodyPr>
          <a:lstStyle/>
          <a:p>
            <a:pPr defTabSz="1285240"/>
            <a:r>
              <a:rPr lang="zh-CN" altLang="en-US" sz="24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8" name="文本框 38"/>
          <p:cNvSpPr txBox="1"/>
          <p:nvPr userDrawn="1"/>
        </p:nvSpPr>
        <p:spPr>
          <a:xfrm>
            <a:off x="432355" y="651816"/>
            <a:ext cx="2580160" cy="375886"/>
          </a:xfrm>
          <a:prstGeom prst="rect">
            <a:avLst/>
          </a:prstGeom>
          <a:noFill/>
        </p:spPr>
        <p:txBody>
          <a:bodyPr wrap="none" lIns="128539" tIns="64269" rIns="128539" bIns="64269" rtlCol="0">
            <a:spAutoFit/>
          </a:bodyPr>
          <a:lstStyle/>
          <a:p>
            <a:pPr defTabSz="1285240"/>
            <a:r>
              <a:rPr lang="en-US" altLang="zh-CN" sz="1600" dirty="0">
                <a:solidFill>
                  <a:schemeClr val="tx1">
                    <a:lumMod val="50000"/>
                    <a:lumOff val="50000"/>
                  </a:schemeClr>
                </a:solidFill>
                <a:cs typeface="+mn-ea"/>
                <a:sym typeface="+mn-lt"/>
              </a:rPr>
              <a:t>ADD RELATED TITLE WORDS</a:t>
            </a:r>
            <a:endParaRPr lang="zh-CN" altLang="en-US" sz="1600" dirty="0">
              <a:solidFill>
                <a:schemeClr val="tx1">
                  <a:lumMod val="50000"/>
                  <a:lumOff val="50000"/>
                </a:schemeClr>
              </a:solidFill>
              <a:cs typeface="+mn-ea"/>
              <a:sym typeface="+mn-lt"/>
            </a:endParaRPr>
          </a:p>
        </p:txBody>
      </p:sp>
    </p:spTree>
  </p:cSld>
  <p:clrMapOvr>
    <a:masterClrMapping/>
  </p:clrMapOvr>
  <p:transition spd="med" advClick="0" advTm="0">
    <p:push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3" name="文本框 32"/>
          <p:cNvSpPr txBox="1"/>
          <p:nvPr userDrawn="1"/>
        </p:nvSpPr>
        <p:spPr>
          <a:xfrm>
            <a:off x="353484" y="342796"/>
            <a:ext cx="1521524" cy="358987"/>
          </a:xfrm>
          <a:prstGeom prst="rect">
            <a:avLst/>
          </a:prstGeom>
          <a:noFill/>
        </p:spPr>
        <p:txBody>
          <a:bodyPr wrap="none" lIns="91417" tIns="45709" rIns="91417" bIns="45709">
            <a:spAutoFit/>
          </a:bodyPr>
          <a:lstStyle/>
          <a:p>
            <a:pPr defTabSz="914400">
              <a:defRPr/>
            </a:pPr>
            <a:r>
              <a:rPr lang="zh-CN" altLang="en-US" sz="1735"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年度工作概述</a:t>
            </a:r>
          </a:p>
        </p:txBody>
      </p:sp>
      <p:sp>
        <p:nvSpPr>
          <p:cNvPr id="4" name="文本框 33"/>
          <p:cNvSpPr txBox="1"/>
          <p:nvPr userDrawn="1"/>
        </p:nvSpPr>
        <p:spPr>
          <a:xfrm>
            <a:off x="353484" y="619994"/>
            <a:ext cx="1593018" cy="276977"/>
          </a:xfrm>
          <a:prstGeom prst="rect">
            <a:avLst/>
          </a:prstGeom>
          <a:noFill/>
        </p:spPr>
        <p:txBody>
          <a:bodyPr wrap="none" lIns="91417" tIns="45709" rIns="91417" bIns="45709">
            <a:spAutoFit/>
          </a:bodyPr>
          <a:lstStyle/>
          <a:p>
            <a:pPr defTabSz="914400">
              <a:defRPr/>
            </a:pPr>
            <a:r>
              <a:rPr lang="en-US" altLang="zh-CN" sz="1200" dirty="0">
                <a:solidFill>
                  <a:schemeClr val="tx1">
                    <a:lumMod val="50000"/>
                    <a:lumOff val="50000"/>
                  </a:schemeClr>
                </a:solidFill>
                <a:cs typeface="+mn-ea"/>
                <a:sym typeface="+mn-lt"/>
              </a:rPr>
              <a:t>Annual work summary</a:t>
            </a:r>
            <a:endParaRPr lang="zh-CN" altLang="en-US" sz="1200" dirty="0">
              <a:solidFill>
                <a:schemeClr val="tx1">
                  <a:lumMod val="50000"/>
                  <a:lumOff val="50000"/>
                </a:schemeClr>
              </a:solidFill>
              <a:cs typeface="+mn-ea"/>
              <a:sym typeface="+mn-lt"/>
            </a:endParaRPr>
          </a:p>
        </p:txBody>
      </p:sp>
      <p:sp>
        <p:nvSpPr>
          <p:cNvPr id="5" name="矩形 4"/>
          <p:cNvSpPr/>
          <p:nvPr userDrawn="1"/>
        </p:nvSpPr>
        <p:spPr>
          <a:xfrm>
            <a:off x="0" y="342796"/>
            <a:ext cx="213784" cy="556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9" rIns="91417" bIns="45709" anchor="ctr"/>
          <a:lstStyle/>
          <a:p>
            <a:pPr algn="ctr" defTabSz="914400">
              <a:defRPr/>
            </a:pPr>
            <a:endParaRPr lang="zh-CN" altLang="en-US" sz="1865" dirty="0">
              <a:solidFill>
                <a:srgbClr val="E7E6E6">
                  <a:lumMod val="50000"/>
                </a:srgbClr>
              </a:solidFill>
              <a:cs typeface="+mn-ea"/>
              <a:sym typeface="+mn-lt"/>
            </a:endParaRPr>
          </a:p>
        </p:txBody>
      </p:sp>
      <p:sp>
        <p:nvSpPr>
          <p:cNvPr id="6" name="日期占位符 2"/>
          <p:cNvSpPr>
            <a:spLocks noGrp="1"/>
          </p:cNvSpPr>
          <p:nvPr>
            <p:ph type="dt" sz="half" idx="10"/>
          </p:nvPr>
        </p:nvSpPr>
        <p:spPr/>
        <p:txBody>
          <a:bodyPr/>
          <a:lstStyle>
            <a:lvl1pPr>
              <a:defRPr/>
            </a:lvl1pPr>
          </a:lstStyle>
          <a:p>
            <a:pPr>
              <a:defRPr/>
            </a:pPr>
            <a:fld id="{2062C1E6-100B-44D2-A1C7-A34E3BD9A12C}" type="datetimeFigureOut">
              <a:rPr lang="zh-CN" altLang="en-US"/>
              <a:t>2021/1/6</a:t>
            </a:fld>
            <a:endParaRPr lang="zh-CN" altLang="en-US"/>
          </a:p>
        </p:txBody>
      </p:sp>
      <p:sp>
        <p:nvSpPr>
          <p:cNvPr id="7" name="页脚占位符 3"/>
          <p:cNvSpPr>
            <a:spLocks noGrp="1"/>
          </p:cNvSpPr>
          <p:nvPr>
            <p:ph type="ftr" sz="quarter" idx="11"/>
          </p:nvPr>
        </p:nvSpPr>
        <p:spPr/>
        <p:txBody>
          <a:bodyPr/>
          <a:lstStyle>
            <a:lvl1pPr>
              <a:defRPr/>
            </a:lvl1pPr>
          </a:lstStyle>
          <a:p>
            <a:pPr>
              <a:defRPr/>
            </a:pPr>
            <a:endParaRPr lang="zh-CN" altLang="en-US"/>
          </a:p>
        </p:txBody>
      </p:sp>
      <p:sp>
        <p:nvSpPr>
          <p:cNvPr id="8" name="灯片编号占位符 4"/>
          <p:cNvSpPr>
            <a:spLocks noGrp="1"/>
          </p:cNvSpPr>
          <p:nvPr>
            <p:ph type="sldNum" sz="quarter" idx="12"/>
          </p:nvPr>
        </p:nvSpPr>
        <p:spPr/>
        <p:txBody>
          <a:bodyPr/>
          <a:lstStyle>
            <a:lvl1pPr>
              <a:defRPr/>
            </a:lvl1pPr>
          </a:lstStyle>
          <a:p>
            <a:pPr>
              <a:defRPr/>
            </a:pPr>
            <a:fld id="{C14A6F88-39AC-442E-B372-2FEBDC340D1D}" type="slidenum">
              <a:rPr lang="zh-CN" altLang="en-US"/>
              <a:t>‹#›</a:t>
            </a:fld>
            <a:endParaRPr lang="zh-CN" altLang="en-US"/>
          </a:p>
        </p:txBody>
      </p:sp>
    </p:spTree>
  </p:cSld>
  <p:clrMapOvr>
    <a:masterClrMapping/>
  </p:clrMapOvr>
  <p:transition spd="med" advClick="0" advTm="0">
    <p:push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仅标题">
    <p:spTree>
      <p:nvGrpSpPr>
        <p:cNvPr id="1" name=""/>
        <p:cNvGrpSpPr/>
        <p:nvPr/>
      </p:nvGrpSpPr>
      <p:grpSpPr>
        <a:xfrm>
          <a:off x="0" y="0"/>
          <a:ext cx="0" cy="0"/>
          <a:chOff x="0" y="0"/>
          <a:chExt cx="0" cy="0"/>
        </a:xfrm>
      </p:grpSpPr>
      <p:sp>
        <p:nvSpPr>
          <p:cNvPr id="3" name="文本框 32"/>
          <p:cNvSpPr txBox="1"/>
          <p:nvPr userDrawn="1"/>
        </p:nvSpPr>
        <p:spPr>
          <a:xfrm>
            <a:off x="353484" y="342796"/>
            <a:ext cx="1521524" cy="358987"/>
          </a:xfrm>
          <a:prstGeom prst="rect">
            <a:avLst/>
          </a:prstGeom>
          <a:noFill/>
        </p:spPr>
        <p:txBody>
          <a:bodyPr wrap="none" lIns="91417" tIns="45709" rIns="91417" bIns="45709">
            <a:spAutoFit/>
          </a:bodyPr>
          <a:lstStyle/>
          <a:p>
            <a:pPr defTabSz="914400">
              <a:defRPr/>
            </a:pPr>
            <a:r>
              <a:rPr lang="zh-CN" altLang="en-US" sz="1735"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工作完成情况</a:t>
            </a:r>
          </a:p>
        </p:txBody>
      </p:sp>
      <p:sp>
        <p:nvSpPr>
          <p:cNvPr id="4" name="文本框 33"/>
          <p:cNvSpPr txBox="1"/>
          <p:nvPr userDrawn="1"/>
        </p:nvSpPr>
        <p:spPr>
          <a:xfrm>
            <a:off x="353484" y="619994"/>
            <a:ext cx="1141100" cy="276977"/>
          </a:xfrm>
          <a:prstGeom prst="rect">
            <a:avLst/>
          </a:prstGeom>
          <a:noFill/>
        </p:spPr>
        <p:txBody>
          <a:bodyPr wrap="none" lIns="91417" tIns="45709" rIns="91417" bIns="45709">
            <a:spAutoFit/>
          </a:bodyPr>
          <a:lstStyle/>
          <a:p>
            <a:pPr defTabSz="914400">
              <a:defRPr/>
            </a:pPr>
            <a:r>
              <a:rPr lang="en-US" altLang="zh-CN" sz="1200" dirty="0">
                <a:solidFill>
                  <a:schemeClr val="tx1">
                    <a:lumMod val="50000"/>
                    <a:lumOff val="50000"/>
                  </a:schemeClr>
                </a:solidFill>
                <a:cs typeface="+mn-ea"/>
                <a:sym typeface="+mn-lt"/>
              </a:rPr>
              <a:t>Job completion</a:t>
            </a:r>
            <a:endParaRPr lang="zh-CN" altLang="en-US" sz="1200" dirty="0">
              <a:solidFill>
                <a:schemeClr val="tx1">
                  <a:lumMod val="50000"/>
                  <a:lumOff val="50000"/>
                </a:schemeClr>
              </a:solidFill>
              <a:cs typeface="+mn-ea"/>
              <a:sym typeface="+mn-lt"/>
            </a:endParaRPr>
          </a:p>
        </p:txBody>
      </p:sp>
      <p:sp>
        <p:nvSpPr>
          <p:cNvPr id="5" name="矩形 4"/>
          <p:cNvSpPr/>
          <p:nvPr userDrawn="1"/>
        </p:nvSpPr>
        <p:spPr>
          <a:xfrm>
            <a:off x="0" y="342796"/>
            <a:ext cx="213784" cy="556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9" rIns="91417" bIns="45709" anchor="ctr"/>
          <a:lstStyle/>
          <a:p>
            <a:pPr algn="ctr" defTabSz="914400">
              <a:defRPr/>
            </a:pPr>
            <a:endParaRPr lang="zh-CN" altLang="en-US" sz="1865" dirty="0">
              <a:solidFill>
                <a:srgbClr val="E7E6E6">
                  <a:lumMod val="50000"/>
                </a:srgbClr>
              </a:solidFill>
              <a:cs typeface="+mn-ea"/>
              <a:sym typeface="+mn-lt"/>
            </a:endParaRPr>
          </a:p>
        </p:txBody>
      </p:sp>
      <p:sp>
        <p:nvSpPr>
          <p:cNvPr id="6" name="日期占位符 2"/>
          <p:cNvSpPr>
            <a:spLocks noGrp="1"/>
          </p:cNvSpPr>
          <p:nvPr>
            <p:ph type="dt" sz="half" idx="10"/>
          </p:nvPr>
        </p:nvSpPr>
        <p:spPr/>
        <p:txBody>
          <a:bodyPr/>
          <a:lstStyle>
            <a:lvl1pPr>
              <a:defRPr/>
            </a:lvl1pPr>
          </a:lstStyle>
          <a:p>
            <a:pPr>
              <a:defRPr/>
            </a:pPr>
            <a:fld id="{2062C1E6-100B-44D2-A1C7-A34E3BD9A12C}" type="datetimeFigureOut">
              <a:rPr lang="zh-CN" altLang="en-US"/>
              <a:t>2021/1/6</a:t>
            </a:fld>
            <a:endParaRPr lang="zh-CN" altLang="en-US"/>
          </a:p>
        </p:txBody>
      </p:sp>
      <p:sp>
        <p:nvSpPr>
          <p:cNvPr id="7" name="页脚占位符 3"/>
          <p:cNvSpPr>
            <a:spLocks noGrp="1"/>
          </p:cNvSpPr>
          <p:nvPr>
            <p:ph type="ftr" sz="quarter" idx="11"/>
          </p:nvPr>
        </p:nvSpPr>
        <p:spPr/>
        <p:txBody>
          <a:bodyPr/>
          <a:lstStyle>
            <a:lvl1pPr>
              <a:defRPr/>
            </a:lvl1pPr>
          </a:lstStyle>
          <a:p>
            <a:pPr>
              <a:defRPr/>
            </a:pPr>
            <a:endParaRPr lang="zh-CN" altLang="en-US"/>
          </a:p>
        </p:txBody>
      </p:sp>
      <p:sp>
        <p:nvSpPr>
          <p:cNvPr id="8" name="灯片编号占位符 4"/>
          <p:cNvSpPr>
            <a:spLocks noGrp="1"/>
          </p:cNvSpPr>
          <p:nvPr>
            <p:ph type="sldNum" sz="quarter" idx="12"/>
          </p:nvPr>
        </p:nvSpPr>
        <p:spPr/>
        <p:txBody>
          <a:bodyPr/>
          <a:lstStyle>
            <a:lvl1pPr>
              <a:defRPr/>
            </a:lvl1pPr>
          </a:lstStyle>
          <a:p>
            <a:pPr>
              <a:defRPr/>
            </a:pPr>
            <a:fld id="{C14A6F88-39AC-442E-B372-2FEBDC340D1D}" type="slidenum">
              <a:rPr lang="zh-CN" altLang="en-US"/>
              <a:t>‹#›</a:t>
            </a:fld>
            <a:endParaRPr lang="zh-CN" altLang="en-US"/>
          </a:p>
        </p:txBody>
      </p:sp>
    </p:spTree>
  </p:cSld>
  <p:clrMapOvr>
    <a:masterClrMapping/>
  </p:clrMapOvr>
  <p:transition spd="med" advClick="0" advTm="0">
    <p:push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仅标题">
    <p:spTree>
      <p:nvGrpSpPr>
        <p:cNvPr id="1" name=""/>
        <p:cNvGrpSpPr/>
        <p:nvPr/>
      </p:nvGrpSpPr>
      <p:grpSpPr>
        <a:xfrm>
          <a:off x="0" y="0"/>
          <a:ext cx="0" cy="0"/>
          <a:chOff x="0" y="0"/>
          <a:chExt cx="0" cy="0"/>
        </a:xfrm>
      </p:grpSpPr>
      <p:sp>
        <p:nvSpPr>
          <p:cNvPr id="3" name="文本框 32"/>
          <p:cNvSpPr txBox="1"/>
          <p:nvPr userDrawn="1"/>
        </p:nvSpPr>
        <p:spPr>
          <a:xfrm>
            <a:off x="353484" y="342796"/>
            <a:ext cx="1521524" cy="358987"/>
          </a:xfrm>
          <a:prstGeom prst="rect">
            <a:avLst/>
          </a:prstGeom>
          <a:noFill/>
        </p:spPr>
        <p:txBody>
          <a:bodyPr wrap="none" lIns="91417" tIns="45709" rIns="91417" bIns="45709">
            <a:spAutoFit/>
          </a:bodyPr>
          <a:lstStyle/>
          <a:p>
            <a:pPr defTabSz="914400">
              <a:defRPr/>
            </a:pPr>
            <a:r>
              <a:rPr lang="zh-CN" altLang="en-US" sz="1735"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成功项目展示</a:t>
            </a:r>
          </a:p>
        </p:txBody>
      </p:sp>
      <p:sp>
        <p:nvSpPr>
          <p:cNvPr id="4" name="文本框 33"/>
          <p:cNvSpPr txBox="1"/>
          <p:nvPr userDrawn="1"/>
        </p:nvSpPr>
        <p:spPr>
          <a:xfrm>
            <a:off x="353485" y="619994"/>
            <a:ext cx="2134449" cy="276977"/>
          </a:xfrm>
          <a:prstGeom prst="rect">
            <a:avLst/>
          </a:prstGeom>
          <a:noFill/>
        </p:spPr>
        <p:txBody>
          <a:bodyPr wrap="none" lIns="91417" tIns="45709" rIns="91417" bIns="45709">
            <a:spAutoFit/>
          </a:bodyPr>
          <a:lstStyle/>
          <a:p>
            <a:pPr defTabSz="914400">
              <a:defRPr/>
            </a:pPr>
            <a:r>
              <a:rPr lang="en-US" altLang="zh-CN" sz="1200" dirty="0">
                <a:solidFill>
                  <a:schemeClr val="tx1">
                    <a:lumMod val="50000"/>
                    <a:lumOff val="50000"/>
                  </a:schemeClr>
                </a:solidFill>
                <a:cs typeface="+mn-ea"/>
                <a:sym typeface="+mn-lt"/>
              </a:rPr>
              <a:t>Successful project presentation</a:t>
            </a:r>
            <a:endParaRPr lang="zh-CN" altLang="en-US" sz="1200" dirty="0">
              <a:solidFill>
                <a:schemeClr val="tx1">
                  <a:lumMod val="50000"/>
                  <a:lumOff val="50000"/>
                </a:schemeClr>
              </a:solidFill>
              <a:cs typeface="+mn-ea"/>
              <a:sym typeface="+mn-lt"/>
            </a:endParaRPr>
          </a:p>
        </p:txBody>
      </p:sp>
      <p:sp>
        <p:nvSpPr>
          <p:cNvPr id="5" name="矩形 4"/>
          <p:cNvSpPr/>
          <p:nvPr userDrawn="1"/>
        </p:nvSpPr>
        <p:spPr>
          <a:xfrm>
            <a:off x="0" y="342796"/>
            <a:ext cx="213784" cy="556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9" rIns="91417" bIns="45709" anchor="ctr"/>
          <a:lstStyle/>
          <a:p>
            <a:pPr algn="ctr" defTabSz="914400">
              <a:defRPr/>
            </a:pPr>
            <a:endParaRPr lang="zh-CN" altLang="en-US" sz="1865" dirty="0">
              <a:solidFill>
                <a:srgbClr val="E7E6E6">
                  <a:lumMod val="50000"/>
                </a:srgbClr>
              </a:solidFill>
              <a:cs typeface="+mn-ea"/>
              <a:sym typeface="+mn-lt"/>
            </a:endParaRPr>
          </a:p>
        </p:txBody>
      </p:sp>
      <p:sp>
        <p:nvSpPr>
          <p:cNvPr id="6" name="日期占位符 2"/>
          <p:cNvSpPr>
            <a:spLocks noGrp="1"/>
          </p:cNvSpPr>
          <p:nvPr>
            <p:ph type="dt" sz="half" idx="10"/>
          </p:nvPr>
        </p:nvSpPr>
        <p:spPr/>
        <p:txBody>
          <a:bodyPr/>
          <a:lstStyle>
            <a:lvl1pPr>
              <a:defRPr/>
            </a:lvl1pPr>
          </a:lstStyle>
          <a:p>
            <a:pPr>
              <a:defRPr/>
            </a:pPr>
            <a:fld id="{2062C1E6-100B-44D2-A1C7-A34E3BD9A12C}" type="datetimeFigureOut">
              <a:rPr lang="zh-CN" altLang="en-US"/>
              <a:t>2021/1/6</a:t>
            </a:fld>
            <a:endParaRPr lang="zh-CN" altLang="en-US"/>
          </a:p>
        </p:txBody>
      </p:sp>
      <p:sp>
        <p:nvSpPr>
          <p:cNvPr id="7" name="页脚占位符 3"/>
          <p:cNvSpPr>
            <a:spLocks noGrp="1"/>
          </p:cNvSpPr>
          <p:nvPr>
            <p:ph type="ftr" sz="quarter" idx="11"/>
          </p:nvPr>
        </p:nvSpPr>
        <p:spPr/>
        <p:txBody>
          <a:bodyPr/>
          <a:lstStyle>
            <a:lvl1pPr>
              <a:defRPr/>
            </a:lvl1pPr>
          </a:lstStyle>
          <a:p>
            <a:pPr>
              <a:defRPr/>
            </a:pPr>
            <a:endParaRPr lang="zh-CN" altLang="en-US"/>
          </a:p>
        </p:txBody>
      </p:sp>
      <p:sp>
        <p:nvSpPr>
          <p:cNvPr id="8" name="灯片编号占位符 4"/>
          <p:cNvSpPr>
            <a:spLocks noGrp="1"/>
          </p:cNvSpPr>
          <p:nvPr>
            <p:ph type="sldNum" sz="quarter" idx="12"/>
          </p:nvPr>
        </p:nvSpPr>
        <p:spPr/>
        <p:txBody>
          <a:bodyPr/>
          <a:lstStyle>
            <a:lvl1pPr>
              <a:defRPr/>
            </a:lvl1pPr>
          </a:lstStyle>
          <a:p>
            <a:pPr>
              <a:defRPr/>
            </a:pPr>
            <a:fld id="{C14A6F88-39AC-442E-B372-2FEBDC340D1D}" type="slidenum">
              <a:rPr lang="zh-CN" altLang="en-US"/>
              <a:t>‹#›</a:t>
            </a:fld>
            <a:endParaRPr lang="zh-CN" altLang="en-US"/>
          </a:p>
        </p:txBody>
      </p:sp>
    </p:spTree>
  </p:cSld>
  <p:clrMapOvr>
    <a:masterClrMapping/>
  </p:clrMapOvr>
  <p:transition spd="med" advClick="0" advTm="0">
    <p:push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仅标题">
    <p:spTree>
      <p:nvGrpSpPr>
        <p:cNvPr id="1" name=""/>
        <p:cNvGrpSpPr/>
        <p:nvPr/>
      </p:nvGrpSpPr>
      <p:grpSpPr>
        <a:xfrm>
          <a:off x="0" y="0"/>
          <a:ext cx="0" cy="0"/>
          <a:chOff x="0" y="0"/>
          <a:chExt cx="0" cy="0"/>
        </a:xfrm>
      </p:grpSpPr>
      <p:sp>
        <p:nvSpPr>
          <p:cNvPr id="3" name="文本框 32"/>
          <p:cNvSpPr txBox="1"/>
          <p:nvPr userDrawn="1"/>
        </p:nvSpPr>
        <p:spPr>
          <a:xfrm>
            <a:off x="353484" y="342796"/>
            <a:ext cx="1521524" cy="358987"/>
          </a:xfrm>
          <a:prstGeom prst="rect">
            <a:avLst/>
          </a:prstGeom>
          <a:noFill/>
        </p:spPr>
        <p:txBody>
          <a:bodyPr wrap="none" lIns="91417" tIns="45709" rIns="91417" bIns="45709">
            <a:spAutoFit/>
          </a:bodyPr>
          <a:lstStyle/>
          <a:p>
            <a:pPr defTabSz="914400">
              <a:defRPr/>
            </a:pPr>
            <a:r>
              <a:rPr lang="zh-CN" altLang="en-US" sz="1735"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明年工作计划</a:t>
            </a:r>
          </a:p>
        </p:txBody>
      </p:sp>
      <p:sp>
        <p:nvSpPr>
          <p:cNvPr id="4" name="文本框 33"/>
          <p:cNvSpPr txBox="1"/>
          <p:nvPr userDrawn="1"/>
        </p:nvSpPr>
        <p:spPr>
          <a:xfrm>
            <a:off x="353484" y="619994"/>
            <a:ext cx="1599494" cy="276977"/>
          </a:xfrm>
          <a:prstGeom prst="rect">
            <a:avLst/>
          </a:prstGeom>
          <a:noFill/>
        </p:spPr>
        <p:txBody>
          <a:bodyPr wrap="none" lIns="91417" tIns="45709" rIns="91417" bIns="45709">
            <a:spAutoFit/>
          </a:bodyPr>
          <a:lstStyle/>
          <a:p>
            <a:pPr defTabSz="914400">
              <a:defRPr/>
            </a:pPr>
            <a:r>
              <a:rPr lang="en-US" altLang="zh-CN" sz="1200" dirty="0">
                <a:solidFill>
                  <a:schemeClr val="tx1">
                    <a:lumMod val="50000"/>
                    <a:lumOff val="50000"/>
                  </a:schemeClr>
                </a:solidFill>
                <a:cs typeface="+mn-ea"/>
                <a:sym typeface="+mn-lt"/>
              </a:rPr>
              <a:t>Work plan for next yea</a:t>
            </a:r>
            <a:endParaRPr lang="zh-CN" altLang="en-US" sz="1200" dirty="0">
              <a:solidFill>
                <a:schemeClr val="tx1">
                  <a:lumMod val="50000"/>
                  <a:lumOff val="50000"/>
                </a:schemeClr>
              </a:solidFill>
              <a:cs typeface="+mn-ea"/>
              <a:sym typeface="+mn-lt"/>
            </a:endParaRPr>
          </a:p>
        </p:txBody>
      </p:sp>
      <p:sp>
        <p:nvSpPr>
          <p:cNvPr id="5" name="矩形 4"/>
          <p:cNvSpPr/>
          <p:nvPr userDrawn="1"/>
        </p:nvSpPr>
        <p:spPr>
          <a:xfrm>
            <a:off x="0" y="342796"/>
            <a:ext cx="213784" cy="556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9" rIns="91417" bIns="45709" anchor="ctr"/>
          <a:lstStyle/>
          <a:p>
            <a:pPr algn="ctr" defTabSz="914400">
              <a:defRPr/>
            </a:pPr>
            <a:endParaRPr lang="zh-CN" altLang="en-US" sz="1865" dirty="0">
              <a:solidFill>
                <a:srgbClr val="E7E6E6">
                  <a:lumMod val="50000"/>
                </a:srgbClr>
              </a:solidFill>
              <a:cs typeface="+mn-ea"/>
              <a:sym typeface="+mn-lt"/>
            </a:endParaRPr>
          </a:p>
        </p:txBody>
      </p:sp>
      <p:sp>
        <p:nvSpPr>
          <p:cNvPr id="6" name="日期占位符 2"/>
          <p:cNvSpPr>
            <a:spLocks noGrp="1"/>
          </p:cNvSpPr>
          <p:nvPr>
            <p:ph type="dt" sz="half" idx="10"/>
          </p:nvPr>
        </p:nvSpPr>
        <p:spPr/>
        <p:txBody>
          <a:bodyPr/>
          <a:lstStyle>
            <a:lvl1pPr>
              <a:defRPr/>
            </a:lvl1pPr>
          </a:lstStyle>
          <a:p>
            <a:pPr>
              <a:defRPr/>
            </a:pPr>
            <a:fld id="{2062C1E6-100B-44D2-A1C7-A34E3BD9A12C}" type="datetimeFigureOut">
              <a:rPr lang="zh-CN" altLang="en-US"/>
              <a:t>2021/1/6</a:t>
            </a:fld>
            <a:endParaRPr lang="zh-CN" altLang="en-US"/>
          </a:p>
        </p:txBody>
      </p:sp>
      <p:sp>
        <p:nvSpPr>
          <p:cNvPr id="7" name="页脚占位符 3"/>
          <p:cNvSpPr>
            <a:spLocks noGrp="1"/>
          </p:cNvSpPr>
          <p:nvPr>
            <p:ph type="ftr" sz="quarter" idx="11"/>
          </p:nvPr>
        </p:nvSpPr>
        <p:spPr/>
        <p:txBody>
          <a:bodyPr/>
          <a:lstStyle>
            <a:lvl1pPr>
              <a:defRPr/>
            </a:lvl1pPr>
          </a:lstStyle>
          <a:p>
            <a:pPr>
              <a:defRPr/>
            </a:pPr>
            <a:endParaRPr lang="zh-CN" altLang="en-US"/>
          </a:p>
        </p:txBody>
      </p:sp>
      <p:sp>
        <p:nvSpPr>
          <p:cNvPr id="8" name="灯片编号占位符 4"/>
          <p:cNvSpPr>
            <a:spLocks noGrp="1"/>
          </p:cNvSpPr>
          <p:nvPr>
            <p:ph type="sldNum" sz="quarter" idx="12"/>
          </p:nvPr>
        </p:nvSpPr>
        <p:spPr/>
        <p:txBody>
          <a:bodyPr/>
          <a:lstStyle>
            <a:lvl1pPr>
              <a:defRPr/>
            </a:lvl1pPr>
          </a:lstStyle>
          <a:p>
            <a:pPr>
              <a:defRPr/>
            </a:pPr>
            <a:fld id="{C14A6F88-39AC-442E-B372-2FEBDC340D1D}" type="slidenum">
              <a:rPr lang="zh-CN" altLang="en-US"/>
              <a:t>‹#›</a:t>
            </a:fld>
            <a:endParaRPr lang="zh-CN" altLang="en-US"/>
          </a:p>
        </p:txBody>
      </p:sp>
    </p:spTree>
  </p:cSld>
  <p:clrMapOvr>
    <a:masterClrMapping/>
  </p:clrMapOvr>
  <p:transition spd="med" advClick="0" advTm="0">
    <p:push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空白页">
    <p:spTree>
      <p:nvGrpSpPr>
        <p:cNvPr id="1" name=""/>
        <p:cNvGrpSpPr/>
        <p:nvPr/>
      </p:nvGrpSpPr>
      <p:grpSpPr>
        <a:xfrm>
          <a:off x="0" y="0"/>
          <a:ext cx="0" cy="0"/>
          <a:chOff x="0" y="0"/>
          <a:chExt cx="0" cy="0"/>
        </a:xfrm>
      </p:grpSpPr>
    </p:spTree>
  </p:cSld>
  <p:clrMapOvr>
    <a:masterClrMapping/>
  </p:clrMapOvr>
  <p:transition spd="med" advClick="0" advTm="0">
    <p:push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203" y="274160"/>
            <a:ext cx="10973597" cy="114300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609203" y="1600604"/>
            <a:ext cx="10973597" cy="4525636"/>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spd="med" advClick="0" advTm="0">
    <p:push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2BF82D2-7A68-459D-A996-9BDDA2518FA4}"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E01EE5D-26FB-46D5-A381-ECFB35BF1D34}" type="slidenum">
              <a:rPr lang="zh-CN" altLang="en-US" smtClean="0"/>
              <a:t>‹#›</a:t>
            </a:fld>
            <a:endParaRPr lang="zh-CN" altLang="en-US"/>
          </a:p>
        </p:txBody>
      </p:sp>
    </p:spTree>
  </p:cSld>
  <p:clrMapOvr>
    <a:masterClrMapping/>
  </p:clrMapOvr>
  <p:transition spd="med" advClick="0" advTm="0">
    <p:push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F0A4163-9E33-4B69-86D4-0F86BC2A7795}"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D02D196-E973-4736-A5CD-99A84DDB8AB1}"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7C25B2B0-692A-46A2-956F-D87A1A3CFB5B}" type="datetimeFigureOut">
              <a:rPr lang="zh-CN" altLang="en-US"/>
              <a:t>2021/1/6</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CCE584FB-8213-408C-973A-0BFE315A5B2C}" type="slidenum">
              <a:rPr lang="zh-CN" altLang="en-US"/>
              <a:t>‹#›</a:t>
            </a:fld>
            <a:endParaRPr lang="zh-CN" altLang="en-US"/>
          </a:p>
        </p:txBody>
      </p:sp>
    </p:spTree>
  </p:cSld>
  <p:clrMapOvr>
    <a:masterClrMapping/>
  </p:clrMapOvr>
  <p:transition spd="med" advClick="0" advTm="0">
    <p:push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1" y="1122364"/>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1"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65"/>
            </a:lvl3pPr>
            <a:lvl4pPr marL="1371600" indent="0" algn="ctr">
              <a:buNone/>
              <a:defRPr sz="1600"/>
            </a:lvl4pPr>
            <a:lvl5pPr marL="1828800" indent="0" algn="ctr">
              <a:buNone/>
              <a:defRPr sz="1600"/>
            </a:lvl5pPr>
            <a:lvl6pPr marL="2286000" indent="0" algn="ctr">
              <a:buNone/>
              <a:defRPr sz="1600"/>
            </a:lvl6pPr>
            <a:lvl7pPr marL="2742565" indent="0" algn="ctr">
              <a:buNone/>
              <a:defRPr sz="1600"/>
            </a:lvl7pPr>
            <a:lvl8pPr marL="3199765" indent="0" algn="ctr">
              <a:buNone/>
              <a:defRPr sz="1600"/>
            </a:lvl8pPr>
            <a:lvl9pPr marL="3656965"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2"/>
            <a:ext cx="2743200" cy="365126"/>
          </a:xfrm>
          <a:prstGeom prst="rect">
            <a:avLst/>
          </a:prstGeom>
        </p:spPr>
        <p:txBody>
          <a:bodyPr/>
          <a:lstStyle>
            <a:lvl1pPr eaLnBrk="1" fontAlgn="auto" hangingPunct="1">
              <a:spcBef>
                <a:spcPts val="0"/>
              </a:spcBef>
              <a:spcAft>
                <a:spcPts val="0"/>
              </a:spcAft>
              <a:defRPr>
                <a:latin typeface="+mn-lt"/>
                <a:ea typeface="+mn-ea"/>
              </a:defRPr>
            </a:lvl1pPr>
          </a:lstStyle>
          <a:p>
            <a:pPr>
              <a:defRPr/>
            </a:pPr>
            <a:fld id="{4C0F3E8C-8BCD-4A8F-98D8-F8D96B87BD28}" type="datetimeFigureOut">
              <a:rPr lang="zh-CN" altLang="en-US"/>
              <a:t>2021/1/6</a:t>
            </a:fld>
            <a:endParaRPr lang="zh-CN" altLang="en-US"/>
          </a:p>
        </p:txBody>
      </p:sp>
      <p:sp>
        <p:nvSpPr>
          <p:cNvPr id="5" name="页脚占位符 4"/>
          <p:cNvSpPr>
            <a:spLocks noGrp="1"/>
          </p:cNvSpPr>
          <p:nvPr>
            <p:ph type="ftr" sz="quarter" idx="11"/>
          </p:nvPr>
        </p:nvSpPr>
        <p:spPr>
          <a:xfrm>
            <a:off x="4038600" y="6356352"/>
            <a:ext cx="4114800" cy="365126"/>
          </a:xfrm>
          <a:prstGeom prst="rect">
            <a:avLst/>
          </a:prstGeom>
        </p:spPr>
        <p:txBody>
          <a:bodyPr/>
          <a:lstStyle>
            <a:lvl1pPr eaLnBrk="1" fontAlgn="auto" hangingPunct="1">
              <a:spcBef>
                <a:spcPts val="0"/>
              </a:spcBef>
              <a:spcAft>
                <a:spcPts val="0"/>
              </a:spcAft>
              <a:defRPr>
                <a:latin typeface="+mn-lt"/>
                <a:ea typeface="+mn-ea"/>
              </a:defRPr>
            </a:lvl1pPr>
          </a:lstStyle>
          <a:p>
            <a:pPr>
              <a:defRPr/>
            </a:pPr>
            <a:endParaRPr lang="zh-CN" altLang="en-US"/>
          </a:p>
        </p:txBody>
      </p:sp>
      <p:sp>
        <p:nvSpPr>
          <p:cNvPr id="6" name="灯片编号占位符 5"/>
          <p:cNvSpPr>
            <a:spLocks noGrp="1"/>
          </p:cNvSpPr>
          <p:nvPr>
            <p:ph type="sldNum" sz="quarter" idx="12"/>
          </p:nvPr>
        </p:nvSpPr>
        <p:spPr>
          <a:xfrm>
            <a:off x="8610601" y="6356352"/>
            <a:ext cx="2743200" cy="365126"/>
          </a:xfrm>
          <a:prstGeom prst="rect">
            <a:avLst/>
          </a:prstGeom>
        </p:spPr>
        <p:txBody>
          <a:bodyPr vert="horz" wrap="square" lIns="68580" tIns="34290" rIns="68580" bIns="34290" numCol="1" anchor="t" anchorCtr="0" compatLnSpc="1"/>
          <a:lstStyle>
            <a:lvl1pPr eaLnBrk="1" hangingPunct="1">
              <a:defRPr smtClean="0"/>
            </a:lvl1pPr>
          </a:lstStyle>
          <a:p>
            <a:pPr>
              <a:defRPr/>
            </a:pPr>
            <a:fld id="{4AAA05D2-2F82-4D1D-9A69-4CC173608BCF}" type="slidenum">
              <a:rPr lang="zh-CN" altLang="en-US"/>
              <a:t>‹#›</a:t>
            </a:fld>
            <a:endParaRPr lang="zh-CN" altLang="en-US"/>
          </a:p>
        </p:txBody>
      </p:sp>
    </p:spTree>
  </p:cSld>
  <p:clrMapOvr>
    <a:masterClrMapping/>
  </p:clrMapOvr>
  <p:transition spd="slow" advClick="0" advTm="2000">
    <p:rand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Iconic list 3">
    <p:spTree>
      <p:nvGrpSpPr>
        <p:cNvPr id="1" name=""/>
        <p:cNvGrpSpPr/>
        <p:nvPr/>
      </p:nvGrpSpPr>
      <p:grpSpPr>
        <a:xfrm>
          <a:off x="0" y="0"/>
          <a:ext cx="0" cy="0"/>
          <a:chOff x="0" y="0"/>
          <a:chExt cx="0" cy="0"/>
        </a:xfrm>
      </p:grpSpPr>
      <p:sp>
        <p:nvSpPr>
          <p:cNvPr id="3" name="Rounded Rectangle 2"/>
          <p:cNvSpPr/>
          <p:nvPr userDrawn="1"/>
        </p:nvSpPr>
        <p:spPr>
          <a:xfrm>
            <a:off x="644175" y="1638676"/>
            <a:ext cx="3030358" cy="782954"/>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86683" tIns="43341" rIns="86683" bIns="43341" rtlCol="0" anchor="ctr"/>
          <a:lstStyle/>
          <a:p>
            <a:pPr algn="ctr"/>
            <a:endParaRPr lang="en-US" sz="2400"/>
          </a:p>
        </p:txBody>
      </p:sp>
      <p:sp>
        <p:nvSpPr>
          <p:cNvPr id="13" name="Text Placeholder 7"/>
          <p:cNvSpPr>
            <a:spLocks noGrp="1"/>
          </p:cNvSpPr>
          <p:nvPr>
            <p:ph type="body" sz="quarter" idx="39" hasCustomPrompt="1"/>
          </p:nvPr>
        </p:nvSpPr>
        <p:spPr>
          <a:xfrm>
            <a:off x="1101381" y="1684396"/>
            <a:ext cx="704142" cy="674520"/>
          </a:xfrm>
          <a:prstGeom prst="rect">
            <a:avLst/>
          </a:prstGeom>
        </p:spPr>
        <p:txBody>
          <a:bodyPr vert="horz" lIns="0" tIns="73882" rIns="0" bIns="73882" anchor="ctr"/>
          <a:lstStyle>
            <a:lvl1pPr marL="0" indent="0" algn="ctr">
              <a:lnSpc>
                <a:spcPct val="100000"/>
              </a:lnSpc>
              <a:spcBef>
                <a:spcPts val="0"/>
              </a:spcBef>
              <a:buNone/>
              <a:defRPr sz="2400" b="1">
                <a:solidFill>
                  <a:schemeClr val="bg1"/>
                </a:solidFill>
                <a:latin typeface="FontAwesome"/>
                <a:cs typeface="FontAwesome"/>
              </a:defRPr>
            </a:lvl1pPr>
          </a:lstStyle>
          <a:p>
            <a:pPr lvl="0"/>
            <a:r>
              <a:rPr lang="es-ES_tradnl" dirty="0" err="1"/>
              <a:t>icon</a:t>
            </a:r>
            <a:endParaRPr lang="es-ES_tradnl" dirty="0"/>
          </a:p>
        </p:txBody>
      </p:sp>
      <p:sp>
        <p:nvSpPr>
          <p:cNvPr id="32" name="Text Placeholder 7"/>
          <p:cNvSpPr>
            <a:spLocks noGrp="1"/>
          </p:cNvSpPr>
          <p:nvPr>
            <p:ph type="body" sz="quarter" idx="55" hasCustomPrompt="1"/>
          </p:nvPr>
        </p:nvSpPr>
        <p:spPr>
          <a:xfrm>
            <a:off x="1918408" y="1827911"/>
            <a:ext cx="1581147" cy="431780"/>
          </a:xfrm>
          <a:prstGeom prst="rect">
            <a:avLst/>
          </a:prstGeom>
        </p:spPr>
        <p:txBody>
          <a:bodyPr vert="horz" lIns="0" tIns="28806" rIns="0" bIns="28806" anchor="ctr"/>
          <a:lstStyle>
            <a:lvl1pPr marL="0" indent="0" algn="l">
              <a:lnSpc>
                <a:spcPct val="100000"/>
              </a:lnSpc>
              <a:spcBef>
                <a:spcPts val="0"/>
              </a:spcBef>
              <a:buNone/>
              <a:defRPr sz="3065" b="1">
                <a:solidFill>
                  <a:schemeClr val="bg1"/>
                </a:solidFill>
                <a:latin typeface="Lato Light"/>
                <a:cs typeface="Lato Light"/>
              </a:defRPr>
            </a:lvl1pPr>
          </a:lstStyle>
          <a:p>
            <a:pPr lvl="0"/>
            <a:r>
              <a:rPr lang="es-ES_tradnl" dirty="0"/>
              <a:t>80%</a:t>
            </a:r>
          </a:p>
        </p:txBody>
      </p:sp>
      <p:sp>
        <p:nvSpPr>
          <p:cNvPr id="38" name="Text Placeholder 7"/>
          <p:cNvSpPr>
            <a:spLocks noGrp="1"/>
          </p:cNvSpPr>
          <p:nvPr>
            <p:ph type="body" sz="quarter" idx="19" hasCustomPrompt="1"/>
          </p:nvPr>
        </p:nvSpPr>
        <p:spPr>
          <a:xfrm>
            <a:off x="603251" y="2588940"/>
            <a:ext cx="3071283" cy="228451"/>
          </a:xfrm>
          <a:prstGeom prst="rect">
            <a:avLst/>
          </a:prstGeom>
        </p:spPr>
        <p:txBody>
          <a:bodyPr vert="horz" lIns="0" tIns="28806" rIns="0" bIns="28806" anchor="ctr"/>
          <a:lstStyle>
            <a:lvl1pPr marL="0" indent="0" algn="ctr">
              <a:lnSpc>
                <a:spcPct val="100000"/>
              </a:lnSpc>
              <a:spcBef>
                <a:spcPts val="0"/>
              </a:spcBef>
              <a:spcAft>
                <a:spcPts val="0"/>
              </a:spcAft>
              <a:buNone/>
              <a:defRPr sz="2135"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39" name="Text Placeholder 2"/>
          <p:cNvSpPr>
            <a:spLocks noGrp="1"/>
          </p:cNvSpPr>
          <p:nvPr>
            <p:ph type="body" sz="quarter" idx="16" hasCustomPrompt="1"/>
          </p:nvPr>
        </p:nvSpPr>
        <p:spPr>
          <a:xfrm>
            <a:off x="603256" y="2979948"/>
            <a:ext cx="3071281" cy="779973"/>
          </a:xfrm>
          <a:prstGeom prst="rect">
            <a:avLst/>
          </a:prstGeom>
        </p:spPr>
        <p:txBody>
          <a:bodyPr vert="horz" lIns="0" tIns="0" rIns="0" bIns="0"/>
          <a:lstStyle>
            <a:lvl1pPr marL="0" indent="0" algn="ctr">
              <a:lnSpc>
                <a:spcPct val="130000"/>
              </a:lnSpc>
              <a:buNone/>
              <a:defRPr sz="1065" baseline="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a:t>
            </a:r>
            <a:r>
              <a:rPr lang="en-US" dirty="0" err="1"/>
              <a:t>purusaece</a:t>
            </a:r>
            <a:r>
              <a:rPr lang="en-US" dirty="0"/>
              <a:t>.</a:t>
            </a:r>
          </a:p>
        </p:txBody>
      </p:sp>
      <p:sp>
        <p:nvSpPr>
          <p:cNvPr id="65" name="Rounded Rectangle 64"/>
          <p:cNvSpPr/>
          <p:nvPr userDrawn="1"/>
        </p:nvSpPr>
        <p:spPr>
          <a:xfrm>
            <a:off x="4548718" y="1638676"/>
            <a:ext cx="3071283" cy="782954"/>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86683" tIns="43341" rIns="86683" bIns="43341" rtlCol="0" anchor="ctr"/>
          <a:lstStyle/>
          <a:p>
            <a:pPr algn="ctr"/>
            <a:endParaRPr lang="en-US" sz="2400"/>
          </a:p>
        </p:txBody>
      </p:sp>
      <p:sp>
        <p:nvSpPr>
          <p:cNvPr id="66" name="Text Placeholder 7"/>
          <p:cNvSpPr>
            <a:spLocks noGrp="1"/>
          </p:cNvSpPr>
          <p:nvPr>
            <p:ph type="body" sz="quarter" idx="40" hasCustomPrompt="1"/>
          </p:nvPr>
        </p:nvSpPr>
        <p:spPr>
          <a:xfrm>
            <a:off x="5046846" y="1684396"/>
            <a:ext cx="704142" cy="674520"/>
          </a:xfrm>
          <a:prstGeom prst="rect">
            <a:avLst/>
          </a:prstGeom>
        </p:spPr>
        <p:txBody>
          <a:bodyPr vert="horz" lIns="0" tIns="73882" rIns="0" bIns="73882" anchor="ctr"/>
          <a:lstStyle>
            <a:lvl1pPr marL="0" indent="0" algn="ctr">
              <a:lnSpc>
                <a:spcPct val="100000"/>
              </a:lnSpc>
              <a:spcBef>
                <a:spcPts val="0"/>
              </a:spcBef>
              <a:buNone/>
              <a:defRPr sz="2400" b="1">
                <a:solidFill>
                  <a:schemeClr val="bg1"/>
                </a:solidFill>
                <a:latin typeface="FontAwesome"/>
                <a:cs typeface="FontAwesome"/>
              </a:defRPr>
            </a:lvl1pPr>
          </a:lstStyle>
          <a:p>
            <a:pPr lvl="0"/>
            <a:r>
              <a:rPr lang="es-ES_tradnl" dirty="0" err="1"/>
              <a:t>icon</a:t>
            </a:r>
            <a:endParaRPr lang="es-ES_tradnl" dirty="0"/>
          </a:p>
        </p:txBody>
      </p:sp>
      <p:sp>
        <p:nvSpPr>
          <p:cNvPr id="69" name="Text Placeholder 7"/>
          <p:cNvSpPr>
            <a:spLocks noGrp="1"/>
          </p:cNvSpPr>
          <p:nvPr>
            <p:ph type="body" sz="quarter" idx="56" hasCustomPrompt="1"/>
          </p:nvPr>
        </p:nvSpPr>
        <p:spPr>
          <a:xfrm>
            <a:off x="5818720" y="1827911"/>
            <a:ext cx="1581147" cy="431780"/>
          </a:xfrm>
          <a:prstGeom prst="rect">
            <a:avLst/>
          </a:prstGeom>
        </p:spPr>
        <p:txBody>
          <a:bodyPr vert="horz" lIns="0" tIns="28806" rIns="0" bIns="28806" anchor="ctr"/>
          <a:lstStyle>
            <a:lvl1pPr marL="0" indent="0" algn="l">
              <a:lnSpc>
                <a:spcPct val="100000"/>
              </a:lnSpc>
              <a:spcBef>
                <a:spcPts val="0"/>
              </a:spcBef>
              <a:buNone/>
              <a:defRPr sz="3065" b="1">
                <a:solidFill>
                  <a:schemeClr val="bg1"/>
                </a:solidFill>
                <a:latin typeface="Lato Light"/>
                <a:cs typeface="Lato Light"/>
              </a:defRPr>
            </a:lvl1pPr>
          </a:lstStyle>
          <a:p>
            <a:pPr lvl="0"/>
            <a:r>
              <a:rPr lang="es-ES_tradnl" dirty="0"/>
              <a:t>80%</a:t>
            </a:r>
          </a:p>
        </p:txBody>
      </p:sp>
      <p:sp>
        <p:nvSpPr>
          <p:cNvPr id="71" name="Text Placeholder 7"/>
          <p:cNvSpPr>
            <a:spLocks noGrp="1"/>
          </p:cNvSpPr>
          <p:nvPr>
            <p:ph type="body" sz="quarter" idx="41" hasCustomPrompt="1"/>
          </p:nvPr>
        </p:nvSpPr>
        <p:spPr>
          <a:xfrm>
            <a:off x="4548718" y="2588940"/>
            <a:ext cx="3071283" cy="228451"/>
          </a:xfrm>
          <a:prstGeom prst="rect">
            <a:avLst/>
          </a:prstGeom>
        </p:spPr>
        <p:txBody>
          <a:bodyPr vert="horz" lIns="0" tIns="28806" rIns="0" bIns="28806" anchor="ctr"/>
          <a:lstStyle>
            <a:lvl1pPr marL="0" indent="0" algn="ctr">
              <a:lnSpc>
                <a:spcPct val="100000"/>
              </a:lnSpc>
              <a:spcBef>
                <a:spcPts val="0"/>
              </a:spcBef>
              <a:spcAft>
                <a:spcPts val="0"/>
              </a:spcAft>
              <a:buNone/>
              <a:defRPr sz="2135"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92" name="Text Placeholder 2"/>
          <p:cNvSpPr>
            <a:spLocks noGrp="1"/>
          </p:cNvSpPr>
          <p:nvPr>
            <p:ph type="body" sz="quarter" idx="42" hasCustomPrompt="1"/>
          </p:nvPr>
        </p:nvSpPr>
        <p:spPr>
          <a:xfrm>
            <a:off x="4548723" y="2979948"/>
            <a:ext cx="3071281" cy="779973"/>
          </a:xfrm>
          <a:prstGeom prst="rect">
            <a:avLst/>
          </a:prstGeom>
        </p:spPr>
        <p:txBody>
          <a:bodyPr vert="horz" lIns="0" tIns="0" rIns="0" bIns="0"/>
          <a:lstStyle>
            <a:lvl1pPr marL="0" indent="0" algn="ctr">
              <a:lnSpc>
                <a:spcPct val="130000"/>
              </a:lnSpc>
              <a:buNone/>
              <a:defRPr sz="1065" baseline="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a:t>
            </a:r>
            <a:r>
              <a:rPr lang="en-US" dirty="0" err="1"/>
              <a:t>purusaece</a:t>
            </a:r>
            <a:r>
              <a:rPr lang="en-US" dirty="0"/>
              <a:t>.</a:t>
            </a:r>
          </a:p>
        </p:txBody>
      </p:sp>
      <p:sp>
        <p:nvSpPr>
          <p:cNvPr id="110" name="Rounded Rectangle 109"/>
          <p:cNvSpPr/>
          <p:nvPr userDrawn="1"/>
        </p:nvSpPr>
        <p:spPr>
          <a:xfrm>
            <a:off x="8504768" y="1638676"/>
            <a:ext cx="3071283" cy="782954"/>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86683" tIns="43341" rIns="86683" bIns="43341" rtlCol="0" anchor="ctr"/>
          <a:lstStyle/>
          <a:p>
            <a:pPr algn="ctr"/>
            <a:endParaRPr lang="en-US" sz="2400"/>
          </a:p>
        </p:txBody>
      </p:sp>
      <p:sp>
        <p:nvSpPr>
          <p:cNvPr id="111" name="Text Placeholder 7"/>
          <p:cNvSpPr>
            <a:spLocks noGrp="1"/>
          </p:cNvSpPr>
          <p:nvPr>
            <p:ph type="body" sz="quarter" idx="43" hasCustomPrompt="1"/>
          </p:nvPr>
        </p:nvSpPr>
        <p:spPr>
          <a:xfrm>
            <a:off x="9002898" y="1684396"/>
            <a:ext cx="704142" cy="674520"/>
          </a:xfrm>
          <a:prstGeom prst="rect">
            <a:avLst/>
          </a:prstGeom>
        </p:spPr>
        <p:txBody>
          <a:bodyPr vert="horz" lIns="0" tIns="73882" rIns="0" bIns="73882" anchor="ctr"/>
          <a:lstStyle>
            <a:lvl1pPr marL="0" indent="0" algn="ctr">
              <a:lnSpc>
                <a:spcPct val="100000"/>
              </a:lnSpc>
              <a:spcBef>
                <a:spcPts val="0"/>
              </a:spcBef>
              <a:buNone/>
              <a:defRPr sz="2400" b="1">
                <a:solidFill>
                  <a:schemeClr val="bg1"/>
                </a:solidFill>
                <a:latin typeface="FontAwesome"/>
                <a:cs typeface="FontAwesome"/>
              </a:defRPr>
            </a:lvl1pPr>
          </a:lstStyle>
          <a:p>
            <a:pPr lvl="0"/>
            <a:r>
              <a:rPr lang="es-ES_tradnl" dirty="0" err="1"/>
              <a:t>icon</a:t>
            </a:r>
            <a:endParaRPr lang="es-ES_tradnl" dirty="0"/>
          </a:p>
        </p:txBody>
      </p:sp>
      <p:sp>
        <p:nvSpPr>
          <p:cNvPr id="112" name="Text Placeholder 7"/>
          <p:cNvSpPr>
            <a:spLocks noGrp="1"/>
          </p:cNvSpPr>
          <p:nvPr>
            <p:ph type="body" sz="quarter" idx="57" hasCustomPrompt="1"/>
          </p:nvPr>
        </p:nvSpPr>
        <p:spPr>
          <a:xfrm>
            <a:off x="9752193" y="1827911"/>
            <a:ext cx="1581147" cy="431780"/>
          </a:xfrm>
          <a:prstGeom prst="rect">
            <a:avLst/>
          </a:prstGeom>
        </p:spPr>
        <p:txBody>
          <a:bodyPr vert="horz" lIns="0" tIns="28806" rIns="0" bIns="28806" anchor="ctr"/>
          <a:lstStyle>
            <a:lvl1pPr marL="0" indent="0" algn="l">
              <a:lnSpc>
                <a:spcPct val="100000"/>
              </a:lnSpc>
              <a:spcBef>
                <a:spcPts val="0"/>
              </a:spcBef>
              <a:buNone/>
              <a:defRPr sz="3065" b="1">
                <a:solidFill>
                  <a:schemeClr val="bg1"/>
                </a:solidFill>
                <a:latin typeface="Lato Light"/>
                <a:cs typeface="Lato Light"/>
              </a:defRPr>
            </a:lvl1pPr>
          </a:lstStyle>
          <a:p>
            <a:pPr lvl="0"/>
            <a:r>
              <a:rPr lang="es-ES_tradnl" dirty="0"/>
              <a:t>80%</a:t>
            </a:r>
          </a:p>
        </p:txBody>
      </p:sp>
      <p:sp>
        <p:nvSpPr>
          <p:cNvPr id="113" name="Text Placeholder 7"/>
          <p:cNvSpPr>
            <a:spLocks noGrp="1"/>
          </p:cNvSpPr>
          <p:nvPr>
            <p:ph type="body" sz="quarter" idx="44" hasCustomPrompt="1"/>
          </p:nvPr>
        </p:nvSpPr>
        <p:spPr>
          <a:xfrm>
            <a:off x="8504768" y="2588940"/>
            <a:ext cx="3071283" cy="228451"/>
          </a:xfrm>
          <a:prstGeom prst="rect">
            <a:avLst/>
          </a:prstGeom>
        </p:spPr>
        <p:txBody>
          <a:bodyPr vert="horz" lIns="0" tIns="28806" rIns="0" bIns="28806" anchor="ctr"/>
          <a:lstStyle>
            <a:lvl1pPr marL="0" indent="0" algn="ctr">
              <a:lnSpc>
                <a:spcPct val="100000"/>
              </a:lnSpc>
              <a:spcBef>
                <a:spcPts val="0"/>
              </a:spcBef>
              <a:spcAft>
                <a:spcPts val="0"/>
              </a:spcAft>
              <a:buNone/>
              <a:defRPr sz="2135"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114" name="Text Placeholder 2"/>
          <p:cNvSpPr>
            <a:spLocks noGrp="1"/>
          </p:cNvSpPr>
          <p:nvPr>
            <p:ph type="body" sz="quarter" idx="45" hasCustomPrompt="1"/>
          </p:nvPr>
        </p:nvSpPr>
        <p:spPr>
          <a:xfrm>
            <a:off x="8504773" y="2979948"/>
            <a:ext cx="3071281" cy="779973"/>
          </a:xfrm>
          <a:prstGeom prst="rect">
            <a:avLst/>
          </a:prstGeom>
        </p:spPr>
        <p:txBody>
          <a:bodyPr vert="horz" lIns="0" tIns="0" rIns="0" bIns="0"/>
          <a:lstStyle>
            <a:lvl1pPr marL="0" indent="0" algn="ctr">
              <a:lnSpc>
                <a:spcPct val="130000"/>
              </a:lnSpc>
              <a:buNone/>
              <a:defRPr sz="1065" baseline="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a:t>
            </a:r>
            <a:r>
              <a:rPr lang="en-US" dirty="0" err="1"/>
              <a:t>purusaece</a:t>
            </a:r>
            <a:r>
              <a:rPr lang="en-US" dirty="0"/>
              <a:t>.</a:t>
            </a:r>
          </a:p>
        </p:txBody>
      </p:sp>
      <p:sp>
        <p:nvSpPr>
          <p:cNvPr id="130" name="Rounded Rectangle 129"/>
          <p:cNvSpPr/>
          <p:nvPr userDrawn="1"/>
        </p:nvSpPr>
        <p:spPr>
          <a:xfrm>
            <a:off x="644180" y="4066913"/>
            <a:ext cx="3030356" cy="782954"/>
          </a:xfrm>
          <a:prstGeom prst="roundRect">
            <a:avLst>
              <a:gd name="adj" fmla="val 50000"/>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86683" tIns="43341" rIns="86683" bIns="43341" rtlCol="0" anchor="ctr"/>
          <a:lstStyle/>
          <a:p>
            <a:pPr algn="ctr"/>
            <a:endParaRPr lang="en-US" sz="2400"/>
          </a:p>
        </p:txBody>
      </p:sp>
      <p:sp>
        <p:nvSpPr>
          <p:cNvPr id="131" name="Text Placeholder 7"/>
          <p:cNvSpPr>
            <a:spLocks noGrp="1"/>
          </p:cNvSpPr>
          <p:nvPr>
            <p:ph type="body" sz="quarter" idx="46" hasCustomPrompt="1"/>
          </p:nvPr>
        </p:nvSpPr>
        <p:spPr>
          <a:xfrm>
            <a:off x="1101381" y="4112633"/>
            <a:ext cx="704142" cy="674520"/>
          </a:xfrm>
          <a:prstGeom prst="rect">
            <a:avLst/>
          </a:prstGeom>
        </p:spPr>
        <p:txBody>
          <a:bodyPr vert="horz" lIns="0" tIns="73882" rIns="0" bIns="73882" anchor="ctr"/>
          <a:lstStyle>
            <a:lvl1pPr marL="0" indent="0" algn="ctr">
              <a:lnSpc>
                <a:spcPct val="100000"/>
              </a:lnSpc>
              <a:spcBef>
                <a:spcPts val="0"/>
              </a:spcBef>
              <a:buNone/>
              <a:defRPr sz="2400" b="1">
                <a:solidFill>
                  <a:schemeClr val="bg1"/>
                </a:solidFill>
                <a:latin typeface="FontAwesome"/>
                <a:cs typeface="FontAwesome"/>
              </a:defRPr>
            </a:lvl1pPr>
          </a:lstStyle>
          <a:p>
            <a:pPr lvl="0"/>
            <a:r>
              <a:rPr lang="es-ES_tradnl" dirty="0" err="1"/>
              <a:t>icon</a:t>
            </a:r>
            <a:endParaRPr lang="es-ES_tradnl" dirty="0"/>
          </a:p>
        </p:txBody>
      </p:sp>
      <p:sp>
        <p:nvSpPr>
          <p:cNvPr id="136" name="Text Placeholder 7"/>
          <p:cNvSpPr>
            <a:spLocks noGrp="1"/>
          </p:cNvSpPr>
          <p:nvPr>
            <p:ph type="body" sz="quarter" idx="58" hasCustomPrompt="1"/>
          </p:nvPr>
        </p:nvSpPr>
        <p:spPr>
          <a:xfrm>
            <a:off x="1918408" y="4254871"/>
            <a:ext cx="1581147" cy="431780"/>
          </a:xfrm>
          <a:prstGeom prst="rect">
            <a:avLst/>
          </a:prstGeom>
        </p:spPr>
        <p:txBody>
          <a:bodyPr vert="horz" lIns="0" tIns="28806" rIns="0" bIns="28806" anchor="ctr"/>
          <a:lstStyle>
            <a:lvl1pPr marL="0" indent="0" algn="l">
              <a:lnSpc>
                <a:spcPct val="100000"/>
              </a:lnSpc>
              <a:spcBef>
                <a:spcPts val="0"/>
              </a:spcBef>
              <a:buNone/>
              <a:defRPr sz="3065" b="1">
                <a:solidFill>
                  <a:schemeClr val="bg1"/>
                </a:solidFill>
                <a:latin typeface="Lato Light"/>
                <a:cs typeface="Lato Light"/>
              </a:defRPr>
            </a:lvl1pPr>
          </a:lstStyle>
          <a:p>
            <a:pPr lvl="0"/>
            <a:r>
              <a:rPr lang="es-ES_tradnl" dirty="0"/>
              <a:t>80%</a:t>
            </a:r>
          </a:p>
        </p:txBody>
      </p:sp>
      <p:sp>
        <p:nvSpPr>
          <p:cNvPr id="139" name="Text Placeholder 7"/>
          <p:cNvSpPr>
            <a:spLocks noGrp="1"/>
          </p:cNvSpPr>
          <p:nvPr>
            <p:ph type="body" sz="quarter" idx="47" hasCustomPrompt="1"/>
          </p:nvPr>
        </p:nvSpPr>
        <p:spPr>
          <a:xfrm>
            <a:off x="603251" y="5017174"/>
            <a:ext cx="3071283" cy="228451"/>
          </a:xfrm>
          <a:prstGeom prst="rect">
            <a:avLst/>
          </a:prstGeom>
        </p:spPr>
        <p:txBody>
          <a:bodyPr vert="horz" lIns="0" tIns="28806" rIns="0" bIns="28806" anchor="ctr"/>
          <a:lstStyle>
            <a:lvl1pPr marL="0" indent="0" algn="ctr">
              <a:lnSpc>
                <a:spcPct val="100000"/>
              </a:lnSpc>
              <a:spcBef>
                <a:spcPts val="0"/>
              </a:spcBef>
              <a:spcAft>
                <a:spcPts val="0"/>
              </a:spcAft>
              <a:buNone/>
              <a:defRPr sz="2135"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140" name="Text Placeholder 2"/>
          <p:cNvSpPr>
            <a:spLocks noGrp="1"/>
          </p:cNvSpPr>
          <p:nvPr>
            <p:ph type="body" sz="quarter" idx="48" hasCustomPrompt="1"/>
          </p:nvPr>
        </p:nvSpPr>
        <p:spPr>
          <a:xfrm>
            <a:off x="603256" y="5428505"/>
            <a:ext cx="3071281" cy="779973"/>
          </a:xfrm>
          <a:prstGeom prst="rect">
            <a:avLst/>
          </a:prstGeom>
        </p:spPr>
        <p:txBody>
          <a:bodyPr vert="horz" lIns="0" tIns="0" rIns="0" bIns="0"/>
          <a:lstStyle>
            <a:lvl1pPr marL="0" indent="0" algn="ctr">
              <a:lnSpc>
                <a:spcPct val="130000"/>
              </a:lnSpc>
              <a:buNone/>
              <a:defRPr sz="1065" baseline="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a:t>
            </a:r>
            <a:r>
              <a:rPr lang="en-US" dirty="0" err="1"/>
              <a:t>purusaece</a:t>
            </a:r>
            <a:r>
              <a:rPr lang="en-US" dirty="0"/>
              <a:t>.</a:t>
            </a:r>
          </a:p>
        </p:txBody>
      </p:sp>
      <p:sp>
        <p:nvSpPr>
          <p:cNvPr id="145" name="Rounded Rectangle 144"/>
          <p:cNvSpPr/>
          <p:nvPr userDrawn="1"/>
        </p:nvSpPr>
        <p:spPr>
          <a:xfrm>
            <a:off x="4548721" y="4066913"/>
            <a:ext cx="3071280" cy="782954"/>
          </a:xfrm>
          <a:prstGeom prst="roundRect">
            <a:avLst>
              <a:gd name="adj" fmla="val 50000"/>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lIns="86683" tIns="43341" rIns="86683" bIns="43341" rtlCol="0" anchor="ctr"/>
          <a:lstStyle/>
          <a:p>
            <a:pPr algn="ctr"/>
            <a:endParaRPr lang="en-US" sz="2400"/>
          </a:p>
        </p:txBody>
      </p:sp>
      <p:sp>
        <p:nvSpPr>
          <p:cNvPr id="146" name="Text Placeholder 7"/>
          <p:cNvSpPr>
            <a:spLocks noGrp="1"/>
          </p:cNvSpPr>
          <p:nvPr>
            <p:ph type="body" sz="quarter" idx="49" hasCustomPrompt="1"/>
          </p:nvPr>
        </p:nvSpPr>
        <p:spPr>
          <a:xfrm>
            <a:off x="5046846" y="4112633"/>
            <a:ext cx="704142" cy="674520"/>
          </a:xfrm>
          <a:prstGeom prst="rect">
            <a:avLst/>
          </a:prstGeom>
        </p:spPr>
        <p:txBody>
          <a:bodyPr vert="horz" lIns="0" tIns="73882" rIns="0" bIns="73882" anchor="ctr"/>
          <a:lstStyle>
            <a:lvl1pPr marL="0" indent="0" algn="ctr">
              <a:lnSpc>
                <a:spcPct val="100000"/>
              </a:lnSpc>
              <a:spcBef>
                <a:spcPts val="0"/>
              </a:spcBef>
              <a:buNone/>
              <a:defRPr sz="2400" b="1">
                <a:solidFill>
                  <a:schemeClr val="bg1"/>
                </a:solidFill>
                <a:latin typeface="FontAwesome"/>
                <a:cs typeface="FontAwesome"/>
              </a:defRPr>
            </a:lvl1pPr>
          </a:lstStyle>
          <a:p>
            <a:pPr lvl="0"/>
            <a:r>
              <a:rPr lang="es-ES_tradnl" dirty="0" err="1"/>
              <a:t>icon</a:t>
            </a:r>
            <a:endParaRPr lang="es-ES_tradnl" dirty="0"/>
          </a:p>
        </p:txBody>
      </p:sp>
      <p:sp>
        <p:nvSpPr>
          <p:cNvPr id="149" name="Text Placeholder 7"/>
          <p:cNvSpPr>
            <a:spLocks noGrp="1"/>
          </p:cNvSpPr>
          <p:nvPr>
            <p:ph type="body" sz="quarter" idx="59" hasCustomPrompt="1"/>
          </p:nvPr>
        </p:nvSpPr>
        <p:spPr>
          <a:xfrm>
            <a:off x="5818720" y="4254871"/>
            <a:ext cx="1581147" cy="431780"/>
          </a:xfrm>
          <a:prstGeom prst="rect">
            <a:avLst/>
          </a:prstGeom>
        </p:spPr>
        <p:txBody>
          <a:bodyPr vert="horz" lIns="0" tIns="28806" rIns="0" bIns="28806" anchor="ctr"/>
          <a:lstStyle>
            <a:lvl1pPr marL="0" indent="0" algn="l">
              <a:lnSpc>
                <a:spcPct val="100000"/>
              </a:lnSpc>
              <a:spcBef>
                <a:spcPts val="0"/>
              </a:spcBef>
              <a:buNone/>
              <a:defRPr sz="3065" b="1">
                <a:solidFill>
                  <a:schemeClr val="bg1"/>
                </a:solidFill>
                <a:latin typeface="Lato Light"/>
                <a:cs typeface="Lato Light"/>
              </a:defRPr>
            </a:lvl1pPr>
          </a:lstStyle>
          <a:p>
            <a:pPr lvl="0"/>
            <a:r>
              <a:rPr lang="es-ES_tradnl" dirty="0"/>
              <a:t>80%</a:t>
            </a:r>
          </a:p>
        </p:txBody>
      </p:sp>
      <p:sp>
        <p:nvSpPr>
          <p:cNvPr id="151" name="Text Placeholder 7"/>
          <p:cNvSpPr>
            <a:spLocks noGrp="1"/>
          </p:cNvSpPr>
          <p:nvPr>
            <p:ph type="body" sz="quarter" idx="50" hasCustomPrompt="1"/>
          </p:nvPr>
        </p:nvSpPr>
        <p:spPr>
          <a:xfrm>
            <a:off x="4548718" y="5017174"/>
            <a:ext cx="3071283" cy="228451"/>
          </a:xfrm>
          <a:prstGeom prst="rect">
            <a:avLst/>
          </a:prstGeom>
        </p:spPr>
        <p:txBody>
          <a:bodyPr vert="horz" lIns="0" tIns="28806" rIns="0" bIns="28806" anchor="ctr"/>
          <a:lstStyle>
            <a:lvl1pPr marL="0" indent="0" algn="ctr">
              <a:lnSpc>
                <a:spcPct val="100000"/>
              </a:lnSpc>
              <a:spcBef>
                <a:spcPts val="0"/>
              </a:spcBef>
              <a:spcAft>
                <a:spcPts val="0"/>
              </a:spcAft>
              <a:buNone/>
              <a:defRPr sz="2135"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152" name="Text Placeholder 2"/>
          <p:cNvSpPr>
            <a:spLocks noGrp="1"/>
          </p:cNvSpPr>
          <p:nvPr>
            <p:ph type="body" sz="quarter" idx="51" hasCustomPrompt="1"/>
          </p:nvPr>
        </p:nvSpPr>
        <p:spPr>
          <a:xfrm>
            <a:off x="4548723" y="5428505"/>
            <a:ext cx="3071281" cy="779973"/>
          </a:xfrm>
          <a:prstGeom prst="rect">
            <a:avLst/>
          </a:prstGeom>
        </p:spPr>
        <p:txBody>
          <a:bodyPr vert="horz" lIns="0" tIns="0" rIns="0" bIns="0"/>
          <a:lstStyle>
            <a:lvl1pPr marL="0" indent="0" algn="ctr">
              <a:lnSpc>
                <a:spcPct val="130000"/>
              </a:lnSpc>
              <a:buNone/>
              <a:defRPr sz="1065" baseline="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a:t>
            </a:r>
            <a:r>
              <a:rPr lang="en-US" dirty="0" err="1"/>
              <a:t>purusaece</a:t>
            </a:r>
            <a:r>
              <a:rPr lang="en-US" dirty="0"/>
              <a:t>.</a:t>
            </a:r>
          </a:p>
        </p:txBody>
      </p:sp>
      <p:sp>
        <p:nvSpPr>
          <p:cNvPr id="155" name="Rounded Rectangle 154"/>
          <p:cNvSpPr/>
          <p:nvPr userDrawn="1"/>
        </p:nvSpPr>
        <p:spPr>
          <a:xfrm>
            <a:off x="8504771" y="4066913"/>
            <a:ext cx="3071280" cy="782954"/>
          </a:xfrm>
          <a:prstGeom prst="roundRect">
            <a:avLst>
              <a:gd name="adj" fmla="val 50000"/>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lIns="86683" tIns="43341" rIns="86683" bIns="43341" rtlCol="0" anchor="ctr"/>
          <a:lstStyle/>
          <a:p>
            <a:pPr algn="ctr"/>
            <a:endParaRPr lang="en-US" sz="2400"/>
          </a:p>
        </p:txBody>
      </p:sp>
      <p:sp>
        <p:nvSpPr>
          <p:cNvPr id="156" name="Text Placeholder 7"/>
          <p:cNvSpPr>
            <a:spLocks noGrp="1"/>
          </p:cNvSpPr>
          <p:nvPr>
            <p:ph type="body" sz="quarter" idx="52" hasCustomPrompt="1"/>
          </p:nvPr>
        </p:nvSpPr>
        <p:spPr>
          <a:xfrm>
            <a:off x="9002898" y="4112633"/>
            <a:ext cx="704142" cy="674520"/>
          </a:xfrm>
          <a:prstGeom prst="rect">
            <a:avLst/>
          </a:prstGeom>
        </p:spPr>
        <p:txBody>
          <a:bodyPr vert="horz" lIns="0" tIns="73882" rIns="0" bIns="73882" anchor="ctr"/>
          <a:lstStyle>
            <a:lvl1pPr marL="0" indent="0" algn="ctr">
              <a:lnSpc>
                <a:spcPct val="100000"/>
              </a:lnSpc>
              <a:spcBef>
                <a:spcPts val="0"/>
              </a:spcBef>
              <a:buNone/>
              <a:defRPr sz="2400" b="1">
                <a:solidFill>
                  <a:schemeClr val="bg1"/>
                </a:solidFill>
                <a:latin typeface="FontAwesome"/>
                <a:cs typeface="FontAwesome"/>
              </a:defRPr>
            </a:lvl1pPr>
          </a:lstStyle>
          <a:p>
            <a:pPr lvl="0"/>
            <a:r>
              <a:rPr lang="es-ES_tradnl" dirty="0" err="1"/>
              <a:t>icon</a:t>
            </a:r>
            <a:endParaRPr lang="es-ES_tradnl" dirty="0"/>
          </a:p>
        </p:txBody>
      </p:sp>
      <p:sp>
        <p:nvSpPr>
          <p:cNvPr id="157" name="Text Placeholder 7"/>
          <p:cNvSpPr>
            <a:spLocks noGrp="1"/>
          </p:cNvSpPr>
          <p:nvPr>
            <p:ph type="body" sz="quarter" idx="60" hasCustomPrompt="1"/>
          </p:nvPr>
        </p:nvSpPr>
        <p:spPr>
          <a:xfrm>
            <a:off x="9752193" y="4254871"/>
            <a:ext cx="1581147" cy="431780"/>
          </a:xfrm>
          <a:prstGeom prst="rect">
            <a:avLst/>
          </a:prstGeom>
        </p:spPr>
        <p:txBody>
          <a:bodyPr vert="horz" lIns="0" tIns="28806" rIns="0" bIns="28806" anchor="ctr"/>
          <a:lstStyle>
            <a:lvl1pPr marL="0" indent="0" algn="l">
              <a:lnSpc>
                <a:spcPct val="100000"/>
              </a:lnSpc>
              <a:spcBef>
                <a:spcPts val="0"/>
              </a:spcBef>
              <a:buNone/>
              <a:defRPr sz="3065" b="1">
                <a:solidFill>
                  <a:schemeClr val="bg1"/>
                </a:solidFill>
                <a:latin typeface="Lato Light"/>
                <a:cs typeface="Lato Light"/>
              </a:defRPr>
            </a:lvl1pPr>
          </a:lstStyle>
          <a:p>
            <a:pPr lvl="0"/>
            <a:r>
              <a:rPr lang="es-ES_tradnl" dirty="0"/>
              <a:t>80%</a:t>
            </a:r>
          </a:p>
        </p:txBody>
      </p:sp>
      <p:sp>
        <p:nvSpPr>
          <p:cNvPr id="158" name="Text Placeholder 7"/>
          <p:cNvSpPr>
            <a:spLocks noGrp="1"/>
          </p:cNvSpPr>
          <p:nvPr>
            <p:ph type="body" sz="quarter" idx="53" hasCustomPrompt="1"/>
          </p:nvPr>
        </p:nvSpPr>
        <p:spPr>
          <a:xfrm>
            <a:off x="8504768" y="5017174"/>
            <a:ext cx="3071283" cy="228451"/>
          </a:xfrm>
          <a:prstGeom prst="rect">
            <a:avLst/>
          </a:prstGeom>
        </p:spPr>
        <p:txBody>
          <a:bodyPr vert="horz" lIns="0" tIns="28806" rIns="0" bIns="28806" anchor="ctr"/>
          <a:lstStyle>
            <a:lvl1pPr marL="0" indent="0" algn="ctr">
              <a:lnSpc>
                <a:spcPct val="100000"/>
              </a:lnSpc>
              <a:spcBef>
                <a:spcPts val="0"/>
              </a:spcBef>
              <a:spcAft>
                <a:spcPts val="0"/>
              </a:spcAft>
              <a:buNone/>
              <a:defRPr sz="2135"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159" name="Text Placeholder 2"/>
          <p:cNvSpPr>
            <a:spLocks noGrp="1"/>
          </p:cNvSpPr>
          <p:nvPr>
            <p:ph type="body" sz="quarter" idx="54" hasCustomPrompt="1"/>
          </p:nvPr>
        </p:nvSpPr>
        <p:spPr>
          <a:xfrm>
            <a:off x="8504773" y="5428505"/>
            <a:ext cx="3071281" cy="779973"/>
          </a:xfrm>
          <a:prstGeom prst="rect">
            <a:avLst/>
          </a:prstGeom>
        </p:spPr>
        <p:txBody>
          <a:bodyPr vert="horz" lIns="0" tIns="0" rIns="0" bIns="0"/>
          <a:lstStyle>
            <a:lvl1pPr marL="0" indent="0" algn="ctr">
              <a:lnSpc>
                <a:spcPct val="130000"/>
              </a:lnSpc>
              <a:buNone/>
              <a:defRPr sz="1065" baseline="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a:t>
            </a:r>
            <a:r>
              <a:rPr lang="en-US" dirty="0" err="1"/>
              <a:t>purusaece</a:t>
            </a:r>
            <a:r>
              <a:rPr lang="en-US" dirty="0"/>
              <a:t>.</a:t>
            </a:r>
          </a:p>
        </p:txBody>
      </p:sp>
    </p:spTree>
  </p:cSld>
  <p:clrMapOvr>
    <a:masterClrMapping/>
  </p:clrMapOvr>
  <mc:AlternateContent xmlns:mc="http://schemas.openxmlformats.org/markup-compatibility/2006" xmlns:p14="http://schemas.microsoft.com/office/powerpoint/2010/main">
    <mc:Choice Requires="p14">
      <p:transition spd="med" p14:dur="700" advTm="2000">
        <p:fade/>
      </p:transition>
    </mc:Choice>
    <mc:Fallback xmlns="">
      <p:transition spd="med"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400" fill="hold"/>
                                        <p:tgtEl>
                                          <p:spTgt spid="3"/>
                                        </p:tgtEl>
                                        <p:attrNameLst>
                                          <p:attrName>ppt_w</p:attrName>
                                        </p:attrNameLst>
                                      </p:cBhvr>
                                      <p:tavLst>
                                        <p:tav tm="0">
                                          <p:val>
                                            <p:fltVal val="0"/>
                                          </p:val>
                                        </p:tav>
                                        <p:tav tm="100000">
                                          <p:val>
                                            <p:strVal val="#ppt_w"/>
                                          </p:val>
                                        </p:tav>
                                      </p:tavLst>
                                    </p:anim>
                                    <p:anim calcmode="lin" valueType="num">
                                      <p:cBhvr>
                                        <p:cTn id="8" dur="400" fill="hold"/>
                                        <p:tgtEl>
                                          <p:spTgt spid="3"/>
                                        </p:tgtEl>
                                        <p:attrNameLst>
                                          <p:attrName>ppt_h</p:attrName>
                                        </p:attrNameLst>
                                      </p:cBhvr>
                                      <p:tavLst>
                                        <p:tav tm="0">
                                          <p:val>
                                            <p:fltVal val="0"/>
                                          </p:val>
                                        </p:tav>
                                        <p:tav tm="100000">
                                          <p:val>
                                            <p:strVal val="#ppt_h"/>
                                          </p:val>
                                        </p:tav>
                                      </p:tavLst>
                                    </p:anim>
                                    <p:animEffect transition="in" filter="fade">
                                      <p:cBhvr>
                                        <p:cTn id="9" dur="400"/>
                                        <p:tgtEl>
                                          <p:spTgt spid="3"/>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3">
                                            <p:txEl>
                                              <p:pRg st="0" end="0"/>
                                            </p:txEl>
                                          </p:spTgt>
                                        </p:tgtEl>
                                        <p:attrNameLst>
                                          <p:attrName>style.visibility</p:attrName>
                                        </p:attrNameLst>
                                      </p:cBhvr>
                                      <p:to>
                                        <p:strVal val="visible"/>
                                      </p:to>
                                    </p:set>
                                    <p:anim calcmode="lin" valueType="num">
                                      <p:cBhvr>
                                        <p:cTn id="13" dur="3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14" dur="300" fill="hold"/>
                                        <p:tgtEl>
                                          <p:spTgt spid="13">
                                            <p:txEl>
                                              <p:pRg st="0" end="0"/>
                                            </p:txEl>
                                          </p:spTgt>
                                        </p:tgtEl>
                                        <p:attrNameLst>
                                          <p:attrName>ppt_h</p:attrName>
                                        </p:attrNameLst>
                                      </p:cBhvr>
                                      <p:tavLst>
                                        <p:tav tm="0">
                                          <p:val>
                                            <p:fltVal val="0"/>
                                          </p:val>
                                        </p:tav>
                                        <p:tav tm="100000">
                                          <p:val>
                                            <p:strVal val="#ppt_h"/>
                                          </p:val>
                                        </p:tav>
                                      </p:tavLst>
                                    </p:anim>
                                    <p:animEffect transition="in" filter="fade">
                                      <p:cBhvr>
                                        <p:cTn id="15" dur="300"/>
                                        <p:tgtEl>
                                          <p:spTgt spid="13">
                                            <p:txEl>
                                              <p:pRg st="0" end="0"/>
                                            </p:txEl>
                                          </p:spTgt>
                                        </p:tgtEl>
                                      </p:cBhvr>
                                    </p:animEffect>
                                  </p:childTnLst>
                                </p:cTn>
                              </p:par>
                              <p:par>
                                <p:cTn id="16" presetID="42" presetClass="entr" presetSubtype="0" fill="hold" grpId="0" nodeType="withEffect">
                                  <p:stCondLst>
                                    <p:cond delay="200"/>
                                  </p:stCondLst>
                                  <p:childTnLst>
                                    <p:set>
                                      <p:cBhvr>
                                        <p:cTn id="17" dur="1" fill="hold">
                                          <p:stCondLst>
                                            <p:cond delay="0"/>
                                          </p:stCondLst>
                                        </p:cTn>
                                        <p:tgtEl>
                                          <p:spTgt spid="32">
                                            <p:txEl>
                                              <p:pRg st="0" end="0"/>
                                            </p:txEl>
                                          </p:spTgt>
                                        </p:tgtEl>
                                        <p:attrNameLst>
                                          <p:attrName>style.visibility</p:attrName>
                                        </p:attrNameLst>
                                      </p:cBhvr>
                                      <p:to>
                                        <p:strVal val="visible"/>
                                      </p:to>
                                    </p:set>
                                    <p:animEffect transition="in" filter="fade">
                                      <p:cBhvr>
                                        <p:cTn id="18" dur="400"/>
                                        <p:tgtEl>
                                          <p:spTgt spid="32">
                                            <p:txEl>
                                              <p:pRg st="0" end="0"/>
                                            </p:txEl>
                                          </p:spTgt>
                                        </p:tgtEl>
                                      </p:cBhvr>
                                    </p:animEffect>
                                    <p:anim calcmode="lin" valueType="num">
                                      <p:cBhvr>
                                        <p:cTn id="19" dur="400" fill="hold"/>
                                        <p:tgtEl>
                                          <p:spTgt spid="32">
                                            <p:txEl>
                                              <p:pRg st="0" end="0"/>
                                            </p:txEl>
                                          </p:spTgt>
                                        </p:tgtEl>
                                        <p:attrNameLst>
                                          <p:attrName>ppt_x</p:attrName>
                                        </p:attrNameLst>
                                      </p:cBhvr>
                                      <p:tavLst>
                                        <p:tav tm="0">
                                          <p:val>
                                            <p:strVal val="#ppt_x"/>
                                          </p:val>
                                        </p:tav>
                                        <p:tav tm="100000">
                                          <p:val>
                                            <p:strVal val="#ppt_x"/>
                                          </p:val>
                                        </p:tav>
                                      </p:tavLst>
                                    </p:anim>
                                    <p:anim calcmode="lin" valueType="num">
                                      <p:cBhvr>
                                        <p:cTn id="20" dur="400" fill="hold"/>
                                        <p:tgtEl>
                                          <p:spTgt spid="32">
                                            <p:txEl>
                                              <p:pRg st="0" end="0"/>
                                            </p:txEl>
                                          </p:spTgt>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200"/>
                                  </p:stCondLst>
                                  <p:childTnLst>
                                    <p:set>
                                      <p:cBhvr>
                                        <p:cTn id="22" dur="1" fill="hold">
                                          <p:stCondLst>
                                            <p:cond delay="0"/>
                                          </p:stCondLst>
                                        </p:cTn>
                                        <p:tgtEl>
                                          <p:spTgt spid="38">
                                            <p:txEl>
                                              <p:pRg st="0" end="0"/>
                                            </p:txEl>
                                          </p:spTgt>
                                        </p:tgtEl>
                                        <p:attrNameLst>
                                          <p:attrName>style.visibility</p:attrName>
                                        </p:attrNameLst>
                                      </p:cBhvr>
                                      <p:to>
                                        <p:strVal val="visible"/>
                                      </p:to>
                                    </p:set>
                                    <p:animEffect transition="in" filter="fade">
                                      <p:cBhvr>
                                        <p:cTn id="23" dur="500"/>
                                        <p:tgtEl>
                                          <p:spTgt spid="38">
                                            <p:txEl>
                                              <p:pRg st="0" end="0"/>
                                            </p:txEl>
                                          </p:spTgt>
                                        </p:tgtEl>
                                      </p:cBhvr>
                                    </p:animEffect>
                                    <p:anim calcmode="lin" valueType="num">
                                      <p:cBhvr>
                                        <p:cTn id="24"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38">
                                            <p:txEl>
                                              <p:pRg st="0" end="0"/>
                                            </p:txEl>
                                          </p:spTgt>
                                        </p:tgtEl>
                                        <p:attrNameLst>
                                          <p:attrName>ppt_y</p:attrName>
                                        </p:attrNameLst>
                                      </p:cBhvr>
                                      <p:tavLst>
                                        <p:tav tm="0">
                                          <p:val>
                                            <p:strVal val="#ppt_y+.1"/>
                                          </p:val>
                                        </p:tav>
                                        <p:tav tm="100000">
                                          <p:val>
                                            <p:strVal val="#ppt_y"/>
                                          </p:val>
                                        </p:tav>
                                      </p:tavLst>
                                    </p:anim>
                                  </p:childTnLst>
                                </p:cTn>
                              </p:par>
                              <p:par>
                                <p:cTn id="26" presetID="10" presetClass="entr" presetSubtype="0" fill="hold" grpId="0" nodeType="withEffect">
                                  <p:stCondLst>
                                    <p:cond delay="800"/>
                                  </p:stCondLst>
                                  <p:childTnLst>
                                    <p:set>
                                      <p:cBhvr>
                                        <p:cTn id="27" dur="1" fill="hold">
                                          <p:stCondLst>
                                            <p:cond delay="0"/>
                                          </p:stCondLst>
                                        </p:cTn>
                                        <p:tgtEl>
                                          <p:spTgt spid="39">
                                            <p:txEl>
                                              <p:pRg st="0" end="0"/>
                                            </p:txEl>
                                          </p:spTgt>
                                        </p:tgtEl>
                                        <p:attrNameLst>
                                          <p:attrName>style.visibility</p:attrName>
                                        </p:attrNameLst>
                                      </p:cBhvr>
                                      <p:to>
                                        <p:strVal val="visible"/>
                                      </p:to>
                                    </p:set>
                                    <p:animEffect transition="in" filter="fade">
                                      <p:cBhvr>
                                        <p:cTn id="28" dur="500"/>
                                        <p:tgtEl>
                                          <p:spTgt spid="39">
                                            <p:txEl>
                                              <p:pRg st="0" end="0"/>
                                            </p:txEl>
                                          </p:spTgt>
                                        </p:tgtEl>
                                      </p:cBhvr>
                                    </p:animEffect>
                                  </p:childTnLst>
                                </p:cTn>
                              </p:par>
                            </p:childTnLst>
                          </p:cTn>
                        </p:par>
                        <p:par>
                          <p:cTn id="29" fill="hold">
                            <p:stCondLst>
                              <p:cond delay="1000"/>
                            </p:stCondLst>
                            <p:childTnLst>
                              <p:par>
                                <p:cTn id="30" presetID="53" presetClass="entr" presetSubtype="16" fill="hold" grpId="0" nodeType="afterEffect">
                                  <p:stCondLst>
                                    <p:cond delay="0"/>
                                  </p:stCondLst>
                                  <p:childTnLst>
                                    <p:set>
                                      <p:cBhvr>
                                        <p:cTn id="31" dur="1" fill="hold">
                                          <p:stCondLst>
                                            <p:cond delay="0"/>
                                          </p:stCondLst>
                                        </p:cTn>
                                        <p:tgtEl>
                                          <p:spTgt spid="65"/>
                                        </p:tgtEl>
                                        <p:attrNameLst>
                                          <p:attrName>style.visibility</p:attrName>
                                        </p:attrNameLst>
                                      </p:cBhvr>
                                      <p:to>
                                        <p:strVal val="visible"/>
                                      </p:to>
                                    </p:set>
                                    <p:anim calcmode="lin" valueType="num">
                                      <p:cBhvr>
                                        <p:cTn id="32" dur="400" fill="hold"/>
                                        <p:tgtEl>
                                          <p:spTgt spid="65"/>
                                        </p:tgtEl>
                                        <p:attrNameLst>
                                          <p:attrName>ppt_w</p:attrName>
                                        </p:attrNameLst>
                                      </p:cBhvr>
                                      <p:tavLst>
                                        <p:tav tm="0">
                                          <p:val>
                                            <p:fltVal val="0"/>
                                          </p:val>
                                        </p:tav>
                                        <p:tav tm="100000">
                                          <p:val>
                                            <p:strVal val="#ppt_w"/>
                                          </p:val>
                                        </p:tav>
                                      </p:tavLst>
                                    </p:anim>
                                    <p:anim calcmode="lin" valueType="num">
                                      <p:cBhvr>
                                        <p:cTn id="33" dur="400" fill="hold"/>
                                        <p:tgtEl>
                                          <p:spTgt spid="65"/>
                                        </p:tgtEl>
                                        <p:attrNameLst>
                                          <p:attrName>ppt_h</p:attrName>
                                        </p:attrNameLst>
                                      </p:cBhvr>
                                      <p:tavLst>
                                        <p:tav tm="0">
                                          <p:val>
                                            <p:fltVal val="0"/>
                                          </p:val>
                                        </p:tav>
                                        <p:tav tm="100000">
                                          <p:val>
                                            <p:strVal val="#ppt_h"/>
                                          </p:val>
                                        </p:tav>
                                      </p:tavLst>
                                    </p:anim>
                                    <p:animEffect transition="in" filter="fade">
                                      <p:cBhvr>
                                        <p:cTn id="34" dur="400"/>
                                        <p:tgtEl>
                                          <p:spTgt spid="65"/>
                                        </p:tgtEl>
                                      </p:cBhvr>
                                    </p:animEffect>
                                  </p:childTnLst>
                                </p:cTn>
                              </p:par>
                            </p:childTnLst>
                          </p:cTn>
                        </p:par>
                        <p:par>
                          <p:cTn id="35" fill="hold">
                            <p:stCondLst>
                              <p:cond delay="1500"/>
                            </p:stCondLst>
                            <p:childTnLst>
                              <p:par>
                                <p:cTn id="36" presetID="53" presetClass="entr" presetSubtype="16" fill="hold" grpId="0" nodeType="afterEffect">
                                  <p:stCondLst>
                                    <p:cond delay="0"/>
                                  </p:stCondLst>
                                  <p:childTnLst>
                                    <p:set>
                                      <p:cBhvr>
                                        <p:cTn id="37" dur="1" fill="hold">
                                          <p:stCondLst>
                                            <p:cond delay="0"/>
                                          </p:stCondLst>
                                        </p:cTn>
                                        <p:tgtEl>
                                          <p:spTgt spid="66">
                                            <p:txEl>
                                              <p:pRg st="0" end="0"/>
                                            </p:txEl>
                                          </p:spTgt>
                                        </p:tgtEl>
                                        <p:attrNameLst>
                                          <p:attrName>style.visibility</p:attrName>
                                        </p:attrNameLst>
                                      </p:cBhvr>
                                      <p:to>
                                        <p:strVal val="visible"/>
                                      </p:to>
                                    </p:set>
                                    <p:anim calcmode="lin" valueType="num">
                                      <p:cBhvr>
                                        <p:cTn id="38" dur="300" fill="hold"/>
                                        <p:tgtEl>
                                          <p:spTgt spid="66">
                                            <p:txEl>
                                              <p:pRg st="0" end="0"/>
                                            </p:txEl>
                                          </p:spTgt>
                                        </p:tgtEl>
                                        <p:attrNameLst>
                                          <p:attrName>ppt_w</p:attrName>
                                        </p:attrNameLst>
                                      </p:cBhvr>
                                      <p:tavLst>
                                        <p:tav tm="0">
                                          <p:val>
                                            <p:fltVal val="0"/>
                                          </p:val>
                                        </p:tav>
                                        <p:tav tm="100000">
                                          <p:val>
                                            <p:strVal val="#ppt_w"/>
                                          </p:val>
                                        </p:tav>
                                      </p:tavLst>
                                    </p:anim>
                                    <p:anim calcmode="lin" valueType="num">
                                      <p:cBhvr>
                                        <p:cTn id="39" dur="300" fill="hold"/>
                                        <p:tgtEl>
                                          <p:spTgt spid="66">
                                            <p:txEl>
                                              <p:pRg st="0" end="0"/>
                                            </p:txEl>
                                          </p:spTgt>
                                        </p:tgtEl>
                                        <p:attrNameLst>
                                          <p:attrName>ppt_h</p:attrName>
                                        </p:attrNameLst>
                                      </p:cBhvr>
                                      <p:tavLst>
                                        <p:tav tm="0">
                                          <p:val>
                                            <p:fltVal val="0"/>
                                          </p:val>
                                        </p:tav>
                                        <p:tav tm="100000">
                                          <p:val>
                                            <p:strVal val="#ppt_h"/>
                                          </p:val>
                                        </p:tav>
                                      </p:tavLst>
                                    </p:anim>
                                    <p:animEffect transition="in" filter="fade">
                                      <p:cBhvr>
                                        <p:cTn id="40" dur="300"/>
                                        <p:tgtEl>
                                          <p:spTgt spid="66">
                                            <p:txEl>
                                              <p:pRg st="0" end="0"/>
                                            </p:txEl>
                                          </p:spTgt>
                                        </p:tgtEl>
                                      </p:cBhvr>
                                    </p:animEffect>
                                  </p:childTnLst>
                                </p:cTn>
                              </p:par>
                              <p:par>
                                <p:cTn id="41" presetID="42" presetClass="entr" presetSubtype="0" fill="hold" grpId="0" nodeType="withEffect">
                                  <p:stCondLst>
                                    <p:cond delay="200"/>
                                  </p:stCondLst>
                                  <p:childTnLst>
                                    <p:set>
                                      <p:cBhvr>
                                        <p:cTn id="42" dur="1" fill="hold">
                                          <p:stCondLst>
                                            <p:cond delay="0"/>
                                          </p:stCondLst>
                                        </p:cTn>
                                        <p:tgtEl>
                                          <p:spTgt spid="69">
                                            <p:txEl>
                                              <p:pRg st="0" end="0"/>
                                            </p:txEl>
                                          </p:spTgt>
                                        </p:tgtEl>
                                        <p:attrNameLst>
                                          <p:attrName>style.visibility</p:attrName>
                                        </p:attrNameLst>
                                      </p:cBhvr>
                                      <p:to>
                                        <p:strVal val="visible"/>
                                      </p:to>
                                    </p:set>
                                    <p:animEffect transition="in" filter="fade">
                                      <p:cBhvr>
                                        <p:cTn id="43" dur="400"/>
                                        <p:tgtEl>
                                          <p:spTgt spid="69">
                                            <p:txEl>
                                              <p:pRg st="0" end="0"/>
                                            </p:txEl>
                                          </p:spTgt>
                                        </p:tgtEl>
                                      </p:cBhvr>
                                    </p:animEffect>
                                    <p:anim calcmode="lin" valueType="num">
                                      <p:cBhvr>
                                        <p:cTn id="44" dur="400" fill="hold"/>
                                        <p:tgtEl>
                                          <p:spTgt spid="69">
                                            <p:txEl>
                                              <p:pRg st="0" end="0"/>
                                            </p:txEl>
                                          </p:spTgt>
                                        </p:tgtEl>
                                        <p:attrNameLst>
                                          <p:attrName>ppt_x</p:attrName>
                                        </p:attrNameLst>
                                      </p:cBhvr>
                                      <p:tavLst>
                                        <p:tav tm="0">
                                          <p:val>
                                            <p:strVal val="#ppt_x"/>
                                          </p:val>
                                        </p:tav>
                                        <p:tav tm="100000">
                                          <p:val>
                                            <p:strVal val="#ppt_x"/>
                                          </p:val>
                                        </p:tav>
                                      </p:tavLst>
                                    </p:anim>
                                    <p:anim calcmode="lin" valueType="num">
                                      <p:cBhvr>
                                        <p:cTn id="45" dur="400" fill="hold"/>
                                        <p:tgtEl>
                                          <p:spTgt spid="69">
                                            <p:txEl>
                                              <p:pRg st="0" end="0"/>
                                            </p:txEl>
                                          </p:spTgt>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200"/>
                                  </p:stCondLst>
                                  <p:childTnLst>
                                    <p:set>
                                      <p:cBhvr>
                                        <p:cTn id="47" dur="1" fill="hold">
                                          <p:stCondLst>
                                            <p:cond delay="0"/>
                                          </p:stCondLst>
                                        </p:cTn>
                                        <p:tgtEl>
                                          <p:spTgt spid="71">
                                            <p:txEl>
                                              <p:pRg st="0" end="0"/>
                                            </p:txEl>
                                          </p:spTgt>
                                        </p:tgtEl>
                                        <p:attrNameLst>
                                          <p:attrName>style.visibility</p:attrName>
                                        </p:attrNameLst>
                                      </p:cBhvr>
                                      <p:to>
                                        <p:strVal val="visible"/>
                                      </p:to>
                                    </p:set>
                                    <p:animEffect transition="in" filter="fade">
                                      <p:cBhvr>
                                        <p:cTn id="48" dur="500"/>
                                        <p:tgtEl>
                                          <p:spTgt spid="71">
                                            <p:txEl>
                                              <p:pRg st="0" end="0"/>
                                            </p:txEl>
                                          </p:spTgt>
                                        </p:tgtEl>
                                      </p:cBhvr>
                                    </p:animEffect>
                                    <p:anim calcmode="lin" valueType="num">
                                      <p:cBhvr>
                                        <p:cTn id="49" dur="5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50" dur="500" fill="hold"/>
                                        <p:tgtEl>
                                          <p:spTgt spid="71">
                                            <p:txEl>
                                              <p:pRg st="0" end="0"/>
                                            </p:txEl>
                                          </p:spTgt>
                                        </p:tgtEl>
                                        <p:attrNameLst>
                                          <p:attrName>ppt_y</p:attrName>
                                        </p:attrNameLst>
                                      </p:cBhvr>
                                      <p:tavLst>
                                        <p:tav tm="0">
                                          <p:val>
                                            <p:strVal val="#ppt_y+.1"/>
                                          </p:val>
                                        </p:tav>
                                        <p:tav tm="100000">
                                          <p:val>
                                            <p:strVal val="#ppt_y"/>
                                          </p:val>
                                        </p:tav>
                                      </p:tavLst>
                                    </p:anim>
                                  </p:childTnLst>
                                </p:cTn>
                              </p:par>
                              <p:par>
                                <p:cTn id="51" presetID="10" presetClass="entr" presetSubtype="0" fill="hold" grpId="0" nodeType="withEffect">
                                  <p:stCondLst>
                                    <p:cond delay="800"/>
                                  </p:stCondLst>
                                  <p:childTnLst>
                                    <p:set>
                                      <p:cBhvr>
                                        <p:cTn id="52" dur="1" fill="hold">
                                          <p:stCondLst>
                                            <p:cond delay="0"/>
                                          </p:stCondLst>
                                        </p:cTn>
                                        <p:tgtEl>
                                          <p:spTgt spid="92">
                                            <p:txEl>
                                              <p:pRg st="0" end="0"/>
                                            </p:txEl>
                                          </p:spTgt>
                                        </p:tgtEl>
                                        <p:attrNameLst>
                                          <p:attrName>style.visibility</p:attrName>
                                        </p:attrNameLst>
                                      </p:cBhvr>
                                      <p:to>
                                        <p:strVal val="visible"/>
                                      </p:to>
                                    </p:set>
                                    <p:animEffect transition="in" filter="fade">
                                      <p:cBhvr>
                                        <p:cTn id="53" dur="500"/>
                                        <p:tgtEl>
                                          <p:spTgt spid="92">
                                            <p:txEl>
                                              <p:pRg st="0" end="0"/>
                                            </p:txEl>
                                          </p:spTgt>
                                        </p:tgtEl>
                                      </p:cBhvr>
                                    </p:animEffect>
                                  </p:childTnLst>
                                </p:cTn>
                              </p:par>
                            </p:childTnLst>
                          </p:cTn>
                        </p:par>
                        <p:par>
                          <p:cTn id="54" fill="hold">
                            <p:stCondLst>
                              <p:cond delay="2000"/>
                            </p:stCondLst>
                            <p:childTnLst>
                              <p:par>
                                <p:cTn id="55" presetID="53" presetClass="entr" presetSubtype="16" fill="hold" grpId="0" nodeType="afterEffect">
                                  <p:stCondLst>
                                    <p:cond delay="0"/>
                                  </p:stCondLst>
                                  <p:childTnLst>
                                    <p:set>
                                      <p:cBhvr>
                                        <p:cTn id="56" dur="1" fill="hold">
                                          <p:stCondLst>
                                            <p:cond delay="0"/>
                                          </p:stCondLst>
                                        </p:cTn>
                                        <p:tgtEl>
                                          <p:spTgt spid="110"/>
                                        </p:tgtEl>
                                        <p:attrNameLst>
                                          <p:attrName>style.visibility</p:attrName>
                                        </p:attrNameLst>
                                      </p:cBhvr>
                                      <p:to>
                                        <p:strVal val="visible"/>
                                      </p:to>
                                    </p:set>
                                    <p:anim calcmode="lin" valueType="num">
                                      <p:cBhvr>
                                        <p:cTn id="57" dur="400" fill="hold"/>
                                        <p:tgtEl>
                                          <p:spTgt spid="110"/>
                                        </p:tgtEl>
                                        <p:attrNameLst>
                                          <p:attrName>ppt_w</p:attrName>
                                        </p:attrNameLst>
                                      </p:cBhvr>
                                      <p:tavLst>
                                        <p:tav tm="0">
                                          <p:val>
                                            <p:fltVal val="0"/>
                                          </p:val>
                                        </p:tav>
                                        <p:tav tm="100000">
                                          <p:val>
                                            <p:strVal val="#ppt_w"/>
                                          </p:val>
                                        </p:tav>
                                      </p:tavLst>
                                    </p:anim>
                                    <p:anim calcmode="lin" valueType="num">
                                      <p:cBhvr>
                                        <p:cTn id="58" dur="400" fill="hold"/>
                                        <p:tgtEl>
                                          <p:spTgt spid="110"/>
                                        </p:tgtEl>
                                        <p:attrNameLst>
                                          <p:attrName>ppt_h</p:attrName>
                                        </p:attrNameLst>
                                      </p:cBhvr>
                                      <p:tavLst>
                                        <p:tav tm="0">
                                          <p:val>
                                            <p:fltVal val="0"/>
                                          </p:val>
                                        </p:tav>
                                        <p:tav tm="100000">
                                          <p:val>
                                            <p:strVal val="#ppt_h"/>
                                          </p:val>
                                        </p:tav>
                                      </p:tavLst>
                                    </p:anim>
                                    <p:animEffect transition="in" filter="fade">
                                      <p:cBhvr>
                                        <p:cTn id="59" dur="400"/>
                                        <p:tgtEl>
                                          <p:spTgt spid="110"/>
                                        </p:tgtEl>
                                      </p:cBhvr>
                                    </p:animEffect>
                                  </p:childTnLst>
                                </p:cTn>
                              </p:par>
                            </p:childTnLst>
                          </p:cTn>
                        </p:par>
                        <p:par>
                          <p:cTn id="60" fill="hold">
                            <p:stCondLst>
                              <p:cond delay="2500"/>
                            </p:stCondLst>
                            <p:childTnLst>
                              <p:par>
                                <p:cTn id="61" presetID="53" presetClass="entr" presetSubtype="16" fill="hold" grpId="0" nodeType="afterEffect">
                                  <p:stCondLst>
                                    <p:cond delay="0"/>
                                  </p:stCondLst>
                                  <p:childTnLst>
                                    <p:set>
                                      <p:cBhvr>
                                        <p:cTn id="62" dur="1" fill="hold">
                                          <p:stCondLst>
                                            <p:cond delay="0"/>
                                          </p:stCondLst>
                                        </p:cTn>
                                        <p:tgtEl>
                                          <p:spTgt spid="111">
                                            <p:txEl>
                                              <p:pRg st="0" end="0"/>
                                            </p:txEl>
                                          </p:spTgt>
                                        </p:tgtEl>
                                        <p:attrNameLst>
                                          <p:attrName>style.visibility</p:attrName>
                                        </p:attrNameLst>
                                      </p:cBhvr>
                                      <p:to>
                                        <p:strVal val="visible"/>
                                      </p:to>
                                    </p:set>
                                    <p:anim calcmode="lin" valueType="num">
                                      <p:cBhvr>
                                        <p:cTn id="63" dur="300" fill="hold"/>
                                        <p:tgtEl>
                                          <p:spTgt spid="111">
                                            <p:txEl>
                                              <p:pRg st="0" end="0"/>
                                            </p:txEl>
                                          </p:spTgt>
                                        </p:tgtEl>
                                        <p:attrNameLst>
                                          <p:attrName>ppt_w</p:attrName>
                                        </p:attrNameLst>
                                      </p:cBhvr>
                                      <p:tavLst>
                                        <p:tav tm="0">
                                          <p:val>
                                            <p:fltVal val="0"/>
                                          </p:val>
                                        </p:tav>
                                        <p:tav tm="100000">
                                          <p:val>
                                            <p:strVal val="#ppt_w"/>
                                          </p:val>
                                        </p:tav>
                                      </p:tavLst>
                                    </p:anim>
                                    <p:anim calcmode="lin" valueType="num">
                                      <p:cBhvr>
                                        <p:cTn id="64" dur="300" fill="hold"/>
                                        <p:tgtEl>
                                          <p:spTgt spid="111">
                                            <p:txEl>
                                              <p:pRg st="0" end="0"/>
                                            </p:txEl>
                                          </p:spTgt>
                                        </p:tgtEl>
                                        <p:attrNameLst>
                                          <p:attrName>ppt_h</p:attrName>
                                        </p:attrNameLst>
                                      </p:cBhvr>
                                      <p:tavLst>
                                        <p:tav tm="0">
                                          <p:val>
                                            <p:fltVal val="0"/>
                                          </p:val>
                                        </p:tav>
                                        <p:tav tm="100000">
                                          <p:val>
                                            <p:strVal val="#ppt_h"/>
                                          </p:val>
                                        </p:tav>
                                      </p:tavLst>
                                    </p:anim>
                                    <p:animEffect transition="in" filter="fade">
                                      <p:cBhvr>
                                        <p:cTn id="65" dur="300"/>
                                        <p:tgtEl>
                                          <p:spTgt spid="111">
                                            <p:txEl>
                                              <p:pRg st="0" end="0"/>
                                            </p:txEl>
                                          </p:spTgt>
                                        </p:tgtEl>
                                      </p:cBhvr>
                                    </p:animEffect>
                                  </p:childTnLst>
                                </p:cTn>
                              </p:par>
                              <p:par>
                                <p:cTn id="66" presetID="42" presetClass="entr" presetSubtype="0" fill="hold" grpId="0" nodeType="withEffect">
                                  <p:stCondLst>
                                    <p:cond delay="200"/>
                                  </p:stCondLst>
                                  <p:childTnLst>
                                    <p:set>
                                      <p:cBhvr>
                                        <p:cTn id="67" dur="1" fill="hold">
                                          <p:stCondLst>
                                            <p:cond delay="0"/>
                                          </p:stCondLst>
                                        </p:cTn>
                                        <p:tgtEl>
                                          <p:spTgt spid="112">
                                            <p:txEl>
                                              <p:pRg st="0" end="0"/>
                                            </p:txEl>
                                          </p:spTgt>
                                        </p:tgtEl>
                                        <p:attrNameLst>
                                          <p:attrName>style.visibility</p:attrName>
                                        </p:attrNameLst>
                                      </p:cBhvr>
                                      <p:to>
                                        <p:strVal val="visible"/>
                                      </p:to>
                                    </p:set>
                                    <p:animEffect transition="in" filter="fade">
                                      <p:cBhvr>
                                        <p:cTn id="68" dur="400"/>
                                        <p:tgtEl>
                                          <p:spTgt spid="112">
                                            <p:txEl>
                                              <p:pRg st="0" end="0"/>
                                            </p:txEl>
                                          </p:spTgt>
                                        </p:tgtEl>
                                      </p:cBhvr>
                                    </p:animEffect>
                                    <p:anim calcmode="lin" valueType="num">
                                      <p:cBhvr>
                                        <p:cTn id="69" dur="400" fill="hold"/>
                                        <p:tgtEl>
                                          <p:spTgt spid="112">
                                            <p:txEl>
                                              <p:pRg st="0" end="0"/>
                                            </p:txEl>
                                          </p:spTgt>
                                        </p:tgtEl>
                                        <p:attrNameLst>
                                          <p:attrName>ppt_x</p:attrName>
                                        </p:attrNameLst>
                                      </p:cBhvr>
                                      <p:tavLst>
                                        <p:tav tm="0">
                                          <p:val>
                                            <p:strVal val="#ppt_x"/>
                                          </p:val>
                                        </p:tav>
                                        <p:tav tm="100000">
                                          <p:val>
                                            <p:strVal val="#ppt_x"/>
                                          </p:val>
                                        </p:tav>
                                      </p:tavLst>
                                    </p:anim>
                                    <p:anim calcmode="lin" valueType="num">
                                      <p:cBhvr>
                                        <p:cTn id="70" dur="400" fill="hold"/>
                                        <p:tgtEl>
                                          <p:spTgt spid="112">
                                            <p:txEl>
                                              <p:pRg st="0" end="0"/>
                                            </p:txEl>
                                          </p:spTgt>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200"/>
                                  </p:stCondLst>
                                  <p:childTnLst>
                                    <p:set>
                                      <p:cBhvr>
                                        <p:cTn id="72" dur="1" fill="hold">
                                          <p:stCondLst>
                                            <p:cond delay="0"/>
                                          </p:stCondLst>
                                        </p:cTn>
                                        <p:tgtEl>
                                          <p:spTgt spid="113">
                                            <p:txEl>
                                              <p:pRg st="0" end="0"/>
                                            </p:txEl>
                                          </p:spTgt>
                                        </p:tgtEl>
                                        <p:attrNameLst>
                                          <p:attrName>style.visibility</p:attrName>
                                        </p:attrNameLst>
                                      </p:cBhvr>
                                      <p:to>
                                        <p:strVal val="visible"/>
                                      </p:to>
                                    </p:set>
                                    <p:animEffect transition="in" filter="fade">
                                      <p:cBhvr>
                                        <p:cTn id="73" dur="500"/>
                                        <p:tgtEl>
                                          <p:spTgt spid="113">
                                            <p:txEl>
                                              <p:pRg st="0" end="0"/>
                                            </p:txEl>
                                          </p:spTgt>
                                        </p:tgtEl>
                                      </p:cBhvr>
                                    </p:animEffect>
                                    <p:anim calcmode="lin" valueType="num">
                                      <p:cBhvr>
                                        <p:cTn id="74" dur="500" fill="hold"/>
                                        <p:tgtEl>
                                          <p:spTgt spid="113">
                                            <p:txEl>
                                              <p:pRg st="0" end="0"/>
                                            </p:txEl>
                                          </p:spTgt>
                                        </p:tgtEl>
                                        <p:attrNameLst>
                                          <p:attrName>ppt_x</p:attrName>
                                        </p:attrNameLst>
                                      </p:cBhvr>
                                      <p:tavLst>
                                        <p:tav tm="0">
                                          <p:val>
                                            <p:strVal val="#ppt_x"/>
                                          </p:val>
                                        </p:tav>
                                        <p:tav tm="100000">
                                          <p:val>
                                            <p:strVal val="#ppt_x"/>
                                          </p:val>
                                        </p:tav>
                                      </p:tavLst>
                                    </p:anim>
                                    <p:anim calcmode="lin" valueType="num">
                                      <p:cBhvr>
                                        <p:cTn id="75" dur="500" fill="hold"/>
                                        <p:tgtEl>
                                          <p:spTgt spid="113">
                                            <p:txEl>
                                              <p:pRg st="0" end="0"/>
                                            </p:txEl>
                                          </p:spTgt>
                                        </p:tgtEl>
                                        <p:attrNameLst>
                                          <p:attrName>ppt_y</p:attrName>
                                        </p:attrNameLst>
                                      </p:cBhvr>
                                      <p:tavLst>
                                        <p:tav tm="0">
                                          <p:val>
                                            <p:strVal val="#ppt_y+.1"/>
                                          </p:val>
                                        </p:tav>
                                        <p:tav tm="100000">
                                          <p:val>
                                            <p:strVal val="#ppt_y"/>
                                          </p:val>
                                        </p:tav>
                                      </p:tavLst>
                                    </p:anim>
                                  </p:childTnLst>
                                </p:cTn>
                              </p:par>
                              <p:par>
                                <p:cTn id="76" presetID="10" presetClass="entr" presetSubtype="0" fill="hold" grpId="0" nodeType="withEffect">
                                  <p:stCondLst>
                                    <p:cond delay="800"/>
                                  </p:stCondLst>
                                  <p:childTnLst>
                                    <p:set>
                                      <p:cBhvr>
                                        <p:cTn id="77" dur="1" fill="hold">
                                          <p:stCondLst>
                                            <p:cond delay="0"/>
                                          </p:stCondLst>
                                        </p:cTn>
                                        <p:tgtEl>
                                          <p:spTgt spid="114">
                                            <p:txEl>
                                              <p:pRg st="0" end="0"/>
                                            </p:txEl>
                                          </p:spTgt>
                                        </p:tgtEl>
                                        <p:attrNameLst>
                                          <p:attrName>style.visibility</p:attrName>
                                        </p:attrNameLst>
                                      </p:cBhvr>
                                      <p:to>
                                        <p:strVal val="visible"/>
                                      </p:to>
                                    </p:set>
                                    <p:animEffect transition="in" filter="fade">
                                      <p:cBhvr>
                                        <p:cTn id="78" dur="500"/>
                                        <p:tgtEl>
                                          <p:spTgt spid="114">
                                            <p:txEl>
                                              <p:pRg st="0" end="0"/>
                                            </p:txEl>
                                          </p:spTgt>
                                        </p:tgtEl>
                                      </p:cBhvr>
                                    </p:animEffect>
                                  </p:childTnLst>
                                </p:cTn>
                              </p:par>
                            </p:childTnLst>
                          </p:cTn>
                        </p:par>
                        <p:par>
                          <p:cTn id="79" fill="hold">
                            <p:stCondLst>
                              <p:cond delay="3000"/>
                            </p:stCondLst>
                            <p:childTnLst>
                              <p:par>
                                <p:cTn id="80" presetID="53" presetClass="entr" presetSubtype="16" fill="hold" grpId="0"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400" fill="hold"/>
                                        <p:tgtEl>
                                          <p:spTgt spid="130"/>
                                        </p:tgtEl>
                                        <p:attrNameLst>
                                          <p:attrName>ppt_w</p:attrName>
                                        </p:attrNameLst>
                                      </p:cBhvr>
                                      <p:tavLst>
                                        <p:tav tm="0">
                                          <p:val>
                                            <p:fltVal val="0"/>
                                          </p:val>
                                        </p:tav>
                                        <p:tav tm="100000">
                                          <p:val>
                                            <p:strVal val="#ppt_w"/>
                                          </p:val>
                                        </p:tav>
                                      </p:tavLst>
                                    </p:anim>
                                    <p:anim calcmode="lin" valueType="num">
                                      <p:cBhvr>
                                        <p:cTn id="83" dur="400" fill="hold"/>
                                        <p:tgtEl>
                                          <p:spTgt spid="130"/>
                                        </p:tgtEl>
                                        <p:attrNameLst>
                                          <p:attrName>ppt_h</p:attrName>
                                        </p:attrNameLst>
                                      </p:cBhvr>
                                      <p:tavLst>
                                        <p:tav tm="0">
                                          <p:val>
                                            <p:fltVal val="0"/>
                                          </p:val>
                                        </p:tav>
                                        <p:tav tm="100000">
                                          <p:val>
                                            <p:strVal val="#ppt_h"/>
                                          </p:val>
                                        </p:tav>
                                      </p:tavLst>
                                    </p:anim>
                                    <p:animEffect transition="in" filter="fade">
                                      <p:cBhvr>
                                        <p:cTn id="84" dur="400"/>
                                        <p:tgtEl>
                                          <p:spTgt spid="130"/>
                                        </p:tgtEl>
                                      </p:cBhvr>
                                    </p:animEffect>
                                  </p:childTnLst>
                                </p:cTn>
                              </p:par>
                            </p:childTnLst>
                          </p:cTn>
                        </p:par>
                        <p:par>
                          <p:cTn id="85" fill="hold">
                            <p:stCondLst>
                              <p:cond delay="3500"/>
                            </p:stCondLst>
                            <p:childTnLst>
                              <p:par>
                                <p:cTn id="86" presetID="53" presetClass="entr" presetSubtype="16" fill="hold" grpId="0" nodeType="afterEffect">
                                  <p:stCondLst>
                                    <p:cond delay="0"/>
                                  </p:stCondLst>
                                  <p:childTnLst>
                                    <p:set>
                                      <p:cBhvr>
                                        <p:cTn id="87" dur="1" fill="hold">
                                          <p:stCondLst>
                                            <p:cond delay="0"/>
                                          </p:stCondLst>
                                        </p:cTn>
                                        <p:tgtEl>
                                          <p:spTgt spid="131">
                                            <p:txEl>
                                              <p:pRg st="0" end="0"/>
                                            </p:txEl>
                                          </p:spTgt>
                                        </p:tgtEl>
                                        <p:attrNameLst>
                                          <p:attrName>style.visibility</p:attrName>
                                        </p:attrNameLst>
                                      </p:cBhvr>
                                      <p:to>
                                        <p:strVal val="visible"/>
                                      </p:to>
                                    </p:set>
                                    <p:anim calcmode="lin" valueType="num">
                                      <p:cBhvr>
                                        <p:cTn id="88" dur="300" fill="hold"/>
                                        <p:tgtEl>
                                          <p:spTgt spid="131">
                                            <p:txEl>
                                              <p:pRg st="0" end="0"/>
                                            </p:txEl>
                                          </p:spTgt>
                                        </p:tgtEl>
                                        <p:attrNameLst>
                                          <p:attrName>ppt_w</p:attrName>
                                        </p:attrNameLst>
                                      </p:cBhvr>
                                      <p:tavLst>
                                        <p:tav tm="0">
                                          <p:val>
                                            <p:fltVal val="0"/>
                                          </p:val>
                                        </p:tav>
                                        <p:tav tm="100000">
                                          <p:val>
                                            <p:strVal val="#ppt_w"/>
                                          </p:val>
                                        </p:tav>
                                      </p:tavLst>
                                    </p:anim>
                                    <p:anim calcmode="lin" valueType="num">
                                      <p:cBhvr>
                                        <p:cTn id="89" dur="300" fill="hold"/>
                                        <p:tgtEl>
                                          <p:spTgt spid="131">
                                            <p:txEl>
                                              <p:pRg st="0" end="0"/>
                                            </p:txEl>
                                          </p:spTgt>
                                        </p:tgtEl>
                                        <p:attrNameLst>
                                          <p:attrName>ppt_h</p:attrName>
                                        </p:attrNameLst>
                                      </p:cBhvr>
                                      <p:tavLst>
                                        <p:tav tm="0">
                                          <p:val>
                                            <p:fltVal val="0"/>
                                          </p:val>
                                        </p:tav>
                                        <p:tav tm="100000">
                                          <p:val>
                                            <p:strVal val="#ppt_h"/>
                                          </p:val>
                                        </p:tav>
                                      </p:tavLst>
                                    </p:anim>
                                    <p:animEffect transition="in" filter="fade">
                                      <p:cBhvr>
                                        <p:cTn id="90" dur="300"/>
                                        <p:tgtEl>
                                          <p:spTgt spid="131">
                                            <p:txEl>
                                              <p:pRg st="0" end="0"/>
                                            </p:txEl>
                                          </p:spTgt>
                                        </p:tgtEl>
                                      </p:cBhvr>
                                    </p:animEffect>
                                  </p:childTnLst>
                                </p:cTn>
                              </p:par>
                              <p:par>
                                <p:cTn id="91" presetID="42" presetClass="entr" presetSubtype="0" fill="hold" grpId="0" nodeType="withEffect">
                                  <p:stCondLst>
                                    <p:cond delay="200"/>
                                  </p:stCondLst>
                                  <p:childTnLst>
                                    <p:set>
                                      <p:cBhvr>
                                        <p:cTn id="92" dur="1" fill="hold">
                                          <p:stCondLst>
                                            <p:cond delay="0"/>
                                          </p:stCondLst>
                                        </p:cTn>
                                        <p:tgtEl>
                                          <p:spTgt spid="136">
                                            <p:txEl>
                                              <p:pRg st="0" end="0"/>
                                            </p:txEl>
                                          </p:spTgt>
                                        </p:tgtEl>
                                        <p:attrNameLst>
                                          <p:attrName>style.visibility</p:attrName>
                                        </p:attrNameLst>
                                      </p:cBhvr>
                                      <p:to>
                                        <p:strVal val="visible"/>
                                      </p:to>
                                    </p:set>
                                    <p:animEffect transition="in" filter="fade">
                                      <p:cBhvr>
                                        <p:cTn id="93" dur="400"/>
                                        <p:tgtEl>
                                          <p:spTgt spid="136">
                                            <p:txEl>
                                              <p:pRg st="0" end="0"/>
                                            </p:txEl>
                                          </p:spTgt>
                                        </p:tgtEl>
                                      </p:cBhvr>
                                    </p:animEffect>
                                    <p:anim calcmode="lin" valueType="num">
                                      <p:cBhvr>
                                        <p:cTn id="94" dur="400" fill="hold"/>
                                        <p:tgtEl>
                                          <p:spTgt spid="136">
                                            <p:txEl>
                                              <p:pRg st="0" end="0"/>
                                            </p:txEl>
                                          </p:spTgt>
                                        </p:tgtEl>
                                        <p:attrNameLst>
                                          <p:attrName>ppt_x</p:attrName>
                                        </p:attrNameLst>
                                      </p:cBhvr>
                                      <p:tavLst>
                                        <p:tav tm="0">
                                          <p:val>
                                            <p:strVal val="#ppt_x"/>
                                          </p:val>
                                        </p:tav>
                                        <p:tav tm="100000">
                                          <p:val>
                                            <p:strVal val="#ppt_x"/>
                                          </p:val>
                                        </p:tav>
                                      </p:tavLst>
                                    </p:anim>
                                    <p:anim calcmode="lin" valueType="num">
                                      <p:cBhvr>
                                        <p:cTn id="95" dur="400" fill="hold"/>
                                        <p:tgtEl>
                                          <p:spTgt spid="136">
                                            <p:txEl>
                                              <p:pRg st="0" end="0"/>
                                            </p:txEl>
                                          </p:spTgt>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200"/>
                                  </p:stCondLst>
                                  <p:childTnLst>
                                    <p:set>
                                      <p:cBhvr>
                                        <p:cTn id="97" dur="1" fill="hold">
                                          <p:stCondLst>
                                            <p:cond delay="0"/>
                                          </p:stCondLst>
                                        </p:cTn>
                                        <p:tgtEl>
                                          <p:spTgt spid="139">
                                            <p:txEl>
                                              <p:pRg st="0" end="0"/>
                                            </p:txEl>
                                          </p:spTgt>
                                        </p:tgtEl>
                                        <p:attrNameLst>
                                          <p:attrName>style.visibility</p:attrName>
                                        </p:attrNameLst>
                                      </p:cBhvr>
                                      <p:to>
                                        <p:strVal val="visible"/>
                                      </p:to>
                                    </p:set>
                                    <p:animEffect transition="in" filter="fade">
                                      <p:cBhvr>
                                        <p:cTn id="98" dur="500"/>
                                        <p:tgtEl>
                                          <p:spTgt spid="139">
                                            <p:txEl>
                                              <p:pRg st="0" end="0"/>
                                            </p:txEl>
                                          </p:spTgt>
                                        </p:tgtEl>
                                      </p:cBhvr>
                                    </p:animEffect>
                                    <p:anim calcmode="lin" valueType="num">
                                      <p:cBhvr>
                                        <p:cTn id="99" dur="500" fill="hold"/>
                                        <p:tgtEl>
                                          <p:spTgt spid="139">
                                            <p:txEl>
                                              <p:pRg st="0" end="0"/>
                                            </p:txEl>
                                          </p:spTgt>
                                        </p:tgtEl>
                                        <p:attrNameLst>
                                          <p:attrName>ppt_x</p:attrName>
                                        </p:attrNameLst>
                                      </p:cBhvr>
                                      <p:tavLst>
                                        <p:tav tm="0">
                                          <p:val>
                                            <p:strVal val="#ppt_x"/>
                                          </p:val>
                                        </p:tav>
                                        <p:tav tm="100000">
                                          <p:val>
                                            <p:strVal val="#ppt_x"/>
                                          </p:val>
                                        </p:tav>
                                      </p:tavLst>
                                    </p:anim>
                                    <p:anim calcmode="lin" valueType="num">
                                      <p:cBhvr>
                                        <p:cTn id="100" dur="500" fill="hold"/>
                                        <p:tgtEl>
                                          <p:spTgt spid="139">
                                            <p:txEl>
                                              <p:pRg st="0" end="0"/>
                                            </p:txEl>
                                          </p:spTgt>
                                        </p:tgtEl>
                                        <p:attrNameLst>
                                          <p:attrName>ppt_y</p:attrName>
                                        </p:attrNameLst>
                                      </p:cBhvr>
                                      <p:tavLst>
                                        <p:tav tm="0">
                                          <p:val>
                                            <p:strVal val="#ppt_y+.1"/>
                                          </p:val>
                                        </p:tav>
                                        <p:tav tm="100000">
                                          <p:val>
                                            <p:strVal val="#ppt_y"/>
                                          </p:val>
                                        </p:tav>
                                      </p:tavLst>
                                    </p:anim>
                                  </p:childTnLst>
                                </p:cTn>
                              </p:par>
                              <p:par>
                                <p:cTn id="101" presetID="10" presetClass="entr" presetSubtype="0" fill="hold" grpId="0" nodeType="withEffect">
                                  <p:stCondLst>
                                    <p:cond delay="800"/>
                                  </p:stCondLst>
                                  <p:childTnLst>
                                    <p:set>
                                      <p:cBhvr>
                                        <p:cTn id="102" dur="1" fill="hold">
                                          <p:stCondLst>
                                            <p:cond delay="0"/>
                                          </p:stCondLst>
                                        </p:cTn>
                                        <p:tgtEl>
                                          <p:spTgt spid="140">
                                            <p:txEl>
                                              <p:pRg st="0" end="0"/>
                                            </p:txEl>
                                          </p:spTgt>
                                        </p:tgtEl>
                                        <p:attrNameLst>
                                          <p:attrName>style.visibility</p:attrName>
                                        </p:attrNameLst>
                                      </p:cBhvr>
                                      <p:to>
                                        <p:strVal val="visible"/>
                                      </p:to>
                                    </p:set>
                                    <p:animEffect transition="in" filter="fade">
                                      <p:cBhvr>
                                        <p:cTn id="103" dur="500"/>
                                        <p:tgtEl>
                                          <p:spTgt spid="140">
                                            <p:txEl>
                                              <p:pRg st="0" end="0"/>
                                            </p:txEl>
                                          </p:spTgt>
                                        </p:tgtEl>
                                      </p:cBhvr>
                                    </p:animEffect>
                                  </p:childTnLst>
                                </p:cTn>
                              </p:par>
                            </p:childTnLst>
                          </p:cTn>
                        </p:par>
                        <p:par>
                          <p:cTn id="104" fill="hold">
                            <p:stCondLst>
                              <p:cond delay="4000"/>
                            </p:stCondLst>
                            <p:childTnLst>
                              <p:par>
                                <p:cTn id="105" presetID="53" presetClass="entr" presetSubtype="16" fill="hold" grpId="0" nodeType="afterEffect">
                                  <p:stCondLst>
                                    <p:cond delay="0"/>
                                  </p:stCondLst>
                                  <p:childTnLst>
                                    <p:set>
                                      <p:cBhvr>
                                        <p:cTn id="106" dur="1" fill="hold">
                                          <p:stCondLst>
                                            <p:cond delay="0"/>
                                          </p:stCondLst>
                                        </p:cTn>
                                        <p:tgtEl>
                                          <p:spTgt spid="145"/>
                                        </p:tgtEl>
                                        <p:attrNameLst>
                                          <p:attrName>style.visibility</p:attrName>
                                        </p:attrNameLst>
                                      </p:cBhvr>
                                      <p:to>
                                        <p:strVal val="visible"/>
                                      </p:to>
                                    </p:set>
                                    <p:anim calcmode="lin" valueType="num">
                                      <p:cBhvr>
                                        <p:cTn id="107" dur="400" fill="hold"/>
                                        <p:tgtEl>
                                          <p:spTgt spid="145"/>
                                        </p:tgtEl>
                                        <p:attrNameLst>
                                          <p:attrName>ppt_w</p:attrName>
                                        </p:attrNameLst>
                                      </p:cBhvr>
                                      <p:tavLst>
                                        <p:tav tm="0">
                                          <p:val>
                                            <p:fltVal val="0"/>
                                          </p:val>
                                        </p:tav>
                                        <p:tav tm="100000">
                                          <p:val>
                                            <p:strVal val="#ppt_w"/>
                                          </p:val>
                                        </p:tav>
                                      </p:tavLst>
                                    </p:anim>
                                    <p:anim calcmode="lin" valueType="num">
                                      <p:cBhvr>
                                        <p:cTn id="108" dur="400" fill="hold"/>
                                        <p:tgtEl>
                                          <p:spTgt spid="145"/>
                                        </p:tgtEl>
                                        <p:attrNameLst>
                                          <p:attrName>ppt_h</p:attrName>
                                        </p:attrNameLst>
                                      </p:cBhvr>
                                      <p:tavLst>
                                        <p:tav tm="0">
                                          <p:val>
                                            <p:fltVal val="0"/>
                                          </p:val>
                                        </p:tav>
                                        <p:tav tm="100000">
                                          <p:val>
                                            <p:strVal val="#ppt_h"/>
                                          </p:val>
                                        </p:tav>
                                      </p:tavLst>
                                    </p:anim>
                                    <p:animEffect transition="in" filter="fade">
                                      <p:cBhvr>
                                        <p:cTn id="109" dur="400"/>
                                        <p:tgtEl>
                                          <p:spTgt spid="145"/>
                                        </p:tgtEl>
                                      </p:cBhvr>
                                    </p:animEffect>
                                  </p:childTnLst>
                                </p:cTn>
                              </p:par>
                            </p:childTnLst>
                          </p:cTn>
                        </p:par>
                        <p:par>
                          <p:cTn id="110" fill="hold">
                            <p:stCondLst>
                              <p:cond delay="4500"/>
                            </p:stCondLst>
                            <p:childTnLst>
                              <p:par>
                                <p:cTn id="111" presetID="53" presetClass="entr" presetSubtype="16" fill="hold" grpId="0" nodeType="afterEffect">
                                  <p:stCondLst>
                                    <p:cond delay="0"/>
                                  </p:stCondLst>
                                  <p:childTnLst>
                                    <p:set>
                                      <p:cBhvr>
                                        <p:cTn id="112" dur="1" fill="hold">
                                          <p:stCondLst>
                                            <p:cond delay="0"/>
                                          </p:stCondLst>
                                        </p:cTn>
                                        <p:tgtEl>
                                          <p:spTgt spid="146">
                                            <p:txEl>
                                              <p:pRg st="0" end="0"/>
                                            </p:txEl>
                                          </p:spTgt>
                                        </p:tgtEl>
                                        <p:attrNameLst>
                                          <p:attrName>style.visibility</p:attrName>
                                        </p:attrNameLst>
                                      </p:cBhvr>
                                      <p:to>
                                        <p:strVal val="visible"/>
                                      </p:to>
                                    </p:set>
                                    <p:anim calcmode="lin" valueType="num">
                                      <p:cBhvr>
                                        <p:cTn id="113" dur="300" fill="hold"/>
                                        <p:tgtEl>
                                          <p:spTgt spid="146">
                                            <p:txEl>
                                              <p:pRg st="0" end="0"/>
                                            </p:txEl>
                                          </p:spTgt>
                                        </p:tgtEl>
                                        <p:attrNameLst>
                                          <p:attrName>ppt_w</p:attrName>
                                        </p:attrNameLst>
                                      </p:cBhvr>
                                      <p:tavLst>
                                        <p:tav tm="0">
                                          <p:val>
                                            <p:fltVal val="0"/>
                                          </p:val>
                                        </p:tav>
                                        <p:tav tm="100000">
                                          <p:val>
                                            <p:strVal val="#ppt_w"/>
                                          </p:val>
                                        </p:tav>
                                      </p:tavLst>
                                    </p:anim>
                                    <p:anim calcmode="lin" valueType="num">
                                      <p:cBhvr>
                                        <p:cTn id="114" dur="300" fill="hold"/>
                                        <p:tgtEl>
                                          <p:spTgt spid="146">
                                            <p:txEl>
                                              <p:pRg st="0" end="0"/>
                                            </p:txEl>
                                          </p:spTgt>
                                        </p:tgtEl>
                                        <p:attrNameLst>
                                          <p:attrName>ppt_h</p:attrName>
                                        </p:attrNameLst>
                                      </p:cBhvr>
                                      <p:tavLst>
                                        <p:tav tm="0">
                                          <p:val>
                                            <p:fltVal val="0"/>
                                          </p:val>
                                        </p:tav>
                                        <p:tav tm="100000">
                                          <p:val>
                                            <p:strVal val="#ppt_h"/>
                                          </p:val>
                                        </p:tav>
                                      </p:tavLst>
                                    </p:anim>
                                    <p:animEffect transition="in" filter="fade">
                                      <p:cBhvr>
                                        <p:cTn id="115" dur="300"/>
                                        <p:tgtEl>
                                          <p:spTgt spid="146">
                                            <p:txEl>
                                              <p:pRg st="0" end="0"/>
                                            </p:txEl>
                                          </p:spTgt>
                                        </p:tgtEl>
                                      </p:cBhvr>
                                    </p:animEffect>
                                  </p:childTnLst>
                                </p:cTn>
                              </p:par>
                              <p:par>
                                <p:cTn id="116" presetID="42" presetClass="entr" presetSubtype="0" fill="hold" grpId="0" nodeType="withEffect">
                                  <p:stCondLst>
                                    <p:cond delay="200"/>
                                  </p:stCondLst>
                                  <p:childTnLst>
                                    <p:set>
                                      <p:cBhvr>
                                        <p:cTn id="117" dur="1" fill="hold">
                                          <p:stCondLst>
                                            <p:cond delay="0"/>
                                          </p:stCondLst>
                                        </p:cTn>
                                        <p:tgtEl>
                                          <p:spTgt spid="149">
                                            <p:txEl>
                                              <p:pRg st="0" end="0"/>
                                            </p:txEl>
                                          </p:spTgt>
                                        </p:tgtEl>
                                        <p:attrNameLst>
                                          <p:attrName>style.visibility</p:attrName>
                                        </p:attrNameLst>
                                      </p:cBhvr>
                                      <p:to>
                                        <p:strVal val="visible"/>
                                      </p:to>
                                    </p:set>
                                    <p:animEffect transition="in" filter="fade">
                                      <p:cBhvr>
                                        <p:cTn id="118" dur="400"/>
                                        <p:tgtEl>
                                          <p:spTgt spid="149">
                                            <p:txEl>
                                              <p:pRg st="0" end="0"/>
                                            </p:txEl>
                                          </p:spTgt>
                                        </p:tgtEl>
                                      </p:cBhvr>
                                    </p:animEffect>
                                    <p:anim calcmode="lin" valueType="num">
                                      <p:cBhvr>
                                        <p:cTn id="119" dur="400" fill="hold"/>
                                        <p:tgtEl>
                                          <p:spTgt spid="149">
                                            <p:txEl>
                                              <p:pRg st="0" end="0"/>
                                            </p:txEl>
                                          </p:spTgt>
                                        </p:tgtEl>
                                        <p:attrNameLst>
                                          <p:attrName>ppt_x</p:attrName>
                                        </p:attrNameLst>
                                      </p:cBhvr>
                                      <p:tavLst>
                                        <p:tav tm="0">
                                          <p:val>
                                            <p:strVal val="#ppt_x"/>
                                          </p:val>
                                        </p:tav>
                                        <p:tav tm="100000">
                                          <p:val>
                                            <p:strVal val="#ppt_x"/>
                                          </p:val>
                                        </p:tav>
                                      </p:tavLst>
                                    </p:anim>
                                    <p:anim calcmode="lin" valueType="num">
                                      <p:cBhvr>
                                        <p:cTn id="120" dur="400" fill="hold"/>
                                        <p:tgtEl>
                                          <p:spTgt spid="149">
                                            <p:txEl>
                                              <p:pRg st="0" end="0"/>
                                            </p:txEl>
                                          </p:spTgt>
                                        </p:tgtEl>
                                        <p:attrNameLst>
                                          <p:attrName>ppt_y</p:attrName>
                                        </p:attrNameLst>
                                      </p:cBhvr>
                                      <p:tavLst>
                                        <p:tav tm="0">
                                          <p:val>
                                            <p:strVal val="#ppt_y+.1"/>
                                          </p:val>
                                        </p:tav>
                                        <p:tav tm="100000">
                                          <p:val>
                                            <p:strVal val="#ppt_y"/>
                                          </p:val>
                                        </p:tav>
                                      </p:tavLst>
                                    </p:anim>
                                  </p:childTnLst>
                                </p:cTn>
                              </p:par>
                              <p:par>
                                <p:cTn id="121" presetID="42" presetClass="entr" presetSubtype="0" fill="hold" grpId="0" nodeType="withEffect">
                                  <p:stCondLst>
                                    <p:cond delay="200"/>
                                  </p:stCondLst>
                                  <p:childTnLst>
                                    <p:set>
                                      <p:cBhvr>
                                        <p:cTn id="122" dur="1" fill="hold">
                                          <p:stCondLst>
                                            <p:cond delay="0"/>
                                          </p:stCondLst>
                                        </p:cTn>
                                        <p:tgtEl>
                                          <p:spTgt spid="151">
                                            <p:txEl>
                                              <p:pRg st="0" end="0"/>
                                            </p:txEl>
                                          </p:spTgt>
                                        </p:tgtEl>
                                        <p:attrNameLst>
                                          <p:attrName>style.visibility</p:attrName>
                                        </p:attrNameLst>
                                      </p:cBhvr>
                                      <p:to>
                                        <p:strVal val="visible"/>
                                      </p:to>
                                    </p:set>
                                    <p:animEffect transition="in" filter="fade">
                                      <p:cBhvr>
                                        <p:cTn id="123" dur="500"/>
                                        <p:tgtEl>
                                          <p:spTgt spid="151">
                                            <p:txEl>
                                              <p:pRg st="0" end="0"/>
                                            </p:txEl>
                                          </p:spTgt>
                                        </p:tgtEl>
                                      </p:cBhvr>
                                    </p:animEffect>
                                    <p:anim calcmode="lin" valueType="num">
                                      <p:cBhvr>
                                        <p:cTn id="124" dur="500" fill="hold"/>
                                        <p:tgtEl>
                                          <p:spTgt spid="151">
                                            <p:txEl>
                                              <p:pRg st="0" end="0"/>
                                            </p:txEl>
                                          </p:spTgt>
                                        </p:tgtEl>
                                        <p:attrNameLst>
                                          <p:attrName>ppt_x</p:attrName>
                                        </p:attrNameLst>
                                      </p:cBhvr>
                                      <p:tavLst>
                                        <p:tav tm="0">
                                          <p:val>
                                            <p:strVal val="#ppt_x"/>
                                          </p:val>
                                        </p:tav>
                                        <p:tav tm="100000">
                                          <p:val>
                                            <p:strVal val="#ppt_x"/>
                                          </p:val>
                                        </p:tav>
                                      </p:tavLst>
                                    </p:anim>
                                    <p:anim calcmode="lin" valueType="num">
                                      <p:cBhvr>
                                        <p:cTn id="125" dur="500" fill="hold"/>
                                        <p:tgtEl>
                                          <p:spTgt spid="151">
                                            <p:txEl>
                                              <p:pRg st="0" end="0"/>
                                            </p:txEl>
                                          </p:spTgt>
                                        </p:tgtEl>
                                        <p:attrNameLst>
                                          <p:attrName>ppt_y</p:attrName>
                                        </p:attrNameLst>
                                      </p:cBhvr>
                                      <p:tavLst>
                                        <p:tav tm="0">
                                          <p:val>
                                            <p:strVal val="#ppt_y+.1"/>
                                          </p:val>
                                        </p:tav>
                                        <p:tav tm="100000">
                                          <p:val>
                                            <p:strVal val="#ppt_y"/>
                                          </p:val>
                                        </p:tav>
                                      </p:tavLst>
                                    </p:anim>
                                  </p:childTnLst>
                                </p:cTn>
                              </p:par>
                              <p:par>
                                <p:cTn id="126" presetID="10" presetClass="entr" presetSubtype="0" fill="hold" grpId="0" nodeType="withEffect">
                                  <p:stCondLst>
                                    <p:cond delay="800"/>
                                  </p:stCondLst>
                                  <p:childTnLst>
                                    <p:set>
                                      <p:cBhvr>
                                        <p:cTn id="127" dur="1" fill="hold">
                                          <p:stCondLst>
                                            <p:cond delay="0"/>
                                          </p:stCondLst>
                                        </p:cTn>
                                        <p:tgtEl>
                                          <p:spTgt spid="152">
                                            <p:txEl>
                                              <p:pRg st="0" end="0"/>
                                            </p:txEl>
                                          </p:spTgt>
                                        </p:tgtEl>
                                        <p:attrNameLst>
                                          <p:attrName>style.visibility</p:attrName>
                                        </p:attrNameLst>
                                      </p:cBhvr>
                                      <p:to>
                                        <p:strVal val="visible"/>
                                      </p:to>
                                    </p:set>
                                    <p:animEffect transition="in" filter="fade">
                                      <p:cBhvr>
                                        <p:cTn id="128" dur="500"/>
                                        <p:tgtEl>
                                          <p:spTgt spid="152">
                                            <p:txEl>
                                              <p:pRg st="0" end="0"/>
                                            </p:txEl>
                                          </p:spTgt>
                                        </p:tgtEl>
                                      </p:cBhvr>
                                    </p:animEffect>
                                  </p:childTnLst>
                                </p:cTn>
                              </p:par>
                            </p:childTnLst>
                          </p:cTn>
                        </p:par>
                        <p:par>
                          <p:cTn id="129" fill="hold">
                            <p:stCondLst>
                              <p:cond delay="5000"/>
                            </p:stCondLst>
                            <p:childTnLst>
                              <p:par>
                                <p:cTn id="130" presetID="53" presetClass="entr" presetSubtype="16" fill="hold" grpId="0" nodeType="afterEffect">
                                  <p:stCondLst>
                                    <p:cond delay="0"/>
                                  </p:stCondLst>
                                  <p:childTnLst>
                                    <p:set>
                                      <p:cBhvr>
                                        <p:cTn id="131" dur="1" fill="hold">
                                          <p:stCondLst>
                                            <p:cond delay="0"/>
                                          </p:stCondLst>
                                        </p:cTn>
                                        <p:tgtEl>
                                          <p:spTgt spid="155"/>
                                        </p:tgtEl>
                                        <p:attrNameLst>
                                          <p:attrName>style.visibility</p:attrName>
                                        </p:attrNameLst>
                                      </p:cBhvr>
                                      <p:to>
                                        <p:strVal val="visible"/>
                                      </p:to>
                                    </p:set>
                                    <p:anim calcmode="lin" valueType="num">
                                      <p:cBhvr>
                                        <p:cTn id="132" dur="400" fill="hold"/>
                                        <p:tgtEl>
                                          <p:spTgt spid="155"/>
                                        </p:tgtEl>
                                        <p:attrNameLst>
                                          <p:attrName>ppt_w</p:attrName>
                                        </p:attrNameLst>
                                      </p:cBhvr>
                                      <p:tavLst>
                                        <p:tav tm="0">
                                          <p:val>
                                            <p:fltVal val="0"/>
                                          </p:val>
                                        </p:tav>
                                        <p:tav tm="100000">
                                          <p:val>
                                            <p:strVal val="#ppt_w"/>
                                          </p:val>
                                        </p:tav>
                                      </p:tavLst>
                                    </p:anim>
                                    <p:anim calcmode="lin" valueType="num">
                                      <p:cBhvr>
                                        <p:cTn id="133" dur="400" fill="hold"/>
                                        <p:tgtEl>
                                          <p:spTgt spid="155"/>
                                        </p:tgtEl>
                                        <p:attrNameLst>
                                          <p:attrName>ppt_h</p:attrName>
                                        </p:attrNameLst>
                                      </p:cBhvr>
                                      <p:tavLst>
                                        <p:tav tm="0">
                                          <p:val>
                                            <p:fltVal val="0"/>
                                          </p:val>
                                        </p:tav>
                                        <p:tav tm="100000">
                                          <p:val>
                                            <p:strVal val="#ppt_h"/>
                                          </p:val>
                                        </p:tav>
                                      </p:tavLst>
                                    </p:anim>
                                    <p:animEffect transition="in" filter="fade">
                                      <p:cBhvr>
                                        <p:cTn id="134" dur="400"/>
                                        <p:tgtEl>
                                          <p:spTgt spid="155"/>
                                        </p:tgtEl>
                                      </p:cBhvr>
                                    </p:animEffect>
                                  </p:childTnLst>
                                </p:cTn>
                              </p:par>
                            </p:childTnLst>
                          </p:cTn>
                        </p:par>
                        <p:par>
                          <p:cTn id="135" fill="hold">
                            <p:stCondLst>
                              <p:cond delay="5500"/>
                            </p:stCondLst>
                            <p:childTnLst>
                              <p:par>
                                <p:cTn id="136" presetID="53" presetClass="entr" presetSubtype="16" fill="hold" grpId="0" nodeType="afterEffect">
                                  <p:stCondLst>
                                    <p:cond delay="0"/>
                                  </p:stCondLst>
                                  <p:childTnLst>
                                    <p:set>
                                      <p:cBhvr>
                                        <p:cTn id="137" dur="1" fill="hold">
                                          <p:stCondLst>
                                            <p:cond delay="0"/>
                                          </p:stCondLst>
                                        </p:cTn>
                                        <p:tgtEl>
                                          <p:spTgt spid="156">
                                            <p:txEl>
                                              <p:pRg st="0" end="0"/>
                                            </p:txEl>
                                          </p:spTgt>
                                        </p:tgtEl>
                                        <p:attrNameLst>
                                          <p:attrName>style.visibility</p:attrName>
                                        </p:attrNameLst>
                                      </p:cBhvr>
                                      <p:to>
                                        <p:strVal val="visible"/>
                                      </p:to>
                                    </p:set>
                                    <p:anim calcmode="lin" valueType="num">
                                      <p:cBhvr>
                                        <p:cTn id="138" dur="300" fill="hold"/>
                                        <p:tgtEl>
                                          <p:spTgt spid="156">
                                            <p:txEl>
                                              <p:pRg st="0" end="0"/>
                                            </p:txEl>
                                          </p:spTgt>
                                        </p:tgtEl>
                                        <p:attrNameLst>
                                          <p:attrName>ppt_w</p:attrName>
                                        </p:attrNameLst>
                                      </p:cBhvr>
                                      <p:tavLst>
                                        <p:tav tm="0">
                                          <p:val>
                                            <p:fltVal val="0"/>
                                          </p:val>
                                        </p:tav>
                                        <p:tav tm="100000">
                                          <p:val>
                                            <p:strVal val="#ppt_w"/>
                                          </p:val>
                                        </p:tav>
                                      </p:tavLst>
                                    </p:anim>
                                    <p:anim calcmode="lin" valueType="num">
                                      <p:cBhvr>
                                        <p:cTn id="139" dur="300" fill="hold"/>
                                        <p:tgtEl>
                                          <p:spTgt spid="156">
                                            <p:txEl>
                                              <p:pRg st="0" end="0"/>
                                            </p:txEl>
                                          </p:spTgt>
                                        </p:tgtEl>
                                        <p:attrNameLst>
                                          <p:attrName>ppt_h</p:attrName>
                                        </p:attrNameLst>
                                      </p:cBhvr>
                                      <p:tavLst>
                                        <p:tav tm="0">
                                          <p:val>
                                            <p:fltVal val="0"/>
                                          </p:val>
                                        </p:tav>
                                        <p:tav tm="100000">
                                          <p:val>
                                            <p:strVal val="#ppt_h"/>
                                          </p:val>
                                        </p:tav>
                                      </p:tavLst>
                                    </p:anim>
                                    <p:animEffect transition="in" filter="fade">
                                      <p:cBhvr>
                                        <p:cTn id="140" dur="300"/>
                                        <p:tgtEl>
                                          <p:spTgt spid="156">
                                            <p:txEl>
                                              <p:pRg st="0" end="0"/>
                                            </p:txEl>
                                          </p:spTgt>
                                        </p:tgtEl>
                                      </p:cBhvr>
                                    </p:animEffect>
                                  </p:childTnLst>
                                </p:cTn>
                              </p:par>
                              <p:par>
                                <p:cTn id="141" presetID="42" presetClass="entr" presetSubtype="0" fill="hold" grpId="0" nodeType="withEffect">
                                  <p:stCondLst>
                                    <p:cond delay="200"/>
                                  </p:stCondLst>
                                  <p:childTnLst>
                                    <p:set>
                                      <p:cBhvr>
                                        <p:cTn id="142" dur="1" fill="hold">
                                          <p:stCondLst>
                                            <p:cond delay="0"/>
                                          </p:stCondLst>
                                        </p:cTn>
                                        <p:tgtEl>
                                          <p:spTgt spid="157">
                                            <p:txEl>
                                              <p:pRg st="0" end="0"/>
                                            </p:txEl>
                                          </p:spTgt>
                                        </p:tgtEl>
                                        <p:attrNameLst>
                                          <p:attrName>style.visibility</p:attrName>
                                        </p:attrNameLst>
                                      </p:cBhvr>
                                      <p:to>
                                        <p:strVal val="visible"/>
                                      </p:to>
                                    </p:set>
                                    <p:animEffect transition="in" filter="fade">
                                      <p:cBhvr>
                                        <p:cTn id="143" dur="400"/>
                                        <p:tgtEl>
                                          <p:spTgt spid="157">
                                            <p:txEl>
                                              <p:pRg st="0" end="0"/>
                                            </p:txEl>
                                          </p:spTgt>
                                        </p:tgtEl>
                                      </p:cBhvr>
                                    </p:animEffect>
                                    <p:anim calcmode="lin" valueType="num">
                                      <p:cBhvr>
                                        <p:cTn id="144" dur="400" fill="hold"/>
                                        <p:tgtEl>
                                          <p:spTgt spid="157">
                                            <p:txEl>
                                              <p:pRg st="0" end="0"/>
                                            </p:txEl>
                                          </p:spTgt>
                                        </p:tgtEl>
                                        <p:attrNameLst>
                                          <p:attrName>ppt_x</p:attrName>
                                        </p:attrNameLst>
                                      </p:cBhvr>
                                      <p:tavLst>
                                        <p:tav tm="0">
                                          <p:val>
                                            <p:strVal val="#ppt_x"/>
                                          </p:val>
                                        </p:tav>
                                        <p:tav tm="100000">
                                          <p:val>
                                            <p:strVal val="#ppt_x"/>
                                          </p:val>
                                        </p:tav>
                                      </p:tavLst>
                                    </p:anim>
                                    <p:anim calcmode="lin" valueType="num">
                                      <p:cBhvr>
                                        <p:cTn id="145" dur="400" fill="hold"/>
                                        <p:tgtEl>
                                          <p:spTgt spid="157">
                                            <p:txEl>
                                              <p:pRg st="0" end="0"/>
                                            </p:txEl>
                                          </p:spTgt>
                                        </p:tgtEl>
                                        <p:attrNameLst>
                                          <p:attrName>ppt_y</p:attrName>
                                        </p:attrNameLst>
                                      </p:cBhvr>
                                      <p:tavLst>
                                        <p:tav tm="0">
                                          <p:val>
                                            <p:strVal val="#ppt_y+.1"/>
                                          </p:val>
                                        </p:tav>
                                        <p:tav tm="100000">
                                          <p:val>
                                            <p:strVal val="#ppt_y"/>
                                          </p:val>
                                        </p:tav>
                                      </p:tavLst>
                                    </p:anim>
                                  </p:childTnLst>
                                </p:cTn>
                              </p:par>
                              <p:par>
                                <p:cTn id="146" presetID="42" presetClass="entr" presetSubtype="0" fill="hold" grpId="0" nodeType="withEffect">
                                  <p:stCondLst>
                                    <p:cond delay="200"/>
                                  </p:stCondLst>
                                  <p:childTnLst>
                                    <p:set>
                                      <p:cBhvr>
                                        <p:cTn id="147" dur="1" fill="hold">
                                          <p:stCondLst>
                                            <p:cond delay="0"/>
                                          </p:stCondLst>
                                        </p:cTn>
                                        <p:tgtEl>
                                          <p:spTgt spid="158">
                                            <p:txEl>
                                              <p:pRg st="0" end="0"/>
                                            </p:txEl>
                                          </p:spTgt>
                                        </p:tgtEl>
                                        <p:attrNameLst>
                                          <p:attrName>style.visibility</p:attrName>
                                        </p:attrNameLst>
                                      </p:cBhvr>
                                      <p:to>
                                        <p:strVal val="visible"/>
                                      </p:to>
                                    </p:set>
                                    <p:animEffect transition="in" filter="fade">
                                      <p:cBhvr>
                                        <p:cTn id="148" dur="500"/>
                                        <p:tgtEl>
                                          <p:spTgt spid="158">
                                            <p:txEl>
                                              <p:pRg st="0" end="0"/>
                                            </p:txEl>
                                          </p:spTgt>
                                        </p:tgtEl>
                                      </p:cBhvr>
                                    </p:animEffect>
                                    <p:anim calcmode="lin" valueType="num">
                                      <p:cBhvr>
                                        <p:cTn id="149" dur="500" fill="hold"/>
                                        <p:tgtEl>
                                          <p:spTgt spid="158">
                                            <p:txEl>
                                              <p:pRg st="0" end="0"/>
                                            </p:txEl>
                                          </p:spTgt>
                                        </p:tgtEl>
                                        <p:attrNameLst>
                                          <p:attrName>ppt_x</p:attrName>
                                        </p:attrNameLst>
                                      </p:cBhvr>
                                      <p:tavLst>
                                        <p:tav tm="0">
                                          <p:val>
                                            <p:strVal val="#ppt_x"/>
                                          </p:val>
                                        </p:tav>
                                        <p:tav tm="100000">
                                          <p:val>
                                            <p:strVal val="#ppt_x"/>
                                          </p:val>
                                        </p:tav>
                                      </p:tavLst>
                                    </p:anim>
                                    <p:anim calcmode="lin" valueType="num">
                                      <p:cBhvr>
                                        <p:cTn id="150" dur="500" fill="hold"/>
                                        <p:tgtEl>
                                          <p:spTgt spid="158">
                                            <p:txEl>
                                              <p:pRg st="0" end="0"/>
                                            </p:txEl>
                                          </p:spTgt>
                                        </p:tgtEl>
                                        <p:attrNameLst>
                                          <p:attrName>ppt_y</p:attrName>
                                        </p:attrNameLst>
                                      </p:cBhvr>
                                      <p:tavLst>
                                        <p:tav tm="0">
                                          <p:val>
                                            <p:strVal val="#ppt_y+.1"/>
                                          </p:val>
                                        </p:tav>
                                        <p:tav tm="100000">
                                          <p:val>
                                            <p:strVal val="#ppt_y"/>
                                          </p:val>
                                        </p:tav>
                                      </p:tavLst>
                                    </p:anim>
                                  </p:childTnLst>
                                </p:cTn>
                              </p:par>
                              <p:par>
                                <p:cTn id="151" presetID="10" presetClass="entr" presetSubtype="0" fill="hold" grpId="0" nodeType="withEffect">
                                  <p:stCondLst>
                                    <p:cond delay="800"/>
                                  </p:stCondLst>
                                  <p:childTnLst>
                                    <p:set>
                                      <p:cBhvr>
                                        <p:cTn id="152" dur="1" fill="hold">
                                          <p:stCondLst>
                                            <p:cond delay="0"/>
                                          </p:stCondLst>
                                        </p:cTn>
                                        <p:tgtEl>
                                          <p:spTgt spid="159">
                                            <p:txEl>
                                              <p:pRg st="0" end="0"/>
                                            </p:txEl>
                                          </p:spTgt>
                                        </p:tgtEl>
                                        <p:attrNameLst>
                                          <p:attrName>style.visibility</p:attrName>
                                        </p:attrNameLst>
                                      </p:cBhvr>
                                      <p:to>
                                        <p:strVal val="visible"/>
                                      </p:to>
                                    </p:set>
                                    <p:animEffect transition="in" filter="fade">
                                      <p:cBhvr>
                                        <p:cTn id="153" dur="500"/>
                                        <p:tgtEl>
                                          <p:spTgt spid="15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build="p">
        <p:tmplLst>
          <p:tmpl lvl="1">
            <p:tnLst>
              <p:par>
                <p:cTn presetID="53" presetClass="entr" presetSubtype="16"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 calcmode="lin" valueType="num">
                      <p:cBhvr>
                        <p:cTn dur="300" fill="hold"/>
                        <p:tgtEl>
                          <p:spTgt spid="13"/>
                        </p:tgtEl>
                        <p:attrNameLst>
                          <p:attrName>ppt_w</p:attrName>
                        </p:attrNameLst>
                      </p:cBhvr>
                      <p:tavLst>
                        <p:tav tm="0">
                          <p:val>
                            <p:fltVal val="0"/>
                          </p:val>
                        </p:tav>
                        <p:tav tm="100000">
                          <p:val>
                            <p:strVal val="#ppt_w"/>
                          </p:val>
                        </p:tav>
                      </p:tavLst>
                    </p:anim>
                    <p:anim calcmode="lin" valueType="num">
                      <p:cBhvr>
                        <p:cTn dur="300" fill="hold"/>
                        <p:tgtEl>
                          <p:spTgt spid="13"/>
                        </p:tgtEl>
                        <p:attrNameLst>
                          <p:attrName>ppt_h</p:attrName>
                        </p:attrNameLst>
                      </p:cBhvr>
                      <p:tavLst>
                        <p:tav tm="0">
                          <p:val>
                            <p:fltVal val="0"/>
                          </p:val>
                        </p:tav>
                        <p:tav tm="100000">
                          <p:val>
                            <p:strVal val="#ppt_h"/>
                          </p:val>
                        </p:tav>
                      </p:tavLst>
                    </p:anim>
                    <p:animEffect transition="in" filter="fade">
                      <p:cBhvr>
                        <p:cTn dur="300"/>
                        <p:tgtEl>
                          <p:spTgt spid="13"/>
                        </p:tgtEl>
                      </p:cBhvr>
                    </p:animEffect>
                  </p:childTnLst>
                </p:cTn>
              </p:par>
            </p:tnLst>
          </p:tmpl>
        </p:tmplLst>
      </p:bldP>
      <p:bldP spid="32" grpId="0" build="p">
        <p:tmplLst>
          <p:tmpl lvl="1">
            <p:tnLst>
              <p:par>
                <p:cTn presetID="42" presetClass="entr" presetSubtype="0" fill="hold" nodeType="withEffect">
                  <p:stCondLst>
                    <p:cond delay="200"/>
                  </p:stCondLst>
                  <p:childTnLst>
                    <p:set>
                      <p:cBhvr>
                        <p:cTn dur="1" fill="hold">
                          <p:stCondLst>
                            <p:cond delay="0"/>
                          </p:stCondLst>
                        </p:cTn>
                        <p:tgtEl>
                          <p:spTgt spid="32"/>
                        </p:tgtEl>
                        <p:attrNameLst>
                          <p:attrName>style.visibility</p:attrName>
                        </p:attrNameLst>
                      </p:cBhvr>
                      <p:to>
                        <p:strVal val="visible"/>
                      </p:to>
                    </p:set>
                    <p:animEffect transition="in" filter="fade">
                      <p:cBhvr>
                        <p:cTn dur="400"/>
                        <p:tgtEl>
                          <p:spTgt spid="32"/>
                        </p:tgtEl>
                      </p:cBhvr>
                    </p:animEffect>
                    <p:anim calcmode="lin" valueType="num">
                      <p:cBhvr>
                        <p:cTn dur="400" fill="hold"/>
                        <p:tgtEl>
                          <p:spTgt spid="32"/>
                        </p:tgtEl>
                        <p:attrNameLst>
                          <p:attrName>ppt_x</p:attrName>
                        </p:attrNameLst>
                      </p:cBhvr>
                      <p:tavLst>
                        <p:tav tm="0">
                          <p:val>
                            <p:strVal val="#ppt_x"/>
                          </p:val>
                        </p:tav>
                        <p:tav tm="100000">
                          <p:val>
                            <p:strVal val="#ppt_x"/>
                          </p:val>
                        </p:tav>
                      </p:tavLst>
                    </p:anim>
                    <p:anim calcmode="lin" valueType="num">
                      <p:cBhvr>
                        <p:cTn dur="400" fill="hold"/>
                        <p:tgtEl>
                          <p:spTgt spid="32"/>
                        </p:tgtEl>
                        <p:attrNameLst>
                          <p:attrName>ppt_y</p:attrName>
                        </p:attrNameLst>
                      </p:cBhvr>
                      <p:tavLst>
                        <p:tav tm="0">
                          <p:val>
                            <p:strVal val="#ppt_y+.1"/>
                          </p:val>
                        </p:tav>
                        <p:tav tm="100000">
                          <p:val>
                            <p:strVal val="#ppt_y"/>
                          </p:val>
                        </p:tav>
                      </p:tavLst>
                    </p:anim>
                  </p:childTnLst>
                </p:cTn>
              </p:par>
            </p:tnLst>
          </p:tmpl>
        </p:tmplLst>
      </p:bldP>
      <p:bldP spid="38" grpId="0" build="p">
        <p:tmplLst>
          <p:tmpl lvl="1">
            <p:tnLst>
              <p:par>
                <p:cTn presetID="42" presetClass="entr" presetSubtype="0" fill="hold" nodeType="withEffect">
                  <p:stCondLst>
                    <p:cond delay="20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anim calcmode="lin" valueType="num">
                      <p:cBhvr>
                        <p:cTn dur="500" fill="hold"/>
                        <p:tgtEl>
                          <p:spTgt spid="38"/>
                        </p:tgtEl>
                        <p:attrNameLst>
                          <p:attrName>ppt_x</p:attrName>
                        </p:attrNameLst>
                      </p:cBhvr>
                      <p:tavLst>
                        <p:tav tm="0">
                          <p:val>
                            <p:strVal val="#ppt_x"/>
                          </p:val>
                        </p:tav>
                        <p:tav tm="100000">
                          <p:val>
                            <p:strVal val="#ppt_x"/>
                          </p:val>
                        </p:tav>
                      </p:tavLst>
                    </p:anim>
                    <p:anim calcmode="lin" valueType="num">
                      <p:cBhvr>
                        <p:cTn dur="500" fill="hold"/>
                        <p:tgtEl>
                          <p:spTgt spid="38"/>
                        </p:tgtEl>
                        <p:attrNameLst>
                          <p:attrName>ppt_y</p:attrName>
                        </p:attrNameLst>
                      </p:cBhvr>
                      <p:tavLst>
                        <p:tav tm="0">
                          <p:val>
                            <p:strVal val="#ppt_y+.1"/>
                          </p:val>
                        </p:tav>
                        <p:tav tm="100000">
                          <p:val>
                            <p:strVal val="#ppt_y"/>
                          </p:val>
                        </p:tav>
                      </p:tavLst>
                    </p:anim>
                  </p:childTnLst>
                </p:cTn>
              </p:par>
            </p:tnLst>
          </p:tmpl>
        </p:tmplLst>
      </p:bldP>
      <p:bldP spid="39" grpId="0" build="p">
        <p:tmplLst>
          <p:tmpl lvl="1">
            <p:tnLst>
              <p:par>
                <p:cTn presetID="10" presetClass="entr" presetSubtype="0" fill="hold" nodeType="withEffect">
                  <p:stCondLst>
                    <p:cond delay="800"/>
                  </p:st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65" grpId="0" animBg="1"/>
      <p:bldP spid="66" grpId="0" build="p">
        <p:tmplLst>
          <p:tmpl lvl="1">
            <p:tnLst>
              <p:par>
                <p:cTn presetID="53" presetClass="entr" presetSubtype="16" fill="hold" nodeType="afterEffect">
                  <p:stCondLst>
                    <p:cond delay="0"/>
                  </p:stCondLst>
                  <p:childTnLst>
                    <p:set>
                      <p:cBhvr>
                        <p:cTn dur="1" fill="hold">
                          <p:stCondLst>
                            <p:cond delay="0"/>
                          </p:stCondLst>
                        </p:cTn>
                        <p:tgtEl>
                          <p:spTgt spid="66"/>
                        </p:tgtEl>
                        <p:attrNameLst>
                          <p:attrName>style.visibility</p:attrName>
                        </p:attrNameLst>
                      </p:cBhvr>
                      <p:to>
                        <p:strVal val="visible"/>
                      </p:to>
                    </p:set>
                    <p:anim calcmode="lin" valueType="num">
                      <p:cBhvr>
                        <p:cTn dur="300" fill="hold"/>
                        <p:tgtEl>
                          <p:spTgt spid="66"/>
                        </p:tgtEl>
                        <p:attrNameLst>
                          <p:attrName>ppt_w</p:attrName>
                        </p:attrNameLst>
                      </p:cBhvr>
                      <p:tavLst>
                        <p:tav tm="0">
                          <p:val>
                            <p:fltVal val="0"/>
                          </p:val>
                        </p:tav>
                        <p:tav tm="100000">
                          <p:val>
                            <p:strVal val="#ppt_w"/>
                          </p:val>
                        </p:tav>
                      </p:tavLst>
                    </p:anim>
                    <p:anim calcmode="lin" valueType="num">
                      <p:cBhvr>
                        <p:cTn dur="300" fill="hold"/>
                        <p:tgtEl>
                          <p:spTgt spid="66"/>
                        </p:tgtEl>
                        <p:attrNameLst>
                          <p:attrName>ppt_h</p:attrName>
                        </p:attrNameLst>
                      </p:cBhvr>
                      <p:tavLst>
                        <p:tav tm="0">
                          <p:val>
                            <p:fltVal val="0"/>
                          </p:val>
                        </p:tav>
                        <p:tav tm="100000">
                          <p:val>
                            <p:strVal val="#ppt_h"/>
                          </p:val>
                        </p:tav>
                      </p:tavLst>
                    </p:anim>
                    <p:animEffect transition="in" filter="fade">
                      <p:cBhvr>
                        <p:cTn dur="300"/>
                        <p:tgtEl>
                          <p:spTgt spid="66"/>
                        </p:tgtEl>
                      </p:cBhvr>
                    </p:animEffect>
                  </p:childTnLst>
                </p:cTn>
              </p:par>
            </p:tnLst>
          </p:tmpl>
        </p:tmplLst>
      </p:bldP>
      <p:bldP spid="69" grpId="0" build="p">
        <p:tmplLst>
          <p:tmpl lvl="1">
            <p:tnLst>
              <p:par>
                <p:cTn presetID="42" presetClass="entr" presetSubtype="0" fill="hold" nodeType="withEffect">
                  <p:stCondLst>
                    <p:cond delay="200"/>
                  </p:stCondLst>
                  <p:childTnLst>
                    <p:set>
                      <p:cBhvr>
                        <p:cTn dur="1" fill="hold">
                          <p:stCondLst>
                            <p:cond delay="0"/>
                          </p:stCondLst>
                        </p:cTn>
                        <p:tgtEl>
                          <p:spTgt spid="69"/>
                        </p:tgtEl>
                        <p:attrNameLst>
                          <p:attrName>style.visibility</p:attrName>
                        </p:attrNameLst>
                      </p:cBhvr>
                      <p:to>
                        <p:strVal val="visible"/>
                      </p:to>
                    </p:set>
                    <p:animEffect transition="in" filter="fade">
                      <p:cBhvr>
                        <p:cTn dur="400"/>
                        <p:tgtEl>
                          <p:spTgt spid="69"/>
                        </p:tgtEl>
                      </p:cBhvr>
                    </p:animEffect>
                    <p:anim calcmode="lin" valueType="num">
                      <p:cBhvr>
                        <p:cTn dur="400" fill="hold"/>
                        <p:tgtEl>
                          <p:spTgt spid="69"/>
                        </p:tgtEl>
                        <p:attrNameLst>
                          <p:attrName>ppt_x</p:attrName>
                        </p:attrNameLst>
                      </p:cBhvr>
                      <p:tavLst>
                        <p:tav tm="0">
                          <p:val>
                            <p:strVal val="#ppt_x"/>
                          </p:val>
                        </p:tav>
                        <p:tav tm="100000">
                          <p:val>
                            <p:strVal val="#ppt_x"/>
                          </p:val>
                        </p:tav>
                      </p:tavLst>
                    </p:anim>
                    <p:anim calcmode="lin" valueType="num">
                      <p:cBhvr>
                        <p:cTn dur="400" fill="hold"/>
                        <p:tgtEl>
                          <p:spTgt spid="69"/>
                        </p:tgtEl>
                        <p:attrNameLst>
                          <p:attrName>ppt_y</p:attrName>
                        </p:attrNameLst>
                      </p:cBhvr>
                      <p:tavLst>
                        <p:tav tm="0">
                          <p:val>
                            <p:strVal val="#ppt_y+.1"/>
                          </p:val>
                        </p:tav>
                        <p:tav tm="100000">
                          <p:val>
                            <p:strVal val="#ppt_y"/>
                          </p:val>
                        </p:tav>
                      </p:tavLst>
                    </p:anim>
                  </p:childTnLst>
                </p:cTn>
              </p:par>
            </p:tnLst>
          </p:tmpl>
        </p:tmplLst>
      </p:bldP>
      <p:bldP spid="71" grpId="0" build="p">
        <p:tmplLst>
          <p:tmpl lvl="1">
            <p:tnLst>
              <p:par>
                <p:cTn presetID="42" presetClass="entr" presetSubtype="0" fill="hold" nodeType="withEffect">
                  <p:stCondLst>
                    <p:cond delay="200"/>
                  </p:stCondLst>
                  <p:childTnLst>
                    <p:set>
                      <p:cBhvr>
                        <p:cTn dur="1" fill="hold">
                          <p:stCondLst>
                            <p:cond delay="0"/>
                          </p:stCondLst>
                        </p:cTn>
                        <p:tgtEl>
                          <p:spTgt spid="71"/>
                        </p:tgtEl>
                        <p:attrNameLst>
                          <p:attrName>style.visibility</p:attrName>
                        </p:attrNameLst>
                      </p:cBhvr>
                      <p:to>
                        <p:strVal val="visible"/>
                      </p:to>
                    </p:set>
                    <p:animEffect transition="in" filter="fade">
                      <p:cBhvr>
                        <p:cTn dur="500"/>
                        <p:tgtEl>
                          <p:spTgt spid="71"/>
                        </p:tgtEl>
                      </p:cBhvr>
                    </p:animEffect>
                    <p:anim calcmode="lin" valueType="num">
                      <p:cBhvr>
                        <p:cTn dur="500" fill="hold"/>
                        <p:tgtEl>
                          <p:spTgt spid="71"/>
                        </p:tgtEl>
                        <p:attrNameLst>
                          <p:attrName>ppt_x</p:attrName>
                        </p:attrNameLst>
                      </p:cBhvr>
                      <p:tavLst>
                        <p:tav tm="0">
                          <p:val>
                            <p:strVal val="#ppt_x"/>
                          </p:val>
                        </p:tav>
                        <p:tav tm="100000">
                          <p:val>
                            <p:strVal val="#ppt_x"/>
                          </p:val>
                        </p:tav>
                      </p:tavLst>
                    </p:anim>
                    <p:anim calcmode="lin" valueType="num">
                      <p:cBhvr>
                        <p:cTn dur="500" fill="hold"/>
                        <p:tgtEl>
                          <p:spTgt spid="71"/>
                        </p:tgtEl>
                        <p:attrNameLst>
                          <p:attrName>ppt_y</p:attrName>
                        </p:attrNameLst>
                      </p:cBhvr>
                      <p:tavLst>
                        <p:tav tm="0">
                          <p:val>
                            <p:strVal val="#ppt_y+.1"/>
                          </p:val>
                        </p:tav>
                        <p:tav tm="100000">
                          <p:val>
                            <p:strVal val="#ppt_y"/>
                          </p:val>
                        </p:tav>
                      </p:tavLst>
                    </p:anim>
                  </p:childTnLst>
                </p:cTn>
              </p:par>
            </p:tnLst>
          </p:tmpl>
        </p:tmplLst>
      </p:bldP>
      <p:bldP spid="92" grpId="0" build="p">
        <p:tmplLst>
          <p:tmpl lvl="1">
            <p:tnLst>
              <p:par>
                <p:cTn presetID="10" presetClass="entr" presetSubtype="0" fill="hold" nodeType="withEffect">
                  <p:stCondLst>
                    <p:cond delay="800"/>
                  </p:stCondLst>
                  <p:childTnLst>
                    <p:set>
                      <p:cBhvr>
                        <p:cTn dur="1" fill="hold">
                          <p:stCondLst>
                            <p:cond delay="0"/>
                          </p:stCondLst>
                        </p:cTn>
                        <p:tgtEl>
                          <p:spTgt spid="92"/>
                        </p:tgtEl>
                        <p:attrNameLst>
                          <p:attrName>style.visibility</p:attrName>
                        </p:attrNameLst>
                      </p:cBhvr>
                      <p:to>
                        <p:strVal val="visible"/>
                      </p:to>
                    </p:set>
                    <p:animEffect transition="in" filter="fade">
                      <p:cBhvr>
                        <p:cTn dur="500"/>
                        <p:tgtEl>
                          <p:spTgt spid="92"/>
                        </p:tgtEl>
                      </p:cBhvr>
                    </p:animEffect>
                  </p:childTnLst>
                </p:cTn>
              </p:par>
            </p:tnLst>
          </p:tmpl>
        </p:tmplLst>
      </p:bldP>
      <p:bldP spid="110" grpId="0" animBg="1"/>
      <p:bldP spid="111" grpId="0" build="p">
        <p:tmplLst>
          <p:tmpl lvl="1">
            <p:tnLst>
              <p:par>
                <p:cTn presetID="53" presetClass="entr" presetSubtype="16" fill="hold" nodeType="afterEffect">
                  <p:stCondLst>
                    <p:cond delay="0"/>
                  </p:stCondLst>
                  <p:childTnLst>
                    <p:set>
                      <p:cBhvr>
                        <p:cTn dur="1" fill="hold">
                          <p:stCondLst>
                            <p:cond delay="0"/>
                          </p:stCondLst>
                        </p:cTn>
                        <p:tgtEl>
                          <p:spTgt spid="111"/>
                        </p:tgtEl>
                        <p:attrNameLst>
                          <p:attrName>style.visibility</p:attrName>
                        </p:attrNameLst>
                      </p:cBhvr>
                      <p:to>
                        <p:strVal val="visible"/>
                      </p:to>
                    </p:set>
                    <p:anim calcmode="lin" valueType="num">
                      <p:cBhvr>
                        <p:cTn dur="300" fill="hold"/>
                        <p:tgtEl>
                          <p:spTgt spid="111"/>
                        </p:tgtEl>
                        <p:attrNameLst>
                          <p:attrName>ppt_w</p:attrName>
                        </p:attrNameLst>
                      </p:cBhvr>
                      <p:tavLst>
                        <p:tav tm="0">
                          <p:val>
                            <p:fltVal val="0"/>
                          </p:val>
                        </p:tav>
                        <p:tav tm="100000">
                          <p:val>
                            <p:strVal val="#ppt_w"/>
                          </p:val>
                        </p:tav>
                      </p:tavLst>
                    </p:anim>
                    <p:anim calcmode="lin" valueType="num">
                      <p:cBhvr>
                        <p:cTn dur="300" fill="hold"/>
                        <p:tgtEl>
                          <p:spTgt spid="111"/>
                        </p:tgtEl>
                        <p:attrNameLst>
                          <p:attrName>ppt_h</p:attrName>
                        </p:attrNameLst>
                      </p:cBhvr>
                      <p:tavLst>
                        <p:tav tm="0">
                          <p:val>
                            <p:fltVal val="0"/>
                          </p:val>
                        </p:tav>
                        <p:tav tm="100000">
                          <p:val>
                            <p:strVal val="#ppt_h"/>
                          </p:val>
                        </p:tav>
                      </p:tavLst>
                    </p:anim>
                    <p:animEffect transition="in" filter="fade">
                      <p:cBhvr>
                        <p:cTn dur="300"/>
                        <p:tgtEl>
                          <p:spTgt spid="111"/>
                        </p:tgtEl>
                      </p:cBhvr>
                    </p:animEffect>
                  </p:childTnLst>
                </p:cTn>
              </p:par>
            </p:tnLst>
          </p:tmpl>
        </p:tmplLst>
      </p:bldP>
      <p:bldP spid="112" grpId="0" build="p">
        <p:tmplLst>
          <p:tmpl lvl="1">
            <p:tnLst>
              <p:par>
                <p:cTn presetID="42" presetClass="entr" presetSubtype="0" fill="hold" nodeType="withEffect">
                  <p:stCondLst>
                    <p:cond delay="200"/>
                  </p:stCondLst>
                  <p:childTnLst>
                    <p:set>
                      <p:cBhvr>
                        <p:cTn dur="1" fill="hold">
                          <p:stCondLst>
                            <p:cond delay="0"/>
                          </p:stCondLst>
                        </p:cTn>
                        <p:tgtEl>
                          <p:spTgt spid="112"/>
                        </p:tgtEl>
                        <p:attrNameLst>
                          <p:attrName>style.visibility</p:attrName>
                        </p:attrNameLst>
                      </p:cBhvr>
                      <p:to>
                        <p:strVal val="visible"/>
                      </p:to>
                    </p:set>
                    <p:animEffect transition="in" filter="fade">
                      <p:cBhvr>
                        <p:cTn dur="400"/>
                        <p:tgtEl>
                          <p:spTgt spid="112"/>
                        </p:tgtEl>
                      </p:cBhvr>
                    </p:animEffect>
                    <p:anim calcmode="lin" valueType="num">
                      <p:cBhvr>
                        <p:cTn dur="400" fill="hold"/>
                        <p:tgtEl>
                          <p:spTgt spid="112"/>
                        </p:tgtEl>
                        <p:attrNameLst>
                          <p:attrName>ppt_x</p:attrName>
                        </p:attrNameLst>
                      </p:cBhvr>
                      <p:tavLst>
                        <p:tav tm="0">
                          <p:val>
                            <p:strVal val="#ppt_x"/>
                          </p:val>
                        </p:tav>
                        <p:tav tm="100000">
                          <p:val>
                            <p:strVal val="#ppt_x"/>
                          </p:val>
                        </p:tav>
                      </p:tavLst>
                    </p:anim>
                    <p:anim calcmode="lin" valueType="num">
                      <p:cBhvr>
                        <p:cTn dur="400" fill="hold"/>
                        <p:tgtEl>
                          <p:spTgt spid="112"/>
                        </p:tgtEl>
                        <p:attrNameLst>
                          <p:attrName>ppt_y</p:attrName>
                        </p:attrNameLst>
                      </p:cBhvr>
                      <p:tavLst>
                        <p:tav tm="0">
                          <p:val>
                            <p:strVal val="#ppt_y+.1"/>
                          </p:val>
                        </p:tav>
                        <p:tav tm="100000">
                          <p:val>
                            <p:strVal val="#ppt_y"/>
                          </p:val>
                        </p:tav>
                      </p:tavLst>
                    </p:anim>
                  </p:childTnLst>
                </p:cTn>
              </p:par>
            </p:tnLst>
          </p:tmpl>
        </p:tmplLst>
      </p:bldP>
      <p:bldP spid="113" grpId="0" build="p">
        <p:tmplLst>
          <p:tmpl lvl="1">
            <p:tnLst>
              <p:par>
                <p:cTn presetID="42" presetClass="entr" presetSubtype="0" fill="hold" nodeType="withEffect">
                  <p:stCondLst>
                    <p:cond delay="200"/>
                  </p:stCondLst>
                  <p:childTnLst>
                    <p:set>
                      <p:cBhvr>
                        <p:cTn dur="1" fill="hold">
                          <p:stCondLst>
                            <p:cond delay="0"/>
                          </p:stCondLst>
                        </p:cTn>
                        <p:tgtEl>
                          <p:spTgt spid="113"/>
                        </p:tgtEl>
                        <p:attrNameLst>
                          <p:attrName>style.visibility</p:attrName>
                        </p:attrNameLst>
                      </p:cBhvr>
                      <p:to>
                        <p:strVal val="visible"/>
                      </p:to>
                    </p:set>
                    <p:animEffect transition="in" filter="fade">
                      <p:cBhvr>
                        <p:cTn dur="500"/>
                        <p:tgtEl>
                          <p:spTgt spid="113"/>
                        </p:tgtEl>
                      </p:cBhvr>
                    </p:animEffect>
                    <p:anim calcmode="lin" valueType="num">
                      <p:cBhvr>
                        <p:cTn dur="500" fill="hold"/>
                        <p:tgtEl>
                          <p:spTgt spid="113"/>
                        </p:tgtEl>
                        <p:attrNameLst>
                          <p:attrName>ppt_x</p:attrName>
                        </p:attrNameLst>
                      </p:cBhvr>
                      <p:tavLst>
                        <p:tav tm="0">
                          <p:val>
                            <p:strVal val="#ppt_x"/>
                          </p:val>
                        </p:tav>
                        <p:tav tm="100000">
                          <p:val>
                            <p:strVal val="#ppt_x"/>
                          </p:val>
                        </p:tav>
                      </p:tavLst>
                    </p:anim>
                    <p:anim calcmode="lin" valueType="num">
                      <p:cBhvr>
                        <p:cTn dur="500" fill="hold"/>
                        <p:tgtEl>
                          <p:spTgt spid="113"/>
                        </p:tgtEl>
                        <p:attrNameLst>
                          <p:attrName>ppt_y</p:attrName>
                        </p:attrNameLst>
                      </p:cBhvr>
                      <p:tavLst>
                        <p:tav tm="0">
                          <p:val>
                            <p:strVal val="#ppt_y+.1"/>
                          </p:val>
                        </p:tav>
                        <p:tav tm="100000">
                          <p:val>
                            <p:strVal val="#ppt_y"/>
                          </p:val>
                        </p:tav>
                      </p:tavLst>
                    </p:anim>
                  </p:childTnLst>
                </p:cTn>
              </p:par>
            </p:tnLst>
          </p:tmpl>
        </p:tmplLst>
      </p:bldP>
      <p:bldP spid="114" grpId="0" build="p">
        <p:tmplLst>
          <p:tmpl lvl="1">
            <p:tnLst>
              <p:par>
                <p:cTn presetID="10" presetClass="entr" presetSubtype="0" fill="hold" nodeType="withEffect">
                  <p:stCondLst>
                    <p:cond delay="800"/>
                  </p:stCondLst>
                  <p:childTnLst>
                    <p:set>
                      <p:cBhvr>
                        <p:cTn dur="1" fill="hold">
                          <p:stCondLst>
                            <p:cond delay="0"/>
                          </p:stCondLst>
                        </p:cTn>
                        <p:tgtEl>
                          <p:spTgt spid="114"/>
                        </p:tgtEl>
                        <p:attrNameLst>
                          <p:attrName>style.visibility</p:attrName>
                        </p:attrNameLst>
                      </p:cBhvr>
                      <p:to>
                        <p:strVal val="visible"/>
                      </p:to>
                    </p:set>
                    <p:animEffect transition="in" filter="fade">
                      <p:cBhvr>
                        <p:cTn dur="500"/>
                        <p:tgtEl>
                          <p:spTgt spid="114"/>
                        </p:tgtEl>
                      </p:cBhvr>
                    </p:animEffect>
                  </p:childTnLst>
                </p:cTn>
              </p:par>
            </p:tnLst>
          </p:tmpl>
        </p:tmplLst>
      </p:bldP>
      <p:bldP spid="130" grpId="0" animBg="1"/>
      <p:bldP spid="131" grpId="0" build="p">
        <p:tmplLst>
          <p:tmpl lvl="1">
            <p:tnLst>
              <p:par>
                <p:cTn presetID="53" presetClass="entr" presetSubtype="16" fill="hold" nodeType="afterEffect">
                  <p:stCondLst>
                    <p:cond delay="0"/>
                  </p:stCondLst>
                  <p:childTnLst>
                    <p:set>
                      <p:cBhvr>
                        <p:cTn dur="1" fill="hold">
                          <p:stCondLst>
                            <p:cond delay="0"/>
                          </p:stCondLst>
                        </p:cTn>
                        <p:tgtEl>
                          <p:spTgt spid="131"/>
                        </p:tgtEl>
                        <p:attrNameLst>
                          <p:attrName>style.visibility</p:attrName>
                        </p:attrNameLst>
                      </p:cBhvr>
                      <p:to>
                        <p:strVal val="visible"/>
                      </p:to>
                    </p:set>
                    <p:anim calcmode="lin" valueType="num">
                      <p:cBhvr>
                        <p:cTn dur="300" fill="hold"/>
                        <p:tgtEl>
                          <p:spTgt spid="131"/>
                        </p:tgtEl>
                        <p:attrNameLst>
                          <p:attrName>ppt_w</p:attrName>
                        </p:attrNameLst>
                      </p:cBhvr>
                      <p:tavLst>
                        <p:tav tm="0">
                          <p:val>
                            <p:fltVal val="0"/>
                          </p:val>
                        </p:tav>
                        <p:tav tm="100000">
                          <p:val>
                            <p:strVal val="#ppt_w"/>
                          </p:val>
                        </p:tav>
                      </p:tavLst>
                    </p:anim>
                    <p:anim calcmode="lin" valueType="num">
                      <p:cBhvr>
                        <p:cTn dur="300" fill="hold"/>
                        <p:tgtEl>
                          <p:spTgt spid="131"/>
                        </p:tgtEl>
                        <p:attrNameLst>
                          <p:attrName>ppt_h</p:attrName>
                        </p:attrNameLst>
                      </p:cBhvr>
                      <p:tavLst>
                        <p:tav tm="0">
                          <p:val>
                            <p:fltVal val="0"/>
                          </p:val>
                        </p:tav>
                        <p:tav tm="100000">
                          <p:val>
                            <p:strVal val="#ppt_h"/>
                          </p:val>
                        </p:tav>
                      </p:tavLst>
                    </p:anim>
                    <p:animEffect transition="in" filter="fade">
                      <p:cBhvr>
                        <p:cTn dur="300"/>
                        <p:tgtEl>
                          <p:spTgt spid="131"/>
                        </p:tgtEl>
                      </p:cBhvr>
                    </p:animEffect>
                  </p:childTnLst>
                </p:cTn>
              </p:par>
            </p:tnLst>
          </p:tmpl>
        </p:tmplLst>
      </p:bldP>
      <p:bldP spid="136" grpId="0" build="p">
        <p:tmplLst>
          <p:tmpl lvl="1">
            <p:tnLst>
              <p:par>
                <p:cTn presetID="42" presetClass="entr" presetSubtype="0" fill="hold" nodeType="withEffect">
                  <p:stCondLst>
                    <p:cond delay="200"/>
                  </p:stCondLst>
                  <p:childTnLst>
                    <p:set>
                      <p:cBhvr>
                        <p:cTn dur="1" fill="hold">
                          <p:stCondLst>
                            <p:cond delay="0"/>
                          </p:stCondLst>
                        </p:cTn>
                        <p:tgtEl>
                          <p:spTgt spid="136"/>
                        </p:tgtEl>
                        <p:attrNameLst>
                          <p:attrName>style.visibility</p:attrName>
                        </p:attrNameLst>
                      </p:cBhvr>
                      <p:to>
                        <p:strVal val="visible"/>
                      </p:to>
                    </p:set>
                    <p:animEffect transition="in" filter="fade">
                      <p:cBhvr>
                        <p:cTn dur="400"/>
                        <p:tgtEl>
                          <p:spTgt spid="136"/>
                        </p:tgtEl>
                      </p:cBhvr>
                    </p:animEffect>
                    <p:anim calcmode="lin" valueType="num">
                      <p:cBhvr>
                        <p:cTn dur="400" fill="hold"/>
                        <p:tgtEl>
                          <p:spTgt spid="136"/>
                        </p:tgtEl>
                        <p:attrNameLst>
                          <p:attrName>ppt_x</p:attrName>
                        </p:attrNameLst>
                      </p:cBhvr>
                      <p:tavLst>
                        <p:tav tm="0">
                          <p:val>
                            <p:strVal val="#ppt_x"/>
                          </p:val>
                        </p:tav>
                        <p:tav tm="100000">
                          <p:val>
                            <p:strVal val="#ppt_x"/>
                          </p:val>
                        </p:tav>
                      </p:tavLst>
                    </p:anim>
                    <p:anim calcmode="lin" valueType="num">
                      <p:cBhvr>
                        <p:cTn dur="400" fill="hold"/>
                        <p:tgtEl>
                          <p:spTgt spid="136"/>
                        </p:tgtEl>
                        <p:attrNameLst>
                          <p:attrName>ppt_y</p:attrName>
                        </p:attrNameLst>
                      </p:cBhvr>
                      <p:tavLst>
                        <p:tav tm="0">
                          <p:val>
                            <p:strVal val="#ppt_y+.1"/>
                          </p:val>
                        </p:tav>
                        <p:tav tm="100000">
                          <p:val>
                            <p:strVal val="#ppt_y"/>
                          </p:val>
                        </p:tav>
                      </p:tavLst>
                    </p:anim>
                  </p:childTnLst>
                </p:cTn>
              </p:par>
            </p:tnLst>
          </p:tmpl>
        </p:tmplLst>
      </p:bldP>
      <p:bldP spid="139" grpId="0" build="p">
        <p:tmplLst>
          <p:tmpl lvl="1">
            <p:tnLst>
              <p:par>
                <p:cTn presetID="42" presetClass="entr" presetSubtype="0" fill="hold" nodeType="withEffect">
                  <p:stCondLst>
                    <p:cond delay="200"/>
                  </p:stCondLst>
                  <p:childTnLst>
                    <p:set>
                      <p:cBhvr>
                        <p:cTn dur="1" fill="hold">
                          <p:stCondLst>
                            <p:cond delay="0"/>
                          </p:stCondLst>
                        </p:cTn>
                        <p:tgtEl>
                          <p:spTgt spid="139"/>
                        </p:tgtEl>
                        <p:attrNameLst>
                          <p:attrName>style.visibility</p:attrName>
                        </p:attrNameLst>
                      </p:cBhvr>
                      <p:to>
                        <p:strVal val="visible"/>
                      </p:to>
                    </p:set>
                    <p:animEffect transition="in" filter="fade">
                      <p:cBhvr>
                        <p:cTn dur="500"/>
                        <p:tgtEl>
                          <p:spTgt spid="139"/>
                        </p:tgtEl>
                      </p:cBhvr>
                    </p:animEffect>
                    <p:anim calcmode="lin" valueType="num">
                      <p:cBhvr>
                        <p:cTn dur="500" fill="hold"/>
                        <p:tgtEl>
                          <p:spTgt spid="139"/>
                        </p:tgtEl>
                        <p:attrNameLst>
                          <p:attrName>ppt_x</p:attrName>
                        </p:attrNameLst>
                      </p:cBhvr>
                      <p:tavLst>
                        <p:tav tm="0">
                          <p:val>
                            <p:strVal val="#ppt_x"/>
                          </p:val>
                        </p:tav>
                        <p:tav tm="100000">
                          <p:val>
                            <p:strVal val="#ppt_x"/>
                          </p:val>
                        </p:tav>
                      </p:tavLst>
                    </p:anim>
                    <p:anim calcmode="lin" valueType="num">
                      <p:cBhvr>
                        <p:cTn dur="500" fill="hold"/>
                        <p:tgtEl>
                          <p:spTgt spid="139"/>
                        </p:tgtEl>
                        <p:attrNameLst>
                          <p:attrName>ppt_y</p:attrName>
                        </p:attrNameLst>
                      </p:cBhvr>
                      <p:tavLst>
                        <p:tav tm="0">
                          <p:val>
                            <p:strVal val="#ppt_y+.1"/>
                          </p:val>
                        </p:tav>
                        <p:tav tm="100000">
                          <p:val>
                            <p:strVal val="#ppt_y"/>
                          </p:val>
                        </p:tav>
                      </p:tavLst>
                    </p:anim>
                  </p:childTnLst>
                </p:cTn>
              </p:par>
            </p:tnLst>
          </p:tmpl>
        </p:tmplLst>
      </p:bldP>
      <p:bldP spid="140" grpId="0" build="p">
        <p:tmplLst>
          <p:tmpl lvl="1">
            <p:tnLst>
              <p:par>
                <p:cTn presetID="10" presetClass="entr" presetSubtype="0" fill="hold" nodeType="withEffect">
                  <p:stCondLst>
                    <p:cond delay="800"/>
                  </p:stCondLst>
                  <p:childTnLst>
                    <p:set>
                      <p:cBhvr>
                        <p:cTn dur="1" fill="hold">
                          <p:stCondLst>
                            <p:cond delay="0"/>
                          </p:stCondLst>
                        </p:cTn>
                        <p:tgtEl>
                          <p:spTgt spid="140"/>
                        </p:tgtEl>
                        <p:attrNameLst>
                          <p:attrName>style.visibility</p:attrName>
                        </p:attrNameLst>
                      </p:cBhvr>
                      <p:to>
                        <p:strVal val="visible"/>
                      </p:to>
                    </p:set>
                    <p:animEffect transition="in" filter="fade">
                      <p:cBhvr>
                        <p:cTn dur="500"/>
                        <p:tgtEl>
                          <p:spTgt spid="140"/>
                        </p:tgtEl>
                      </p:cBhvr>
                    </p:animEffect>
                  </p:childTnLst>
                </p:cTn>
              </p:par>
            </p:tnLst>
          </p:tmpl>
        </p:tmplLst>
      </p:bldP>
      <p:bldP spid="145" grpId="0" animBg="1"/>
      <p:bldP spid="146" grpId="0" build="p">
        <p:tmplLst>
          <p:tmpl lvl="1">
            <p:tnLst>
              <p:par>
                <p:cTn presetID="53" presetClass="entr" presetSubtype="16" fill="hold" nodeType="afterEffect">
                  <p:stCondLst>
                    <p:cond delay="0"/>
                  </p:stCondLst>
                  <p:childTnLst>
                    <p:set>
                      <p:cBhvr>
                        <p:cTn dur="1" fill="hold">
                          <p:stCondLst>
                            <p:cond delay="0"/>
                          </p:stCondLst>
                        </p:cTn>
                        <p:tgtEl>
                          <p:spTgt spid="146"/>
                        </p:tgtEl>
                        <p:attrNameLst>
                          <p:attrName>style.visibility</p:attrName>
                        </p:attrNameLst>
                      </p:cBhvr>
                      <p:to>
                        <p:strVal val="visible"/>
                      </p:to>
                    </p:set>
                    <p:anim calcmode="lin" valueType="num">
                      <p:cBhvr>
                        <p:cTn dur="300" fill="hold"/>
                        <p:tgtEl>
                          <p:spTgt spid="146"/>
                        </p:tgtEl>
                        <p:attrNameLst>
                          <p:attrName>ppt_w</p:attrName>
                        </p:attrNameLst>
                      </p:cBhvr>
                      <p:tavLst>
                        <p:tav tm="0">
                          <p:val>
                            <p:fltVal val="0"/>
                          </p:val>
                        </p:tav>
                        <p:tav tm="100000">
                          <p:val>
                            <p:strVal val="#ppt_w"/>
                          </p:val>
                        </p:tav>
                      </p:tavLst>
                    </p:anim>
                    <p:anim calcmode="lin" valueType="num">
                      <p:cBhvr>
                        <p:cTn dur="300" fill="hold"/>
                        <p:tgtEl>
                          <p:spTgt spid="146"/>
                        </p:tgtEl>
                        <p:attrNameLst>
                          <p:attrName>ppt_h</p:attrName>
                        </p:attrNameLst>
                      </p:cBhvr>
                      <p:tavLst>
                        <p:tav tm="0">
                          <p:val>
                            <p:fltVal val="0"/>
                          </p:val>
                        </p:tav>
                        <p:tav tm="100000">
                          <p:val>
                            <p:strVal val="#ppt_h"/>
                          </p:val>
                        </p:tav>
                      </p:tavLst>
                    </p:anim>
                    <p:animEffect transition="in" filter="fade">
                      <p:cBhvr>
                        <p:cTn dur="300"/>
                        <p:tgtEl>
                          <p:spTgt spid="146"/>
                        </p:tgtEl>
                      </p:cBhvr>
                    </p:animEffect>
                  </p:childTnLst>
                </p:cTn>
              </p:par>
            </p:tnLst>
          </p:tmpl>
        </p:tmplLst>
      </p:bldP>
      <p:bldP spid="149" grpId="0" build="p">
        <p:tmplLst>
          <p:tmpl lvl="1">
            <p:tnLst>
              <p:par>
                <p:cTn presetID="42" presetClass="entr" presetSubtype="0" fill="hold" nodeType="withEffect">
                  <p:stCondLst>
                    <p:cond delay="200"/>
                  </p:stCondLst>
                  <p:childTnLst>
                    <p:set>
                      <p:cBhvr>
                        <p:cTn dur="1" fill="hold">
                          <p:stCondLst>
                            <p:cond delay="0"/>
                          </p:stCondLst>
                        </p:cTn>
                        <p:tgtEl>
                          <p:spTgt spid="149"/>
                        </p:tgtEl>
                        <p:attrNameLst>
                          <p:attrName>style.visibility</p:attrName>
                        </p:attrNameLst>
                      </p:cBhvr>
                      <p:to>
                        <p:strVal val="visible"/>
                      </p:to>
                    </p:set>
                    <p:animEffect transition="in" filter="fade">
                      <p:cBhvr>
                        <p:cTn dur="400"/>
                        <p:tgtEl>
                          <p:spTgt spid="149"/>
                        </p:tgtEl>
                      </p:cBhvr>
                    </p:animEffect>
                    <p:anim calcmode="lin" valueType="num">
                      <p:cBhvr>
                        <p:cTn dur="400" fill="hold"/>
                        <p:tgtEl>
                          <p:spTgt spid="149"/>
                        </p:tgtEl>
                        <p:attrNameLst>
                          <p:attrName>ppt_x</p:attrName>
                        </p:attrNameLst>
                      </p:cBhvr>
                      <p:tavLst>
                        <p:tav tm="0">
                          <p:val>
                            <p:strVal val="#ppt_x"/>
                          </p:val>
                        </p:tav>
                        <p:tav tm="100000">
                          <p:val>
                            <p:strVal val="#ppt_x"/>
                          </p:val>
                        </p:tav>
                      </p:tavLst>
                    </p:anim>
                    <p:anim calcmode="lin" valueType="num">
                      <p:cBhvr>
                        <p:cTn dur="400" fill="hold"/>
                        <p:tgtEl>
                          <p:spTgt spid="149"/>
                        </p:tgtEl>
                        <p:attrNameLst>
                          <p:attrName>ppt_y</p:attrName>
                        </p:attrNameLst>
                      </p:cBhvr>
                      <p:tavLst>
                        <p:tav tm="0">
                          <p:val>
                            <p:strVal val="#ppt_y+.1"/>
                          </p:val>
                        </p:tav>
                        <p:tav tm="100000">
                          <p:val>
                            <p:strVal val="#ppt_y"/>
                          </p:val>
                        </p:tav>
                      </p:tavLst>
                    </p:anim>
                  </p:childTnLst>
                </p:cTn>
              </p:par>
            </p:tnLst>
          </p:tmpl>
        </p:tmplLst>
      </p:bldP>
      <p:bldP spid="151" grpId="0" build="p">
        <p:tmplLst>
          <p:tmpl lvl="1">
            <p:tnLst>
              <p:par>
                <p:cTn presetID="42" presetClass="entr" presetSubtype="0" fill="hold" nodeType="withEffect">
                  <p:stCondLst>
                    <p:cond delay="200"/>
                  </p:stCondLst>
                  <p:childTnLst>
                    <p:set>
                      <p:cBhvr>
                        <p:cTn dur="1" fill="hold">
                          <p:stCondLst>
                            <p:cond delay="0"/>
                          </p:stCondLst>
                        </p:cTn>
                        <p:tgtEl>
                          <p:spTgt spid="151"/>
                        </p:tgtEl>
                        <p:attrNameLst>
                          <p:attrName>style.visibility</p:attrName>
                        </p:attrNameLst>
                      </p:cBhvr>
                      <p:to>
                        <p:strVal val="visible"/>
                      </p:to>
                    </p:set>
                    <p:animEffect transition="in" filter="fade">
                      <p:cBhvr>
                        <p:cTn dur="500"/>
                        <p:tgtEl>
                          <p:spTgt spid="151"/>
                        </p:tgtEl>
                      </p:cBhvr>
                    </p:animEffect>
                    <p:anim calcmode="lin" valueType="num">
                      <p:cBhvr>
                        <p:cTn dur="500" fill="hold"/>
                        <p:tgtEl>
                          <p:spTgt spid="151"/>
                        </p:tgtEl>
                        <p:attrNameLst>
                          <p:attrName>ppt_x</p:attrName>
                        </p:attrNameLst>
                      </p:cBhvr>
                      <p:tavLst>
                        <p:tav tm="0">
                          <p:val>
                            <p:strVal val="#ppt_x"/>
                          </p:val>
                        </p:tav>
                        <p:tav tm="100000">
                          <p:val>
                            <p:strVal val="#ppt_x"/>
                          </p:val>
                        </p:tav>
                      </p:tavLst>
                    </p:anim>
                    <p:anim calcmode="lin" valueType="num">
                      <p:cBhvr>
                        <p:cTn dur="500" fill="hold"/>
                        <p:tgtEl>
                          <p:spTgt spid="151"/>
                        </p:tgtEl>
                        <p:attrNameLst>
                          <p:attrName>ppt_y</p:attrName>
                        </p:attrNameLst>
                      </p:cBhvr>
                      <p:tavLst>
                        <p:tav tm="0">
                          <p:val>
                            <p:strVal val="#ppt_y+.1"/>
                          </p:val>
                        </p:tav>
                        <p:tav tm="100000">
                          <p:val>
                            <p:strVal val="#ppt_y"/>
                          </p:val>
                        </p:tav>
                      </p:tavLst>
                    </p:anim>
                  </p:childTnLst>
                </p:cTn>
              </p:par>
            </p:tnLst>
          </p:tmpl>
        </p:tmplLst>
      </p:bldP>
      <p:bldP spid="152" grpId="0" build="p">
        <p:tmplLst>
          <p:tmpl lvl="1">
            <p:tnLst>
              <p:par>
                <p:cTn presetID="10" presetClass="entr" presetSubtype="0" fill="hold" nodeType="withEffect">
                  <p:stCondLst>
                    <p:cond delay="800"/>
                  </p:stCondLst>
                  <p:childTnLst>
                    <p:set>
                      <p:cBhvr>
                        <p:cTn dur="1" fill="hold">
                          <p:stCondLst>
                            <p:cond delay="0"/>
                          </p:stCondLst>
                        </p:cTn>
                        <p:tgtEl>
                          <p:spTgt spid="152"/>
                        </p:tgtEl>
                        <p:attrNameLst>
                          <p:attrName>style.visibility</p:attrName>
                        </p:attrNameLst>
                      </p:cBhvr>
                      <p:to>
                        <p:strVal val="visible"/>
                      </p:to>
                    </p:set>
                    <p:animEffect transition="in" filter="fade">
                      <p:cBhvr>
                        <p:cTn dur="500"/>
                        <p:tgtEl>
                          <p:spTgt spid="152"/>
                        </p:tgtEl>
                      </p:cBhvr>
                    </p:animEffect>
                  </p:childTnLst>
                </p:cTn>
              </p:par>
            </p:tnLst>
          </p:tmpl>
        </p:tmplLst>
      </p:bldP>
      <p:bldP spid="155" grpId="0" animBg="1"/>
      <p:bldP spid="156" grpId="0" build="p">
        <p:tmplLst>
          <p:tmpl lvl="1">
            <p:tnLst>
              <p:par>
                <p:cTn presetID="53" presetClass="entr" presetSubtype="16" fill="hold" nodeType="afterEffect">
                  <p:stCondLst>
                    <p:cond delay="0"/>
                  </p:stCondLst>
                  <p:childTnLst>
                    <p:set>
                      <p:cBhvr>
                        <p:cTn dur="1" fill="hold">
                          <p:stCondLst>
                            <p:cond delay="0"/>
                          </p:stCondLst>
                        </p:cTn>
                        <p:tgtEl>
                          <p:spTgt spid="156"/>
                        </p:tgtEl>
                        <p:attrNameLst>
                          <p:attrName>style.visibility</p:attrName>
                        </p:attrNameLst>
                      </p:cBhvr>
                      <p:to>
                        <p:strVal val="visible"/>
                      </p:to>
                    </p:set>
                    <p:anim calcmode="lin" valueType="num">
                      <p:cBhvr>
                        <p:cTn dur="300" fill="hold"/>
                        <p:tgtEl>
                          <p:spTgt spid="156"/>
                        </p:tgtEl>
                        <p:attrNameLst>
                          <p:attrName>ppt_w</p:attrName>
                        </p:attrNameLst>
                      </p:cBhvr>
                      <p:tavLst>
                        <p:tav tm="0">
                          <p:val>
                            <p:fltVal val="0"/>
                          </p:val>
                        </p:tav>
                        <p:tav tm="100000">
                          <p:val>
                            <p:strVal val="#ppt_w"/>
                          </p:val>
                        </p:tav>
                      </p:tavLst>
                    </p:anim>
                    <p:anim calcmode="lin" valueType="num">
                      <p:cBhvr>
                        <p:cTn dur="300" fill="hold"/>
                        <p:tgtEl>
                          <p:spTgt spid="156"/>
                        </p:tgtEl>
                        <p:attrNameLst>
                          <p:attrName>ppt_h</p:attrName>
                        </p:attrNameLst>
                      </p:cBhvr>
                      <p:tavLst>
                        <p:tav tm="0">
                          <p:val>
                            <p:fltVal val="0"/>
                          </p:val>
                        </p:tav>
                        <p:tav tm="100000">
                          <p:val>
                            <p:strVal val="#ppt_h"/>
                          </p:val>
                        </p:tav>
                      </p:tavLst>
                    </p:anim>
                    <p:animEffect transition="in" filter="fade">
                      <p:cBhvr>
                        <p:cTn dur="300"/>
                        <p:tgtEl>
                          <p:spTgt spid="156"/>
                        </p:tgtEl>
                      </p:cBhvr>
                    </p:animEffect>
                  </p:childTnLst>
                </p:cTn>
              </p:par>
            </p:tnLst>
          </p:tmpl>
        </p:tmplLst>
      </p:bldP>
      <p:bldP spid="157" grpId="0" build="p">
        <p:tmplLst>
          <p:tmpl lvl="1">
            <p:tnLst>
              <p:par>
                <p:cTn presetID="42" presetClass="entr" presetSubtype="0" fill="hold" nodeType="withEffect">
                  <p:stCondLst>
                    <p:cond delay="200"/>
                  </p:stCondLst>
                  <p:childTnLst>
                    <p:set>
                      <p:cBhvr>
                        <p:cTn dur="1" fill="hold">
                          <p:stCondLst>
                            <p:cond delay="0"/>
                          </p:stCondLst>
                        </p:cTn>
                        <p:tgtEl>
                          <p:spTgt spid="157"/>
                        </p:tgtEl>
                        <p:attrNameLst>
                          <p:attrName>style.visibility</p:attrName>
                        </p:attrNameLst>
                      </p:cBhvr>
                      <p:to>
                        <p:strVal val="visible"/>
                      </p:to>
                    </p:set>
                    <p:animEffect transition="in" filter="fade">
                      <p:cBhvr>
                        <p:cTn dur="400"/>
                        <p:tgtEl>
                          <p:spTgt spid="157"/>
                        </p:tgtEl>
                      </p:cBhvr>
                    </p:animEffect>
                    <p:anim calcmode="lin" valueType="num">
                      <p:cBhvr>
                        <p:cTn dur="400" fill="hold"/>
                        <p:tgtEl>
                          <p:spTgt spid="157"/>
                        </p:tgtEl>
                        <p:attrNameLst>
                          <p:attrName>ppt_x</p:attrName>
                        </p:attrNameLst>
                      </p:cBhvr>
                      <p:tavLst>
                        <p:tav tm="0">
                          <p:val>
                            <p:strVal val="#ppt_x"/>
                          </p:val>
                        </p:tav>
                        <p:tav tm="100000">
                          <p:val>
                            <p:strVal val="#ppt_x"/>
                          </p:val>
                        </p:tav>
                      </p:tavLst>
                    </p:anim>
                    <p:anim calcmode="lin" valueType="num">
                      <p:cBhvr>
                        <p:cTn dur="400" fill="hold"/>
                        <p:tgtEl>
                          <p:spTgt spid="157"/>
                        </p:tgtEl>
                        <p:attrNameLst>
                          <p:attrName>ppt_y</p:attrName>
                        </p:attrNameLst>
                      </p:cBhvr>
                      <p:tavLst>
                        <p:tav tm="0">
                          <p:val>
                            <p:strVal val="#ppt_y+.1"/>
                          </p:val>
                        </p:tav>
                        <p:tav tm="100000">
                          <p:val>
                            <p:strVal val="#ppt_y"/>
                          </p:val>
                        </p:tav>
                      </p:tavLst>
                    </p:anim>
                  </p:childTnLst>
                </p:cTn>
              </p:par>
            </p:tnLst>
          </p:tmpl>
        </p:tmplLst>
      </p:bldP>
      <p:bldP spid="158" grpId="0" build="p">
        <p:tmplLst>
          <p:tmpl lvl="1">
            <p:tnLst>
              <p:par>
                <p:cTn presetID="42" presetClass="entr" presetSubtype="0" fill="hold" nodeType="withEffect">
                  <p:stCondLst>
                    <p:cond delay="200"/>
                  </p:stCondLst>
                  <p:childTnLst>
                    <p:set>
                      <p:cBhvr>
                        <p:cTn dur="1" fill="hold">
                          <p:stCondLst>
                            <p:cond delay="0"/>
                          </p:stCondLst>
                        </p:cTn>
                        <p:tgtEl>
                          <p:spTgt spid="158"/>
                        </p:tgtEl>
                        <p:attrNameLst>
                          <p:attrName>style.visibility</p:attrName>
                        </p:attrNameLst>
                      </p:cBhvr>
                      <p:to>
                        <p:strVal val="visible"/>
                      </p:to>
                    </p:set>
                    <p:animEffect transition="in" filter="fade">
                      <p:cBhvr>
                        <p:cTn dur="500"/>
                        <p:tgtEl>
                          <p:spTgt spid="158"/>
                        </p:tgtEl>
                      </p:cBhvr>
                    </p:animEffect>
                    <p:anim calcmode="lin" valueType="num">
                      <p:cBhvr>
                        <p:cTn dur="500" fill="hold"/>
                        <p:tgtEl>
                          <p:spTgt spid="158"/>
                        </p:tgtEl>
                        <p:attrNameLst>
                          <p:attrName>ppt_x</p:attrName>
                        </p:attrNameLst>
                      </p:cBhvr>
                      <p:tavLst>
                        <p:tav tm="0">
                          <p:val>
                            <p:strVal val="#ppt_x"/>
                          </p:val>
                        </p:tav>
                        <p:tav tm="100000">
                          <p:val>
                            <p:strVal val="#ppt_x"/>
                          </p:val>
                        </p:tav>
                      </p:tavLst>
                    </p:anim>
                    <p:anim calcmode="lin" valueType="num">
                      <p:cBhvr>
                        <p:cTn dur="500" fill="hold"/>
                        <p:tgtEl>
                          <p:spTgt spid="158"/>
                        </p:tgtEl>
                        <p:attrNameLst>
                          <p:attrName>ppt_y</p:attrName>
                        </p:attrNameLst>
                      </p:cBhvr>
                      <p:tavLst>
                        <p:tav tm="0">
                          <p:val>
                            <p:strVal val="#ppt_y+.1"/>
                          </p:val>
                        </p:tav>
                        <p:tav tm="100000">
                          <p:val>
                            <p:strVal val="#ppt_y"/>
                          </p:val>
                        </p:tav>
                      </p:tavLst>
                    </p:anim>
                  </p:childTnLst>
                </p:cTn>
              </p:par>
            </p:tnLst>
          </p:tmpl>
        </p:tmplLst>
      </p:bldP>
      <p:bldP spid="159" grpId="0" build="p">
        <p:tmplLst>
          <p:tmpl lvl="1">
            <p:tnLst>
              <p:par>
                <p:cTn presetID="10" presetClass="entr" presetSubtype="0" fill="hold" nodeType="withEffect">
                  <p:stCondLst>
                    <p:cond delay="800"/>
                  </p:stCondLst>
                  <p:childTnLst>
                    <p:set>
                      <p:cBhvr>
                        <p:cTn dur="1" fill="hold">
                          <p:stCondLst>
                            <p:cond delay="0"/>
                          </p:stCondLst>
                        </p:cTn>
                        <p:tgtEl>
                          <p:spTgt spid="159"/>
                        </p:tgtEl>
                        <p:attrNameLst>
                          <p:attrName>style.visibility</p:attrName>
                        </p:attrNameLst>
                      </p:cBhvr>
                      <p:to>
                        <p:strVal val="visible"/>
                      </p:to>
                    </p:set>
                    <p:animEffect transition="in" filter="fade">
                      <p:cBhvr>
                        <p:cTn dur="500"/>
                        <p:tgtEl>
                          <p:spTgt spid="159"/>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3F0A4163-9E33-4B69-86D4-0F86BC2A7795}"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D02D196-E973-4736-A5CD-99A84DDB8AB1}"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3F0A4163-9E33-4B69-86D4-0F86BC2A7795}"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D02D196-E973-4736-A5CD-99A84DDB8AB1}"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3F0A4163-9E33-4B69-86D4-0F86BC2A7795}" type="datetimeFigureOut">
              <a:rPr lang="zh-CN" altLang="en-US" smtClean="0"/>
              <a:t>2021/1/6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D02D196-E973-4736-A5CD-99A84DDB8AB1}"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F0A4163-9E33-4B69-86D4-0F86BC2A7795}"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D02D196-E973-4736-A5CD-99A84DDB8AB1}"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F0A4163-9E33-4B69-86D4-0F86BC2A7795}"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D02D196-E973-4736-A5CD-99A84DDB8AB1}"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3F0A4163-9E33-4B69-86D4-0F86BC2A7795}"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D02D196-E973-4736-A5CD-99A84DDB8AB1}"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3F0A4163-9E33-4B69-86D4-0F86BC2A7795}"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D02D196-E973-4736-A5CD-99A84DDB8AB1}"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0A4163-9E33-4B69-86D4-0F86BC2A7795}" type="datetimeFigureOut">
              <a:rPr lang="zh-CN" altLang="en-US" smtClean="0"/>
              <a:t>2021/1/6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02D196-E973-4736-A5CD-99A84DDB8AB1}"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390" y="365781"/>
            <a:ext cx="10515223" cy="1324635"/>
          </a:xfrm>
          <a:prstGeom prst="rect">
            <a:avLst/>
          </a:prstGeom>
        </p:spPr>
        <p:txBody>
          <a:bodyPr vert="horz" lIns="65032" tIns="32516" rIns="65032" bIns="32516" rtlCol="0" anchor="ctr">
            <a:normAutofit/>
          </a:bodyPr>
          <a:lstStyle/>
          <a:p>
            <a:r>
              <a:rPr lang="zh-CN" altLang="en-US"/>
              <a:t>单击此处编辑母版标题样式</a:t>
            </a:r>
          </a:p>
        </p:txBody>
      </p:sp>
      <p:sp>
        <p:nvSpPr>
          <p:cNvPr id="3" name="文本占位符 2"/>
          <p:cNvSpPr>
            <a:spLocks noGrp="1"/>
          </p:cNvSpPr>
          <p:nvPr>
            <p:ph type="body" idx="1"/>
          </p:nvPr>
        </p:nvSpPr>
        <p:spPr>
          <a:xfrm>
            <a:off x="838390" y="1825891"/>
            <a:ext cx="10515223" cy="4351728"/>
          </a:xfrm>
          <a:prstGeom prst="rect">
            <a:avLst/>
          </a:prstGeom>
        </p:spPr>
        <p:txBody>
          <a:bodyPr vert="horz" lIns="65032" tIns="32516" rIns="65032" bIns="32516"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390" y="6356747"/>
            <a:ext cx="2742448" cy="364274"/>
          </a:xfrm>
          <a:prstGeom prst="rect">
            <a:avLst/>
          </a:prstGeom>
        </p:spPr>
        <p:txBody>
          <a:bodyPr vert="horz" lIns="65032" tIns="32516" rIns="65032" bIns="32516" rtlCol="0" anchor="ctr"/>
          <a:lstStyle>
            <a:lvl1pPr algn="l">
              <a:defRPr sz="1200">
                <a:solidFill>
                  <a:schemeClr val="tx1">
                    <a:tint val="75000"/>
                  </a:schemeClr>
                </a:solidFill>
              </a:defRPr>
            </a:lvl1pPr>
          </a:lstStyle>
          <a:p>
            <a:fld id="{43A93E93-166D-47F5-9EF1-ACEABE24AEEA}" type="datetimeFigureOut">
              <a:rPr lang="zh-CN" altLang="en-US" smtClean="0"/>
              <a:t>2021/1/6</a:t>
            </a:fld>
            <a:endParaRPr lang="zh-CN" altLang="en-US"/>
          </a:p>
        </p:txBody>
      </p:sp>
      <p:sp>
        <p:nvSpPr>
          <p:cNvPr id="5" name="页脚占位符 4"/>
          <p:cNvSpPr>
            <a:spLocks noGrp="1"/>
          </p:cNvSpPr>
          <p:nvPr>
            <p:ph type="ftr" sz="quarter" idx="3"/>
          </p:nvPr>
        </p:nvSpPr>
        <p:spPr>
          <a:xfrm>
            <a:off x="4038413" y="6356747"/>
            <a:ext cx="4115176" cy="364274"/>
          </a:xfrm>
          <a:prstGeom prst="rect">
            <a:avLst/>
          </a:prstGeom>
        </p:spPr>
        <p:txBody>
          <a:bodyPr vert="horz" lIns="65032" tIns="32516" rIns="65032" bIns="32516"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1166" y="6356747"/>
            <a:ext cx="2742448" cy="364274"/>
          </a:xfrm>
          <a:prstGeom prst="rect">
            <a:avLst/>
          </a:prstGeom>
        </p:spPr>
        <p:txBody>
          <a:bodyPr vert="horz" lIns="65032" tIns="32516" rIns="65032" bIns="32516" rtlCol="0" anchor="ctr"/>
          <a:lstStyle>
            <a:lvl1pPr algn="r">
              <a:defRPr sz="1200">
                <a:solidFill>
                  <a:schemeClr val="tx1">
                    <a:tint val="75000"/>
                  </a:schemeClr>
                </a:solidFill>
              </a:defRPr>
            </a:lvl1pPr>
          </a:lstStyle>
          <a:p>
            <a:fld id="{118D5ACA-62CA-46DB-AD6B-12EDD6D51A23}"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advClick="0" advTm="0">
    <p:push dir="r"/>
  </p:transition>
  <p:txStyles>
    <p:titleStyle>
      <a:lvl1pPr algn="l" defTabSz="866775" rtl="0" eaLnBrk="1" latinLnBrk="0" hangingPunct="1">
        <a:lnSpc>
          <a:spcPct val="90000"/>
        </a:lnSpc>
        <a:spcBef>
          <a:spcPct val="0"/>
        </a:spcBef>
        <a:buNone/>
        <a:defRPr sz="4130" kern="1200">
          <a:solidFill>
            <a:schemeClr val="tx1"/>
          </a:solidFill>
          <a:latin typeface="+mj-lt"/>
          <a:ea typeface="+mj-ea"/>
          <a:cs typeface="+mj-cs"/>
        </a:defRPr>
      </a:lvl1pPr>
    </p:titleStyle>
    <p:bodyStyle>
      <a:lvl1pPr marL="216535" indent="-216535" algn="l" defTabSz="866775" rtl="0" eaLnBrk="1" latinLnBrk="0" hangingPunct="1">
        <a:lnSpc>
          <a:spcPct val="90000"/>
        </a:lnSpc>
        <a:spcBef>
          <a:spcPts val="950"/>
        </a:spcBef>
        <a:buFont typeface="Arial" panose="020B0604020202020204" pitchFamily="34" charset="0"/>
        <a:buChar char="•"/>
        <a:defRPr sz="2665" kern="1200">
          <a:solidFill>
            <a:schemeClr val="tx1"/>
          </a:solidFill>
          <a:latin typeface="+mn-lt"/>
          <a:ea typeface="+mn-ea"/>
          <a:cs typeface="+mn-cs"/>
        </a:defRPr>
      </a:lvl1pPr>
      <a:lvl2pPr marL="650240" indent="-216535" algn="l" defTabSz="866775" rtl="0" eaLnBrk="1" latinLnBrk="0" hangingPunct="1">
        <a:lnSpc>
          <a:spcPct val="90000"/>
        </a:lnSpc>
        <a:spcBef>
          <a:spcPts val="475"/>
        </a:spcBef>
        <a:buFont typeface="Arial" panose="020B0604020202020204" pitchFamily="34" charset="0"/>
        <a:buChar char="•"/>
        <a:defRPr sz="2265" kern="1200">
          <a:solidFill>
            <a:schemeClr val="tx1"/>
          </a:solidFill>
          <a:latin typeface="+mn-lt"/>
          <a:ea typeface="+mn-ea"/>
          <a:cs typeface="+mn-cs"/>
        </a:defRPr>
      </a:lvl2pPr>
      <a:lvl3pPr marL="1083310" indent="-216535" algn="l" defTabSz="866775" rtl="0" eaLnBrk="1" latinLnBrk="0" hangingPunct="1">
        <a:lnSpc>
          <a:spcPct val="90000"/>
        </a:lnSpc>
        <a:spcBef>
          <a:spcPts val="475"/>
        </a:spcBef>
        <a:buFont typeface="Arial" panose="020B0604020202020204" pitchFamily="34" charset="0"/>
        <a:buChar char="•"/>
        <a:defRPr sz="1865" kern="1200">
          <a:solidFill>
            <a:schemeClr val="tx1"/>
          </a:solidFill>
          <a:latin typeface="+mn-lt"/>
          <a:ea typeface="+mn-ea"/>
          <a:cs typeface="+mn-cs"/>
        </a:defRPr>
      </a:lvl3pPr>
      <a:lvl4pPr marL="1517015" indent="-216535" algn="l" defTabSz="866775" rtl="0" eaLnBrk="1" latinLnBrk="0" hangingPunct="1">
        <a:lnSpc>
          <a:spcPct val="90000"/>
        </a:lnSpc>
        <a:spcBef>
          <a:spcPts val="475"/>
        </a:spcBef>
        <a:buFont typeface="Arial" panose="020B0604020202020204" pitchFamily="34" charset="0"/>
        <a:buChar char="•"/>
        <a:defRPr sz="1735" kern="1200">
          <a:solidFill>
            <a:schemeClr val="tx1"/>
          </a:solidFill>
          <a:latin typeface="+mn-lt"/>
          <a:ea typeface="+mn-ea"/>
          <a:cs typeface="+mn-cs"/>
        </a:defRPr>
      </a:lvl4pPr>
      <a:lvl5pPr marL="1950085" indent="-216535" algn="l" defTabSz="866775" rtl="0" eaLnBrk="1" latinLnBrk="0" hangingPunct="1">
        <a:lnSpc>
          <a:spcPct val="90000"/>
        </a:lnSpc>
        <a:spcBef>
          <a:spcPts val="475"/>
        </a:spcBef>
        <a:buFont typeface="Arial" panose="020B0604020202020204" pitchFamily="34" charset="0"/>
        <a:buChar char="•"/>
        <a:defRPr sz="1735" kern="1200">
          <a:solidFill>
            <a:schemeClr val="tx1"/>
          </a:solidFill>
          <a:latin typeface="+mn-lt"/>
          <a:ea typeface="+mn-ea"/>
          <a:cs typeface="+mn-cs"/>
        </a:defRPr>
      </a:lvl5pPr>
      <a:lvl6pPr marL="2383790" indent="-216535" algn="l" defTabSz="866775" rtl="0" eaLnBrk="1" latinLnBrk="0" hangingPunct="1">
        <a:lnSpc>
          <a:spcPct val="90000"/>
        </a:lnSpc>
        <a:spcBef>
          <a:spcPts val="475"/>
        </a:spcBef>
        <a:buFont typeface="Arial" panose="020B0604020202020204" pitchFamily="34" charset="0"/>
        <a:buChar char="•"/>
        <a:defRPr sz="1735" kern="1200">
          <a:solidFill>
            <a:schemeClr val="tx1"/>
          </a:solidFill>
          <a:latin typeface="+mn-lt"/>
          <a:ea typeface="+mn-ea"/>
          <a:cs typeface="+mn-cs"/>
        </a:defRPr>
      </a:lvl6pPr>
      <a:lvl7pPr marL="2816860" indent="-216535" algn="l" defTabSz="866775" rtl="0" eaLnBrk="1" latinLnBrk="0" hangingPunct="1">
        <a:lnSpc>
          <a:spcPct val="90000"/>
        </a:lnSpc>
        <a:spcBef>
          <a:spcPts val="475"/>
        </a:spcBef>
        <a:buFont typeface="Arial" panose="020B0604020202020204" pitchFamily="34" charset="0"/>
        <a:buChar char="•"/>
        <a:defRPr sz="1735" kern="1200">
          <a:solidFill>
            <a:schemeClr val="tx1"/>
          </a:solidFill>
          <a:latin typeface="+mn-lt"/>
          <a:ea typeface="+mn-ea"/>
          <a:cs typeface="+mn-cs"/>
        </a:defRPr>
      </a:lvl7pPr>
      <a:lvl8pPr marL="3250565" indent="-216535" algn="l" defTabSz="866775" rtl="0" eaLnBrk="1" latinLnBrk="0" hangingPunct="1">
        <a:lnSpc>
          <a:spcPct val="90000"/>
        </a:lnSpc>
        <a:spcBef>
          <a:spcPts val="475"/>
        </a:spcBef>
        <a:buFont typeface="Arial" panose="020B0604020202020204" pitchFamily="34" charset="0"/>
        <a:buChar char="•"/>
        <a:defRPr sz="1735" kern="1200">
          <a:solidFill>
            <a:schemeClr val="tx1"/>
          </a:solidFill>
          <a:latin typeface="+mn-lt"/>
          <a:ea typeface="+mn-ea"/>
          <a:cs typeface="+mn-cs"/>
        </a:defRPr>
      </a:lvl8pPr>
      <a:lvl9pPr marL="3684270" indent="-216535" algn="l" defTabSz="866775" rtl="0" eaLnBrk="1" latinLnBrk="0" hangingPunct="1">
        <a:lnSpc>
          <a:spcPct val="90000"/>
        </a:lnSpc>
        <a:spcBef>
          <a:spcPts val="475"/>
        </a:spcBef>
        <a:buFont typeface="Arial" panose="020B0604020202020204" pitchFamily="34" charset="0"/>
        <a:buChar char="•"/>
        <a:defRPr sz="1735" kern="1200">
          <a:solidFill>
            <a:schemeClr val="tx1"/>
          </a:solidFill>
          <a:latin typeface="+mn-lt"/>
          <a:ea typeface="+mn-ea"/>
          <a:cs typeface="+mn-cs"/>
        </a:defRPr>
      </a:lvl9pPr>
    </p:bodyStyle>
    <p:otherStyle>
      <a:defPPr>
        <a:defRPr lang="zh-CN"/>
      </a:defPPr>
      <a:lvl1pPr marL="0" algn="l" defTabSz="866775" rtl="0" eaLnBrk="1" latinLnBrk="0" hangingPunct="1">
        <a:defRPr sz="1735" kern="1200">
          <a:solidFill>
            <a:schemeClr val="tx1"/>
          </a:solidFill>
          <a:latin typeface="+mn-lt"/>
          <a:ea typeface="+mn-ea"/>
          <a:cs typeface="+mn-cs"/>
        </a:defRPr>
      </a:lvl1pPr>
      <a:lvl2pPr marL="433705" algn="l" defTabSz="866775" rtl="0" eaLnBrk="1" latinLnBrk="0" hangingPunct="1">
        <a:defRPr sz="1735" kern="1200">
          <a:solidFill>
            <a:schemeClr val="tx1"/>
          </a:solidFill>
          <a:latin typeface="+mn-lt"/>
          <a:ea typeface="+mn-ea"/>
          <a:cs typeface="+mn-cs"/>
        </a:defRPr>
      </a:lvl2pPr>
      <a:lvl3pPr marL="866775" algn="l" defTabSz="866775" rtl="0" eaLnBrk="1" latinLnBrk="0" hangingPunct="1">
        <a:defRPr sz="1735" kern="1200">
          <a:solidFill>
            <a:schemeClr val="tx1"/>
          </a:solidFill>
          <a:latin typeface="+mn-lt"/>
          <a:ea typeface="+mn-ea"/>
          <a:cs typeface="+mn-cs"/>
        </a:defRPr>
      </a:lvl3pPr>
      <a:lvl4pPr marL="1300480" algn="l" defTabSz="866775" rtl="0" eaLnBrk="1" latinLnBrk="0" hangingPunct="1">
        <a:defRPr sz="1735" kern="1200">
          <a:solidFill>
            <a:schemeClr val="tx1"/>
          </a:solidFill>
          <a:latin typeface="+mn-lt"/>
          <a:ea typeface="+mn-ea"/>
          <a:cs typeface="+mn-cs"/>
        </a:defRPr>
      </a:lvl4pPr>
      <a:lvl5pPr marL="1733550" algn="l" defTabSz="866775" rtl="0" eaLnBrk="1" latinLnBrk="0" hangingPunct="1">
        <a:defRPr sz="1735" kern="1200">
          <a:solidFill>
            <a:schemeClr val="tx1"/>
          </a:solidFill>
          <a:latin typeface="+mn-lt"/>
          <a:ea typeface="+mn-ea"/>
          <a:cs typeface="+mn-cs"/>
        </a:defRPr>
      </a:lvl5pPr>
      <a:lvl6pPr marL="2167255" algn="l" defTabSz="866775" rtl="0" eaLnBrk="1" latinLnBrk="0" hangingPunct="1">
        <a:defRPr sz="1735" kern="1200">
          <a:solidFill>
            <a:schemeClr val="tx1"/>
          </a:solidFill>
          <a:latin typeface="+mn-lt"/>
          <a:ea typeface="+mn-ea"/>
          <a:cs typeface="+mn-cs"/>
        </a:defRPr>
      </a:lvl6pPr>
      <a:lvl7pPr marL="2600325" algn="l" defTabSz="866775" rtl="0" eaLnBrk="1" latinLnBrk="0" hangingPunct="1">
        <a:defRPr sz="1735" kern="1200">
          <a:solidFill>
            <a:schemeClr val="tx1"/>
          </a:solidFill>
          <a:latin typeface="+mn-lt"/>
          <a:ea typeface="+mn-ea"/>
          <a:cs typeface="+mn-cs"/>
        </a:defRPr>
      </a:lvl7pPr>
      <a:lvl8pPr marL="3034030" algn="l" defTabSz="866775" rtl="0" eaLnBrk="1" latinLnBrk="0" hangingPunct="1">
        <a:defRPr sz="1735" kern="1200">
          <a:solidFill>
            <a:schemeClr val="tx1"/>
          </a:solidFill>
          <a:latin typeface="+mn-lt"/>
          <a:ea typeface="+mn-ea"/>
          <a:cs typeface="+mn-cs"/>
        </a:defRPr>
      </a:lvl8pPr>
      <a:lvl9pPr marL="3467100" algn="l" defTabSz="866775" rtl="0" eaLnBrk="1" latinLnBrk="0" hangingPunct="1">
        <a:defRPr sz="173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4.xml"/><Relationship Id="rId1" Type="http://schemas.openxmlformats.org/officeDocument/2006/relationships/tags" Target="../tags/tag14.xml"/><Relationship Id="rId5" Type="http://schemas.openxmlformats.org/officeDocument/2006/relationships/image" Target="../media/image6.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5.xml"/><Relationship Id="rId1" Type="http://schemas.openxmlformats.org/officeDocument/2006/relationships/tags" Target="../tags/tag15.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image" Target="../media/image4.png"/><Relationship Id="rId2" Type="http://schemas.openxmlformats.org/officeDocument/2006/relationships/tags" Target="../tags/tag2.xml"/><Relationship Id="rId16" Type="http://schemas.openxmlformats.org/officeDocument/2006/relationships/image" Target="../media/image3.png"/><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notesSlide" Target="../notesSlides/notesSlide2.xml"/><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3" y="-1"/>
            <a:ext cx="9484469" cy="6858001"/>
          </a:xfrm>
          <a:prstGeom prst="rect">
            <a:avLst/>
          </a:prstGeom>
        </p:spPr>
      </p:pic>
      <p:sp>
        <p:nvSpPr>
          <p:cNvPr id="26" name="TextBox 25"/>
          <p:cNvSpPr txBox="1"/>
          <p:nvPr/>
        </p:nvSpPr>
        <p:spPr>
          <a:xfrm>
            <a:off x="6168768" y="2330089"/>
            <a:ext cx="4299510" cy="461537"/>
          </a:xfrm>
          <a:prstGeom prst="rect">
            <a:avLst/>
          </a:prstGeom>
          <a:noFill/>
        </p:spPr>
        <p:txBody>
          <a:bodyPr wrap="none" rtlCol="0">
            <a:spAutoFit/>
          </a:bodyPr>
          <a:lstStyle/>
          <a:p>
            <a:pPr defTabSz="1218565" fontAlgn="base">
              <a:spcBef>
                <a:spcPct val="0"/>
              </a:spcBef>
              <a:spcAft>
                <a:spcPct val="0"/>
              </a:spcAft>
            </a:pPr>
            <a:r>
              <a:rPr lang="en-US" altLang="zh-CN" sz="2400" dirty="0">
                <a:solidFill>
                  <a:prstClr val="black">
                    <a:lumMod val="65000"/>
                    <a:lumOff val="35000"/>
                  </a:prstClr>
                </a:solidFill>
                <a:latin typeface="微软雅黑" panose="020B0503020204020204" pitchFamily="34" charset="-122"/>
                <a:ea typeface="微软雅黑" panose="020B0503020204020204" pitchFamily="34" charset="-122"/>
              </a:rPr>
              <a:t>YOUR COMOANY’S NAME</a:t>
            </a:r>
            <a:endParaRPr lang="zh-CN" altLang="en-US" sz="2400"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27" name="TextBox 26"/>
          <p:cNvSpPr txBox="1"/>
          <p:nvPr/>
        </p:nvSpPr>
        <p:spPr>
          <a:xfrm>
            <a:off x="6096000" y="2767499"/>
            <a:ext cx="5686172" cy="830677"/>
          </a:xfrm>
          <a:prstGeom prst="rect">
            <a:avLst/>
          </a:prstGeom>
          <a:noFill/>
        </p:spPr>
        <p:txBody>
          <a:bodyPr wrap="square" rtlCol="0">
            <a:spAutoFit/>
          </a:bodyPr>
          <a:lstStyle/>
          <a:p>
            <a:pPr defTabSz="1218565" fontAlgn="base">
              <a:spcBef>
                <a:spcPct val="0"/>
              </a:spcBef>
              <a:spcAft>
                <a:spcPct val="0"/>
              </a:spcAft>
            </a:pPr>
            <a:r>
              <a:rPr lang="zh-CN" altLang="en-US" sz="4800" b="1" dirty="0">
                <a:solidFill>
                  <a:prstClr val="black">
                    <a:lumMod val="65000"/>
                    <a:lumOff val="35000"/>
                  </a:prstClr>
                </a:solidFill>
                <a:latin typeface="微软雅黑" panose="020B0503020204020204" pitchFamily="34" charset="-122"/>
                <a:ea typeface="微软雅黑" panose="020B0503020204020204" pitchFamily="34" charset="-122"/>
              </a:rPr>
              <a:t>房地产销售</a:t>
            </a:r>
            <a:r>
              <a:rPr lang="en-US" altLang="zh-CN" sz="4800" b="1" dirty="0">
                <a:solidFill>
                  <a:prstClr val="black">
                    <a:lumMod val="65000"/>
                    <a:lumOff val="35000"/>
                  </a:prstClr>
                </a:solidFill>
                <a:latin typeface="微软雅黑" panose="020B0503020204020204" pitchFamily="34" charset="-122"/>
                <a:ea typeface="微软雅黑" panose="020B0503020204020204" pitchFamily="34" charset="-122"/>
              </a:rPr>
              <a:t>PPT</a:t>
            </a:r>
            <a:r>
              <a:rPr lang="zh-CN" altLang="en-US" sz="4800" b="1">
                <a:solidFill>
                  <a:prstClr val="black">
                    <a:lumMod val="65000"/>
                    <a:lumOff val="35000"/>
                  </a:prstClr>
                </a:solidFill>
                <a:latin typeface="微软雅黑" panose="020B0503020204020204" pitchFamily="34" charset="-122"/>
                <a:ea typeface="微软雅黑" panose="020B0503020204020204" pitchFamily="34" charset="-122"/>
              </a:rPr>
              <a:t>模板</a:t>
            </a:r>
            <a:endParaRPr lang="zh-CN" altLang="en-US" sz="4800" b="1"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33" name="TextBox 32"/>
          <p:cNvSpPr txBox="1"/>
          <p:nvPr/>
        </p:nvSpPr>
        <p:spPr>
          <a:xfrm>
            <a:off x="6221684" y="3708890"/>
            <a:ext cx="3438762" cy="338426"/>
          </a:xfrm>
          <a:prstGeom prst="rect">
            <a:avLst/>
          </a:prstGeom>
          <a:noFill/>
        </p:spPr>
        <p:txBody>
          <a:bodyPr wrap="none" rtlCol="0">
            <a:spAutoFit/>
          </a:bodyPr>
          <a:lstStyle/>
          <a:p>
            <a:pPr algn="ctr" defTabSz="1218565" fontAlgn="base">
              <a:spcBef>
                <a:spcPct val="0"/>
              </a:spcBef>
              <a:spcAft>
                <a:spcPct val="0"/>
              </a:spcAft>
            </a:pPr>
            <a:r>
              <a:rPr lang="zh-CN" altLang="en-US" sz="1600" dirty="0">
                <a:solidFill>
                  <a:prstClr val="black">
                    <a:lumMod val="65000"/>
                    <a:lumOff val="35000"/>
                  </a:prstClr>
                </a:solidFill>
                <a:latin typeface="微软雅黑" panose="020B0503020204020204" pitchFamily="34" charset="-122"/>
                <a:ea typeface="微软雅黑" panose="020B0503020204020204" pitchFamily="34" charset="-122"/>
                <a:cs typeface="微软雅黑" panose="020B0503020204020204" pitchFamily="34" charset="-122"/>
              </a:rPr>
              <a:t>适用于商务总结</a:t>
            </a:r>
            <a:r>
              <a:rPr lang="en-US" altLang="zh-CN" sz="1600" dirty="0">
                <a:solidFill>
                  <a:prstClr val="black">
                    <a:lumMod val="65000"/>
                    <a:lumOff val="35000"/>
                  </a:prstClr>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600" dirty="0">
                <a:solidFill>
                  <a:prstClr val="black">
                    <a:lumMod val="65000"/>
                    <a:lumOff val="35000"/>
                  </a:prstClr>
                </a:solidFill>
                <a:latin typeface="微软雅黑" panose="020B0503020204020204" pitchFamily="34" charset="-122"/>
                <a:ea typeface="微软雅黑" panose="020B0503020204020204" pitchFamily="34" charset="-122"/>
                <a:cs typeface="微软雅黑" panose="020B0503020204020204" pitchFamily="34" charset="-122"/>
              </a:rPr>
              <a:t>工作总结</a:t>
            </a:r>
            <a:r>
              <a:rPr lang="en-US" altLang="zh-CN" sz="1600" dirty="0">
                <a:solidFill>
                  <a:prstClr val="black">
                    <a:lumMod val="65000"/>
                    <a:lumOff val="35000"/>
                  </a:prstClr>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600" dirty="0">
                <a:solidFill>
                  <a:prstClr val="black">
                    <a:lumMod val="65000"/>
                    <a:lumOff val="35000"/>
                  </a:prstClr>
                </a:solidFill>
                <a:latin typeface="微软雅黑" panose="020B0503020204020204" pitchFamily="34" charset="-122"/>
                <a:ea typeface="微软雅黑" panose="020B0503020204020204" pitchFamily="34" charset="-122"/>
                <a:cs typeface="微软雅黑" panose="020B0503020204020204" pitchFamily="34" charset="-122"/>
              </a:rPr>
              <a:t>工作计划</a:t>
            </a:r>
          </a:p>
        </p:txBody>
      </p:sp>
      <p:sp>
        <p:nvSpPr>
          <p:cNvPr id="13" name="TextBox 12"/>
          <p:cNvSpPr txBox="1"/>
          <p:nvPr/>
        </p:nvSpPr>
        <p:spPr>
          <a:xfrm>
            <a:off x="6156337" y="1029474"/>
            <a:ext cx="3288665" cy="1568450"/>
          </a:xfrm>
          <a:prstGeom prst="rect">
            <a:avLst/>
          </a:prstGeom>
          <a:noFill/>
        </p:spPr>
        <p:txBody>
          <a:bodyPr wrap="none" rtlCol="0">
            <a:spAutoFit/>
          </a:bodyPr>
          <a:lstStyle/>
          <a:p>
            <a:pPr defTabSz="1218565" fontAlgn="base">
              <a:spcBef>
                <a:spcPct val="0"/>
              </a:spcBef>
              <a:spcAft>
                <a:spcPct val="0"/>
              </a:spcAft>
            </a:pPr>
            <a:r>
              <a:rPr lang="en-US" altLang="zh-CN" sz="9595" spc="-400" dirty="0">
                <a:solidFill>
                  <a:srgbClr val="C00000"/>
                </a:solidFill>
                <a:latin typeface="Broadway" panose="04040905080B02020502" pitchFamily="82" charset="0"/>
                <a:ea typeface="宋体" panose="02010600030101010101" pitchFamily="2" charset="-122"/>
              </a:rPr>
              <a:t>202X</a:t>
            </a:r>
            <a:endParaRPr lang="zh-CN" altLang="en-US" sz="9595" spc="-400" dirty="0">
              <a:solidFill>
                <a:srgbClr val="C00000"/>
              </a:solidFill>
              <a:latin typeface="Broadway" panose="04040905080B02020502" pitchFamily="82" charset="0"/>
              <a:ea typeface="宋体" panose="02010600030101010101" pitchFamily="2" charset="-122"/>
            </a:endParaRPr>
          </a:p>
        </p:txBody>
      </p:sp>
      <p:sp>
        <p:nvSpPr>
          <p:cNvPr id="14" name="TextBox 33"/>
          <p:cNvSpPr txBox="1"/>
          <p:nvPr/>
        </p:nvSpPr>
        <p:spPr>
          <a:xfrm>
            <a:off x="6156338" y="4212106"/>
            <a:ext cx="5900362" cy="316865"/>
          </a:xfrm>
          <a:prstGeom prst="rect">
            <a:avLst/>
          </a:prstGeom>
          <a:noFill/>
        </p:spPr>
        <p:txBody>
          <a:bodyPr wrap="square" rtlCol="0">
            <a:spAutoFit/>
          </a:bodyPr>
          <a:lstStyle/>
          <a:p>
            <a:pPr defTabSz="1218565" fontAlgn="base">
              <a:spcBef>
                <a:spcPct val="0"/>
              </a:spcBef>
              <a:spcAft>
                <a:spcPct val="0"/>
              </a:spcAft>
            </a:pPr>
            <a:r>
              <a:rPr lang="zh-CN" altLang="en-US" sz="1465">
                <a:solidFill>
                  <a:prstClr val="black">
                    <a:lumMod val="65000"/>
                    <a:lumOff val="35000"/>
                  </a:prstClr>
                </a:solidFill>
                <a:latin typeface="Calibri" panose="020F0502020204030204" pitchFamily="34" charset="0"/>
                <a:ea typeface="宋体" panose="02010600030101010101" pitchFamily="2" charset="-122"/>
              </a:rPr>
              <a:t>汇报人：</a:t>
            </a:r>
            <a:r>
              <a:rPr lang="en-US" altLang="zh-CN" sz="1465">
                <a:solidFill>
                  <a:prstClr val="black">
                    <a:lumMod val="65000"/>
                    <a:lumOff val="35000"/>
                  </a:prstClr>
                </a:solidFill>
                <a:latin typeface="Calibri" panose="020F0502020204030204" pitchFamily="34" charset="0"/>
                <a:ea typeface="宋体" panose="02010600030101010101" pitchFamily="2" charset="-122"/>
              </a:rPr>
              <a:t>xiazaii    </a:t>
            </a:r>
            <a:r>
              <a:rPr lang="zh-CN" altLang="en-US" sz="1465">
                <a:solidFill>
                  <a:prstClr val="black">
                    <a:lumMod val="65000"/>
                    <a:lumOff val="35000"/>
                  </a:prstClr>
                </a:solidFill>
                <a:latin typeface="Calibri" panose="020F0502020204030204" pitchFamily="34" charset="0"/>
                <a:ea typeface="宋体" panose="02010600030101010101" pitchFamily="2" charset="-122"/>
              </a:rPr>
              <a:t>时间：</a:t>
            </a:r>
            <a:r>
              <a:rPr lang="en-US" altLang="zh-CN" sz="1465">
                <a:solidFill>
                  <a:prstClr val="black">
                    <a:lumMod val="65000"/>
                    <a:lumOff val="35000"/>
                  </a:prstClr>
                </a:solidFill>
                <a:latin typeface="Calibri" panose="020F0502020204030204" pitchFamily="34" charset="0"/>
                <a:ea typeface="宋体" panose="02010600030101010101" pitchFamily="2" charset="-122"/>
              </a:rPr>
              <a:t>xx</a:t>
            </a:r>
            <a:r>
              <a:rPr lang="zh-CN" altLang="en-US" sz="1465">
                <a:solidFill>
                  <a:prstClr val="black">
                    <a:lumMod val="65000"/>
                    <a:lumOff val="35000"/>
                  </a:prstClr>
                </a:solidFill>
                <a:latin typeface="Calibri" panose="020F0502020204030204" pitchFamily="34" charset="0"/>
                <a:ea typeface="宋体" panose="02010600030101010101" pitchFamily="2" charset="-122"/>
              </a:rPr>
              <a:t>年</a:t>
            </a:r>
            <a:r>
              <a:rPr lang="en-US" altLang="zh-CN" sz="1465">
                <a:solidFill>
                  <a:prstClr val="black">
                    <a:lumMod val="65000"/>
                    <a:lumOff val="35000"/>
                  </a:prstClr>
                </a:solidFill>
                <a:latin typeface="Calibri" panose="020F0502020204030204" pitchFamily="34" charset="0"/>
                <a:ea typeface="宋体" panose="02010600030101010101" pitchFamily="2" charset="-122"/>
              </a:rPr>
              <a:t>xx</a:t>
            </a:r>
            <a:r>
              <a:rPr lang="zh-CN" altLang="en-US" sz="1465">
                <a:solidFill>
                  <a:prstClr val="black">
                    <a:lumMod val="65000"/>
                    <a:lumOff val="35000"/>
                  </a:prstClr>
                </a:solidFill>
                <a:latin typeface="Calibri" panose="020F0502020204030204" pitchFamily="34" charset="0"/>
                <a:ea typeface="宋体" panose="02010600030101010101" pitchFamily="2" charset="-122"/>
              </a:rPr>
              <a:t>月</a:t>
            </a:r>
            <a:r>
              <a:rPr lang="en-US" altLang="zh-CN" sz="1465">
                <a:solidFill>
                  <a:prstClr val="black">
                    <a:lumMod val="65000"/>
                    <a:lumOff val="35000"/>
                  </a:prstClr>
                </a:solidFill>
                <a:latin typeface="Calibri" panose="020F0502020204030204" pitchFamily="34" charset="0"/>
                <a:ea typeface="宋体" panose="02010600030101010101" pitchFamily="2" charset="-122"/>
              </a:rPr>
              <a:t>xx</a:t>
            </a:r>
            <a:r>
              <a:rPr lang="zh-CN" altLang="en-US" sz="1465">
                <a:solidFill>
                  <a:prstClr val="black">
                    <a:lumMod val="65000"/>
                    <a:lumOff val="35000"/>
                  </a:prstClr>
                </a:solidFill>
                <a:latin typeface="Calibri" panose="020F0502020204030204" pitchFamily="34" charset="0"/>
                <a:ea typeface="宋体" panose="02010600030101010101" pitchFamily="2" charset="-122"/>
              </a:rPr>
              <a:t>日</a:t>
            </a:r>
            <a:endParaRPr lang="zh-CN" altLang="en-US" sz="1465" dirty="0">
              <a:solidFill>
                <a:prstClr val="black">
                  <a:lumMod val="65000"/>
                  <a:lumOff val="35000"/>
                </a:prstClr>
              </a:solidFill>
              <a:latin typeface="Calibri" panose="020F0502020204030204" pitchFamily="34" charset="0"/>
              <a:ea typeface="宋体" panose="02010600030101010101" pitchFamily="2" charset="-122"/>
            </a:endParaRPr>
          </a:p>
        </p:txBody>
      </p:sp>
      <p:pic>
        <p:nvPicPr>
          <p:cNvPr id="4" name="罗密欧与朱丽叶 romeo&amp;julia 理查德">
            <a:hlinkClick r:id="" action="ppaction://media"/>
          </p:cNvPr>
          <p:cNvPicPr>
            <a:picLocks noChangeAspect="1"/>
          </p:cNvPicPr>
          <p:nvPr>
            <a:audioFile r:link="rId2"/>
            <p:extLst>
              <p:ext uri="{DAA4B4D4-6D71-4841-9C94-3DE7FCFB9230}">
                <p14:media xmlns:p14="http://schemas.microsoft.com/office/powerpoint/2010/main" r:embed="rId1">
                  <p14:fade in="5000" out="5000"/>
                </p14:media>
              </p:ext>
            </p:extLst>
          </p:nvPr>
        </p:nvPicPr>
        <p:blipFill>
          <a:blip r:embed="rId6"/>
          <a:stretch>
            <a:fillRect/>
          </a:stretch>
        </p:blipFill>
        <p:spPr>
          <a:xfrm>
            <a:off x="-1066199" y="216925"/>
            <a:ext cx="812549" cy="81254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advClick="0" advTm="6000">
        <p14:conveyor dir="l"/>
      </p:transition>
    </mc:Choice>
    <mc:Fallback xmlns="">
      <p:transition spd="slow" advClick="0"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50" presetClass="entr" presetSubtype="0" decel="10000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strVal val="#ppt_w+.3"/>
                                          </p:val>
                                        </p:tav>
                                        <p:tav tm="100000">
                                          <p:val>
                                            <p:strVal val="#ppt_w"/>
                                          </p:val>
                                        </p:tav>
                                      </p:tavLst>
                                    </p:anim>
                                    <p:anim calcmode="lin" valueType="num">
                                      <p:cBhvr>
                                        <p:cTn id="12" dur="1000" fill="hold"/>
                                        <p:tgtEl>
                                          <p:spTgt spid="3"/>
                                        </p:tgtEl>
                                        <p:attrNameLst>
                                          <p:attrName>ppt_h</p:attrName>
                                        </p:attrNameLst>
                                      </p:cBhvr>
                                      <p:tavLst>
                                        <p:tav tm="0">
                                          <p:val>
                                            <p:strVal val="#ppt_h"/>
                                          </p:val>
                                        </p:tav>
                                        <p:tav tm="100000">
                                          <p:val>
                                            <p:strVal val="#ppt_h"/>
                                          </p:val>
                                        </p:tav>
                                      </p:tavLst>
                                    </p:anim>
                                    <p:animEffect transition="in" filter="fade">
                                      <p:cBhvr>
                                        <p:cTn id="13" dur="1000"/>
                                        <p:tgtEl>
                                          <p:spTgt spid="3"/>
                                        </p:tgtEl>
                                      </p:cBhvr>
                                    </p:animEffect>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additive="base">
                                        <p:cTn id="17" dur="500" fill="hold"/>
                                        <p:tgtEl>
                                          <p:spTgt spid="26"/>
                                        </p:tgtEl>
                                        <p:attrNameLst>
                                          <p:attrName>ppt_x</p:attrName>
                                        </p:attrNameLst>
                                      </p:cBhvr>
                                      <p:tavLst>
                                        <p:tav tm="0">
                                          <p:val>
                                            <p:strVal val="0-#ppt_w/2"/>
                                          </p:val>
                                        </p:tav>
                                        <p:tav tm="100000">
                                          <p:val>
                                            <p:strVal val="#ppt_x"/>
                                          </p:val>
                                        </p:tav>
                                      </p:tavLst>
                                    </p:anim>
                                    <p:anim calcmode="lin" valueType="num">
                                      <p:cBhvr additive="base">
                                        <p:cTn id="18" dur="500" fill="hold"/>
                                        <p:tgtEl>
                                          <p:spTgt spid="26"/>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45" presetClass="entr" presetSubtype="0" fill="hold" grpId="0" nodeType="afterEffect">
                                  <p:stCondLst>
                                    <p:cond delay="0"/>
                                  </p:stCondLst>
                                  <p:iterate type="lt">
                                    <p:tmPct val="10000"/>
                                  </p:iterate>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ppt_w</p:attrName>
                                        </p:attrNameLst>
                                      </p:cBhvr>
                                      <p:tavLst>
                                        <p:tav tm="0" fmla="#ppt_w*sin(2.5*pi*$)">
                                          <p:val>
                                            <p:fltVal val="0"/>
                                          </p:val>
                                        </p:tav>
                                        <p:tav tm="100000">
                                          <p:val>
                                            <p:fltVal val="1"/>
                                          </p:val>
                                        </p:tav>
                                      </p:tavLst>
                                    </p:anim>
                                    <p:anim calcmode="lin" valueType="num">
                                      <p:cBhvr>
                                        <p:cTn id="24" dur="1000" fill="hold"/>
                                        <p:tgtEl>
                                          <p:spTgt spid="13"/>
                                        </p:tgtEl>
                                        <p:attrNameLst>
                                          <p:attrName>ppt_h</p:attrName>
                                        </p:attrNameLst>
                                      </p:cBhvr>
                                      <p:tavLst>
                                        <p:tav tm="0">
                                          <p:val>
                                            <p:strVal val="#ppt_h"/>
                                          </p:val>
                                        </p:tav>
                                        <p:tav tm="100000">
                                          <p:val>
                                            <p:strVal val="#ppt_h"/>
                                          </p:val>
                                        </p:tav>
                                      </p:tavLst>
                                    </p:anim>
                                  </p:childTnLst>
                                </p:cTn>
                              </p:par>
                            </p:childTnLst>
                          </p:cTn>
                        </p:par>
                        <p:par>
                          <p:cTn id="25" fill="hold">
                            <p:stCondLst>
                              <p:cond delay="2799"/>
                            </p:stCondLst>
                            <p:childTnLst>
                              <p:par>
                                <p:cTn id="26" presetID="56" presetClass="entr" presetSubtype="0" fill="hold" grpId="0" nodeType="afterEffect">
                                  <p:stCondLst>
                                    <p:cond delay="0"/>
                                  </p:stCondLst>
                                  <p:iterate type="lt">
                                    <p:tmPct val="10000"/>
                                  </p:iterate>
                                  <p:childTnLst>
                                    <p:set>
                                      <p:cBhvr>
                                        <p:cTn id="27" dur="1" fill="hold">
                                          <p:stCondLst>
                                            <p:cond delay="0"/>
                                          </p:stCondLst>
                                        </p:cTn>
                                        <p:tgtEl>
                                          <p:spTgt spid="27"/>
                                        </p:tgtEl>
                                        <p:attrNameLst>
                                          <p:attrName>style.visibility</p:attrName>
                                        </p:attrNameLst>
                                      </p:cBhvr>
                                      <p:to>
                                        <p:strVal val="visible"/>
                                      </p:to>
                                    </p:set>
                                    <p:anim by="(-#ppt_w*2)" calcmode="lin" valueType="num">
                                      <p:cBhvr rctx="PPT">
                                        <p:cTn id="28" dur="500" autoRev="1" fill="hold">
                                          <p:stCondLst>
                                            <p:cond delay="0"/>
                                          </p:stCondLst>
                                        </p:cTn>
                                        <p:tgtEl>
                                          <p:spTgt spid="27"/>
                                        </p:tgtEl>
                                        <p:attrNameLst>
                                          <p:attrName>ppt_w</p:attrName>
                                        </p:attrNameLst>
                                      </p:cBhvr>
                                    </p:anim>
                                    <p:anim by="(#ppt_w*0.50)" calcmode="lin" valueType="num">
                                      <p:cBhvr>
                                        <p:cTn id="29" dur="500" decel="50000" autoRev="1" fill="hold">
                                          <p:stCondLst>
                                            <p:cond delay="0"/>
                                          </p:stCondLst>
                                        </p:cTn>
                                        <p:tgtEl>
                                          <p:spTgt spid="27"/>
                                        </p:tgtEl>
                                        <p:attrNameLst>
                                          <p:attrName>ppt_x</p:attrName>
                                        </p:attrNameLst>
                                      </p:cBhvr>
                                    </p:anim>
                                    <p:anim from="(-#ppt_h/2)" to="(#ppt_y)" calcmode="lin" valueType="num">
                                      <p:cBhvr>
                                        <p:cTn id="30" dur="1000" fill="hold">
                                          <p:stCondLst>
                                            <p:cond delay="0"/>
                                          </p:stCondLst>
                                        </p:cTn>
                                        <p:tgtEl>
                                          <p:spTgt spid="27"/>
                                        </p:tgtEl>
                                        <p:attrNameLst>
                                          <p:attrName>ppt_y</p:attrName>
                                        </p:attrNameLst>
                                      </p:cBhvr>
                                    </p:anim>
                                    <p:animRot by="21600000">
                                      <p:cBhvr>
                                        <p:cTn id="31" dur="1000" fill="hold">
                                          <p:stCondLst>
                                            <p:cond delay="0"/>
                                          </p:stCondLst>
                                        </p:cTn>
                                        <p:tgtEl>
                                          <p:spTgt spid="27"/>
                                        </p:tgtEl>
                                        <p:attrNameLst>
                                          <p:attrName>r</p:attrName>
                                        </p:attrNameLst>
                                      </p:cBhvr>
                                    </p:animRot>
                                  </p:childTnLst>
                                </p:cTn>
                              </p:par>
                            </p:childTnLst>
                          </p:cTn>
                        </p:par>
                        <p:par>
                          <p:cTn id="32" fill="hold">
                            <p:stCondLst>
                              <p:cond delay="4699"/>
                            </p:stCondLst>
                            <p:childTnLst>
                              <p:par>
                                <p:cTn id="33" presetID="40" presetClass="entr" presetSubtype="0" fill="hold" grpId="0" nodeType="afterEffect">
                                  <p:stCondLst>
                                    <p:cond delay="0"/>
                                  </p:stCondLst>
                                  <p:iterate type="lt">
                                    <p:tmPct val="10000"/>
                                  </p:iterate>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1"/>
                                          </p:val>
                                        </p:tav>
                                        <p:tav tm="100000">
                                          <p:val>
                                            <p:strVal val="#ppt_x"/>
                                          </p:val>
                                        </p:tav>
                                      </p:tavLst>
                                    </p:anim>
                                    <p:anim calcmode="lin" valueType="num">
                                      <p:cBhvr>
                                        <p:cTn id="37" dur="1000" fill="hold"/>
                                        <p:tgtEl>
                                          <p:spTgt spid="33"/>
                                        </p:tgtEl>
                                        <p:attrNameLst>
                                          <p:attrName>ppt_y</p:attrName>
                                        </p:attrNameLst>
                                      </p:cBhvr>
                                      <p:tavLst>
                                        <p:tav tm="0">
                                          <p:val>
                                            <p:strVal val="#ppt_y"/>
                                          </p:val>
                                        </p:tav>
                                        <p:tav tm="100000">
                                          <p:val>
                                            <p:strVal val="#ppt_y"/>
                                          </p:val>
                                        </p:tav>
                                      </p:tavLst>
                                    </p:anim>
                                  </p:childTnLst>
                                </p:cTn>
                              </p:par>
                            </p:childTnLst>
                          </p:cTn>
                        </p:par>
                        <p:par>
                          <p:cTn id="38" fill="hold">
                            <p:stCondLst>
                              <p:cond delay="7300"/>
                            </p:stCondLst>
                            <p:childTnLst>
                              <p:par>
                                <p:cTn id="39" presetID="42" presetClass="entr" presetSubtype="0"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1000"/>
                                        <p:tgtEl>
                                          <p:spTgt spid="14"/>
                                        </p:tgtEl>
                                      </p:cBhvr>
                                    </p:animEffect>
                                    <p:anim calcmode="lin" valueType="num">
                                      <p:cBhvr>
                                        <p:cTn id="42" dur="1000" fill="hold"/>
                                        <p:tgtEl>
                                          <p:spTgt spid="14"/>
                                        </p:tgtEl>
                                        <p:attrNameLst>
                                          <p:attrName>ppt_x</p:attrName>
                                        </p:attrNameLst>
                                      </p:cBhvr>
                                      <p:tavLst>
                                        <p:tav tm="0">
                                          <p:val>
                                            <p:strVal val="#ppt_x"/>
                                          </p:val>
                                        </p:tav>
                                        <p:tav tm="100000">
                                          <p:val>
                                            <p:strVal val="#ppt_x"/>
                                          </p:val>
                                        </p:tav>
                                      </p:tavLst>
                                    </p:anim>
                                    <p:anim calcmode="lin" valueType="num">
                                      <p:cBhvr>
                                        <p:cTn id="4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44" repeatCount="indefinite" fill="hold" display="0">
                  <p:stCondLst>
                    <p:cond delay="indefinite"/>
                  </p:stCondLst>
                  <p:endCondLst>
                    <p:cond evt="onStopAudio" delay="0">
                      <p:tgtEl>
                        <p:sldTgt/>
                      </p:tgtEl>
                    </p:cond>
                  </p:endCondLst>
                </p:cTn>
                <p:tgtEl>
                  <p:spTgt spid="4"/>
                </p:tgtEl>
              </p:cMediaNode>
            </p:audio>
          </p:childTnLst>
        </p:cTn>
      </p:par>
    </p:tnLst>
    <p:bldLst>
      <p:bldP spid="26" grpId="0"/>
      <p:bldP spid="27" grpId="0"/>
      <p:bldP spid="33" grpId="0"/>
      <p:bldP spid="13" grpId="0"/>
      <p:bldP spid="1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096051" y="1701042"/>
            <a:ext cx="10220096" cy="2377012"/>
            <a:chOff x="1095376" y="1700809"/>
            <a:chExt cx="10221476" cy="2377332"/>
          </a:xfrm>
        </p:grpSpPr>
        <p:grpSp>
          <p:nvGrpSpPr>
            <p:cNvPr id="18" name="组合 17"/>
            <p:cNvGrpSpPr/>
            <p:nvPr/>
          </p:nvGrpSpPr>
          <p:grpSpPr>
            <a:xfrm>
              <a:off x="1095376" y="1700809"/>
              <a:ext cx="10221476" cy="2377332"/>
              <a:chOff x="588348" y="1686422"/>
              <a:chExt cx="11235532" cy="2613181"/>
            </a:xfrm>
          </p:grpSpPr>
          <p:grpSp>
            <p:nvGrpSpPr>
              <p:cNvPr id="27" name="组合 26"/>
              <p:cNvGrpSpPr>
                <a:grpSpLocks noChangeAspect="1"/>
              </p:cNvGrpSpPr>
              <p:nvPr/>
            </p:nvGrpSpPr>
            <p:grpSpPr>
              <a:xfrm>
                <a:off x="588348" y="1700810"/>
                <a:ext cx="2503215" cy="2520001"/>
                <a:chOff x="1983909" y="2663640"/>
                <a:chExt cx="1657350" cy="1668463"/>
              </a:xfrm>
              <a:solidFill>
                <a:schemeClr val="accent1"/>
              </a:solidFill>
            </p:grpSpPr>
            <p:sp>
              <p:nvSpPr>
                <p:cNvPr id="43" name="任意多边形: 形状 42"/>
                <p:cNvSpPr/>
                <p:nvPr/>
              </p:nvSpPr>
              <p:spPr bwMode="auto">
                <a:xfrm>
                  <a:off x="1983909" y="3062103"/>
                  <a:ext cx="1216025" cy="1270000"/>
                </a:xfrm>
                <a:custGeom>
                  <a:avLst/>
                  <a:gdLst>
                    <a:gd name="T0" fmla="*/ 71 w 540"/>
                    <a:gd name="T1" fmla="*/ 536 h 564"/>
                    <a:gd name="T2" fmla="*/ 24 w 540"/>
                    <a:gd name="T3" fmla="*/ 488 h 564"/>
                    <a:gd name="T4" fmla="*/ 24 w 540"/>
                    <a:gd name="T5" fmla="*/ 0 h 564"/>
                    <a:gd name="T6" fmla="*/ 0 w 540"/>
                    <a:gd name="T7" fmla="*/ 0 h 564"/>
                    <a:gd name="T8" fmla="*/ 0 w 540"/>
                    <a:gd name="T9" fmla="*/ 489 h 564"/>
                    <a:gd name="T10" fmla="*/ 72 w 540"/>
                    <a:gd name="T11" fmla="*/ 564 h 564"/>
                    <a:gd name="T12" fmla="*/ 540 w 540"/>
                    <a:gd name="T13" fmla="*/ 564 h 564"/>
                    <a:gd name="T14" fmla="*/ 540 w 540"/>
                    <a:gd name="T15" fmla="*/ 536 h 564"/>
                    <a:gd name="T16" fmla="*/ 71 w 540"/>
                    <a:gd name="T17" fmla="*/ 536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0" h="564">
                      <a:moveTo>
                        <a:pt x="71" y="536"/>
                      </a:moveTo>
                      <a:cubicBezTo>
                        <a:pt x="44" y="536"/>
                        <a:pt x="24" y="515"/>
                        <a:pt x="24" y="488"/>
                      </a:cubicBezTo>
                      <a:cubicBezTo>
                        <a:pt x="24" y="0"/>
                        <a:pt x="24" y="0"/>
                        <a:pt x="24" y="0"/>
                      </a:cubicBezTo>
                      <a:cubicBezTo>
                        <a:pt x="0" y="0"/>
                        <a:pt x="0" y="0"/>
                        <a:pt x="0" y="0"/>
                      </a:cubicBezTo>
                      <a:cubicBezTo>
                        <a:pt x="0" y="489"/>
                        <a:pt x="0" y="489"/>
                        <a:pt x="0" y="489"/>
                      </a:cubicBezTo>
                      <a:cubicBezTo>
                        <a:pt x="0" y="529"/>
                        <a:pt x="32" y="564"/>
                        <a:pt x="72" y="564"/>
                      </a:cubicBezTo>
                      <a:cubicBezTo>
                        <a:pt x="540" y="564"/>
                        <a:pt x="540" y="564"/>
                        <a:pt x="540" y="564"/>
                      </a:cubicBezTo>
                      <a:cubicBezTo>
                        <a:pt x="540" y="536"/>
                        <a:pt x="540" y="536"/>
                        <a:pt x="540" y="536"/>
                      </a:cubicBezTo>
                      <a:lnTo>
                        <a:pt x="71" y="5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1218565" fontAlgn="base">
                    <a:spcBef>
                      <a:spcPct val="0"/>
                    </a:spcBef>
                    <a:spcAft>
                      <a:spcPct val="0"/>
                    </a:spcAft>
                  </a:pPr>
                  <a:endParaRPr sz="2135">
                    <a:solidFill>
                      <a:prstClr val="white">
                        <a:lumMod val="50000"/>
                      </a:prstClr>
                    </a:solidFill>
                    <a:latin typeface="微软雅黑" panose="020B0503020204020204" pitchFamily="34" charset="-122"/>
                    <a:ea typeface="微软雅黑" panose="020B0503020204020204" pitchFamily="34" charset="-122"/>
                  </a:endParaRPr>
                </a:p>
              </p:txBody>
            </p:sp>
            <p:sp>
              <p:nvSpPr>
                <p:cNvPr id="44" name="任意多边形: 形状 43"/>
                <p:cNvSpPr/>
                <p:nvPr/>
              </p:nvSpPr>
              <p:spPr bwMode="auto">
                <a:xfrm>
                  <a:off x="2433171" y="2674753"/>
                  <a:ext cx="1208088" cy="1243013"/>
                </a:xfrm>
                <a:custGeom>
                  <a:avLst/>
                  <a:gdLst>
                    <a:gd name="T0" fmla="*/ 461 w 536"/>
                    <a:gd name="T1" fmla="*/ 24 h 552"/>
                    <a:gd name="T2" fmla="*/ 508 w 536"/>
                    <a:gd name="T3" fmla="*/ 70 h 552"/>
                    <a:gd name="T4" fmla="*/ 508 w 536"/>
                    <a:gd name="T5" fmla="*/ 552 h 552"/>
                    <a:gd name="T6" fmla="*/ 536 w 536"/>
                    <a:gd name="T7" fmla="*/ 552 h 552"/>
                    <a:gd name="T8" fmla="*/ 536 w 536"/>
                    <a:gd name="T9" fmla="*/ 72 h 552"/>
                    <a:gd name="T10" fmla="*/ 462 w 536"/>
                    <a:gd name="T11" fmla="*/ 0 h 552"/>
                    <a:gd name="T12" fmla="*/ 0 w 536"/>
                    <a:gd name="T13" fmla="*/ 0 h 552"/>
                    <a:gd name="T14" fmla="*/ 0 w 536"/>
                    <a:gd name="T15" fmla="*/ 24 h 552"/>
                    <a:gd name="T16" fmla="*/ 461 w 536"/>
                    <a:gd name="T17" fmla="*/ 24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6" h="552">
                      <a:moveTo>
                        <a:pt x="461" y="24"/>
                      </a:moveTo>
                      <a:cubicBezTo>
                        <a:pt x="488" y="24"/>
                        <a:pt x="508" y="44"/>
                        <a:pt x="508" y="70"/>
                      </a:cubicBezTo>
                      <a:cubicBezTo>
                        <a:pt x="508" y="552"/>
                        <a:pt x="508" y="552"/>
                        <a:pt x="508" y="552"/>
                      </a:cubicBezTo>
                      <a:cubicBezTo>
                        <a:pt x="536" y="552"/>
                        <a:pt x="536" y="552"/>
                        <a:pt x="536" y="552"/>
                      </a:cubicBezTo>
                      <a:cubicBezTo>
                        <a:pt x="536" y="72"/>
                        <a:pt x="536" y="72"/>
                        <a:pt x="536" y="72"/>
                      </a:cubicBezTo>
                      <a:cubicBezTo>
                        <a:pt x="536" y="32"/>
                        <a:pt x="502" y="0"/>
                        <a:pt x="462" y="0"/>
                      </a:cubicBezTo>
                      <a:cubicBezTo>
                        <a:pt x="0" y="0"/>
                        <a:pt x="0" y="0"/>
                        <a:pt x="0" y="0"/>
                      </a:cubicBezTo>
                      <a:cubicBezTo>
                        <a:pt x="0" y="24"/>
                        <a:pt x="0" y="24"/>
                        <a:pt x="0" y="24"/>
                      </a:cubicBezTo>
                      <a:lnTo>
                        <a:pt x="461" y="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1218565" fontAlgn="base">
                    <a:spcBef>
                      <a:spcPct val="0"/>
                    </a:spcBef>
                    <a:spcAft>
                      <a:spcPct val="0"/>
                    </a:spcAft>
                  </a:pPr>
                  <a:endParaRPr sz="2135">
                    <a:solidFill>
                      <a:prstClr val="white">
                        <a:lumMod val="50000"/>
                      </a:prstClr>
                    </a:solidFill>
                    <a:latin typeface="微软雅黑" panose="020B0503020204020204" pitchFamily="34" charset="-122"/>
                    <a:ea typeface="微软雅黑" panose="020B0503020204020204" pitchFamily="34" charset="-122"/>
                  </a:endParaRPr>
                </a:p>
              </p:txBody>
            </p:sp>
            <p:sp>
              <p:nvSpPr>
                <p:cNvPr id="45" name="任意多边形: 形状 44"/>
                <p:cNvSpPr/>
                <p:nvPr/>
              </p:nvSpPr>
              <p:spPr bwMode="auto">
                <a:xfrm>
                  <a:off x="3277721" y="4006665"/>
                  <a:ext cx="358775" cy="315913"/>
                </a:xfrm>
                <a:custGeom>
                  <a:avLst/>
                  <a:gdLst>
                    <a:gd name="T0" fmla="*/ 43 w 159"/>
                    <a:gd name="T1" fmla="*/ 69 h 140"/>
                    <a:gd name="T2" fmla="*/ 34 w 159"/>
                    <a:gd name="T3" fmla="*/ 61 h 140"/>
                    <a:gd name="T4" fmla="*/ 24 w 159"/>
                    <a:gd name="T5" fmla="*/ 61 h 140"/>
                    <a:gd name="T6" fmla="*/ 7 w 159"/>
                    <a:gd name="T7" fmla="*/ 52 h 140"/>
                    <a:gd name="T8" fmla="*/ 0 w 159"/>
                    <a:gd name="T9" fmla="*/ 32 h 140"/>
                    <a:gd name="T10" fmla="*/ 10 w 159"/>
                    <a:gd name="T11" fmla="*/ 9 h 140"/>
                    <a:gd name="T12" fmla="*/ 34 w 159"/>
                    <a:gd name="T13" fmla="*/ 0 h 140"/>
                    <a:gd name="T14" fmla="*/ 61 w 159"/>
                    <a:gd name="T15" fmla="*/ 13 h 140"/>
                    <a:gd name="T16" fmla="*/ 72 w 159"/>
                    <a:gd name="T17" fmla="*/ 47 h 140"/>
                    <a:gd name="T18" fmla="*/ 42 w 159"/>
                    <a:gd name="T19" fmla="*/ 126 h 140"/>
                    <a:gd name="T20" fmla="*/ 23 w 159"/>
                    <a:gd name="T21" fmla="*/ 140 h 140"/>
                    <a:gd name="T22" fmla="*/ 13 w 159"/>
                    <a:gd name="T23" fmla="*/ 131 h 140"/>
                    <a:gd name="T24" fmla="*/ 18 w 159"/>
                    <a:gd name="T25" fmla="*/ 120 h 140"/>
                    <a:gd name="T26" fmla="*/ 36 w 159"/>
                    <a:gd name="T27" fmla="*/ 92 h 140"/>
                    <a:gd name="T28" fmla="*/ 43 w 159"/>
                    <a:gd name="T29" fmla="*/ 69 h 140"/>
                    <a:gd name="T30" fmla="*/ 130 w 159"/>
                    <a:gd name="T31" fmla="*/ 69 h 140"/>
                    <a:gd name="T32" fmla="*/ 121 w 159"/>
                    <a:gd name="T33" fmla="*/ 61 h 140"/>
                    <a:gd name="T34" fmla="*/ 112 w 159"/>
                    <a:gd name="T35" fmla="*/ 61 h 140"/>
                    <a:gd name="T36" fmla="*/ 94 w 159"/>
                    <a:gd name="T37" fmla="*/ 52 h 140"/>
                    <a:gd name="T38" fmla="*/ 87 w 159"/>
                    <a:gd name="T39" fmla="*/ 32 h 140"/>
                    <a:gd name="T40" fmla="*/ 96 w 159"/>
                    <a:gd name="T41" fmla="*/ 9 h 140"/>
                    <a:gd name="T42" fmla="*/ 120 w 159"/>
                    <a:gd name="T43" fmla="*/ 0 h 140"/>
                    <a:gd name="T44" fmla="*/ 148 w 159"/>
                    <a:gd name="T45" fmla="*/ 13 h 140"/>
                    <a:gd name="T46" fmla="*/ 159 w 159"/>
                    <a:gd name="T47" fmla="*/ 47 h 140"/>
                    <a:gd name="T48" fmla="*/ 129 w 159"/>
                    <a:gd name="T49" fmla="*/ 126 h 140"/>
                    <a:gd name="T50" fmla="*/ 109 w 159"/>
                    <a:gd name="T51" fmla="*/ 140 h 140"/>
                    <a:gd name="T52" fmla="*/ 100 w 159"/>
                    <a:gd name="T53" fmla="*/ 131 h 140"/>
                    <a:gd name="T54" fmla="*/ 106 w 159"/>
                    <a:gd name="T55" fmla="*/ 120 h 140"/>
                    <a:gd name="T56" fmla="*/ 122 w 159"/>
                    <a:gd name="T57" fmla="*/ 92 h 140"/>
                    <a:gd name="T58" fmla="*/ 130 w 159"/>
                    <a:gd name="T59" fmla="*/ 69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9" h="140">
                      <a:moveTo>
                        <a:pt x="43" y="69"/>
                      </a:moveTo>
                      <a:cubicBezTo>
                        <a:pt x="43" y="64"/>
                        <a:pt x="40" y="61"/>
                        <a:pt x="34" y="61"/>
                      </a:cubicBezTo>
                      <a:cubicBezTo>
                        <a:pt x="24" y="61"/>
                        <a:pt x="24" y="61"/>
                        <a:pt x="24" y="61"/>
                      </a:cubicBezTo>
                      <a:cubicBezTo>
                        <a:pt x="18" y="60"/>
                        <a:pt x="12" y="57"/>
                        <a:pt x="7" y="52"/>
                      </a:cubicBezTo>
                      <a:cubicBezTo>
                        <a:pt x="2" y="46"/>
                        <a:pt x="0" y="40"/>
                        <a:pt x="0" y="32"/>
                      </a:cubicBezTo>
                      <a:cubicBezTo>
                        <a:pt x="0" y="23"/>
                        <a:pt x="3" y="15"/>
                        <a:pt x="10" y="9"/>
                      </a:cubicBezTo>
                      <a:cubicBezTo>
                        <a:pt x="16" y="3"/>
                        <a:pt x="24" y="0"/>
                        <a:pt x="34" y="0"/>
                      </a:cubicBezTo>
                      <a:cubicBezTo>
                        <a:pt x="44" y="0"/>
                        <a:pt x="54" y="4"/>
                        <a:pt x="61" y="13"/>
                      </a:cubicBezTo>
                      <a:cubicBezTo>
                        <a:pt x="68" y="22"/>
                        <a:pt x="72" y="33"/>
                        <a:pt x="72" y="47"/>
                      </a:cubicBezTo>
                      <a:cubicBezTo>
                        <a:pt x="72" y="73"/>
                        <a:pt x="62" y="99"/>
                        <a:pt x="42" y="126"/>
                      </a:cubicBezTo>
                      <a:cubicBezTo>
                        <a:pt x="34" y="136"/>
                        <a:pt x="28" y="140"/>
                        <a:pt x="23" y="140"/>
                      </a:cubicBezTo>
                      <a:cubicBezTo>
                        <a:pt x="16" y="140"/>
                        <a:pt x="13" y="137"/>
                        <a:pt x="13" y="131"/>
                      </a:cubicBezTo>
                      <a:cubicBezTo>
                        <a:pt x="13" y="128"/>
                        <a:pt x="15" y="125"/>
                        <a:pt x="18" y="120"/>
                      </a:cubicBezTo>
                      <a:cubicBezTo>
                        <a:pt x="25" y="112"/>
                        <a:pt x="30" y="103"/>
                        <a:pt x="36" y="92"/>
                      </a:cubicBezTo>
                      <a:cubicBezTo>
                        <a:pt x="41" y="82"/>
                        <a:pt x="43" y="74"/>
                        <a:pt x="43" y="69"/>
                      </a:cubicBezTo>
                      <a:close/>
                      <a:moveTo>
                        <a:pt x="130" y="69"/>
                      </a:moveTo>
                      <a:cubicBezTo>
                        <a:pt x="130" y="64"/>
                        <a:pt x="127" y="61"/>
                        <a:pt x="121" y="61"/>
                      </a:cubicBezTo>
                      <a:cubicBezTo>
                        <a:pt x="112" y="61"/>
                        <a:pt x="112" y="61"/>
                        <a:pt x="112" y="61"/>
                      </a:cubicBezTo>
                      <a:cubicBezTo>
                        <a:pt x="105" y="60"/>
                        <a:pt x="99" y="57"/>
                        <a:pt x="94" y="52"/>
                      </a:cubicBezTo>
                      <a:cubicBezTo>
                        <a:pt x="89" y="46"/>
                        <a:pt x="87" y="40"/>
                        <a:pt x="87" y="32"/>
                      </a:cubicBezTo>
                      <a:cubicBezTo>
                        <a:pt x="87" y="23"/>
                        <a:pt x="90" y="15"/>
                        <a:pt x="96" y="9"/>
                      </a:cubicBezTo>
                      <a:cubicBezTo>
                        <a:pt x="103" y="3"/>
                        <a:pt x="111" y="0"/>
                        <a:pt x="120" y="0"/>
                      </a:cubicBezTo>
                      <a:cubicBezTo>
                        <a:pt x="132" y="0"/>
                        <a:pt x="141" y="4"/>
                        <a:pt x="148" y="13"/>
                      </a:cubicBezTo>
                      <a:cubicBezTo>
                        <a:pt x="155" y="22"/>
                        <a:pt x="159" y="33"/>
                        <a:pt x="159" y="47"/>
                      </a:cubicBezTo>
                      <a:cubicBezTo>
                        <a:pt x="159" y="73"/>
                        <a:pt x="149" y="99"/>
                        <a:pt x="129" y="126"/>
                      </a:cubicBezTo>
                      <a:cubicBezTo>
                        <a:pt x="121" y="136"/>
                        <a:pt x="115" y="140"/>
                        <a:pt x="109" y="140"/>
                      </a:cubicBezTo>
                      <a:cubicBezTo>
                        <a:pt x="103" y="140"/>
                        <a:pt x="100" y="137"/>
                        <a:pt x="100" y="131"/>
                      </a:cubicBezTo>
                      <a:cubicBezTo>
                        <a:pt x="100" y="128"/>
                        <a:pt x="102" y="125"/>
                        <a:pt x="106" y="120"/>
                      </a:cubicBezTo>
                      <a:cubicBezTo>
                        <a:pt x="112" y="112"/>
                        <a:pt x="117" y="103"/>
                        <a:pt x="122" y="92"/>
                      </a:cubicBezTo>
                      <a:cubicBezTo>
                        <a:pt x="127" y="82"/>
                        <a:pt x="130" y="74"/>
                        <a:pt x="130"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1218565" fontAlgn="base">
                    <a:spcBef>
                      <a:spcPct val="0"/>
                    </a:spcBef>
                    <a:spcAft>
                      <a:spcPct val="0"/>
                    </a:spcAft>
                  </a:pPr>
                  <a:endParaRPr sz="2135">
                    <a:solidFill>
                      <a:prstClr val="white">
                        <a:lumMod val="50000"/>
                      </a:prstClr>
                    </a:solidFill>
                    <a:latin typeface="微软雅黑" panose="020B0503020204020204" pitchFamily="34" charset="-122"/>
                    <a:ea typeface="微软雅黑" panose="020B0503020204020204" pitchFamily="34" charset="-122"/>
                  </a:endParaRPr>
                </a:p>
              </p:txBody>
            </p:sp>
            <p:sp>
              <p:nvSpPr>
                <p:cNvPr id="46" name="任意多边形: 形状 45"/>
                <p:cNvSpPr/>
                <p:nvPr/>
              </p:nvSpPr>
              <p:spPr bwMode="auto">
                <a:xfrm>
                  <a:off x="1983909" y="2663640"/>
                  <a:ext cx="355600" cy="317500"/>
                </a:xfrm>
                <a:custGeom>
                  <a:avLst/>
                  <a:gdLst>
                    <a:gd name="T0" fmla="*/ 115 w 158"/>
                    <a:gd name="T1" fmla="*/ 72 h 141"/>
                    <a:gd name="T2" fmla="*/ 124 w 158"/>
                    <a:gd name="T3" fmla="*/ 80 h 141"/>
                    <a:gd name="T4" fmla="*/ 134 w 158"/>
                    <a:gd name="T5" fmla="*/ 80 h 141"/>
                    <a:gd name="T6" fmla="*/ 151 w 158"/>
                    <a:gd name="T7" fmla="*/ 89 h 141"/>
                    <a:gd name="T8" fmla="*/ 158 w 158"/>
                    <a:gd name="T9" fmla="*/ 109 h 141"/>
                    <a:gd name="T10" fmla="*/ 149 w 158"/>
                    <a:gd name="T11" fmla="*/ 132 h 141"/>
                    <a:gd name="T12" fmla="*/ 125 w 158"/>
                    <a:gd name="T13" fmla="*/ 141 h 141"/>
                    <a:gd name="T14" fmla="*/ 98 w 158"/>
                    <a:gd name="T15" fmla="*/ 128 h 141"/>
                    <a:gd name="T16" fmla="*/ 87 w 158"/>
                    <a:gd name="T17" fmla="*/ 94 h 141"/>
                    <a:gd name="T18" fmla="*/ 117 w 158"/>
                    <a:gd name="T19" fmla="*/ 15 h 141"/>
                    <a:gd name="T20" fmla="*/ 136 w 158"/>
                    <a:gd name="T21" fmla="*/ 0 h 141"/>
                    <a:gd name="T22" fmla="*/ 145 w 158"/>
                    <a:gd name="T23" fmla="*/ 10 h 141"/>
                    <a:gd name="T24" fmla="*/ 140 w 158"/>
                    <a:gd name="T25" fmla="*/ 21 h 141"/>
                    <a:gd name="T26" fmla="*/ 123 w 158"/>
                    <a:gd name="T27" fmla="*/ 48 h 141"/>
                    <a:gd name="T28" fmla="*/ 115 w 158"/>
                    <a:gd name="T29" fmla="*/ 72 h 141"/>
                    <a:gd name="T30" fmla="*/ 28 w 158"/>
                    <a:gd name="T31" fmla="*/ 72 h 141"/>
                    <a:gd name="T32" fmla="*/ 37 w 158"/>
                    <a:gd name="T33" fmla="*/ 80 h 141"/>
                    <a:gd name="T34" fmla="*/ 47 w 158"/>
                    <a:gd name="T35" fmla="*/ 80 h 141"/>
                    <a:gd name="T36" fmla="*/ 64 w 158"/>
                    <a:gd name="T37" fmla="*/ 89 h 141"/>
                    <a:gd name="T38" fmla="*/ 72 w 158"/>
                    <a:gd name="T39" fmla="*/ 109 h 141"/>
                    <a:gd name="T40" fmla="*/ 62 w 158"/>
                    <a:gd name="T41" fmla="*/ 132 h 141"/>
                    <a:gd name="T42" fmla="*/ 38 w 158"/>
                    <a:gd name="T43" fmla="*/ 141 h 141"/>
                    <a:gd name="T44" fmla="*/ 10 w 158"/>
                    <a:gd name="T45" fmla="*/ 128 h 141"/>
                    <a:gd name="T46" fmla="*/ 0 w 158"/>
                    <a:gd name="T47" fmla="*/ 94 h 141"/>
                    <a:gd name="T48" fmla="*/ 30 w 158"/>
                    <a:gd name="T49" fmla="*/ 15 h 141"/>
                    <a:gd name="T50" fmla="*/ 49 w 158"/>
                    <a:gd name="T51" fmla="*/ 0 h 141"/>
                    <a:gd name="T52" fmla="*/ 58 w 158"/>
                    <a:gd name="T53" fmla="*/ 10 h 141"/>
                    <a:gd name="T54" fmla="*/ 53 w 158"/>
                    <a:gd name="T55" fmla="*/ 21 h 141"/>
                    <a:gd name="T56" fmla="*/ 36 w 158"/>
                    <a:gd name="T57" fmla="*/ 48 h 141"/>
                    <a:gd name="T58" fmla="*/ 28 w 158"/>
                    <a:gd name="T59" fmla="*/ 72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8" h="141">
                      <a:moveTo>
                        <a:pt x="115" y="72"/>
                      </a:moveTo>
                      <a:cubicBezTo>
                        <a:pt x="115" y="77"/>
                        <a:pt x="118" y="80"/>
                        <a:pt x="124" y="80"/>
                      </a:cubicBezTo>
                      <a:cubicBezTo>
                        <a:pt x="134" y="80"/>
                        <a:pt x="134" y="80"/>
                        <a:pt x="134" y="80"/>
                      </a:cubicBezTo>
                      <a:cubicBezTo>
                        <a:pt x="140" y="80"/>
                        <a:pt x="146" y="83"/>
                        <a:pt x="151" y="89"/>
                      </a:cubicBezTo>
                      <a:cubicBezTo>
                        <a:pt x="156" y="95"/>
                        <a:pt x="158" y="101"/>
                        <a:pt x="158" y="109"/>
                      </a:cubicBezTo>
                      <a:cubicBezTo>
                        <a:pt x="158" y="118"/>
                        <a:pt x="155" y="126"/>
                        <a:pt x="149" y="132"/>
                      </a:cubicBezTo>
                      <a:cubicBezTo>
                        <a:pt x="142" y="138"/>
                        <a:pt x="134" y="141"/>
                        <a:pt x="125" y="141"/>
                      </a:cubicBezTo>
                      <a:cubicBezTo>
                        <a:pt x="114" y="141"/>
                        <a:pt x="105" y="137"/>
                        <a:pt x="98" y="128"/>
                      </a:cubicBezTo>
                      <a:cubicBezTo>
                        <a:pt x="90" y="119"/>
                        <a:pt x="87" y="108"/>
                        <a:pt x="87" y="94"/>
                      </a:cubicBezTo>
                      <a:cubicBezTo>
                        <a:pt x="87" y="68"/>
                        <a:pt x="97" y="42"/>
                        <a:pt x="117" y="15"/>
                      </a:cubicBezTo>
                      <a:cubicBezTo>
                        <a:pt x="124" y="5"/>
                        <a:pt x="130" y="0"/>
                        <a:pt x="136" y="0"/>
                      </a:cubicBezTo>
                      <a:cubicBezTo>
                        <a:pt x="142" y="0"/>
                        <a:pt x="145" y="4"/>
                        <a:pt x="145" y="10"/>
                      </a:cubicBezTo>
                      <a:cubicBezTo>
                        <a:pt x="145" y="13"/>
                        <a:pt x="144" y="16"/>
                        <a:pt x="140" y="21"/>
                      </a:cubicBezTo>
                      <a:cubicBezTo>
                        <a:pt x="134" y="29"/>
                        <a:pt x="128" y="38"/>
                        <a:pt x="123" y="48"/>
                      </a:cubicBezTo>
                      <a:cubicBezTo>
                        <a:pt x="118" y="59"/>
                        <a:pt x="115" y="67"/>
                        <a:pt x="115" y="72"/>
                      </a:cubicBezTo>
                      <a:close/>
                      <a:moveTo>
                        <a:pt x="28" y="72"/>
                      </a:moveTo>
                      <a:cubicBezTo>
                        <a:pt x="28" y="77"/>
                        <a:pt x="31" y="80"/>
                        <a:pt x="37" y="80"/>
                      </a:cubicBezTo>
                      <a:cubicBezTo>
                        <a:pt x="47" y="80"/>
                        <a:pt x="47" y="80"/>
                        <a:pt x="47" y="80"/>
                      </a:cubicBezTo>
                      <a:cubicBezTo>
                        <a:pt x="53" y="80"/>
                        <a:pt x="59" y="83"/>
                        <a:pt x="64" y="89"/>
                      </a:cubicBezTo>
                      <a:cubicBezTo>
                        <a:pt x="69" y="95"/>
                        <a:pt x="72" y="101"/>
                        <a:pt x="72" y="109"/>
                      </a:cubicBezTo>
                      <a:cubicBezTo>
                        <a:pt x="72" y="118"/>
                        <a:pt x="68" y="126"/>
                        <a:pt x="62" y="132"/>
                      </a:cubicBezTo>
                      <a:cubicBezTo>
                        <a:pt x="56" y="138"/>
                        <a:pt x="48" y="141"/>
                        <a:pt x="38" y="141"/>
                      </a:cubicBezTo>
                      <a:cubicBezTo>
                        <a:pt x="27" y="141"/>
                        <a:pt x="18" y="137"/>
                        <a:pt x="10" y="128"/>
                      </a:cubicBezTo>
                      <a:cubicBezTo>
                        <a:pt x="3" y="119"/>
                        <a:pt x="0" y="108"/>
                        <a:pt x="0" y="94"/>
                      </a:cubicBezTo>
                      <a:cubicBezTo>
                        <a:pt x="0" y="68"/>
                        <a:pt x="10" y="42"/>
                        <a:pt x="30" y="15"/>
                      </a:cubicBezTo>
                      <a:cubicBezTo>
                        <a:pt x="37" y="5"/>
                        <a:pt x="44" y="0"/>
                        <a:pt x="49" y="0"/>
                      </a:cubicBezTo>
                      <a:cubicBezTo>
                        <a:pt x="55" y="0"/>
                        <a:pt x="58" y="4"/>
                        <a:pt x="58" y="10"/>
                      </a:cubicBezTo>
                      <a:cubicBezTo>
                        <a:pt x="58" y="13"/>
                        <a:pt x="56" y="16"/>
                        <a:pt x="53" y="21"/>
                      </a:cubicBezTo>
                      <a:cubicBezTo>
                        <a:pt x="47" y="29"/>
                        <a:pt x="41" y="38"/>
                        <a:pt x="36" y="48"/>
                      </a:cubicBezTo>
                      <a:cubicBezTo>
                        <a:pt x="31" y="59"/>
                        <a:pt x="28" y="67"/>
                        <a:pt x="28" y="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1218565" fontAlgn="base">
                    <a:spcBef>
                      <a:spcPct val="0"/>
                    </a:spcBef>
                    <a:spcAft>
                      <a:spcPct val="0"/>
                    </a:spcAft>
                  </a:pPr>
                  <a:endParaRPr sz="2135">
                    <a:solidFill>
                      <a:prstClr val="white">
                        <a:lumMod val="50000"/>
                      </a:prstClr>
                    </a:solidFill>
                    <a:latin typeface="微软雅黑" panose="020B0503020204020204" pitchFamily="34" charset="-122"/>
                    <a:ea typeface="微软雅黑" panose="020B0503020204020204" pitchFamily="34" charset="-122"/>
                  </a:endParaRPr>
                </a:p>
              </p:txBody>
            </p:sp>
          </p:grpSp>
          <p:grpSp>
            <p:nvGrpSpPr>
              <p:cNvPr id="28" name="组合 27"/>
              <p:cNvGrpSpPr>
                <a:grpSpLocks noChangeAspect="1"/>
              </p:cNvGrpSpPr>
              <p:nvPr/>
            </p:nvGrpSpPr>
            <p:grpSpPr>
              <a:xfrm>
                <a:off x="3390079" y="1686422"/>
                <a:ext cx="2515318" cy="2520000"/>
                <a:chOff x="4052421" y="2654115"/>
                <a:chExt cx="1704976" cy="1708150"/>
              </a:xfrm>
              <a:solidFill>
                <a:schemeClr val="accent2"/>
              </a:solidFill>
            </p:grpSpPr>
            <p:sp>
              <p:nvSpPr>
                <p:cNvPr id="39" name="任意多边形: 形状 38"/>
                <p:cNvSpPr/>
                <p:nvPr/>
              </p:nvSpPr>
              <p:spPr bwMode="auto">
                <a:xfrm>
                  <a:off x="4052421" y="2735078"/>
                  <a:ext cx="471488" cy="1528763"/>
                </a:xfrm>
                <a:custGeom>
                  <a:avLst/>
                  <a:gdLst>
                    <a:gd name="T0" fmla="*/ 25 w 209"/>
                    <a:gd name="T1" fmla="*/ 340 h 679"/>
                    <a:gd name="T2" fmla="*/ 209 w 209"/>
                    <a:gd name="T3" fmla="*/ 29 h 679"/>
                    <a:gd name="T4" fmla="*/ 209 w 209"/>
                    <a:gd name="T5" fmla="*/ 0 h 679"/>
                    <a:gd name="T6" fmla="*/ 0 w 209"/>
                    <a:gd name="T7" fmla="*/ 340 h 679"/>
                    <a:gd name="T8" fmla="*/ 209 w 209"/>
                    <a:gd name="T9" fmla="*/ 679 h 679"/>
                    <a:gd name="T10" fmla="*/ 209 w 209"/>
                    <a:gd name="T11" fmla="*/ 651 h 679"/>
                    <a:gd name="T12" fmla="*/ 25 w 209"/>
                    <a:gd name="T13" fmla="*/ 340 h 679"/>
                  </a:gdLst>
                  <a:ahLst/>
                  <a:cxnLst>
                    <a:cxn ang="0">
                      <a:pos x="T0" y="T1"/>
                    </a:cxn>
                    <a:cxn ang="0">
                      <a:pos x="T2" y="T3"/>
                    </a:cxn>
                    <a:cxn ang="0">
                      <a:pos x="T4" y="T5"/>
                    </a:cxn>
                    <a:cxn ang="0">
                      <a:pos x="T6" y="T7"/>
                    </a:cxn>
                    <a:cxn ang="0">
                      <a:pos x="T8" y="T9"/>
                    </a:cxn>
                    <a:cxn ang="0">
                      <a:pos x="T10" y="T11"/>
                    </a:cxn>
                    <a:cxn ang="0">
                      <a:pos x="T12" y="T13"/>
                    </a:cxn>
                  </a:cxnLst>
                  <a:rect l="0" t="0" r="r" b="b"/>
                  <a:pathLst>
                    <a:path w="209" h="679">
                      <a:moveTo>
                        <a:pt x="25" y="340"/>
                      </a:moveTo>
                      <a:cubicBezTo>
                        <a:pt x="25" y="206"/>
                        <a:pt x="97" y="89"/>
                        <a:pt x="209" y="29"/>
                      </a:cubicBezTo>
                      <a:cubicBezTo>
                        <a:pt x="209" y="0"/>
                        <a:pt x="209" y="0"/>
                        <a:pt x="209" y="0"/>
                      </a:cubicBezTo>
                      <a:cubicBezTo>
                        <a:pt x="85" y="63"/>
                        <a:pt x="0" y="192"/>
                        <a:pt x="0" y="340"/>
                      </a:cubicBezTo>
                      <a:cubicBezTo>
                        <a:pt x="0" y="488"/>
                        <a:pt x="85" y="617"/>
                        <a:pt x="209" y="679"/>
                      </a:cubicBezTo>
                      <a:cubicBezTo>
                        <a:pt x="209" y="651"/>
                        <a:pt x="209" y="651"/>
                        <a:pt x="209" y="651"/>
                      </a:cubicBezTo>
                      <a:cubicBezTo>
                        <a:pt x="97" y="590"/>
                        <a:pt x="25" y="474"/>
                        <a:pt x="25" y="3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1218565" fontAlgn="base">
                    <a:spcBef>
                      <a:spcPct val="0"/>
                    </a:spcBef>
                    <a:spcAft>
                      <a:spcPct val="0"/>
                    </a:spcAft>
                  </a:pPr>
                  <a:endParaRPr sz="2135">
                    <a:solidFill>
                      <a:prstClr val="white">
                        <a:lumMod val="50000"/>
                      </a:prstClr>
                    </a:solidFill>
                    <a:latin typeface="微软雅黑" panose="020B0503020204020204" pitchFamily="34" charset="-122"/>
                    <a:ea typeface="微软雅黑" panose="020B0503020204020204" pitchFamily="34" charset="-122"/>
                  </a:endParaRPr>
                </a:p>
              </p:txBody>
            </p:sp>
            <p:sp>
              <p:nvSpPr>
                <p:cNvPr id="40" name="任意多边形: 形状 39"/>
                <p:cNvSpPr/>
                <p:nvPr/>
              </p:nvSpPr>
              <p:spPr bwMode="auto">
                <a:xfrm>
                  <a:off x="5270034" y="2728728"/>
                  <a:ext cx="487363" cy="1544638"/>
                </a:xfrm>
                <a:custGeom>
                  <a:avLst/>
                  <a:gdLst>
                    <a:gd name="T0" fmla="*/ 216 w 216"/>
                    <a:gd name="T1" fmla="*/ 343 h 686"/>
                    <a:gd name="T2" fmla="*/ 0 w 216"/>
                    <a:gd name="T3" fmla="*/ 0 h 686"/>
                    <a:gd name="T4" fmla="*/ 0 w 216"/>
                    <a:gd name="T5" fmla="*/ 28 h 686"/>
                    <a:gd name="T6" fmla="*/ 191 w 216"/>
                    <a:gd name="T7" fmla="*/ 343 h 686"/>
                    <a:gd name="T8" fmla="*/ 0 w 216"/>
                    <a:gd name="T9" fmla="*/ 657 h 686"/>
                    <a:gd name="T10" fmla="*/ 0 w 216"/>
                    <a:gd name="T11" fmla="*/ 686 h 686"/>
                    <a:gd name="T12" fmla="*/ 216 w 216"/>
                    <a:gd name="T13" fmla="*/ 343 h 686"/>
                  </a:gdLst>
                  <a:ahLst/>
                  <a:cxnLst>
                    <a:cxn ang="0">
                      <a:pos x="T0" y="T1"/>
                    </a:cxn>
                    <a:cxn ang="0">
                      <a:pos x="T2" y="T3"/>
                    </a:cxn>
                    <a:cxn ang="0">
                      <a:pos x="T4" y="T5"/>
                    </a:cxn>
                    <a:cxn ang="0">
                      <a:pos x="T6" y="T7"/>
                    </a:cxn>
                    <a:cxn ang="0">
                      <a:pos x="T8" y="T9"/>
                    </a:cxn>
                    <a:cxn ang="0">
                      <a:pos x="T10" y="T11"/>
                    </a:cxn>
                    <a:cxn ang="0">
                      <a:pos x="T12" y="T13"/>
                    </a:cxn>
                  </a:cxnLst>
                  <a:rect l="0" t="0" r="r" b="b"/>
                  <a:pathLst>
                    <a:path w="216" h="686">
                      <a:moveTo>
                        <a:pt x="216" y="343"/>
                      </a:moveTo>
                      <a:cubicBezTo>
                        <a:pt x="216" y="192"/>
                        <a:pt x="128" y="62"/>
                        <a:pt x="0" y="0"/>
                      </a:cubicBezTo>
                      <a:cubicBezTo>
                        <a:pt x="0" y="28"/>
                        <a:pt x="0" y="28"/>
                        <a:pt x="0" y="28"/>
                      </a:cubicBezTo>
                      <a:cubicBezTo>
                        <a:pt x="116" y="88"/>
                        <a:pt x="191" y="206"/>
                        <a:pt x="191" y="343"/>
                      </a:cubicBezTo>
                      <a:cubicBezTo>
                        <a:pt x="191" y="479"/>
                        <a:pt x="116" y="598"/>
                        <a:pt x="0" y="657"/>
                      </a:cubicBezTo>
                      <a:cubicBezTo>
                        <a:pt x="0" y="686"/>
                        <a:pt x="0" y="686"/>
                        <a:pt x="0" y="686"/>
                      </a:cubicBezTo>
                      <a:cubicBezTo>
                        <a:pt x="128" y="624"/>
                        <a:pt x="216" y="494"/>
                        <a:pt x="216"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1218565" fontAlgn="base">
                    <a:spcBef>
                      <a:spcPct val="0"/>
                    </a:spcBef>
                    <a:spcAft>
                      <a:spcPct val="0"/>
                    </a:spcAft>
                  </a:pPr>
                  <a:endParaRPr sz="2135">
                    <a:solidFill>
                      <a:prstClr val="white">
                        <a:lumMod val="50000"/>
                      </a:prstClr>
                    </a:solidFill>
                    <a:latin typeface="微软雅黑" panose="020B0503020204020204" pitchFamily="34" charset="-122"/>
                    <a:ea typeface="微软雅黑" panose="020B0503020204020204" pitchFamily="34" charset="-122"/>
                  </a:endParaRPr>
                </a:p>
              </p:txBody>
            </p:sp>
            <p:sp>
              <p:nvSpPr>
                <p:cNvPr id="41" name="任意多边形: 形状 40"/>
                <p:cNvSpPr/>
                <p:nvPr/>
              </p:nvSpPr>
              <p:spPr bwMode="auto">
                <a:xfrm>
                  <a:off x="4665196" y="4057465"/>
                  <a:ext cx="463550" cy="304800"/>
                </a:xfrm>
                <a:custGeom>
                  <a:avLst/>
                  <a:gdLst>
                    <a:gd name="T0" fmla="*/ 0 w 206"/>
                    <a:gd name="T1" fmla="*/ 43 h 136"/>
                    <a:gd name="T2" fmla="*/ 43 w 206"/>
                    <a:gd name="T3" fmla="*/ 0 h 136"/>
                    <a:gd name="T4" fmla="*/ 88 w 206"/>
                    <a:gd name="T5" fmla="*/ 49 h 136"/>
                    <a:gd name="T6" fmla="*/ 21 w 206"/>
                    <a:gd name="T7" fmla="*/ 136 h 136"/>
                    <a:gd name="T8" fmla="*/ 16 w 206"/>
                    <a:gd name="T9" fmla="*/ 128 h 136"/>
                    <a:gd name="T10" fmla="*/ 65 w 206"/>
                    <a:gd name="T11" fmla="*/ 78 h 136"/>
                    <a:gd name="T12" fmla="*/ 40 w 206"/>
                    <a:gd name="T13" fmla="*/ 87 h 136"/>
                    <a:gd name="T14" fmla="*/ 0 w 206"/>
                    <a:gd name="T15" fmla="*/ 43 h 136"/>
                    <a:gd name="T16" fmla="*/ 118 w 206"/>
                    <a:gd name="T17" fmla="*/ 43 h 136"/>
                    <a:gd name="T18" fmla="*/ 161 w 206"/>
                    <a:gd name="T19" fmla="*/ 0 h 136"/>
                    <a:gd name="T20" fmla="*/ 206 w 206"/>
                    <a:gd name="T21" fmla="*/ 49 h 136"/>
                    <a:gd name="T22" fmla="*/ 140 w 206"/>
                    <a:gd name="T23" fmla="*/ 136 h 136"/>
                    <a:gd name="T24" fmla="*/ 135 w 206"/>
                    <a:gd name="T25" fmla="*/ 128 h 136"/>
                    <a:gd name="T26" fmla="*/ 183 w 206"/>
                    <a:gd name="T27" fmla="*/ 78 h 136"/>
                    <a:gd name="T28" fmla="*/ 158 w 206"/>
                    <a:gd name="T29" fmla="*/ 87 h 136"/>
                    <a:gd name="T30" fmla="*/ 118 w 206"/>
                    <a:gd name="T31" fmla="*/ 4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6" h="136">
                      <a:moveTo>
                        <a:pt x="0" y="43"/>
                      </a:moveTo>
                      <a:cubicBezTo>
                        <a:pt x="0" y="15"/>
                        <a:pt x="25" y="0"/>
                        <a:pt x="43" y="0"/>
                      </a:cubicBezTo>
                      <a:cubicBezTo>
                        <a:pt x="61" y="0"/>
                        <a:pt x="88" y="17"/>
                        <a:pt x="88" y="49"/>
                      </a:cubicBezTo>
                      <a:cubicBezTo>
                        <a:pt x="88" y="98"/>
                        <a:pt x="49" y="133"/>
                        <a:pt x="21" y="136"/>
                      </a:cubicBezTo>
                      <a:cubicBezTo>
                        <a:pt x="19" y="133"/>
                        <a:pt x="16" y="128"/>
                        <a:pt x="16" y="128"/>
                      </a:cubicBezTo>
                      <a:cubicBezTo>
                        <a:pt x="29" y="123"/>
                        <a:pt x="63" y="99"/>
                        <a:pt x="65" y="78"/>
                      </a:cubicBezTo>
                      <a:cubicBezTo>
                        <a:pt x="55" y="84"/>
                        <a:pt x="51" y="87"/>
                        <a:pt x="40" y="87"/>
                      </a:cubicBezTo>
                      <a:cubicBezTo>
                        <a:pt x="16" y="87"/>
                        <a:pt x="0" y="65"/>
                        <a:pt x="0" y="43"/>
                      </a:cubicBezTo>
                      <a:close/>
                      <a:moveTo>
                        <a:pt x="118" y="43"/>
                      </a:moveTo>
                      <a:cubicBezTo>
                        <a:pt x="118" y="15"/>
                        <a:pt x="144" y="0"/>
                        <a:pt x="161" y="0"/>
                      </a:cubicBezTo>
                      <a:cubicBezTo>
                        <a:pt x="179" y="0"/>
                        <a:pt x="206" y="17"/>
                        <a:pt x="206" y="49"/>
                      </a:cubicBezTo>
                      <a:cubicBezTo>
                        <a:pt x="206" y="98"/>
                        <a:pt x="167" y="133"/>
                        <a:pt x="140" y="136"/>
                      </a:cubicBezTo>
                      <a:cubicBezTo>
                        <a:pt x="138" y="133"/>
                        <a:pt x="135" y="128"/>
                        <a:pt x="135" y="128"/>
                      </a:cubicBezTo>
                      <a:cubicBezTo>
                        <a:pt x="147" y="123"/>
                        <a:pt x="181" y="99"/>
                        <a:pt x="183" y="78"/>
                      </a:cubicBezTo>
                      <a:cubicBezTo>
                        <a:pt x="174" y="84"/>
                        <a:pt x="170" y="87"/>
                        <a:pt x="158" y="87"/>
                      </a:cubicBezTo>
                      <a:cubicBezTo>
                        <a:pt x="135" y="87"/>
                        <a:pt x="118" y="65"/>
                        <a:pt x="118"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1218565" fontAlgn="base">
                    <a:spcBef>
                      <a:spcPct val="0"/>
                    </a:spcBef>
                    <a:spcAft>
                      <a:spcPct val="0"/>
                    </a:spcAft>
                  </a:pPr>
                  <a:endParaRPr sz="2135">
                    <a:solidFill>
                      <a:prstClr val="white">
                        <a:lumMod val="50000"/>
                      </a:prstClr>
                    </a:solidFill>
                    <a:latin typeface="微软雅黑" panose="020B0503020204020204" pitchFamily="34" charset="-122"/>
                    <a:ea typeface="微软雅黑" panose="020B0503020204020204" pitchFamily="34" charset="-122"/>
                  </a:endParaRPr>
                </a:p>
              </p:txBody>
            </p:sp>
            <p:sp>
              <p:nvSpPr>
                <p:cNvPr id="42" name="任意多边形: 形状 41"/>
                <p:cNvSpPr/>
                <p:nvPr/>
              </p:nvSpPr>
              <p:spPr bwMode="auto">
                <a:xfrm>
                  <a:off x="4665196" y="2654115"/>
                  <a:ext cx="463550" cy="307975"/>
                </a:xfrm>
                <a:custGeom>
                  <a:avLst/>
                  <a:gdLst>
                    <a:gd name="T0" fmla="*/ 206 w 206"/>
                    <a:gd name="T1" fmla="*/ 94 h 137"/>
                    <a:gd name="T2" fmla="*/ 163 w 206"/>
                    <a:gd name="T3" fmla="*/ 137 h 137"/>
                    <a:gd name="T4" fmla="*/ 118 w 206"/>
                    <a:gd name="T5" fmla="*/ 88 h 137"/>
                    <a:gd name="T6" fmla="*/ 185 w 206"/>
                    <a:gd name="T7" fmla="*/ 0 h 137"/>
                    <a:gd name="T8" fmla="*/ 190 w 206"/>
                    <a:gd name="T9" fmla="*/ 9 h 137"/>
                    <a:gd name="T10" fmla="*/ 141 w 206"/>
                    <a:gd name="T11" fmla="*/ 59 h 137"/>
                    <a:gd name="T12" fmla="*/ 166 w 206"/>
                    <a:gd name="T13" fmla="*/ 50 h 137"/>
                    <a:gd name="T14" fmla="*/ 206 w 206"/>
                    <a:gd name="T15" fmla="*/ 94 h 137"/>
                    <a:gd name="T16" fmla="*/ 88 w 206"/>
                    <a:gd name="T17" fmla="*/ 94 h 137"/>
                    <a:gd name="T18" fmla="*/ 45 w 206"/>
                    <a:gd name="T19" fmla="*/ 137 h 137"/>
                    <a:gd name="T20" fmla="*/ 0 w 206"/>
                    <a:gd name="T21" fmla="*/ 88 h 137"/>
                    <a:gd name="T22" fmla="*/ 67 w 206"/>
                    <a:gd name="T23" fmla="*/ 0 h 137"/>
                    <a:gd name="T24" fmla="*/ 71 w 206"/>
                    <a:gd name="T25" fmla="*/ 9 h 137"/>
                    <a:gd name="T26" fmla="*/ 23 w 206"/>
                    <a:gd name="T27" fmla="*/ 59 h 137"/>
                    <a:gd name="T28" fmla="*/ 48 w 206"/>
                    <a:gd name="T29" fmla="*/ 50 h 137"/>
                    <a:gd name="T30" fmla="*/ 88 w 206"/>
                    <a:gd name="T31" fmla="*/ 94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6" h="137">
                      <a:moveTo>
                        <a:pt x="206" y="94"/>
                      </a:moveTo>
                      <a:cubicBezTo>
                        <a:pt x="206" y="122"/>
                        <a:pt x="181" y="137"/>
                        <a:pt x="163" y="137"/>
                      </a:cubicBezTo>
                      <a:cubicBezTo>
                        <a:pt x="145" y="137"/>
                        <a:pt x="118" y="119"/>
                        <a:pt x="118" y="88"/>
                      </a:cubicBezTo>
                      <a:cubicBezTo>
                        <a:pt x="118" y="39"/>
                        <a:pt x="157" y="4"/>
                        <a:pt x="185" y="0"/>
                      </a:cubicBezTo>
                      <a:cubicBezTo>
                        <a:pt x="187" y="4"/>
                        <a:pt x="190" y="9"/>
                        <a:pt x="190" y="9"/>
                      </a:cubicBezTo>
                      <a:cubicBezTo>
                        <a:pt x="177" y="14"/>
                        <a:pt x="143" y="38"/>
                        <a:pt x="141" y="59"/>
                      </a:cubicBezTo>
                      <a:cubicBezTo>
                        <a:pt x="151" y="53"/>
                        <a:pt x="155" y="50"/>
                        <a:pt x="166" y="50"/>
                      </a:cubicBezTo>
                      <a:cubicBezTo>
                        <a:pt x="190" y="50"/>
                        <a:pt x="206" y="72"/>
                        <a:pt x="206" y="94"/>
                      </a:cubicBezTo>
                      <a:close/>
                      <a:moveTo>
                        <a:pt x="88" y="94"/>
                      </a:moveTo>
                      <a:cubicBezTo>
                        <a:pt x="88" y="122"/>
                        <a:pt x="62" y="137"/>
                        <a:pt x="45" y="137"/>
                      </a:cubicBezTo>
                      <a:cubicBezTo>
                        <a:pt x="27" y="137"/>
                        <a:pt x="0" y="119"/>
                        <a:pt x="0" y="88"/>
                      </a:cubicBezTo>
                      <a:cubicBezTo>
                        <a:pt x="0" y="39"/>
                        <a:pt x="39" y="4"/>
                        <a:pt x="67" y="0"/>
                      </a:cubicBezTo>
                      <a:cubicBezTo>
                        <a:pt x="69" y="4"/>
                        <a:pt x="71" y="9"/>
                        <a:pt x="71" y="9"/>
                      </a:cubicBezTo>
                      <a:cubicBezTo>
                        <a:pt x="59" y="14"/>
                        <a:pt x="25" y="38"/>
                        <a:pt x="23" y="59"/>
                      </a:cubicBezTo>
                      <a:cubicBezTo>
                        <a:pt x="32" y="53"/>
                        <a:pt x="36" y="50"/>
                        <a:pt x="48" y="50"/>
                      </a:cubicBezTo>
                      <a:cubicBezTo>
                        <a:pt x="71" y="50"/>
                        <a:pt x="88" y="72"/>
                        <a:pt x="88" y="9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1218565" fontAlgn="base">
                    <a:spcBef>
                      <a:spcPct val="0"/>
                    </a:spcBef>
                    <a:spcAft>
                      <a:spcPct val="0"/>
                    </a:spcAft>
                  </a:pPr>
                  <a:endParaRPr sz="2135">
                    <a:solidFill>
                      <a:prstClr val="white">
                        <a:lumMod val="50000"/>
                      </a:prstClr>
                    </a:solidFill>
                    <a:latin typeface="微软雅黑" panose="020B0503020204020204" pitchFamily="34" charset="-122"/>
                    <a:ea typeface="微软雅黑" panose="020B0503020204020204" pitchFamily="34" charset="-122"/>
                  </a:endParaRPr>
                </a:p>
              </p:txBody>
            </p:sp>
          </p:grpSp>
          <p:grpSp>
            <p:nvGrpSpPr>
              <p:cNvPr id="29" name="组合 28"/>
              <p:cNvGrpSpPr>
                <a:grpSpLocks noChangeAspect="1"/>
              </p:cNvGrpSpPr>
              <p:nvPr/>
            </p:nvGrpSpPr>
            <p:grpSpPr>
              <a:xfrm>
                <a:off x="6311765" y="1717593"/>
                <a:ext cx="2529257" cy="2520000"/>
                <a:chOff x="6281271" y="2603315"/>
                <a:chExt cx="1735138" cy="1728788"/>
              </a:xfrm>
              <a:solidFill>
                <a:schemeClr val="accent3"/>
              </a:solidFill>
            </p:grpSpPr>
            <p:sp>
              <p:nvSpPr>
                <p:cNvPr id="35" name="任意多边形: 形状 34"/>
                <p:cNvSpPr/>
                <p:nvPr/>
              </p:nvSpPr>
              <p:spPr bwMode="auto">
                <a:xfrm>
                  <a:off x="6306671" y="3062103"/>
                  <a:ext cx="1214438" cy="1270000"/>
                </a:xfrm>
                <a:custGeom>
                  <a:avLst/>
                  <a:gdLst>
                    <a:gd name="T0" fmla="*/ 71 w 540"/>
                    <a:gd name="T1" fmla="*/ 536 h 564"/>
                    <a:gd name="T2" fmla="*/ 24 w 540"/>
                    <a:gd name="T3" fmla="*/ 488 h 564"/>
                    <a:gd name="T4" fmla="*/ 24 w 540"/>
                    <a:gd name="T5" fmla="*/ 0 h 564"/>
                    <a:gd name="T6" fmla="*/ 0 w 540"/>
                    <a:gd name="T7" fmla="*/ 0 h 564"/>
                    <a:gd name="T8" fmla="*/ 0 w 540"/>
                    <a:gd name="T9" fmla="*/ 489 h 564"/>
                    <a:gd name="T10" fmla="*/ 72 w 540"/>
                    <a:gd name="T11" fmla="*/ 564 h 564"/>
                    <a:gd name="T12" fmla="*/ 540 w 540"/>
                    <a:gd name="T13" fmla="*/ 564 h 564"/>
                    <a:gd name="T14" fmla="*/ 540 w 540"/>
                    <a:gd name="T15" fmla="*/ 536 h 564"/>
                    <a:gd name="T16" fmla="*/ 71 w 540"/>
                    <a:gd name="T17" fmla="*/ 536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0" h="564">
                      <a:moveTo>
                        <a:pt x="71" y="536"/>
                      </a:moveTo>
                      <a:cubicBezTo>
                        <a:pt x="44" y="536"/>
                        <a:pt x="24" y="515"/>
                        <a:pt x="24" y="488"/>
                      </a:cubicBezTo>
                      <a:cubicBezTo>
                        <a:pt x="24" y="0"/>
                        <a:pt x="24" y="0"/>
                        <a:pt x="24" y="0"/>
                      </a:cubicBezTo>
                      <a:cubicBezTo>
                        <a:pt x="0" y="0"/>
                        <a:pt x="0" y="0"/>
                        <a:pt x="0" y="0"/>
                      </a:cubicBezTo>
                      <a:cubicBezTo>
                        <a:pt x="0" y="489"/>
                        <a:pt x="0" y="489"/>
                        <a:pt x="0" y="489"/>
                      </a:cubicBezTo>
                      <a:cubicBezTo>
                        <a:pt x="0" y="529"/>
                        <a:pt x="32" y="564"/>
                        <a:pt x="72" y="564"/>
                      </a:cubicBezTo>
                      <a:cubicBezTo>
                        <a:pt x="540" y="564"/>
                        <a:pt x="540" y="564"/>
                        <a:pt x="540" y="564"/>
                      </a:cubicBezTo>
                      <a:cubicBezTo>
                        <a:pt x="540" y="536"/>
                        <a:pt x="540" y="536"/>
                        <a:pt x="540" y="536"/>
                      </a:cubicBezTo>
                      <a:lnTo>
                        <a:pt x="71" y="5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1218565" fontAlgn="base">
                    <a:spcBef>
                      <a:spcPct val="0"/>
                    </a:spcBef>
                    <a:spcAft>
                      <a:spcPct val="0"/>
                    </a:spcAft>
                  </a:pPr>
                  <a:endParaRPr sz="2135">
                    <a:solidFill>
                      <a:prstClr val="white">
                        <a:lumMod val="50000"/>
                      </a:prstClr>
                    </a:solidFill>
                    <a:latin typeface="微软雅黑" panose="020B0503020204020204" pitchFamily="34" charset="-122"/>
                    <a:ea typeface="微软雅黑" panose="020B0503020204020204" pitchFamily="34" charset="-122"/>
                  </a:endParaRPr>
                </a:p>
              </p:txBody>
            </p:sp>
            <p:sp>
              <p:nvSpPr>
                <p:cNvPr id="36" name="任意多边形: 形状 35"/>
                <p:cNvSpPr/>
                <p:nvPr/>
              </p:nvSpPr>
              <p:spPr bwMode="auto">
                <a:xfrm>
                  <a:off x="6755934" y="2674753"/>
                  <a:ext cx="1206500" cy="1243013"/>
                </a:xfrm>
                <a:custGeom>
                  <a:avLst/>
                  <a:gdLst>
                    <a:gd name="T0" fmla="*/ 461 w 536"/>
                    <a:gd name="T1" fmla="*/ 24 h 552"/>
                    <a:gd name="T2" fmla="*/ 508 w 536"/>
                    <a:gd name="T3" fmla="*/ 70 h 552"/>
                    <a:gd name="T4" fmla="*/ 508 w 536"/>
                    <a:gd name="T5" fmla="*/ 552 h 552"/>
                    <a:gd name="T6" fmla="*/ 536 w 536"/>
                    <a:gd name="T7" fmla="*/ 552 h 552"/>
                    <a:gd name="T8" fmla="*/ 536 w 536"/>
                    <a:gd name="T9" fmla="*/ 72 h 552"/>
                    <a:gd name="T10" fmla="*/ 462 w 536"/>
                    <a:gd name="T11" fmla="*/ 0 h 552"/>
                    <a:gd name="T12" fmla="*/ 0 w 536"/>
                    <a:gd name="T13" fmla="*/ 0 h 552"/>
                    <a:gd name="T14" fmla="*/ 0 w 536"/>
                    <a:gd name="T15" fmla="*/ 24 h 552"/>
                    <a:gd name="T16" fmla="*/ 461 w 536"/>
                    <a:gd name="T17" fmla="*/ 24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6" h="552">
                      <a:moveTo>
                        <a:pt x="461" y="24"/>
                      </a:moveTo>
                      <a:cubicBezTo>
                        <a:pt x="488" y="24"/>
                        <a:pt x="508" y="44"/>
                        <a:pt x="508" y="70"/>
                      </a:cubicBezTo>
                      <a:cubicBezTo>
                        <a:pt x="508" y="552"/>
                        <a:pt x="508" y="552"/>
                        <a:pt x="508" y="552"/>
                      </a:cubicBezTo>
                      <a:cubicBezTo>
                        <a:pt x="536" y="552"/>
                        <a:pt x="536" y="552"/>
                        <a:pt x="536" y="552"/>
                      </a:cubicBezTo>
                      <a:cubicBezTo>
                        <a:pt x="536" y="72"/>
                        <a:pt x="536" y="72"/>
                        <a:pt x="536" y="72"/>
                      </a:cubicBezTo>
                      <a:cubicBezTo>
                        <a:pt x="536" y="32"/>
                        <a:pt x="502" y="0"/>
                        <a:pt x="462" y="0"/>
                      </a:cubicBezTo>
                      <a:cubicBezTo>
                        <a:pt x="0" y="0"/>
                        <a:pt x="0" y="0"/>
                        <a:pt x="0" y="0"/>
                      </a:cubicBezTo>
                      <a:cubicBezTo>
                        <a:pt x="0" y="24"/>
                        <a:pt x="0" y="24"/>
                        <a:pt x="0" y="24"/>
                      </a:cubicBezTo>
                      <a:lnTo>
                        <a:pt x="461" y="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1218565" fontAlgn="base">
                    <a:spcBef>
                      <a:spcPct val="0"/>
                    </a:spcBef>
                    <a:spcAft>
                      <a:spcPct val="0"/>
                    </a:spcAft>
                  </a:pPr>
                  <a:endParaRPr sz="2135">
                    <a:solidFill>
                      <a:prstClr val="white">
                        <a:lumMod val="50000"/>
                      </a:prstClr>
                    </a:solidFill>
                    <a:latin typeface="微软雅黑" panose="020B0503020204020204" pitchFamily="34" charset="-122"/>
                    <a:ea typeface="微软雅黑" panose="020B0503020204020204" pitchFamily="34" charset="-122"/>
                  </a:endParaRPr>
                </a:p>
              </p:txBody>
            </p:sp>
            <p:sp>
              <p:nvSpPr>
                <p:cNvPr id="37" name="任意多边形: 形状 36"/>
                <p:cNvSpPr/>
                <p:nvPr/>
              </p:nvSpPr>
              <p:spPr bwMode="auto">
                <a:xfrm>
                  <a:off x="6281271" y="2603315"/>
                  <a:ext cx="315913" cy="265113"/>
                </a:xfrm>
                <a:custGeom>
                  <a:avLst/>
                  <a:gdLst>
                    <a:gd name="T0" fmla="*/ 68 w 140"/>
                    <a:gd name="T1" fmla="*/ 4 h 118"/>
                    <a:gd name="T2" fmla="*/ 80 w 140"/>
                    <a:gd name="T3" fmla="*/ 0 h 118"/>
                    <a:gd name="T4" fmla="*/ 95 w 140"/>
                    <a:gd name="T5" fmla="*/ 7 h 118"/>
                    <a:gd name="T6" fmla="*/ 107 w 140"/>
                    <a:gd name="T7" fmla="*/ 20 h 118"/>
                    <a:gd name="T8" fmla="*/ 127 w 140"/>
                    <a:gd name="T9" fmla="*/ 62 h 118"/>
                    <a:gd name="T10" fmla="*/ 140 w 140"/>
                    <a:gd name="T11" fmla="*/ 106 h 118"/>
                    <a:gd name="T12" fmla="*/ 132 w 140"/>
                    <a:gd name="T13" fmla="*/ 113 h 118"/>
                    <a:gd name="T14" fmla="*/ 125 w 140"/>
                    <a:gd name="T15" fmla="*/ 118 h 118"/>
                    <a:gd name="T16" fmla="*/ 123 w 140"/>
                    <a:gd name="T17" fmla="*/ 118 h 118"/>
                    <a:gd name="T18" fmla="*/ 121 w 140"/>
                    <a:gd name="T19" fmla="*/ 118 h 118"/>
                    <a:gd name="T20" fmla="*/ 85 w 140"/>
                    <a:gd name="T21" fmla="*/ 63 h 118"/>
                    <a:gd name="T22" fmla="*/ 78 w 140"/>
                    <a:gd name="T23" fmla="*/ 53 h 118"/>
                    <a:gd name="T24" fmla="*/ 72 w 140"/>
                    <a:gd name="T25" fmla="*/ 43 h 118"/>
                    <a:gd name="T26" fmla="*/ 63 w 140"/>
                    <a:gd name="T27" fmla="*/ 16 h 118"/>
                    <a:gd name="T28" fmla="*/ 68 w 140"/>
                    <a:gd name="T29" fmla="*/ 4 h 118"/>
                    <a:gd name="T30" fmla="*/ 5 w 140"/>
                    <a:gd name="T31" fmla="*/ 4 h 118"/>
                    <a:gd name="T32" fmla="*/ 17 w 140"/>
                    <a:gd name="T33" fmla="*/ 0 h 118"/>
                    <a:gd name="T34" fmla="*/ 32 w 140"/>
                    <a:gd name="T35" fmla="*/ 7 h 118"/>
                    <a:gd name="T36" fmla="*/ 45 w 140"/>
                    <a:gd name="T37" fmla="*/ 20 h 118"/>
                    <a:gd name="T38" fmla="*/ 64 w 140"/>
                    <a:gd name="T39" fmla="*/ 62 h 118"/>
                    <a:gd name="T40" fmla="*/ 77 w 140"/>
                    <a:gd name="T41" fmla="*/ 106 h 118"/>
                    <a:gd name="T42" fmla="*/ 69 w 140"/>
                    <a:gd name="T43" fmla="*/ 113 h 118"/>
                    <a:gd name="T44" fmla="*/ 61 w 140"/>
                    <a:gd name="T45" fmla="*/ 118 h 118"/>
                    <a:gd name="T46" fmla="*/ 59 w 140"/>
                    <a:gd name="T47" fmla="*/ 118 h 118"/>
                    <a:gd name="T48" fmla="*/ 57 w 140"/>
                    <a:gd name="T49" fmla="*/ 118 h 118"/>
                    <a:gd name="T50" fmla="*/ 22 w 140"/>
                    <a:gd name="T51" fmla="*/ 63 h 118"/>
                    <a:gd name="T52" fmla="*/ 15 w 140"/>
                    <a:gd name="T53" fmla="*/ 53 h 118"/>
                    <a:gd name="T54" fmla="*/ 8 w 140"/>
                    <a:gd name="T55" fmla="*/ 43 h 118"/>
                    <a:gd name="T56" fmla="*/ 0 w 140"/>
                    <a:gd name="T57" fmla="*/ 16 h 118"/>
                    <a:gd name="T58" fmla="*/ 5 w 140"/>
                    <a:gd name="T59" fmla="*/ 4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0" h="118">
                      <a:moveTo>
                        <a:pt x="68" y="4"/>
                      </a:moveTo>
                      <a:cubicBezTo>
                        <a:pt x="72" y="1"/>
                        <a:pt x="76" y="0"/>
                        <a:pt x="80" y="0"/>
                      </a:cubicBezTo>
                      <a:cubicBezTo>
                        <a:pt x="84" y="0"/>
                        <a:pt x="89" y="2"/>
                        <a:pt x="95" y="7"/>
                      </a:cubicBezTo>
                      <a:cubicBezTo>
                        <a:pt x="101" y="12"/>
                        <a:pt x="105" y="16"/>
                        <a:pt x="107" y="20"/>
                      </a:cubicBezTo>
                      <a:cubicBezTo>
                        <a:pt x="115" y="32"/>
                        <a:pt x="121" y="45"/>
                        <a:pt x="127" y="62"/>
                      </a:cubicBezTo>
                      <a:cubicBezTo>
                        <a:pt x="133" y="78"/>
                        <a:pt x="137" y="93"/>
                        <a:pt x="140" y="106"/>
                      </a:cubicBezTo>
                      <a:cubicBezTo>
                        <a:pt x="139" y="107"/>
                        <a:pt x="136" y="109"/>
                        <a:pt x="132" y="113"/>
                      </a:cubicBezTo>
                      <a:cubicBezTo>
                        <a:pt x="128" y="117"/>
                        <a:pt x="126" y="118"/>
                        <a:pt x="125" y="118"/>
                      </a:cubicBezTo>
                      <a:cubicBezTo>
                        <a:pt x="124" y="118"/>
                        <a:pt x="123" y="118"/>
                        <a:pt x="123" y="118"/>
                      </a:cubicBezTo>
                      <a:cubicBezTo>
                        <a:pt x="122" y="118"/>
                        <a:pt x="121" y="118"/>
                        <a:pt x="121" y="118"/>
                      </a:cubicBezTo>
                      <a:cubicBezTo>
                        <a:pt x="108" y="101"/>
                        <a:pt x="96" y="83"/>
                        <a:pt x="85" y="63"/>
                      </a:cubicBezTo>
                      <a:cubicBezTo>
                        <a:pt x="83" y="60"/>
                        <a:pt x="81" y="56"/>
                        <a:pt x="78" y="53"/>
                      </a:cubicBezTo>
                      <a:cubicBezTo>
                        <a:pt x="76" y="50"/>
                        <a:pt x="74" y="46"/>
                        <a:pt x="72" y="43"/>
                      </a:cubicBezTo>
                      <a:cubicBezTo>
                        <a:pt x="66" y="35"/>
                        <a:pt x="63" y="25"/>
                        <a:pt x="63" y="16"/>
                      </a:cubicBezTo>
                      <a:cubicBezTo>
                        <a:pt x="63" y="11"/>
                        <a:pt x="65" y="7"/>
                        <a:pt x="68" y="4"/>
                      </a:cubicBezTo>
                      <a:close/>
                      <a:moveTo>
                        <a:pt x="5" y="4"/>
                      </a:moveTo>
                      <a:cubicBezTo>
                        <a:pt x="8" y="1"/>
                        <a:pt x="12" y="0"/>
                        <a:pt x="17" y="0"/>
                      </a:cubicBezTo>
                      <a:cubicBezTo>
                        <a:pt x="22" y="0"/>
                        <a:pt x="27" y="2"/>
                        <a:pt x="32" y="7"/>
                      </a:cubicBezTo>
                      <a:cubicBezTo>
                        <a:pt x="38" y="12"/>
                        <a:pt x="42" y="16"/>
                        <a:pt x="45" y="20"/>
                      </a:cubicBezTo>
                      <a:cubicBezTo>
                        <a:pt x="52" y="32"/>
                        <a:pt x="58" y="45"/>
                        <a:pt x="64" y="62"/>
                      </a:cubicBezTo>
                      <a:cubicBezTo>
                        <a:pt x="70" y="78"/>
                        <a:pt x="74" y="93"/>
                        <a:pt x="77" y="106"/>
                      </a:cubicBezTo>
                      <a:cubicBezTo>
                        <a:pt x="76" y="107"/>
                        <a:pt x="73" y="109"/>
                        <a:pt x="69" y="113"/>
                      </a:cubicBezTo>
                      <a:cubicBezTo>
                        <a:pt x="65" y="117"/>
                        <a:pt x="63" y="118"/>
                        <a:pt x="61" y="118"/>
                      </a:cubicBezTo>
                      <a:cubicBezTo>
                        <a:pt x="61" y="118"/>
                        <a:pt x="60" y="118"/>
                        <a:pt x="59" y="118"/>
                      </a:cubicBezTo>
                      <a:cubicBezTo>
                        <a:pt x="58" y="118"/>
                        <a:pt x="58" y="118"/>
                        <a:pt x="57" y="118"/>
                      </a:cubicBezTo>
                      <a:cubicBezTo>
                        <a:pt x="44" y="101"/>
                        <a:pt x="32" y="83"/>
                        <a:pt x="22" y="63"/>
                      </a:cubicBezTo>
                      <a:cubicBezTo>
                        <a:pt x="20" y="60"/>
                        <a:pt x="17" y="56"/>
                        <a:pt x="15" y="53"/>
                      </a:cubicBezTo>
                      <a:cubicBezTo>
                        <a:pt x="13" y="50"/>
                        <a:pt x="11" y="46"/>
                        <a:pt x="8" y="43"/>
                      </a:cubicBezTo>
                      <a:cubicBezTo>
                        <a:pt x="3" y="35"/>
                        <a:pt x="0" y="25"/>
                        <a:pt x="0" y="16"/>
                      </a:cubicBezTo>
                      <a:cubicBezTo>
                        <a:pt x="0" y="11"/>
                        <a:pt x="2" y="7"/>
                        <a:pt x="5"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1218565" fontAlgn="base">
                    <a:spcBef>
                      <a:spcPct val="0"/>
                    </a:spcBef>
                    <a:spcAft>
                      <a:spcPct val="0"/>
                    </a:spcAft>
                  </a:pPr>
                  <a:endParaRPr sz="2135">
                    <a:solidFill>
                      <a:prstClr val="white">
                        <a:lumMod val="50000"/>
                      </a:prstClr>
                    </a:solidFill>
                    <a:latin typeface="微软雅黑" panose="020B0503020204020204" pitchFamily="34" charset="-122"/>
                    <a:ea typeface="微软雅黑" panose="020B0503020204020204" pitchFamily="34" charset="-122"/>
                  </a:endParaRPr>
                </a:p>
              </p:txBody>
            </p:sp>
            <p:sp>
              <p:nvSpPr>
                <p:cNvPr id="38" name="任意多边形: 形状 37"/>
                <p:cNvSpPr/>
                <p:nvPr/>
              </p:nvSpPr>
              <p:spPr bwMode="auto">
                <a:xfrm>
                  <a:off x="7702084" y="4057465"/>
                  <a:ext cx="314325" cy="266700"/>
                </a:xfrm>
                <a:custGeom>
                  <a:avLst/>
                  <a:gdLst>
                    <a:gd name="T0" fmla="*/ 72 w 140"/>
                    <a:gd name="T1" fmla="*/ 114 h 119"/>
                    <a:gd name="T2" fmla="*/ 60 w 140"/>
                    <a:gd name="T3" fmla="*/ 119 h 119"/>
                    <a:gd name="T4" fmla="*/ 45 w 140"/>
                    <a:gd name="T5" fmla="*/ 112 h 119"/>
                    <a:gd name="T6" fmla="*/ 32 w 140"/>
                    <a:gd name="T7" fmla="*/ 99 h 119"/>
                    <a:gd name="T8" fmla="*/ 13 w 140"/>
                    <a:gd name="T9" fmla="*/ 57 h 119"/>
                    <a:gd name="T10" fmla="*/ 0 w 140"/>
                    <a:gd name="T11" fmla="*/ 13 h 119"/>
                    <a:gd name="T12" fmla="*/ 8 w 140"/>
                    <a:gd name="T13" fmla="*/ 6 h 119"/>
                    <a:gd name="T14" fmla="*/ 15 w 140"/>
                    <a:gd name="T15" fmla="*/ 0 h 119"/>
                    <a:gd name="T16" fmla="*/ 17 w 140"/>
                    <a:gd name="T17" fmla="*/ 1 h 119"/>
                    <a:gd name="T18" fmla="*/ 19 w 140"/>
                    <a:gd name="T19" fmla="*/ 1 h 119"/>
                    <a:gd name="T20" fmla="*/ 55 w 140"/>
                    <a:gd name="T21" fmla="*/ 55 h 119"/>
                    <a:gd name="T22" fmla="*/ 61 w 140"/>
                    <a:gd name="T23" fmla="*/ 66 h 119"/>
                    <a:gd name="T24" fmla="*/ 68 w 140"/>
                    <a:gd name="T25" fmla="*/ 75 h 119"/>
                    <a:gd name="T26" fmla="*/ 77 w 140"/>
                    <a:gd name="T27" fmla="*/ 103 h 119"/>
                    <a:gd name="T28" fmla="*/ 72 w 140"/>
                    <a:gd name="T29" fmla="*/ 114 h 119"/>
                    <a:gd name="T30" fmla="*/ 135 w 140"/>
                    <a:gd name="T31" fmla="*/ 114 h 119"/>
                    <a:gd name="T32" fmla="*/ 123 w 140"/>
                    <a:gd name="T33" fmla="*/ 119 h 119"/>
                    <a:gd name="T34" fmla="*/ 108 w 140"/>
                    <a:gd name="T35" fmla="*/ 112 h 119"/>
                    <a:gd name="T36" fmla="*/ 95 w 140"/>
                    <a:gd name="T37" fmla="*/ 99 h 119"/>
                    <a:gd name="T38" fmla="*/ 76 w 140"/>
                    <a:gd name="T39" fmla="*/ 57 h 119"/>
                    <a:gd name="T40" fmla="*/ 63 w 140"/>
                    <a:gd name="T41" fmla="*/ 13 h 119"/>
                    <a:gd name="T42" fmla="*/ 71 w 140"/>
                    <a:gd name="T43" fmla="*/ 6 h 119"/>
                    <a:gd name="T44" fmla="*/ 79 w 140"/>
                    <a:gd name="T45" fmla="*/ 0 h 119"/>
                    <a:gd name="T46" fmla="*/ 81 w 140"/>
                    <a:gd name="T47" fmla="*/ 1 h 119"/>
                    <a:gd name="T48" fmla="*/ 83 w 140"/>
                    <a:gd name="T49" fmla="*/ 1 h 119"/>
                    <a:gd name="T50" fmla="*/ 118 w 140"/>
                    <a:gd name="T51" fmla="*/ 55 h 119"/>
                    <a:gd name="T52" fmla="*/ 125 w 140"/>
                    <a:gd name="T53" fmla="*/ 66 h 119"/>
                    <a:gd name="T54" fmla="*/ 132 w 140"/>
                    <a:gd name="T55" fmla="*/ 75 h 119"/>
                    <a:gd name="T56" fmla="*/ 140 w 140"/>
                    <a:gd name="T57" fmla="*/ 103 h 119"/>
                    <a:gd name="T58" fmla="*/ 135 w 140"/>
                    <a:gd name="T59" fmla="*/ 114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0" h="119">
                      <a:moveTo>
                        <a:pt x="72" y="114"/>
                      </a:moveTo>
                      <a:cubicBezTo>
                        <a:pt x="68" y="117"/>
                        <a:pt x="64" y="119"/>
                        <a:pt x="60" y="119"/>
                      </a:cubicBezTo>
                      <a:cubicBezTo>
                        <a:pt x="56" y="119"/>
                        <a:pt x="51" y="116"/>
                        <a:pt x="45" y="112"/>
                      </a:cubicBezTo>
                      <a:cubicBezTo>
                        <a:pt x="39" y="107"/>
                        <a:pt x="35" y="103"/>
                        <a:pt x="32" y="99"/>
                      </a:cubicBezTo>
                      <a:cubicBezTo>
                        <a:pt x="25" y="87"/>
                        <a:pt x="19" y="73"/>
                        <a:pt x="13" y="57"/>
                      </a:cubicBezTo>
                      <a:cubicBezTo>
                        <a:pt x="7" y="41"/>
                        <a:pt x="3" y="26"/>
                        <a:pt x="0" y="13"/>
                      </a:cubicBezTo>
                      <a:cubicBezTo>
                        <a:pt x="1" y="12"/>
                        <a:pt x="4" y="9"/>
                        <a:pt x="8" y="6"/>
                      </a:cubicBezTo>
                      <a:cubicBezTo>
                        <a:pt x="12" y="2"/>
                        <a:pt x="14" y="0"/>
                        <a:pt x="15" y="0"/>
                      </a:cubicBezTo>
                      <a:cubicBezTo>
                        <a:pt x="16" y="0"/>
                        <a:pt x="17" y="0"/>
                        <a:pt x="17" y="1"/>
                      </a:cubicBezTo>
                      <a:cubicBezTo>
                        <a:pt x="18" y="1"/>
                        <a:pt x="19" y="1"/>
                        <a:pt x="19" y="1"/>
                      </a:cubicBezTo>
                      <a:cubicBezTo>
                        <a:pt x="32" y="18"/>
                        <a:pt x="44" y="36"/>
                        <a:pt x="55" y="55"/>
                      </a:cubicBezTo>
                      <a:cubicBezTo>
                        <a:pt x="57" y="59"/>
                        <a:pt x="59" y="62"/>
                        <a:pt x="61" y="66"/>
                      </a:cubicBezTo>
                      <a:cubicBezTo>
                        <a:pt x="64" y="69"/>
                        <a:pt x="66" y="72"/>
                        <a:pt x="68" y="75"/>
                      </a:cubicBezTo>
                      <a:cubicBezTo>
                        <a:pt x="74" y="84"/>
                        <a:pt x="77" y="93"/>
                        <a:pt x="77" y="103"/>
                      </a:cubicBezTo>
                      <a:cubicBezTo>
                        <a:pt x="77" y="108"/>
                        <a:pt x="75" y="112"/>
                        <a:pt x="72" y="114"/>
                      </a:cubicBezTo>
                      <a:close/>
                      <a:moveTo>
                        <a:pt x="135" y="114"/>
                      </a:moveTo>
                      <a:cubicBezTo>
                        <a:pt x="132" y="117"/>
                        <a:pt x="128" y="119"/>
                        <a:pt x="123" y="119"/>
                      </a:cubicBezTo>
                      <a:cubicBezTo>
                        <a:pt x="118" y="119"/>
                        <a:pt x="113" y="116"/>
                        <a:pt x="108" y="112"/>
                      </a:cubicBezTo>
                      <a:cubicBezTo>
                        <a:pt x="102" y="107"/>
                        <a:pt x="98" y="103"/>
                        <a:pt x="95" y="99"/>
                      </a:cubicBezTo>
                      <a:cubicBezTo>
                        <a:pt x="88" y="87"/>
                        <a:pt x="82" y="73"/>
                        <a:pt x="76" y="57"/>
                      </a:cubicBezTo>
                      <a:cubicBezTo>
                        <a:pt x="70" y="41"/>
                        <a:pt x="66" y="26"/>
                        <a:pt x="63" y="13"/>
                      </a:cubicBezTo>
                      <a:cubicBezTo>
                        <a:pt x="64" y="12"/>
                        <a:pt x="67" y="9"/>
                        <a:pt x="71" y="6"/>
                      </a:cubicBezTo>
                      <a:cubicBezTo>
                        <a:pt x="75" y="2"/>
                        <a:pt x="77" y="0"/>
                        <a:pt x="79" y="0"/>
                      </a:cubicBezTo>
                      <a:cubicBezTo>
                        <a:pt x="79" y="0"/>
                        <a:pt x="80" y="0"/>
                        <a:pt x="81" y="1"/>
                      </a:cubicBezTo>
                      <a:cubicBezTo>
                        <a:pt x="82" y="1"/>
                        <a:pt x="82" y="1"/>
                        <a:pt x="83" y="1"/>
                      </a:cubicBezTo>
                      <a:cubicBezTo>
                        <a:pt x="96" y="18"/>
                        <a:pt x="108" y="36"/>
                        <a:pt x="118" y="55"/>
                      </a:cubicBezTo>
                      <a:cubicBezTo>
                        <a:pt x="120" y="59"/>
                        <a:pt x="123" y="62"/>
                        <a:pt x="125" y="66"/>
                      </a:cubicBezTo>
                      <a:cubicBezTo>
                        <a:pt x="127" y="69"/>
                        <a:pt x="129" y="72"/>
                        <a:pt x="132" y="75"/>
                      </a:cubicBezTo>
                      <a:cubicBezTo>
                        <a:pt x="137" y="84"/>
                        <a:pt x="140" y="93"/>
                        <a:pt x="140" y="103"/>
                      </a:cubicBezTo>
                      <a:cubicBezTo>
                        <a:pt x="140" y="108"/>
                        <a:pt x="138" y="112"/>
                        <a:pt x="135" y="1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1218565" fontAlgn="base">
                    <a:spcBef>
                      <a:spcPct val="0"/>
                    </a:spcBef>
                    <a:spcAft>
                      <a:spcPct val="0"/>
                    </a:spcAft>
                  </a:pPr>
                  <a:endParaRPr sz="2135">
                    <a:solidFill>
                      <a:prstClr val="white">
                        <a:lumMod val="50000"/>
                      </a:prstClr>
                    </a:solidFill>
                    <a:latin typeface="微软雅黑" panose="020B0503020204020204" pitchFamily="34" charset="-122"/>
                    <a:ea typeface="微软雅黑" panose="020B0503020204020204" pitchFamily="34" charset="-122"/>
                  </a:endParaRPr>
                </a:p>
              </p:txBody>
            </p:sp>
          </p:grpSp>
          <p:grpSp>
            <p:nvGrpSpPr>
              <p:cNvPr id="30" name="组合 29"/>
              <p:cNvGrpSpPr>
                <a:grpSpLocks noChangeAspect="1"/>
              </p:cNvGrpSpPr>
              <p:nvPr/>
            </p:nvGrpSpPr>
            <p:grpSpPr>
              <a:xfrm>
                <a:off x="9217299" y="1779604"/>
                <a:ext cx="2606581" cy="2519999"/>
                <a:chOff x="7437438" y="2481264"/>
                <a:chExt cx="1816100" cy="1755775"/>
              </a:xfrm>
              <a:solidFill>
                <a:schemeClr val="accent4"/>
              </a:solidFill>
            </p:grpSpPr>
            <p:sp>
              <p:nvSpPr>
                <p:cNvPr id="31" name="任意多边形: 形状 30"/>
                <p:cNvSpPr/>
                <p:nvPr/>
              </p:nvSpPr>
              <p:spPr bwMode="auto">
                <a:xfrm>
                  <a:off x="7489825" y="2525714"/>
                  <a:ext cx="1160463" cy="1252538"/>
                </a:xfrm>
                <a:custGeom>
                  <a:avLst/>
                  <a:gdLst>
                    <a:gd name="T0" fmla="*/ 24 w 516"/>
                    <a:gd name="T1" fmla="*/ 536 h 556"/>
                    <a:gd name="T2" fmla="*/ 24 w 516"/>
                    <a:gd name="T3" fmla="*/ 223 h 556"/>
                    <a:gd name="T4" fmla="*/ 222 w 516"/>
                    <a:gd name="T5" fmla="*/ 24 h 556"/>
                    <a:gd name="T6" fmla="*/ 516 w 516"/>
                    <a:gd name="T7" fmla="*/ 24 h 556"/>
                    <a:gd name="T8" fmla="*/ 516 w 516"/>
                    <a:gd name="T9" fmla="*/ 0 h 556"/>
                    <a:gd name="T10" fmla="*/ 222 w 516"/>
                    <a:gd name="T11" fmla="*/ 0 h 556"/>
                    <a:gd name="T12" fmla="*/ 0 w 516"/>
                    <a:gd name="T13" fmla="*/ 223 h 556"/>
                    <a:gd name="T14" fmla="*/ 0 w 516"/>
                    <a:gd name="T15" fmla="*/ 536 h 556"/>
                    <a:gd name="T16" fmla="*/ 0 w 516"/>
                    <a:gd name="T17" fmla="*/ 556 h 556"/>
                    <a:gd name="T18" fmla="*/ 25 w 516"/>
                    <a:gd name="T19" fmla="*/ 556 h 556"/>
                    <a:gd name="T20" fmla="*/ 24 w 516"/>
                    <a:gd name="T21" fmla="*/ 536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6" h="556">
                      <a:moveTo>
                        <a:pt x="24" y="536"/>
                      </a:moveTo>
                      <a:cubicBezTo>
                        <a:pt x="24" y="223"/>
                        <a:pt x="24" y="223"/>
                        <a:pt x="24" y="223"/>
                      </a:cubicBezTo>
                      <a:cubicBezTo>
                        <a:pt x="24" y="114"/>
                        <a:pt x="113" y="24"/>
                        <a:pt x="222" y="24"/>
                      </a:cubicBezTo>
                      <a:cubicBezTo>
                        <a:pt x="516" y="24"/>
                        <a:pt x="516" y="24"/>
                        <a:pt x="516" y="24"/>
                      </a:cubicBezTo>
                      <a:cubicBezTo>
                        <a:pt x="516" y="0"/>
                        <a:pt x="516" y="0"/>
                        <a:pt x="516" y="0"/>
                      </a:cubicBezTo>
                      <a:cubicBezTo>
                        <a:pt x="222" y="0"/>
                        <a:pt x="222" y="0"/>
                        <a:pt x="222" y="0"/>
                      </a:cubicBezTo>
                      <a:cubicBezTo>
                        <a:pt x="99" y="0"/>
                        <a:pt x="0" y="100"/>
                        <a:pt x="0" y="223"/>
                      </a:cubicBezTo>
                      <a:cubicBezTo>
                        <a:pt x="0" y="536"/>
                        <a:pt x="0" y="536"/>
                        <a:pt x="0" y="536"/>
                      </a:cubicBezTo>
                      <a:cubicBezTo>
                        <a:pt x="0" y="542"/>
                        <a:pt x="0" y="548"/>
                        <a:pt x="0" y="556"/>
                      </a:cubicBezTo>
                      <a:cubicBezTo>
                        <a:pt x="25" y="556"/>
                        <a:pt x="25" y="556"/>
                        <a:pt x="25" y="556"/>
                      </a:cubicBezTo>
                      <a:cubicBezTo>
                        <a:pt x="25" y="548"/>
                        <a:pt x="24" y="542"/>
                        <a:pt x="24" y="5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1218565" fontAlgn="base">
                    <a:spcBef>
                      <a:spcPct val="0"/>
                    </a:spcBef>
                    <a:spcAft>
                      <a:spcPct val="0"/>
                    </a:spcAft>
                  </a:pPr>
                  <a:endParaRPr sz="2135">
                    <a:solidFill>
                      <a:prstClr val="white">
                        <a:lumMod val="50000"/>
                      </a:prstClr>
                    </a:solidFill>
                    <a:latin typeface="微软雅黑" panose="020B0503020204020204" pitchFamily="34" charset="-122"/>
                    <a:ea typeface="微软雅黑" panose="020B0503020204020204" pitchFamily="34" charset="-122"/>
                  </a:endParaRPr>
                </a:p>
              </p:txBody>
            </p:sp>
            <p:sp>
              <p:nvSpPr>
                <p:cNvPr id="32" name="任意多边形: 形状 31"/>
                <p:cNvSpPr/>
                <p:nvPr/>
              </p:nvSpPr>
              <p:spPr bwMode="auto">
                <a:xfrm>
                  <a:off x="8056563" y="2986089"/>
                  <a:ext cx="1143000" cy="1250950"/>
                </a:xfrm>
                <a:custGeom>
                  <a:avLst/>
                  <a:gdLst>
                    <a:gd name="T0" fmla="*/ 484 w 508"/>
                    <a:gd name="T1" fmla="*/ 19 h 556"/>
                    <a:gd name="T2" fmla="*/ 484 w 508"/>
                    <a:gd name="T3" fmla="*/ 332 h 556"/>
                    <a:gd name="T4" fmla="*/ 284 w 508"/>
                    <a:gd name="T5" fmla="*/ 532 h 556"/>
                    <a:gd name="T6" fmla="*/ 0 w 508"/>
                    <a:gd name="T7" fmla="*/ 532 h 556"/>
                    <a:gd name="T8" fmla="*/ 0 w 508"/>
                    <a:gd name="T9" fmla="*/ 556 h 556"/>
                    <a:gd name="T10" fmla="*/ 284 w 508"/>
                    <a:gd name="T11" fmla="*/ 556 h 556"/>
                    <a:gd name="T12" fmla="*/ 508 w 508"/>
                    <a:gd name="T13" fmla="*/ 332 h 556"/>
                    <a:gd name="T14" fmla="*/ 508 w 508"/>
                    <a:gd name="T15" fmla="*/ 19 h 556"/>
                    <a:gd name="T16" fmla="*/ 506 w 508"/>
                    <a:gd name="T17" fmla="*/ 0 h 556"/>
                    <a:gd name="T18" fmla="*/ 481 w 508"/>
                    <a:gd name="T19" fmla="*/ 0 h 556"/>
                    <a:gd name="T20" fmla="*/ 484 w 508"/>
                    <a:gd name="T21" fmla="*/ 19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8" h="556">
                      <a:moveTo>
                        <a:pt x="484" y="19"/>
                      </a:moveTo>
                      <a:cubicBezTo>
                        <a:pt x="484" y="332"/>
                        <a:pt x="484" y="332"/>
                        <a:pt x="484" y="332"/>
                      </a:cubicBezTo>
                      <a:cubicBezTo>
                        <a:pt x="484" y="441"/>
                        <a:pt x="393" y="532"/>
                        <a:pt x="284" y="532"/>
                      </a:cubicBezTo>
                      <a:cubicBezTo>
                        <a:pt x="0" y="532"/>
                        <a:pt x="0" y="532"/>
                        <a:pt x="0" y="532"/>
                      </a:cubicBezTo>
                      <a:cubicBezTo>
                        <a:pt x="0" y="556"/>
                        <a:pt x="0" y="556"/>
                        <a:pt x="0" y="556"/>
                      </a:cubicBezTo>
                      <a:cubicBezTo>
                        <a:pt x="284" y="556"/>
                        <a:pt x="284" y="556"/>
                        <a:pt x="284" y="556"/>
                      </a:cubicBezTo>
                      <a:cubicBezTo>
                        <a:pt x="407" y="556"/>
                        <a:pt x="508" y="455"/>
                        <a:pt x="508" y="332"/>
                      </a:cubicBezTo>
                      <a:cubicBezTo>
                        <a:pt x="508" y="19"/>
                        <a:pt x="508" y="19"/>
                        <a:pt x="508" y="19"/>
                      </a:cubicBezTo>
                      <a:cubicBezTo>
                        <a:pt x="508" y="12"/>
                        <a:pt x="507" y="8"/>
                        <a:pt x="506" y="0"/>
                      </a:cubicBezTo>
                      <a:cubicBezTo>
                        <a:pt x="481" y="0"/>
                        <a:pt x="481" y="0"/>
                        <a:pt x="481" y="0"/>
                      </a:cubicBezTo>
                      <a:cubicBezTo>
                        <a:pt x="481" y="8"/>
                        <a:pt x="484" y="12"/>
                        <a:pt x="484"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1218565" fontAlgn="base">
                    <a:spcBef>
                      <a:spcPct val="0"/>
                    </a:spcBef>
                    <a:spcAft>
                      <a:spcPct val="0"/>
                    </a:spcAft>
                  </a:pPr>
                  <a:endParaRPr sz="2135">
                    <a:solidFill>
                      <a:prstClr val="white">
                        <a:lumMod val="50000"/>
                      </a:prstClr>
                    </a:solidFill>
                    <a:latin typeface="微软雅黑" panose="020B0503020204020204" pitchFamily="34" charset="-122"/>
                    <a:ea typeface="微软雅黑" panose="020B0503020204020204" pitchFamily="34" charset="-122"/>
                  </a:endParaRPr>
                </a:p>
              </p:txBody>
            </p:sp>
            <p:sp>
              <p:nvSpPr>
                <p:cNvPr id="33" name="任意多边形: 形状 32"/>
                <p:cNvSpPr/>
                <p:nvPr/>
              </p:nvSpPr>
              <p:spPr bwMode="auto">
                <a:xfrm>
                  <a:off x="8778875" y="2481264"/>
                  <a:ext cx="474663" cy="360363"/>
                </a:xfrm>
                <a:custGeom>
                  <a:avLst/>
                  <a:gdLst>
                    <a:gd name="T0" fmla="*/ 98 w 211"/>
                    <a:gd name="T1" fmla="*/ 38 h 160"/>
                    <a:gd name="T2" fmla="*/ 62 w 211"/>
                    <a:gd name="T3" fmla="*/ 122 h 160"/>
                    <a:gd name="T4" fmla="*/ 9 w 211"/>
                    <a:gd name="T5" fmla="*/ 160 h 160"/>
                    <a:gd name="T6" fmla="*/ 0 w 211"/>
                    <a:gd name="T7" fmla="*/ 156 h 160"/>
                    <a:gd name="T8" fmla="*/ 12 w 211"/>
                    <a:gd name="T9" fmla="*/ 143 h 160"/>
                    <a:gd name="T10" fmla="*/ 26 w 211"/>
                    <a:gd name="T11" fmla="*/ 127 h 160"/>
                    <a:gd name="T12" fmla="*/ 49 w 211"/>
                    <a:gd name="T13" fmla="*/ 84 h 160"/>
                    <a:gd name="T14" fmla="*/ 34 w 211"/>
                    <a:gd name="T15" fmla="*/ 53 h 160"/>
                    <a:gd name="T16" fmla="*/ 19 w 211"/>
                    <a:gd name="T17" fmla="*/ 33 h 160"/>
                    <a:gd name="T18" fmla="*/ 51 w 211"/>
                    <a:gd name="T19" fmla="*/ 0 h 160"/>
                    <a:gd name="T20" fmla="*/ 83 w 211"/>
                    <a:gd name="T21" fmla="*/ 11 h 160"/>
                    <a:gd name="T22" fmla="*/ 98 w 211"/>
                    <a:gd name="T23" fmla="*/ 38 h 160"/>
                    <a:gd name="T24" fmla="*/ 211 w 211"/>
                    <a:gd name="T25" fmla="*/ 38 h 160"/>
                    <a:gd name="T26" fmla="*/ 175 w 211"/>
                    <a:gd name="T27" fmla="*/ 122 h 160"/>
                    <a:gd name="T28" fmla="*/ 127 w 211"/>
                    <a:gd name="T29" fmla="*/ 160 h 160"/>
                    <a:gd name="T30" fmla="*/ 114 w 211"/>
                    <a:gd name="T31" fmla="*/ 157 h 160"/>
                    <a:gd name="T32" fmla="*/ 138 w 211"/>
                    <a:gd name="T33" fmla="*/ 127 h 160"/>
                    <a:gd name="T34" fmla="*/ 162 w 211"/>
                    <a:gd name="T35" fmla="*/ 83 h 160"/>
                    <a:gd name="T36" fmla="*/ 147 w 211"/>
                    <a:gd name="T37" fmla="*/ 53 h 160"/>
                    <a:gd name="T38" fmla="*/ 132 w 211"/>
                    <a:gd name="T39" fmla="*/ 33 h 160"/>
                    <a:gd name="T40" fmla="*/ 165 w 211"/>
                    <a:gd name="T41" fmla="*/ 0 h 160"/>
                    <a:gd name="T42" fmla="*/ 197 w 211"/>
                    <a:gd name="T43" fmla="*/ 11 h 160"/>
                    <a:gd name="T44" fmla="*/ 211 w 211"/>
                    <a:gd name="T45" fmla="*/ 38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1" h="160">
                      <a:moveTo>
                        <a:pt x="98" y="38"/>
                      </a:moveTo>
                      <a:cubicBezTo>
                        <a:pt x="98" y="69"/>
                        <a:pt x="86" y="97"/>
                        <a:pt x="62" y="122"/>
                      </a:cubicBezTo>
                      <a:cubicBezTo>
                        <a:pt x="38" y="147"/>
                        <a:pt x="20" y="160"/>
                        <a:pt x="9" y="160"/>
                      </a:cubicBezTo>
                      <a:cubicBezTo>
                        <a:pt x="3" y="160"/>
                        <a:pt x="0" y="158"/>
                        <a:pt x="0" y="156"/>
                      </a:cubicBezTo>
                      <a:cubicBezTo>
                        <a:pt x="3" y="153"/>
                        <a:pt x="7" y="148"/>
                        <a:pt x="12" y="143"/>
                      </a:cubicBezTo>
                      <a:cubicBezTo>
                        <a:pt x="16" y="138"/>
                        <a:pt x="21" y="132"/>
                        <a:pt x="26" y="127"/>
                      </a:cubicBezTo>
                      <a:cubicBezTo>
                        <a:pt x="41" y="110"/>
                        <a:pt x="49" y="96"/>
                        <a:pt x="49" y="84"/>
                      </a:cubicBezTo>
                      <a:cubicBezTo>
                        <a:pt x="49" y="73"/>
                        <a:pt x="44" y="62"/>
                        <a:pt x="34" y="53"/>
                      </a:cubicBezTo>
                      <a:cubicBezTo>
                        <a:pt x="24" y="44"/>
                        <a:pt x="19" y="38"/>
                        <a:pt x="19" y="33"/>
                      </a:cubicBezTo>
                      <a:cubicBezTo>
                        <a:pt x="19" y="11"/>
                        <a:pt x="30" y="0"/>
                        <a:pt x="51" y="0"/>
                      </a:cubicBezTo>
                      <a:cubicBezTo>
                        <a:pt x="62" y="0"/>
                        <a:pt x="73" y="4"/>
                        <a:pt x="83" y="11"/>
                      </a:cubicBezTo>
                      <a:cubicBezTo>
                        <a:pt x="93" y="18"/>
                        <a:pt x="98" y="27"/>
                        <a:pt x="98" y="38"/>
                      </a:cubicBezTo>
                      <a:close/>
                      <a:moveTo>
                        <a:pt x="211" y="38"/>
                      </a:moveTo>
                      <a:cubicBezTo>
                        <a:pt x="211" y="69"/>
                        <a:pt x="199" y="97"/>
                        <a:pt x="175" y="122"/>
                      </a:cubicBezTo>
                      <a:cubicBezTo>
                        <a:pt x="151" y="147"/>
                        <a:pt x="135" y="160"/>
                        <a:pt x="127" y="160"/>
                      </a:cubicBezTo>
                      <a:cubicBezTo>
                        <a:pt x="118" y="160"/>
                        <a:pt x="114" y="159"/>
                        <a:pt x="114" y="157"/>
                      </a:cubicBezTo>
                      <a:cubicBezTo>
                        <a:pt x="114" y="155"/>
                        <a:pt x="122" y="145"/>
                        <a:pt x="138" y="127"/>
                      </a:cubicBezTo>
                      <a:cubicBezTo>
                        <a:pt x="154" y="108"/>
                        <a:pt x="162" y="94"/>
                        <a:pt x="162" y="83"/>
                      </a:cubicBezTo>
                      <a:cubicBezTo>
                        <a:pt x="162" y="72"/>
                        <a:pt x="157" y="62"/>
                        <a:pt x="147" y="53"/>
                      </a:cubicBezTo>
                      <a:cubicBezTo>
                        <a:pt x="137" y="44"/>
                        <a:pt x="132" y="38"/>
                        <a:pt x="132" y="33"/>
                      </a:cubicBezTo>
                      <a:cubicBezTo>
                        <a:pt x="132" y="11"/>
                        <a:pt x="143" y="0"/>
                        <a:pt x="165" y="0"/>
                      </a:cubicBezTo>
                      <a:cubicBezTo>
                        <a:pt x="176" y="0"/>
                        <a:pt x="187" y="4"/>
                        <a:pt x="197" y="11"/>
                      </a:cubicBezTo>
                      <a:cubicBezTo>
                        <a:pt x="206" y="18"/>
                        <a:pt x="211" y="27"/>
                        <a:pt x="211"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1218565" fontAlgn="base">
                    <a:spcBef>
                      <a:spcPct val="0"/>
                    </a:spcBef>
                    <a:spcAft>
                      <a:spcPct val="0"/>
                    </a:spcAft>
                  </a:pPr>
                  <a:endParaRPr sz="2135">
                    <a:solidFill>
                      <a:prstClr val="white">
                        <a:lumMod val="50000"/>
                      </a:prstClr>
                    </a:solidFill>
                    <a:latin typeface="微软雅黑" panose="020B0503020204020204" pitchFamily="34" charset="-122"/>
                    <a:ea typeface="微软雅黑" panose="020B0503020204020204" pitchFamily="34" charset="-122"/>
                  </a:endParaRPr>
                </a:p>
              </p:txBody>
            </p:sp>
            <p:sp>
              <p:nvSpPr>
                <p:cNvPr id="34" name="任意多边形: 形状 33"/>
                <p:cNvSpPr/>
                <p:nvPr/>
              </p:nvSpPr>
              <p:spPr bwMode="auto">
                <a:xfrm>
                  <a:off x="7437438" y="3859214"/>
                  <a:ext cx="477838" cy="360363"/>
                </a:xfrm>
                <a:custGeom>
                  <a:avLst/>
                  <a:gdLst>
                    <a:gd name="T0" fmla="*/ 113 w 212"/>
                    <a:gd name="T1" fmla="*/ 122 h 160"/>
                    <a:gd name="T2" fmla="*/ 150 w 212"/>
                    <a:gd name="T3" fmla="*/ 38 h 160"/>
                    <a:gd name="T4" fmla="*/ 203 w 212"/>
                    <a:gd name="T5" fmla="*/ 0 h 160"/>
                    <a:gd name="T6" fmla="*/ 212 w 212"/>
                    <a:gd name="T7" fmla="*/ 4 h 160"/>
                    <a:gd name="T8" fmla="*/ 200 w 212"/>
                    <a:gd name="T9" fmla="*/ 17 h 160"/>
                    <a:gd name="T10" fmla="*/ 186 w 212"/>
                    <a:gd name="T11" fmla="*/ 33 h 160"/>
                    <a:gd name="T12" fmla="*/ 162 w 212"/>
                    <a:gd name="T13" fmla="*/ 76 h 160"/>
                    <a:gd name="T14" fmla="*/ 177 w 212"/>
                    <a:gd name="T15" fmla="*/ 107 h 160"/>
                    <a:gd name="T16" fmla="*/ 193 w 212"/>
                    <a:gd name="T17" fmla="*/ 127 h 160"/>
                    <a:gd name="T18" fmla="*/ 160 w 212"/>
                    <a:gd name="T19" fmla="*/ 160 h 160"/>
                    <a:gd name="T20" fmla="*/ 128 w 212"/>
                    <a:gd name="T21" fmla="*/ 149 h 160"/>
                    <a:gd name="T22" fmla="*/ 113 w 212"/>
                    <a:gd name="T23" fmla="*/ 122 h 160"/>
                    <a:gd name="T24" fmla="*/ 0 w 212"/>
                    <a:gd name="T25" fmla="*/ 122 h 160"/>
                    <a:gd name="T26" fmla="*/ 36 w 212"/>
                    <a:gd name="T27" fmla="*/ 38 h 160"/>
                    <a:gd name="T28" fmla="*/ 85 w 212"/>
                    <a:gd name="T29" fmla="*/ 0 h 160"/>
                    <a:gd name="T30" fmla="*/ 98 w 212"/>
                    <a:gd name="T31" fmla="*/ 3 h 160"/>
                    <a:gd name="T32" fmla="*/ 74 w 212"/>
                    <a:gd name="T33" fmla="*/ 33 h 160"/>
                    <a:gd name="T34" fmla="*/ 50 w 212"/>
                    <a:gd name="T35" fmla="*/ 77 h 160"/>
                    <a:gd name="T36" fmla="*/ 65 w 212"/>
                    <a:gd name="T37" fmla="*/ 107 h 160"/>
                    <a:gd name="T38" fmla="*/ 80 w 212"/>
                    <a:gd name="T39" fmla="*/ 127 h 160"/>
                    <a:gd name="T40" fmla="*/ 46 w 212"/>
                    <a:gd name="T41" fmla="*/ 160 h 160"/>
                    <a:gd name="T42" fmla="*/ 15 w 212"/>
                    <a:gd name="T43" fmla="*/ 149 h 160"/>
                    <a:gd name="T44" fmla="*/ 0 w 212"/>
                    <a:gd name="T45" fmla="*/ 122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2" h="160">
                      <a:moveTo>
                        <a:pt x="113" y="122"/>
                      </a:moveTo>
                      <a:cubicBezTo>
                        <a:pt x="113" y="91"/>
                        <a:pt x="125" y="63"/>
                        <a:pt x="150" y="38"/>
                      </a:cubicBezTo>
                      <a:cubicBezTo>
                        <a:pt x="174" y="13"/>
                        <a:pt x="191" y="0"/>
                        <a:pt x="203" y="0"/>
                      </a:cubicBezTo>
                      <a:cubicBezTo>
                        <a:pt x="209" y="0"/>
                        <a:pt x="212" y="2"/>
                        <a:pt x="212" y="4"/>
                      </a:cubicBezTo>
                      <a:cubicBezTo>
                        <a:pt x="209" y="7"/>
                        <a:pt x="205" y="12"/>
                        <a:pt x="200" y="17"/>
                      </a:cubicBezTo>
                      <a:cubicBezTo>
                        <a:pt x="195" y="22"/>
                        <a:pt x="190" y="28"/>
                        <a:pt x="186" y="33"/>
                      </a:cubicBezTo>
                      <a:cubicBezTo>
                        <a:pt x="170" y="50"/>
                        <a:pt x="162" y="64"/>
                        <a:pt x="162" y="76"/>
                      </a:cubicBezTo>
                      <a:cubicBezTo>
                        <a:pt x="162" y="87"/>
                        <a:pt x="167" y="98"/>
                        <a:pt x="177" y="107"/>
                      </a:cubicBezTo>
                      <a:cubicBezTo>
                        <a:pt x="188" y="115"/>
                        <a:pt x="193" y="122"/>
                        <a:pt x="193" y="127"/>
                      </a:cubicBezTo>
                      <a:cubicBezTo>
                        <a:pt x="193" y="149"/>
                        <a:pt x="182" y="160"/>
                        <a:pt x="160" y="160"/>
                      </a:cubicBezTo>
                      <a:cubicBezTo>
                        <a:pt x="149" y="160"/>
                        <a:pt x="138" y="156"/>
                        <a:pt x="128" y="149"/>
                      </a:cubicBezTo>
                      <a:cubicBezTo>
                        <a:pt x="118" y="142"/>
                        <a:pt x="113" y="133"/>
                        <a:pt x="113" y="122"/>
                      </a:cubicBezTo>
                      <a:close/>
                      <a:moveTo>
                        <a:pt x="0" y="122"/>
                      </a:moveTo>
                      <a:cubicBezTo>
                        <a:pt x="0" y="91"/>
                        <a:pt x="12" y="63"/>
                        <a:pt x="36" y="38"/>
                      </a:cubicBezTo>
                      <a:cubicBezTo>
                        <a:pt x="60" y="13"/>
                        <a:pt x="76" y="0"/>
                        <a:pt x="85" y="0"/>
                      </a:cubicBezTo>
                      <a:cubicBezTo>
                        <a:pt x="93" y="0"/>
                        <a:pt x="98" y="1"/>
                        <a:pt x="98" y="3"/>
                      </a:cubicBezTo>
                      <a:cubicBezTo>
                        <a:pt x="98" y="5"/>
                        <a:pt x="90" y="15"/>
                        <a:pt x="74" y="33"/>
                      </a:cubicBezTo>
                      <a:cubicBezTo>
                        <a:pt x="58" y="52"/>
                        <a:pt x="50" y="66"/>
                        <a:pt x="50" y="77"/>
                      </a:cubicBezTo>
                      <a:cubicBezTo>
                        <a:pt x="50" y="88"/>
                        <a:pt x="55" y="98"/>
                        <a:pt x="65" y="107"/>
                      </a:cubicBezTo>
                      <a:cubicBezTo>
                        <a:pt x="75" y="115"/>
                        <a:pt x="80" y="122"/>
                        <a:pt x="80" y="127"/>
                      </a:cubicBezTo>
                      <a:cubicBezTo>
                        <a:pt x="80" y="149"/>
                        <a:pt x="69" y="160"/>
                        <a:pt x="46" y="160"/>
                      </a:cubicBezTo>
                      <a:cubicBezTo>
                        <a:pt x="35" y="160"/>
                        <a:pt x="25" y="156"/>
                        <a:pt x="15" y="149"/>
                      </a:cubicBezTo>
                      <a:cubicBezTo>
                        <a:pt x="5" y="142"/>
                        <a:pt x="0" y="133"/>
                        <a:pt x="0" y="1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1218565" fontAlgn="base">
                    <a:spcBef>
                      <a:spcPct val="0"/>
                    </a:spcBef>
                    <a:spcAft>
                      <a:spcPct val="0"/>
                    </a:spcAft>
                  </a:pPr>
                  <a:endParaRPr sz="2135">
                    <a:solidFill>
                      <a:prstClr val="white">
                        <a:lumMod val="50000"/>
                      </a:prstClr>
                    </a:solidFill>
                    <a:latin typeface="微软雅黑" panose="020B0503020204020204" pitchFamily="34" charset="-122"/>
                    <a:ea typeface="微软雅黑" panose="020B0503020204020204" pitchFamily="34" charset="-122"/>
                  </a:endParaRPr>
                </a:p>
              </p:txBody>
            </p:sp>
          </p:grpSp>
        </p:grpSp>
        <p:sp>
          <p:nvSpPr>
            <p:cNvPr id="19" name="矩形 18"/>
            <p:cNvSpPr/>
            <p:nvPr/>
          </p:nvSpPr>
          <p:spPr>
            <a:xfrm>
              <a:off x="1544786" y="2400929"/>
              <a:ext cx="1282770" cy="235962"/>
            </a:xfrm>
            <a:prstGeom prst="rect">
              <a:avLst/>
            </a:prstGeom>
            <a:ln w="12700">
              <a:miter lim="400000"/>
            </a:ln>
          </p:spPr>
          <p:txBody>
            <a:bodyPr wrap="none" lIns="33862" tIns="33862" rIns="33862" bIns="33862" anchor="ctr">
              <a:normAutofit/>
            </a:bodyPr>
            <a:lstStyle/>
            <a:p>
              <a:pPr algn="ctr" defTabSz="1218565" fontAlgn="base">
                <a:lnSpc>
                  <a:spcPct val="110000"/>
                </a:lnSpc>
                <a:spcBef>
                  <a:spcPct val="0"/>
                </a:spcBef>
                <a:spcAft>
                  <a:spcPct val="0"/>
                </a:spcAft>
              </a:pPr>
              <a:r>
                <a:rPr lang="zh-CN" altLang="en-US" sz="1065" b="1" spc="40" dirty="0">
                  <a:solidFill>
                    <a:prstClr val="white">
                      <a:lumMod val="50000"/>
                    </a:prstClr>
                  </a:solidFill>
                  <a:latin typeface="微软雅黑" panose="020B0503020204020204" pitchFamily="34" charset="-122"/>
                  <a:ea typeface="微软雅黑" panose="020B0503020204020204" pitchFamily="34" charset="-122"/>
                </a:rPr>
                <a:t>标题文本预设</a:t>
              </a:r>
            </a:p>
          </p:txBody>
        </p:sp>
        <p:sp>
          <p:nvSpPr>
            <p:cNvPr id="20" name="矩形 19"/>
            <p:cNvSpPr/>
            <p:nvPr/>
          </p:nvSpPr>
          <p:spPr>
            <a:xfrm>
              <a:off x="4139049" y="2400929"/>
              <a:ext cx="1282770" cy="235962"/>
            </a:xfrm>
            <a:prstGeom prst="rect">
              <a:avLst/>
            </a:prstGeom>
            <a:ln w="12700">
              <a:miter lim="400000"/>
            </a:ln>
          </p:spPr>
          <p:txBody>
            <a:bodyPr wrap="none" lIns="33862" tIns="33862" rIns="33862" bIns="33862" anchor="ctr">
              <a:normAutofit/>
            </a:bodyPr>
            <a:lstStyle/>
            <a:p>
              <a:pPr algn="ctr" defTabSz="1218565" fontAlgn="base">
                <a:lnSpc>
                  <a:spcPct val="110000"/>
                </a:lnSpc>
                <a:spcBef>
                  <a:spcPct val="0"/>
                </a:spcBef>
                <a:spcAft>
                  <a:spcPct val="0"/>
                </a:spcAft>
              </a:pPr>
              <a:r>
                <a:rPr lang="zh-CN" altLang="en-US" sz="1065" b="1" spc="40">
                  <a:solidFill>
                    <a:prstClr val="white">
                      <a:lumMod val="50000"/>
                    </a:prstClr>
                  </a:solidFill>
                  <a:latin typeface="微软雅黑" panose="020B0503020204020204" pitchFamily="34" charset="-122"/>
                  <a:ea typeface="微软雅黑" panose="020B0503020204020204" pitchFamily="34" charset="-122"/>
                </a:rPr>
                <a:t>标题文本预设</a:t>
              </a:r>
            </a:p>
          </p:txBody>
        </p:sp>
        <p:sp>
          <p:nvSpPr>
            <p:cNvPr id="21" name="矩形 20"/>
            <p:cNvSpPr/>
            <p:nvPr/>
          </p:nvSpPr>
          <p:spPr>
            <a:xfrm>
              <a:off x="6821412" y="2400929"/>
              <a:ext cx="1282770" cy="235962"/>
            </a:xfrm>
            <a:prstGeom prst="rect">
              <a:avLst/>
            </a:prstGeom>
            <a:ln w="12700">
              <a:miter lim="400000"/>
            </a:ln>
          </p:spPr>
          <p:txBody>
            <a:bodyPr wrap="none" lIns="33862" tIns="33862" rIns="33862" bIns="33862" anchor="ctr">
              <a:normAutofit/>
            </a:bodyPr>
            <a:lstStyle/>
            <a:p>
              <a:pPr algn="ctr" defTabSz="1218565" fontAlgn="base">
                <a:lnSpc>
                  <a:spcPct val="110000"/>
                </a:lnSpc>
                <a:spcBef>
                  <a:spcPct val="0"/>
                </a:spcBef>
                <a:spcAft>
                  <a:spcPct val="0"/>
                </a:spcAft>
              </a:pPr>
              <a:r>
                <a:rPr lang="zh-CN" altLang="en-US" sz="1065" b="1" spc="40">
                  <a:solidFill>
                    <a:prstClr val="white">
                      <a:lumMod val="50000"/>
                    </a:prstClr>
                  </a:solidFill>
                  <a:latin typeface="微软雅黑" panose="020B0503020204020204" pitchFamily="34" charset="-122"/>
                  <a:ea typeface="微软雅黑" panose="020B0503020204020204" pitchFamily="34" charset="-122"/>
                </a:rPr>
                <a:t>标题文本预设</a:t>
              </a:r>
            </a:p>
          </p:txBody>
        </p:sp>
        <p:sp>
          <p:nvSpPr>
            <p:cNvPr id="22" name="矩形 21"/>
            <p:cNvSpPr/>
            <p:nvPr/>
          </p:nvSpPr>
          <p:spPr>
            <a:xfrm>
              <a:off x="9420119" y="2400929"/>
              <a:ext cx="1282770" cy="235962"/>
            </a:xfrm>
            <a:prstGeom prst="rect">
              <a:avLst/>
            </a:prstGeom>
            <a:ln w="12700">
              <a:miter lim="400000"/>
            </a:ln>
          </p:spPr>
          <p:txBody>
            <a:bodyPr wrap="none" lIns="33862" tIns="33862" rIns="33862" bIns="33862" anchor="ctr">
              <a:normAutofit/>
            </a:bodyPr>
            <a:lstStyle/>
            <a:p>
              <a:pPr algn="ctr" defTabSz="1218565" fontAlgn="base">
                <a:lnSpc>
                  <a:spcPct val="110000"/>
                </a:lnSpc>
                <a:spcBef>
                  <a:spcPct val="0"/>
                </a:spcBef>
                <a:spcAft>
                  <a:spcPct val="0"/>
                </a:spcAft>
              </a:pPr>
              <a:r>
                <a:rPr lang="zh-CN" altLang="en-US" sz="1065" b="1" spc="40">
                  <a:solidFill>
                    <a:prstClr val="white">
                      <a:lumMod val="50000"/>
                    </a:prstClr>
                  </a:solidFill>
                  <a:latin typeface="微软雅黑" panose="020B0503020204020204" pitchFamily="34" charset="-122"/>
                  <a:ea typeface="微软雅黑" panose="020B0503020204020204" pitchFamily="34" charset="-122"/>
                </a:rPr>
                <a:t>标题文本预设</a:t>
              </a:r>
            </a:p>
          </p:txBody>
        </p:sp>
        <p:sp>
          <p:nvSpPr>
            <p:cNvPr id="23" name="矩形 22"/>
            <p:cNvSpPr/>
            <p:nvPr/>
          </p:nvSpPr>
          <p:spPr>
            <a:xfrm>
              <a:off x="1165325" y="2524200"/>
              <a:ext cx="2041692" cy="915151"/>
            </a:xfrm>
            <a:prstGeom prst="rect">
              <a:avLst/>
            </a:prstGeom>
            <a:ln w="12700">
              <a:miter lim="400000"/>
            </a:ln>
          </p:spPr>
          <p:txBody>
            <a:bodyPr wrap="square" lIns="95988" tIns="95988" rIns="95988" bIns="95988" anchor="ctr" anchorCtr="1">
              <a:normAutofit/>
            </a:bodyPr>
            <a:lstStyle/>
            <a:p>
              <a:pPr algn="ctr" defTabSz="1218565" fontAlgn="base">
                <a:lnSpc>
                  <a:spcPct val="120000"/>
                </a:lnSpc>
                <a:spcBef>
                  <a:spcPct val="0"/>
                </a:spcBef>
                <a:spcAft>
                  <a:spcPct val="0"/>
                </a:spcAft>
              </a:pPr>
              <a:r>
                <a:rPr lang="zh-CN" altLang="en-US" sz="1065" spc="40">
                  <a:solidFill>
                    <a:prstClr val="white">
                      <a:lumMod val="50000"/>
                    </a:prstClr>
                  </a:solidFill>
                  <a:latin typeface="微软雅黑" panose="020B0503020204020204" pitchFamily="34" charset="-122"/>
                  <a:ea typeface="微软雅黑" panose="020B0503020204020204" pitchFamily="34" charset="-122"/>
                </a:rPr>
                <a:t>此部分内容作为文字排版占位显示</a:t>
              </a:r>
              <a:br>
                <a:rPr lang="zh-CN" altLang="en-US" sz="1065" spc="40">
                  <a:solidFill>
                    <a:prstClr val="white">
                      <a:lumMod val="50000"/>
                    </a:prstClr>
                  </a:solidFill>
                  <a:latin typeface="微软雅黑" panose="020B0503020204020204" pitchFamily="34" charset="-122"/>
                  <a:ea typeface="微软雅黑" panose="020B0503020204020204" pitchFamily="34" charset="-122"/>
                </a:rPr>
              </a:br>
              <a:r>
                <a:rPr lang="zh-CN" altLang="en-US" sz="1065" spc="40">
                  <a:solidFill>
                    <a:prstClr val="white">
                      <a:lumMod val="50000"/>
                    </a:prstClr>
                  </a:solidFill>
                  <a:latin typeface="微软雅黑" panose="020B0503020204020204" pitchFamily="34" charset="-122"/>
                  <a:ea typeface="微软雅黑" panose="020B0503020204020204" pitchFamily="34" charset="-122"/>
                </a:rPr>
                <a:t>（建议使用主题字体）</a:t>
              </a:r>
            </a:p>
          </p:txBody>
        </p:sp>
        <p:sp>
          <p:nvSpPr>
            <p:cNvPr id="24" name="矩形 23"/>
            <p:cNvSpPr/>
            <p:nvPr/>
          </p:nvSpPr>
          <p:spPr>
            <a:xfrm>
              <a:off x="3759588" y="2524200"/>
              <a:ext cx="2041692" cy="915151"/>
            </a:xfrm>
            <a:prstGeom prst="rect">
              <a:avLst/>
            </a:prstGeom>
            <a:ln w="12700">
              <a:miter lim="400000"/>
            </a:ln>
          </p:spPr>
          <p:txBody>
            <a:bodyPr wrap="square" lIns="95988" tIns="95988" rIns="95988" bIns="95988" anchor="ctr" anchorCtr="1">
              <a:normAutofit/>
            </a:bodyPr>
            <a:lstStyle/>
            <a:p>
              <a:pPr algn="ctr" defTabSz="1218565" fontAlgn="base">
                <a:lnSpc>
                  <a:spcPct val="120000"/>
                </a:lnSpc>
                <a:spcBef>
                  <a:spcPct val="0"/>
                </a:spcBef>
                <a:spcAft>
                  <a:spcPct val="0"/>
                </a:spcAft>
              </a:pPr>
              <a:r>
                <a:rPr lang="zh-CN" altLang="en-US" sz="1065" spc="40">
                  <a:solidFill>
                    <a:prstClr val="white">
                      <a:lumMod val="50000"/>
                    </a:prstClr>
                  </a:solidFill>
                  <a:latin typeface="微软雅黑" panose="020B0503020204020204" pitchFamily="34" charset="-122"/>
                  <a:ea typeface="微软雅黑" panose="020B0503020204020204" pitchFamily="34" charset="-122"/>
                </a:rPr>
                <a:t>此部分内容作为文字排版占位显示</a:t>
              </a:r>
              <a:br>
                <a:rPr lang="zh-CN" altLang="en-US" sz="1065" spc="40">
                  <a:solidFill>
                    <a:prstClr val="white">
                      <a:lumMod val="50000"/>
                    </a:prstClr>
                  </a:solidFill>
                  <a:latin typeface="微软雅黑" panose="020B0503020204020204" pitchFamily="34" charset="-122"/>
                  <a:ea typeface="微软雅黑" panose="020B0503020204020204" pitchFamily="34" charset="-122"/>
                </a:rPr>
              </a:br>
              <a:r>
                <a:rPr lang="zh-CN" altLang="en-US" sz="1065" spc="40">
                  <a:solidFill>
                    <a:prstClr val="white">
                      <a:lumMod val="50000"/>
                    </a:prstClr>
                  </a:solidFill>
                  <a:latin typeface="微软雅黑" panose="020B0503020204020204" pitchFamily="34" charset="-122"/>
                  <a:ea typeface="微软雅黑" panose="020B0503020204020204" pitchFamily="34" charset="-122"/>
                </a:rPr>
                <a:t>（建议使用主题字体）</a:t>
              </a:r>
            </a:p>
          </p:txBody>
        </p:sp>
        <p:sp>
          <p:nvSpPr>
            <p:cNvPr id="25" name="矩形 24"/>
            <p:cNvSpPr/>
            <p:nvPr/>
          </p:nvSpPr>
          <p:spPr>
            <a:xfrm>
              <a:off x="6441951" y="2524200"/>
              <a:ext cx="2041692" cy="915151"/>
            </a:xfrm>
            <a:prstGeom prst="rect">
              <a:avLst/>
            </a:prstGeom>
            <a:ln w="12700">
              <a:miter lim="400000"/>
            </a:ln>
          </p:spPr>
          <p:txBody>
            <a:bodyPr wrap="square" lIns="95988" tIns="95988" rIns="95988" bIns="95988" anchor="ctr" anchorCtr="1">
              <a:normAutofit/>
            </a:bodyPr>
            <a:lstStyle/>
            <a:p>
              <a:pPr algn="ctr" defTabSz="1218565" fontAlgn="base">
                <a:lnSpc>
                  <a:spcPct val="120000"/>
                </a:lnSpc>
                <a:spcBef>
                  <a:spcPct val="0"/>
                </a:spcBef>
                <a:spcAft>
                  <a:spcPct val="0"/>
                </a:spcAft>
              </a:pPr>
              <a:r>
                <a:rPr lang="zh-CN" altLang="en-US" sz="1065" spc="40">
                  <a:solidFill>
                    <a:prstClr val="white">
                      <a:lumMod val="50000"/>
                    </a:prstClr>
                  </a:solidFill>
                  <a:latin typeface="微软雅黑" panose="020B0503020204020204" pitchFamily="34" charset="-122"/>
                  <a:ea typeface="微软雅黑" panose="020B0503020204020204" pitchFamily="34" charset="-122"/>
                </a:rPr>
                <a:t>此部分内容作为文字排版占位显示</a:t>
              </a:r>
              <a:br>
                <a:rPr lang="zh-CN" altLang="en-US" sz="1065" spc="40">
                  <a:solidFill>
                    <a:prstClr val="white">
                      <a:lumMod val="50000"/>
                    </a:prstClr>
                  </a:solidFill>
                  <a:latin typeface="微软雅黑" panose="020B0503020204020204" pitchFamily="34" charset="-122"/>
                  <a:ea typeface="微软雅黑" panose="020B0503020204020204" pitchFamily="34" charset="-122"/>
                </a:rPr>
              </a:br>
              <a:r>
                <a:rPr lang="zh-CN" altLang="en-US" sz="1065" spc="40">
                  <a:solidFill>
                    <a:prstClr val="white">
                      <a:lumMod val="50000"/>
                    </a:prstClr>
                  </a:solidFill>
                  <a:latin typeface="微软雅黑" panose="020B0503020204020204" pitchFamily="34" charset="-122"/>
                  <a:ea typeface="微软雅黑" panose="020B0503020204020204" pitchFamily="34" charset="-122"/>
                </a:rPr>
                <a:t>（建议使用主题字体）</a:t>
              </a:r>
            </a:p>
          </p:txBody>
        </p:sp>
        <p:sp>
          <p:nvSpPr>
            <p:cNvPr id="26" name="矩形 25"/>
            <p:cNvSpPr/>
            <p:nvPr/>
          </p:nvSpPr>
          <p:spPr>
            <a:xfrm>
              <a:off x="9040658" y="2524200"/>
              <a:ext cx="2041692" cy="915151"/>
            </a:xfrm>
            <a:prstGeom prst="rect">
              <a:avLst/>
            </a:prstGeom>
            <a:ln w="12700">
              <a:miter lim="400000"/>
            </a:ln>
          </p:spPr>
          <p:txBody>
            <a:bodyPr wrap="square" lIns="95988" tIns="95988" rIns="95988" bIns="95988" anchor="ctr" anchorCtr="1">
              <a:normAutofit/>
            </a:bodyPr>
            <a:lstStyle/>
            <a:p>
              <a:pPr algn="ctr" defTabSz="1218565" fontAlgn="base">
                <a:lnSpc>
                  <a:spcPct val="120000"/>
                </a:lnSpc>
                <a:spcBef>
                  <a:spcPct val="0"/>
                </a:spcBef>
                <a:spcAft>
                  <a:spcPct val="0"/>
                </a:spcAft>
              </a:pPr>
              <a:r>
                <a:rPr lang="zh-CN" altLang="en-US" sz="1065" spc="40">
                  <a:solidFill>
                    <a:prstClr val="white">
                      <a:lumMod val="50000"/>
                    </a:prstClr>
                  </a:solidFill>
                  <a:latin typeface="微软雅黑" panose="020B0503020204020204" pitchFamily="34" charset="-122"/>
                  <a:ea typeface="微软雅黑" panose="020B0503020204020204" pitchFamily="34" charset="-122"/>
                </a:rPr>
                <a:t>此部分内容作为文字排版占位显示</a:t>
              </a:r>
              <a:br>
                <a:rPr lang="zh-CN" altLang="en-US" sz="1065" spc="40">
                  <a:solidFill>
                    <a:prstClr val="white">
                      <a:lumMod val="50000"/>
                    </a:prstClr>
                  </a:solidFill>
                  <a:latin typeface="微软雅黑" panose="020B0503020204020204" pitchFamily="34" charset="-122"/>
                  <a:ea typeface="微软雅黑" panose="020B0503020204020204" pitchFamily="34" charset="-122"/>
                </a:rPr>
              </a:br>
              <a:r>
                <a:rPr lang="zh-CN" altLang="en-US" sz="1065" spc="40">
                  <a:solidFill>
                    <a:prstClr val="white">
                      <a:lumMod val="50000"/>
                    </a:prstClr>
                  </a:solidFill>
                  <a:latin typeface="微软雅黑" panose="020B0503020204020204" pitchFamily="34" charset="-122"/>
                  <a:ea typeface="微软雅黑" panose="020B0503020204020204" pitchFamily="34" charset="-122"/>
                </a:rPr>
                <a:t>（建议使用主题字体）</a:t>
              </a:r>
            </a:p>
          </p:txBody>
        </p:sp>
      </p:grpSp>
      <p:grpSp>
        <p:nvGrpSpPr>
          <p:cNvPr id="5" name="组合 4"/>
          <p:cNvGrpSpPr/>
          <p:nvPr/>
        </p:nvGrpSpPr>
        <p:grpSpPr>
          <a:xfrm>
            <a:off x="799878" y="4472974"/>
            <a:ext cx="10592247" cy="981318"/>
            <a:chOff x="1148901" y="2960948"/>
            <a:chExt cx="8876736" cy="981450"/>
          </a:xfrm>
        </p:grpSpPr>
        <p:grpSp>
          <p:nvGrpSpPr>
            <p:cNvPr id="6" name="组合 5"/>
            <p:cNvGrpSpPr/>
            <p:nvPr/>
          </p:nvGrpSpPr>
          <p:grpSpPr>
            <a:xfrm>
              <a:off x="1148901" y="2960948"/>
              <a:ext cx="2205077" cy="981450"/>
              <a:chOff x="1148901" y="2960948"/>
              <a:chExt cx="2205077" cy="981450"/>
            </a:xfrm>
          </p:grpSpPr>
          <p:sp>
            <p:nvSpPr>
              <p:cNvPr id="16" name="文本框 59"/>
              <p:cNvSpPr txBox="1"/>
              <p:nvPr/>
            </p:nvSpPr>
            <p:spPr>
              <a:xfrm>
                <a:off x="1486040" y="2960948"/>
                <a:ext cx="1530800" cy="340519"/>
              </a:xfrm>
              <a:prstGeom prst="roundRect">
                <a:avLst/>
              </a:prstGeom>
              <a:solidFill>
                <a:schemeClr val="accent1"/>
              </a:solidFill>
            </p:spPr>
            <p:txBody>
              <a:bodyPr wrap="none">
                <a:normAutofit/>
              </a:bodyPr>
              <a:lstStyle/>
              <a:p>
                <a:pPr algn="ctr" defTabSz="1218565" fontAlgn="base">
                  <a:spcBef>
                    <a:spcPct val="0"/>
                  </a:spcBef>
                  <a:spcAft>
                    <a:spcPct val="0"/>
                  </a:spcAft>
                </a:pPr>
                <a:r>
                  <a:rPr lang="zh-CN" altLang="en-US" sz="1335">
                    <a:solidFill>
                      <a:prstClr val="white"/>
                    </a:solidFill>
                    <a:latin typeface="微软雅黑" panose="020B0503020204020204" pitchFamily="34" charset="-122"/>
                    <a:ea typeface="微软雅黑" panose="020B0503020204020204" pitchFamily="34" charset="-122"/>
                  </a:rPr>
                  <a:t>标题文本预设</a:t>
                </a:r>
              </a:p>
            </p:txBody>
          </p:sp>
          <p:sp>
            <p:nvSpPr>
              <p:cNvPr id="17" name="文本框 60"/>
              <p:cNvSpPr txBox="1"/>
              <p:nvPr/>
            </p:nvSpPr>
            <p:spPr bwMode="auto">
              <a:xfrm>
                <a:off x="1148901" y="3368168"/>
                <a:ext cx="2205077" cy="574230"/>
              </a:xfrm>
              <a:prstGeom prst="rect">
                <a:avLst/>
              </a:prstGeom>
              <a:noFill/>
              <a:ln w="9525">
                <a:noFill/>
                <a:miter lim="800000"/>
              </a:ln>
            </p:spPr>
            <p:txBody>
              <a:bodyPr wrap="square" lIns="0" tIns="0" rIns="0" bIns="0" anchor="ctr" anchorCtr="1">
                <a:normAutofit/>
                <a:scene3d>
                  <a:camera prst="orthographicFront"/>
                  <a:lightRig rig="threePt" dir="t"/>
                </a:scene3d>
                <a:sp3d>
                  <a:bevelT w="0" h="0"/>
                </a:sp3d>
              </a:bodyPr>
              <a:lstStyle/>
              <a:p>
                <a:pPr algn="ctr" defTabSz="1218565" fontAlgn="base">
                  <a:lnSpc>
                    <a:spcPct val="120000"/>
                  </a:lnSpc>
                  <a:spcBef>
                    <a:spcPct val="0"/>
                  </a:spcBef>
                  <a:spcAft>
                    <a:spcPct val="0"/>
                  </a:spcAft>
                  <a:defRPr/>
                </a:pPr>
                <a:r>
                  <a:rPr lang="zh-CN" altLang="en-US" sz="1200">
                    <a:solidFill>
                      <a:prstClr val="white">
                        <a:lumMod val="50000"/>
                      </a:prstClr>
                    </a:solidFill>
                    <a:latin typeface="微软雅黑" panose="020B0503020204020204" pitchFamily="34" charset="-122"/>
                    <a:ea typeface="微软雅黑" panose="020B0503020204020204" pitchFamily="34" charset="-122"/>
                  </a:rPr>
                  <a:t>此部分内容作为文字排版占位显示 </a:t>
                </a:r>
                <a:br>
                  <a:rPr lang="zh-CN" altLang="en-US" sz="1200">
                    <a:solidFill>
                      <a:prstClr val="white">
                        <a:lumMod val="50000"/>
                      </a:prstClr>
                    </a:solidFill>
                    <a:latin typeface="微软雅黑" panose="020B0503020204020204" pitchFamily="34" charset="-122"/>
                    <a:ea typeface="微软雅黑" panose="020B0503020204020204" pitchFamily="34" charset="-122"/>
                  </a:rPr>
                </a:br>
                <a:r>
                  <a:rPr lang="zh-CN" altLang="en-US" sz="1200">
                    <a:solidFill>
                      <a:prstClr val="white">
                        <a:lumMod val="50000"/>
                      </a:prstClr>
                    </a:solidFill>
                    <a:latin typeface="微软雅黑" panose="020B0503020204020204" pitchFamily="34" charset="-122"/>
                    <a:ea typeface="微软雅黑" panose="020B0503020204020204" pitchFamily="34" charset="-122"/>
                  </a:rPr>
                  <a:t>（建议使用主题字体）</a:t>
                </a:r>
                <a:endParaRPr lang="zh-CN" altLang="en-US" sz="1200" dirty="0">
                  <a:solidFill>
                    <a:prstClr val="white">
                      <a:lumMod val="50000"/>
                    </a:prstClr>
                  </a:solidFill>
                  <a:latin typeface="微软雅黑" panose="020B0503020204020204" pitchFamily="34" charset="-122"/>
                  <a:ea typeface="微软雅黑" panose="020B0503020204020204" pitchFamily="34" charset="-122"/>
                </a:endParaRPr>
              </a:p>
            </p:txBody>
          </p:sp>
        </p:grpSp>
        <p:grpSp>
          <p:nvGrpSpPr>
            <p:cNvPr id="7" name="组合 6"/>
            <p:cNvGrpSpPr/>
            <p:nvPr/>
          </p:nvGrpSpPr>
          <p:grpSpPr>
            <a:xfrm>
              <a:off x="3372788" y="2960948"/>
              <a:ext cx="2205078" cy="981450"/>
              <a:chOff x="3497671" y="2960948"/>
              <a:chExt cx="2205078" cy="981450"/>
            </a:xfrm>
          </p:grpSpPr>
          <p:sp>
            <p:nvSpPr>
              <p:cNvPr id="14" name="文本框 57"/>
              <p:cNvSpPr txBox="1"/>
              <p:nvPr/>
            </p:nvSpPr>
            <p:spPr>
              <a:xfrm>
                <a:off x="3834808" y="2960948"/>
                <a:ext cx="1530800" cy="340519"/>
              </a:xfrm>
              <a:prstGeom prst="roundRect">
                <a:avLst/>
              </a:prstGeom>
              <a:solidFill>
                <a:schemeClr val="accent2"/>
              </a:solidFill>
            </p:spPr>
            <p:txBody>
              <a:bodyPr wrap="none">
                <a:normAutofit/>
              </a:bodyPr>
              <a:lstStyle/>
              <a:p>
                <a:pPr algn="ctr" defTabSz="1218565" fontAlgn="base">
                  <a:spcBef>
                    <a:spcPct val="0"/>
                  </a:spcBef>
                  <a:spcAft>
                    <a:spcPct val="0"/>
                  </a:spcAft>
                </a:pPr>
                <a:r>
                  <a:rPr lang="zh-CN" altLang="en-US" sz="1335">
                    <a:solidFill>
                      <a:prstClr val="white"/>
                    </a:solidFill>
                    <a:latin typeface="微软雅黑" panose="020B0503020204020204" pitchFamily="34" charset="-122"/>
                    <a:ea typeface="微软雅黑" panose="020B0503020204020204" pitchFamily="34" charset="-122"/>
                  </a:rPr>
                  <a:t>标题文本预设</a:t>
                </a:r>
              </a:p>
            </p:txBody>
          </p:sp>
          <p:sp>
            <p:nvSpPr>
              <p:cNvPr id="15" name="文本框 58"/>
              <p:cNvSpPr txBox="1"/>
              <p:nvPr/>
            </p:nvSpPr>
            <p:spPr bwMode="auto">
              <a:xfrm>
                <a:off x="3497671" y="3368168"/>
                <a:ext cx="2205078" cy="574230"/>
              </a:xfrm>
              <a:prstGeom prst="rect">
                <a:avLst/>
              </a:prstGeom>
              <a:noFill/>
              <a:ln w="9525">
                <a:noFill/>
                <a:miter lim="800000"/>
              </a:ln>
            </p:spPr>
            <p:txBody>
              <a:bodyPr wrap="square" lIns="0" tIns="0" rIns="0" bIns="0" anchor="ctr" anchorCtr="1">
                <a:normAutofit/>
                <a:scene3d>
                  <a:camera prst="orthographicFront"/>
                  <a:lightRig rig="threePt" dir="t"/>
                </a:scene3d>
                <a:sp3d>
                  <a:bevelT w="0" h="0"/>
                </a:sp3d>
              </a:bodyPr>
              <a:lstStyle/>
              <a:p>
                <a:pPr algn="ctr" defTabSz="1218565" fontAlgn="base">
                  <a:lnSpc>
                    <a:spcPct val="120000"/>
                  </a:lnSpc>
                  <a:spcBef>
                    <a:spcPct val="0"/>
                  </a:spcBef>
                  <a:spcAft>
                    <a:spcPct val="0"/>
                  </a:spcAft>
                  <a:defRPr/>
                </a:pPr>
                <a:r>
                  <a:rPr lang="zh-CN" altLang="en-US" sz="1200">
                    <a:solidFill>
                      <a:prstClr val="white">
                        <a:lumMod val="50000"/>
                      </a:prstClr>
                    </a:solidFill>
                    <a:latin typeface="微软雅黑" panose="020B0503020204020204" pitchFamily="34" charset="-122"/>
                    <a:ea typeface="微软雅黑" panose="020B0503020204020204" pitchFamily="34" charset="-122"/>
                  </a:rPr>
                  <a:t>此部分内容作为文字排版占位显示 </a:t>
                </a:r>
                <a:br>
                  <a:rPr lang="zh-CN" altLang="en-US" sz="1200">
                    <a:solidFill>
                      <a:prstClr val="white">
                        <a:lumMod val="50000"/>
                      </a:prstClr>
                    </a:solidFill>
                    <a:latin typeface="微软雅黑" panose="020B0503020204020204" pitchFamily="34" charset="-122"/>
                    <a:ea typeface="微软雅黑" panose="020B0503020204020204" pitchFamily="34" charset="-122"/>
                  </a:rPr>
                </a:br>
                <a:r>
                  <a:rPr lang="zh-CN" altLang="en-US" sz="1200">
                    <a:solidFill>
                      <a:prstClr val="white">
                        <a:lumMod val="50000"/>
                      </a:prstClr>
                    </a:solidFill>
                    <a:latin typeface="微软雅黑" panose="020B0503020204020204" pitchFamily="34" charset="-122"/>
                    <a:ea typeface="微软雅黑" panose="020B0503020204020204" pitchFamily="34" charset="-122"/>
                  </a:rPr>
                  <a:t>（建议使用主题字体）</a:t>
                </a:r>
                <a:endParaRPr lang="zh-CN" altLang="en-US" sz="1200" dirty="0">
                  <a:solidFill>
                    <a:prstClr val="white">
                      <a:lumMod val="50000"/>
                    </a:prstClr>
                  </a:solidFill>
                  <a:latin typeface="微软雅黑" panose="020B0503020204020204" pitchFamily="34" charset="-122"/>
                  <a:ea typeface="微软雅黑" panose="020B0503020204020204" pitchFamily="34" charset="-122"/>
                </a:endParaRPr>
              </a:p>
            </p:txBody>
          </p:sp>
        </p:grpSp>
        <p:grpSp>
          <p:nvGrpSpPr>
            <p:cNvPr id="8" name="组合 7"/>
            <p:cNvGrpSpPr/>
            <p:nvPr/>
          </p:nvGrpSpPr>
          <p:grpSpPr>
            <a:xfrm>
              <a:off x="5596672" y="2960948"/>
              <a:ext cx="2205078" cy="981450"/>
              <a:chOff x="3497670" y="2960948"/>
              <a:chExt cx="2205078" cy="981450"/>
            </a:xfrm>
          </p:grpSpPr>
          <p:sp>
            <p:nvSpPr>
              <p:cNvPr id="12" name="文本框 55"/>
              <p:cNvSpPr txBox="1"/>
              <p:nvPr/>
            </p:nvSpPr>
            <p:spPr>
              <a:xfrm>
                <a:off x="3834808" y="2960948"/>
                <a:ext cx="1530800" cy="340519"/>
              </a:xfrm>
              <a:prstGeom prst="roundRect">
                <a:avLst/>
              </a:prstGeom>
              <a:solidFill>
                <a:schemeClr val="accent3"/>
              </a:solidFill>
            </p:spPr>
            <p:txBody>
              <a:bodyPr wrap="none">
                <a:normAutofit/>
              </a:bodyPr>
              <a:lstStyle/>
              <a:p>
                <a:pPr algn="ctr" defTabSz="1218565" fontAlgn="base">
                  <a:spcBef>
                    <a:spcPct val="0"/>
                  </a:spcBef>
                  <a:spcAft>
                    <a:spcPct val="0"/>
                  </a:spcAft>
                </a:pPr>
                <a:r>
                  <a:rPr lang="zh-CN" altLang="en-US" sz="1335">
                    <a:solidFill>
                      <a:prstClr val="white"/>
                    </a:solidFill>
                    <a:latin typeface="微软雅黑" panose="020B0503020204020204" pitchFamily="34" charset="-122"/>
                    <a:ea typeface="微软雅黑" panose="020B0503020204020204" pitchFamily="34" charset="-122"/>
                  </a:rPr>
                  <a:t>标题文本预设</a:t>
                </a:r>
              </a:p>
            </p:txBody>
          </p:sp>
          <p:sp>
            <p:nvSpPr>
              <p:cNvPr id="13" name="文本框 56"/>
              <p:cNvSpPr txBox="1"/>
              <p:nvPr/>
            </p:nvSpPr>
            <p:spPr bwMode="auto">
              <a:xfrm>
                <a:off x="3497670" y="3368168"/>
                <a:ext cx="2205078" cy="574230"/>
              </a:xfrm>
              <a:prstGeom prst="rect">
                <a:avLst/>
              </a:prstGeom>
              <a:noFill/>
              <a:ln w="9525">
                <a:noFill/>
                <a:miter lim="800000"/>
              </a:ln>
            </p:spPr>
            <p:txBody>
              <a:bodyPr wrap="square" lIns="0" tIns="0" rIns="0" bIns="0" anchor="ctr" anchorCtr="1">
                <a:normAutofit/>
                <a:scene3d>
                  <a:camera prst="orthographicFront"/>
                  <a:lightRig rig="threePt" dir="t"/>
                </a:scene3d>
                <a:sp3d>
                  <a:bevelT w="0" h="0"/>
                </a:sp3d>
              </a:bodyPr>
              <a:lstStyle/>
              <a:p>
                <a:pPr algn="ctr" defTabSz="1218565" fontAlgn="base">
                  <a:lnSpc>
                    <a:spcPct val="120000"/>
                  </a:lnSpc>
                  <a:spcBef>
                    <a:spcPct val="0"/>
                  </a:spcBef>
                  <a:spcAft>
                    <a:spcPct val="0"/>
                  </a:spcAft>
                  <a:defRPr/>
                </a:pPr>
                <a:r>
                  <a:rPr lang="zh-CN" altLang="en-US" sz="1200">
                    <a:solidFill>
                      <a:prstClr val="white">
                        <a:lumMod val="50000"/>
                      </a:prstClr>
                    </a:solidFill>
                    <a:latin typeface="微软雅黑" panose="020B0503020204020204" pitchFamily="34" charset="-122"/>
                    <a:ea typeface="微软雅黑" panose="020B0503020204020204" pitchFamily="34" charset="-122"/>
                  </a:rPr>
                  <a:t>此部分内容作为文字排版占位显示 </a:t>
                </a:r>
                <a:br>
                  <a:rPr lang="zh-CN" altLang="en-US" sz="1200">
                    <a:solidFill>
                      <a:prstClr val="white">
                        <a:lumMod val="50000"/>
                      </a:prstClr>
                    </a:solidFill>
                    <a:latin typeface="微软雅黑" panose="020B0503020204020204" pitchFamily="34" charset="-122"/>
                    <a:ea typeface="微软雅黑" panose="020B0503020204020204" pitchFamily="34" charset="-122"/>
                  </a:rPr>
                </a:br>
                <a:r>
                  <a:rPr lang="zh-CN" altLang="en-US" sz="1200">
                    <a:solidFill>
                      <a:prstClr val="white">
                        <a:lumMod val="50000"/>
                      </a:prstClr>
                    </a:solidFill>
                    <a:latin typeface="微软雅黑" panose="020B0503020204020204" pitchFamily="34" charset="-122"/>
                    <a:ea typeface="微软雅黑" panose="020B0503020204020204" pitchFamily="34" charset="-122"/>
                  </a:rPr>
                  <a:t>（建议使用主题字体）</a:t>
                </a:r>
                <a:endParaRPr lang="zh-CN" altLang="en-US" sz="1200" dirty="0">
                  <a:solidFill>
                    <a:prstClr val="white">
                      <a:lumMod val="50000"/>
                    </a:prstClr>
                  </a:solidFill>
                  <a:latin typeface="微软雅黑" panose="020B0503020204020204" pitchFamily="34" charset="-122"/>
                  <a:ea typeface="微软雅黑" panose="020B0503020204020204" pitchFamily="34" charset="-122"/>
                </a:endParaRPr>
              </a:p>
            </p:txBody>
          </p:sp>
        </p:grpSp>
        <p:grpSp>
          <p:nvGrpSpPr>
            <p:cNvPr id="9" name="组合 8"/>
            <p:cNvGrpSpPr/>
            <p:nvPr/>
          </p:nvGrpSpPr>
          <p:grpSpPr>
            <a:xfrm>
              <a:off x="7820559" y="2960948"/>
              <a:ext cx="2205078" cy="981450"/>
              <a:chOff x="3497672" y="2960948"/>
              <a:chExt cx="2205078" cy="981450"/>
            </a:xfrm>
          </p:grpSpPr>
          <p:sp>
            <p:nvSpPr>
              <p:cNvPr id="10" name="文本框 53"/>
              <p:cNvSpPr txBox="1"/>
              <p:nvPr/>
            </p:nvSpPr>
            <p:spPr>
              <a:xfrm>
                <a:off x="3834808" y="2960948"/>
                <a:ext cx="1530800" cy="340519"/>
              </a:xfrm>
              <a:prstGeom prst="roundRect">
                <a:avLst/>
              </a:prstGeom>
              <a:solidFill>
                <a:schemeClr val="accent4"/>
              </a:solidFill>
            </p:spPr>
            <p:txBody>
              <a:bodyPr wrap="none">
                <a:normAutofit/>
              </a:bodyPr>
              <a:lstStyle/>
              <a:p>
                <a:pPr algn="ctr" defTabSz="1218565" fontAlgn="base">
                  <a:spcBef>
                    <a:spcPct val="0"/>
                  </a:spcBef>
                  <a:spcAft>
                    <a:spcPct val="0"/>
                  </a:spcAft>
                </a:pPr>
                <a:r>
                  <a:rPr lang="zh-CN" altLang="en-US" sz="1335">
                    <a:solidFill>
                      <a:prstClr val="white"/>
                    </a:solidFill>
                    <a:latin typeface="微软雅黑" panose="020B0503020204020204" pitchFamily="34" charset="-122"/>
                    <a:ea typeface="微软雅黑" panose="020B0503020204020204" pitchFamily="34" charset="-122"/>
                  </a:rPr>
                  <a:t>标题文本预设</a:t>
                </a:r>
              </a:p>
            </p:txBody>
          </p:sp>
          <p:sp>
            <p:nvSpPr>
              <p:cNvPr id="11" name="文本框 54"/>
              <p:cNvSpPr txBox="1"/>
              <p:nvPr/>
            </p:nvSpPr>
            <p:spPr bwMode="auto">
              <a:xfrm>
                <a:off x="3497672" y="3368168"/>
                <a:ext cx="2205078" cy="574230"/>
              </a:xfrm>
              <a:prstGeom prst="rect">
                <a:avLst/>
              </a:prstGeom>
              <a:noFill/>
              <a:ln w="9525">
                <a:noFill/>
                <a:miter lim="800000"/>
              </a:ln>
            </p:spPr>
            <p:txBody>
              <a:bodyPr wrap="square" lIns="0" tIns="0" rIns="0" bIns="0" anchor="ctr" anchorCtr="1">
                <a:normAutofit/>
                <a:scene3d>
                  <a:camera prst="orthographicFront"/>
                  <a:lightRig rig="threePt" dir="t"/>
                </a:scene3d>
                <a:sp3d>
                  <a:bevelT w="0" h="0"/>
                </a:sp3d>
              </a:bodyPr>
              <a:lstStyle/>
              <a:p>
                <a:pPr algn="ctr" defTabSz="1218565" fontAlgn="base">
                  <a:lnSpc>
                    <a:spcPct val="120000"/>
                  </a:lnSpc>
                  <a:spcBef>
                    <a:spcPct val="0"/>
                  </a:spcBef>
                  <a:spcAft>
                    <a:spcPct val="0"/>
                  </a:spcAft>
                  <a:defRPr/>
                </a:pPr>
                <a:r>
                  <a:rPr lang="zh-CN" altLang="en-US" sz="1200">
                    <a:solidFill>
                      <a:prstClr val="white">
                        <a:lumMod val="50000"/>
                      </a:prstClr>
                    </a:solidFill>
                    <a:latin typeface="微软雅黑" panose="020B0503020204020204" pitchFamily="34" charset="-122"/>
                    <a:ea typeface="微软雅黑" panose="020B0503020204020204" pitchFamily="34" charset="-122"/>
                  </a:rPr>
                  <a:t>此部分内容作为文字排版占位显示 </a:t>
                </a:r>
                <a:br>
                  <a:rPr lang="zh-CN" altLang="en-US" sz="1200">
                    <a:solidFill>
                      <a:prstClr val="white">
                        <a:lumMod val="50000"/>
                      </a:prstClr>
                    </a:solidFill>
                    <a:latin typeface="微软雅黑" panose="020B0503020204020204" pitchFamily="34" charset="-122"/>
                    <a:ea typeface="微软雅黑" panose="020B0503020204020204" pitchFamily="34" charset="-122"/>
                  </a:rPr>
                </a:br>
                <a:r>
                  <a:rPr lang="zh-CN" altLang="en-US" sz="1200">
                    <a:solidFill>
                      <a:prstClr val="white">
                        <a:lumMod val="50000"/>
                      </a:prstClr>
                    </a:solidFill>
                    <a:latin typeface="微软雅黑" panose="020B0503020204020204" pitchFamily="34" charset="-122"/>
                    <a:ea typeface="微软雅黑" panose="020B0503020204020204" pitchFamily="34" charset="-122"/>
                  </a:rPr>
                  <a:t>（建议使用主题字体）</a:t>
                </a:r>
                <a:endParaRPr lang="zh-CN" altLang="en-US" sz="1200" dirty="0">
                  <a:solidFill>
                    <a:prstClr val="white">
                      <a:lumMod val="50000"/>
                    </a:prstClr>
                  </a:solidFill>
                  <a:latin typeface="微软雅黑" panose="020B0503020204020204" pitchFamily="34" charset="-122"/>
                  <a:ea typeface="微软雅黑" panose="020B0503020204020204" pitchFamily="34" charset="-122"/>
                </a:endParaRPr>
              </a:p>
            </p:txBody>
          </p:sp>
        </p:grpSp>
      </p:grpSp>
    </p:spTree>
  </p:cSld>
  <p:clrMapOvr>
    <a:masterClrMapping/>
  </p:clrMapOvr>
  <mc:AlternateContent xmlns:mc="http://schemas.openxmlformats.org/markup-compatibility/2006" xmlns:p14="http://schemas.microsoft.com/office/powerpoint/2010/main">
    <mc:Choice Requires="p14">
      <p:transition spd="slow" advClick="0" advTm="0">
        <p14:revea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8"/>
          <p:cNvSpPr txBox="1">
            <a:spLocks noChangeArrowheads="1"/>
          </p:cNvSpPr>
          <p:nvPr/>
        </p:nvSpPr>
        <p:spPr bwMode="auto">
          <a:xfrm>
            <a:off x="10179536" y="3325829"/>
            <a:ext cx="1452170" cy="59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0" tIns="45699" rIns="91400" bIns="45699">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defTabSz="1218565" fontAlgn="base">
              <a:lnSpc>
                <a:spcPct val="130000"/>
              </a:lnSpc>
              <a:spcBef>
                <a:spcPct val="0"/>
              </a:spcBef>
              <a:spcAft>
                <a:spcPct val="0"/>
              </a:spcAft>
              <a:defRPr/>
            </a:pPr>
            <a:r>
              <a:rPr lang="zh-CN" altLang="en-US" sz="1335" kern="0" dirty="0">
                <a:solidFill>
                  <a:prstClr val="black">
                    <a:lumMod val="65000"/>
                    <a:lumOff val="35000"/>
                  </a:prstClr>
                </a:solidFill>
                <a:latin typeface="微软雅黑" panose="020B0503020204020204" pitchFamily="34" charset="-122"/>
                <a:ea typeface="微软雅黑" panose="020B0503020204020204" pitchFamily="34" charset="-122"/>
              </a:rPr>
              <a:t>请在此处输入您的文本</a:t>
            </a:r>
          </a:p>
        </p:txBody>
      </p:sp>
      <p:sp>
        <p:nvSpPr>
          <p:cNvPr id="9" name="燕尾形箭头 23"/>
          <p:cNvSpPr>
            <a:spLocks noChangeArrowheads="1"/>
          </p:cNvSpPr>
          <p:nvPr/>
        </p:nvSpPr>
        <p:spPr bwMode="auto">
          <a:xfrm rot="16200000">
            <a:off x="7876610" y="1983071"/>
            <a:ext cx="1258720" cy="1306160"/>
          </a:xfrm>
          <a:prstGeom prst="notchedRightArrow">
            <a:avLst>
              <a:gd name="adj1" fmla="val 60009"/>
              <a:gd name="adj2" fmla="val 36500"/>
            </a:avLst>
          </a:prstGeom>
          <a:solidFill>
            <a:schemeClr val="accent1"/>
          </a:solidFill>
          <a:ln>
            <a:noFill/>
          </a:ln>
          <a:effectLst>
            <a:outerShdw dist="25401" dir="2700000" algn="ctr" rotWithShape="0">
              <a:srgbClr val="000000">
                <a:alpha val="14000"/>
              </a:srgbClr>
            </a:outerShdw>
          </a:effectLst>
        </p:spPr>
        <p:txBody>
          <a:bodyPr lIns="287871" tIns="45699" rIns="91400" bIns="45699" anchor="ctr"/>
          <a:lstStyle/>
          <a:p>
            <a:pPr algn="ctr" defTabSz="1218565" fontAlgn="base">
              <a:spcBef>
                <a:spcPct val="0"/>
              </a:spcBef>
              <a:spcAft>
                <a:spcPct val="0"/>
              </a:spcAft>
              <a:defRPr/>
            </a:pPr>
            <a:endParaRPr lang="zh-CN" altLang="en-US" sz="3200" kern="0">
              <a:solidFill>
                <a:prstClr val="black"/>
              </a:solidFill>
              <a:latin typeface="微软雅黑" panose="020B0503020204020204" pitchFamily="34" charset="-122"/>
              <a:ea typeface="微软雅黑" panose="020B0503020204020204" pitchFamily="34" charset="-122"/>
            </a:endParaRPr>
          </a:p>
        </p:txBody>
      </p:sp>
      <p:sp>
        <p:nvSpPr>
          <p:cNvPr id="10" name="燕尾形箭头 24"/>
          <p:cNvSpPr>
            <a:spLocks noChangeArrowheads="1"/>
          </p:cNvSpPr>
          <p:nvPr/>
        </p:nvSpPr>
        <p:spPr bwMode="auto">
          <a:xfrm>
            <a:off x="8895597" y="3000434"/>
            <a:ext cx="1258549" cy="1306338"/>
          </a:xfrm>
          <a:prstGeom prst="notchedRightArrow">
            <a:avLst>
              <a:gd name="adj1" fmla="val 60009"/>
              <a:gd name="adj2" fmla="val 36500"/>
            </a:avLst>
          </a:prstGeom>
          <a:solidFill>
            <a:schemeClr val="accent2"/>
          </a:solidFill>
          <a:ln>
            <a:noFill/>
          </a:ln>
        </p:spPr>
        <p:txBody>
          <a:bodyPr lIns="91400" tIns="45699" rIns="91400" bIns="45699" anchor="ctr"/>
          <a:lstStyle/>
          <a:p>
            <a:pPr algn="ctr" defTabSz="1218565" fontAlgn="base">
              <a:spcBef>
                <a:spcPct val="0"/>
              </a:spcBef>
              <a:spcAft>
                <a:spcPct val="0"/>
              </a:spcAft>
              <a:defRPr/>
            </a:pPr>
            <a:endParaRPr lang="zh-CN" altLang="en-US" sz="1465" kern="0">
              <a:solidFill>
                <a:prstClr val="black"/>
              </a:solidFill>
              <a:latin typeface="微软雅黑" panose="020B0503020204020204" pitchFamily="34" charset="-122"/>
              <a:ea typeface="微软雅黑" panose="020B0503020204020204" pitchFamily="34" charset="-122"/>
            </a:endParaRPr>
          </a:p>
        </p:txBody>
      </p:sp>
      <p:sp>
        <p:nvSpPr>
          <p:cNvPr id="11" name="燕尾形箭头 25"/>
          <p:cNvSpPr>
            <a:spLocks noChangeArrowheads="1"/>
          </p:cNvSpPr>
          <p:nvPr/>
        </p:nvSpPr>
        <p:spPr bwMode="auto">
          <a:xfrm flipH="1">
            <a:off x="6851447" y="3000434"/>
            <a:ext cx="1258549" cy="1306338"/>
          </a:xfrm>
          <a:prstGeom prst="notchedRightArrow">
            <a:avLst>
              <a:gd name="adj1" fmla="val 60009"/>
              <a:gd name="adj2" fmla="val 36500"/>
            </a:avLst>
          </a:prstGeom>
          <a:solidFill>
            <a:schemeClr val="accent4"/>
          </a:solidFill>
          <a:ln>
            <a:noFill/>
          </a:ln>
        </p:spPr>
        <p:txBody>
          <a:bodyPr lIns="91400" tIns="45699" rIns="91400" bIns="45699" anchor="ctr"/>
          <a:lstStyle/>
          <a:p>
            <a:pPr algn="ctr" defTabSz="1218565" fontAlgn="base">
              <a:spcBef>
                <a:spcPct val="0"/>
              </a:spcBef>
              <a:spcAft>
                <a:spcPct val="0"/>
              </a:spcAft>
              <a:defRPr/>
            </a:pPr>
            <a:endParaRPr lang="zh-CN" altLang="en-US" sz="1465" kern="0">
              <a:solidFill>
                <a:prstClr val="black"/>
              </a:solidFill>
              <a:latin typeface="微软雅黑" panose="020B0503020204020204" pitchFamily="34" charset="-122"/>
              <a:ea typeface="微软雅黑" panose="020B0503020204020204" pitchFamily="34" charset="-122"/>
            </a:endParaRPr>
          </a:p>
        </p:txBody>
      </p:sp>
      <p:sp>
        <p:nvSpPr>
          <p:cNvPr id="12" name="TextBox 7"/>
          <p:cNvSpPr txBox="1">
            <a:spLocks noChangeArrowheads="1"/>
          </p:cNvSpPr>
          <p:nvPr/>
        </p:nvSpPr>
        <p:spPr bwMode="auto">
          <a:xfrm>
            <a:off x="7884634" y="3476621"/>
            <a:ext cx="1242676" cy="379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0" tIns="45699" rIns="91400" bIns="45699">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defTabSz="1218565" fontAlgn="base">
              <a:spcBef>
                <a:spcPct val="0"/>
              </a:spcBef>
              <a:spcAft>
                <a:spcPct val="0"/>
              </a:spcAft>
              <a:defRPr/>
            </a:pPr>
            <a:r>
              <a:rPr lang="zh-CN" altLang="en-US" sz="1865" b="1" kern="0" dirty="0">
                <a:solidFill>
                  <a:prstClr val="black">
                    <a:lumMod val="65000"/>
                    <a:lumOff val="35000"/>
                  </a:prstClr>
                </a:solidFill>
                <a:latin typeface="微软雅黑" panose="020B0503020204020204" pitchFamily="34" charset="-122"/>
                <a:ea typeface="微软雅黑" panose="020B0503020204020204" pitchFamily="34" charset="-122"/>
              </a:rPr>
              <a:t>标题</a:t>
            </a:r>
          </a:p>
        </p:txBody>
      </p:sp>
      <p:sp>
        <p:nvSpPr>
          <p:cNvPr id="13" name="TextBox 8"/>
          <p:cNvSpPr txBox="1">
            <a:spLocks noChangeArrowheads="1"/>
          </p:cNvSpPr>
          <p:nvPr/>
        </p:nvSpPr>
        <p:spPr bwMode="auto">
          <a:xfrm>
            <a:off x="5440541" y="3332181"/>
            <a:ext cx="1417256" cy="59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0" tIns="45699" rIns="91400" bIns="45699">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defTabSz="1218565" fontAlgn="base">
              <a:lnSpc>
                <a:spcPct val="130000"/>
              </a:lnSpc>
              <a:spcBef>
                <a:spcPct val="0"/>
              </a:spcBef>
              <a:spcAft>
                <a:spcPct val="0"/>
              </a:spcAft>
              <a:defRPr/>
            </a:pPr>
            <a:r>
              <a:rPr lang="zh-CN" altLang="en-US" sz="1335" kern="0" dirty="0">
                <a:solidFill>
                  <a:prstClr val="black">
                    <a:lumMod val="65000"/>
                    <a:lumOff val="35000"/>
                  </a:prstClr>
                </a:solidFill>
                <a:latin typeface="微软雅黑" panose="020B0503020204020204" pitchFamily="34" charset="-122"/>
                <a:ea typeface="微软雅黑" panose="020B0503020204020204" pitchFamily="34" charset="-122"/>
              </a:rPr>
              <a:t>请在此处输入您的文本</a:t>
            </a:r>
          </a:p>
        </p:txBody>
      </p:sp>
      <p:sp>
        <p:nvSpPr>
          <p:cNvPr id="14" name="TextBox 10"/>
          <p:cNvSpPr txBox="1">
            <a:spLocks noChangeArrowheads="1"/>
          </p:cNvSpPr>
          <p:nvPr/>
        </p:nvSpPr>
        <p:spPr bwMode="auto">
          <a:xfrm>
            <a:off x="7771950" y="1363946"/>
            <a:ext cx="1483911" cy="59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0" tIns="45699" rIns="91400" bIns="45699">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defTabSz="1218565" fontAlgn="base">
              <a:lnSpc>
                <a:spcPct val="130000"/>
              </a:lnSpc>
              <a:spcBef>
                <a:spcPct val="0"/>
              </a:spcBef>
              <a:spcAft>
                <a:spcPct val="0"/>
              </a:spcAft>
              <a:defRPr/>
            </a:pPr>
            <a:r>
              <a:rPr lang="zh-CN" altLang="en-US" sz="1335" kern="0" dirty="0">
                <a:solidFill>
                  <a:prstClr val="black">
                    <a:lumMod val="65000"/>
                    <a:lumOff val="35000"/>
                  </a:prstClr>
                </a:solidFill>
                <a:latin typeface="微软雅黑" panose="020B0503020204020204" pitchFamily="34" charset="-122"/>
                <a:ea typeface="微软雅黑" panose="020B0503020204020204" pitchFamily="34" charset="-122"/>
              </a:rPr>
              <a:t>请在此处输入您的文本</a:t>
            </a:r>
          </a:p>
        </p:txBody>
      </p:sp>
      <p:sp>
        <p:nvSpPr>
          <p:cNvPr id="15" name="燕尾形箭头 29"/>
          <p:cNvSpPr>
            <a:spLocks noChangeArrowheads="1"/>
          </p:cNvSpPr>
          <p:nvPr/>
        </p:nvSpPr>
        <p:spPr bwMode="auto">
          <a:xfrm rot="5400000" flipV="1">
            <a:off x="7873438" y="4025909"/>
            <a:ext cx="1258718" cy="1306160"/>
          </a:xfrm>
          <a:prstGeom prst="notchedRightArrow">
            <a:avLst>
              <a:gd name="adj1" fmla="val 60009"/>
              <a:gd name="adj2" fmla="val 36500"/>
            </a:avLst>
          </a:prstGeom>
          <a:solidFill>
            <a:schemeClr val="accent3"/>
          </a:solidFill>
          <a:ln>
            <a:noFill/>
          </a:ln>
          <a:effectLst>
            <a:outerShdw dist="25401" dir="2700000" algn="ctr" rotWithShape="0">
              <a:srgbClr val="000000">
                <a:alpha val="14000"/>
              </a:srgbClr>
            </a:outerShdw>
          </a:effectLst>
        </p:spPr>
        <p:txBody>
          <a:bodyPr lIns="287871" tIns="45699" rIns="91400" bIns="45699" anchor="ctr"/>
          <a:lstStyle/>
          <a:p>
            <a:pPr algn="ctr" defTabSz="1218565" fontAlgn="base">
              <a:spcBef>
                <a:spcPct val="0"/>
              </a:spcBef>
              <a:spcAft>
                <a:spcPct val="0"/>
              </a:spcAft>
              <a:defRPr/>
            </a:pPr>
            <a:endParaRPr lang="zh-CN" altLang="en-US" sz="3200" kern="0">
              <a:solidFill>
                <a:prstClr val="black"/>
              </a:solidFill>
              <a:latin typeface="微软雅黑" panose="020B0503020204020204" pitchFamily="34" charset="-122"/>
              <a:ea typeface="微软雅黑" panose="020B0503020204020204" pitchFamily="34" charset="-122"/>
            </a:endParaRPr>
          </a:p>
        </p:txBody>
      </p:sp>
      <p:sp>
        <p:nvSpPr>
          <p:cNvPr id="16" name="TextBox 8"/>
          <p:cNvSpPr txBox="1">
            <a:spLocks noChangeArrowheads="1"/>
          </p:cNvSpPr>
          <p:nvPr/>
        </p:nvSpPr>
        <p:spPr bwMode="auto">
          <a:xfrm>
            <a:off x="7746556" y="5317873"/>
            <a:ext cx="1509307" cy="59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0" tIns="45699" rIns="91400" bIns="45699">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defTabSz="1218565" fontAlgn="base">
              <a:lnSpc>
                <a:spcPct val="130000"/>
              </a:lnSpc>
              <a:spcBef>
                <a:spcPct val="0"/>
              </a:spcBef>
              <a:spcAft>
                <a:spcPct val="0"/>
              </a:spcAft>
              <a:defRPr/>
            </a:pPr>
            <a:r>
              <a:rPr lang="zh-CN" altLang="en-US" sz="1335" kern="0" dirty="0">
                <a:solidFill>
                  <a:prstClr val="black">
                    <a:lumMod val="65000"/>
                    <a:lumOff val="35000"/>
                  </a:prstClr>
                </a:solidFill>
                <a:latin typeface="微软雅黑" panose="020B0503020204020204" pitchFamily="34" charset="-122"/>
                <a:ea typeface="微软雅黑" panose="020B0503020204020204" pitchFamily="34" charset="-122"/>
              </a:rPr>
              <a:t>请在此处输入您的文本</a:t>
            </a:r>
          </a:p>
        </p:txBody>
      </p:sp>
      <p:sp>
        <p:nvSpPr>
          <p:cNvPr id="17" name="矩形 16"/>
          <p:cNvSpPr>
            <a:spLocks noChangeArrowheads="1"/>
          </p:cNvSpPr>
          <p:nvPr/>
        </p:nvSpPr>
        <p:spPr bwMode="auto">
          <a:xfrm>
            <a:off x="792342" y="2000267"/>
            <a:ext cx="71418" cy="826978"/>
          </a:xfrm>
          <a:prstGeom prst="rect">
            <a:avLst/>
          </a:prstGeom>
          <a:solidFill>
            <a:srgbClr val="005DA2"/>
          </a:solidFill>
          <a:ln w="9525">
            <a:noFill/>
            <a:miter lim="800000"/>
          </a:ln>
        </p:spPr>
        <p:txBody>
          <a:bodyPr lIns="91400" tIns="45699" rIns="91400" bIns="45699" anchor="ctr"/>
          <a:lstStyle/>
          <a:p>
            <a:pPr algn="ctr" defTabSz="1218565" fontAlgn="base">
              <a:spcBef>
                <a:spcPct val="0"/>
              </a:spcBef>
              <a:spcAft>
                <a:spcPct val="0"/>
              </a:spcAft>
              <a:defRPr/>
            </a:pPr>
            <a:endParaRPr lang="zh-CN" altLang="en-US" sz="2400" kern="0">
              <a:solidFill>
                <a:prstClr val="black"/>
              </a:solidFill>
              <a:latin typeface="Calibri" panose="020F0502020204030204" pitchFamily="34" charset="0"/>
              <a:ea typeface="宋体" panose="02010600030101010101" pitchFamily="2" charset="-122"/>
            </a:endParaRPr>
          </a:p>
        </p:txBody>
      </p:sp>
      <p:sp>
        <p:nvSpPr>
          <p:cNvPr id="18" name="矩形 70"/>
          <p:cNvSpPr>
            <a:spLocks noChangeArrowheads="1"/>
          </p:cNvSpPr>
          <p:nvPr/>
        </p:nvSpPr>
        <p:spPr bwMode="auto">
          <a:xfrm>
            <a:off x="792342" y="3224065"/>
            <a:ext cx="71418" cy="825388"/>
          </a:xfrm>
          <a:prstGeom prst="rect">
            <a:avLst/>
          </a:prstGeom>
          <a:solidFill>
            <a:srgbClr val="C4C7CB"/>
          </a:solidFill>
          <a:ln w="9525">
            <a:noFill/>
            <a:miter lim="800000"/>
          </a:ln>
        </p:spPr>
        <p:txBody>
          <a:bodyPr lIns="91400" tIns="45699" rIns="91400" bIns="45699" anchor="ctr"/>
          <a:lstStyle/>
          <a:p>
            <a:pPr algn="ctr" defTabSz="1218565" fontAlgn="base">
              <a:spcBef>
                <a:spcPct val="0"/>
              </a:spcBef>
              <a:spcAft>
                <a:spcPct val="0"/>
              </a:spcAft>
              <a:defRPr/>
            </a:pPr>
            <a:endParaRPr lang="zh-CN" altLang="en-US" sz="2400" kern="0">
              <a:solidFill>
                <a:prstClr val="black"/>
              </a:solidFill>
              <a:latin typeface="Calibri" panose="020F0502020204030204" pitchFamily="34" charset="0"/>
              <a:ea typeface="宋体" panose="02010600030101010101" pitchFamily="2" charset="-122"/>
            </a:endParaRPr>
          </a:p>
        </p:txBody>
      </p:sp>
      <p:sp>
        <p:nvSpPr>
          <p:cNvPr id="19" name="矩形 75"/>
          <p:cNvSpPr>
            <a:spLocks noChangeArrowheads="1"/>
          </p:cNvSpPr>
          <p:nvPr/>
        </p:nvSpPr>
        <p:spPr bwMode="auto">
          <a:xfrm>
            <a:off x="792342" y="4447863"/>
            <a:ext cx="71418" cy="825388"/>
          </a:xfrm>
          <a:prstGeom prst="rect">
            <a:avLst/>
          </a:prstGeom>
          <a:solidFill>
            <a:srgbClr val="005DA2"/>
          </a:solidFill>
          <a:ln w="9525">
            <a:noFill/>
            <a:miter lim="800000"/>
          </a:ln>
        </p:spPr>
        <p:txBody>
          <a:bodyPr lIns="91400" tIns="45699" rIns="91400" bIns="45699" anchor="ctr"/>
          <a:lstStyle/>
          <a:p>
            <a:pPr algn="ctr" defTabSz="1218565" fontAlgn="base">
              <a:spcBef>
                <a:spcPct val="0"/>
              </a:spcBef>
              <a:spcAft>
                <a:spcPct val="0"/>
              </a:spcAft>
              <a:defRPr/>
            </a:pPr>
            <a:endParaRPr lang="zh-CN" altLang="en-US" sz="2400" kern="0">
              <a:solidFill>
                <a:prstClr val="black"/>
              </a:solidFill>
              <a:latin typeface="Calibri" panose="020F0502020204030204" pitchFamily="34" charset="0"/>
              <a:ea typeface="宋体" panose="02010600030101010101" pitchFamily="2" charset="-122"/>
            </a:endParaRPr>
          </a:p>
        </p:txBody>
      </p:sp>
      <p:grpSp>
        <p:nvGrpSpPr>
          <p:cNvPr id="2" name="Group 18"/>
          <p:cNvGrpSpPr/>
          <p:nvPr/>
        </p:nvGrpSpPr>
        <p:grpSpPr bwMode="auto">
          <a:xfrm>
            <a:off x="1008810" y="1890076"/>
            <a:ext cx="3848648" cy="855218"/>
            <a:chOff x="0" y="0"/>
            <a:chExt cx="3850501" cy="856565"/>
          </a:xfrm>
        </p:grpSpPr>
        <p:sp>
          <p:nvSpPr>
            <p:cNvPr id="21" name="文本框 44"/>
            <p:cNvSpPr txBox="1">
              <a:spLocks noChangeArrowheads="1"/>
            </p:cNvSpPr>
            <p:nvPr/>
          </p:nvSpPr>
          <p:spPr bwMode="auto">
            <a:xfrm>
              <a:off x="0" y="0"/>
              <a:ext cx="2674843" cy="380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defTabSz="1218565" fontAlgn="base">
                <a:spcBef>
                  <a:spcPct val="0"/>
                </a:spcBef>
                <a:spcAft>
                  <a:spcPct val="0"/>
                </a:spcAft>
                <a:defRPr/>
              </a:pPr>
              <a:r>
                <a:rPr lang="zh-CN" altLang="en-US" sz="1865" b="1" kern="0" dirty="0">
                  <a:solidFill>
                    <a:prstClr val="black">
                      <a:lumMod val="65000"/>
                      <a:lumOff val="35000"/>
                    </a:prstClr>
                  </a:solidFill>
                  <a:latin typeface="微软雅黑" panose="020B0503020204020204" pitchFamily="34" charset="-122"/>
                  <a:ea typeface="微软雅黑" panose="020B0503020204020204" pitchFamily="34" charset="-122"/>
                </a:rPr>
                <a:t>添加标题</a:t>
              </a:r>
            </a:p>
          </p:txBody>
        </p:sp>
        <p:sp>
          <p:nvSpPr>
            <p:cNvPr id="22" name="文本框 14"/>
            <p:cNvSpPr txBox="1">
              <a:spLocks noChangeArrowheads="1"/>
            </p:cNvSpPr>
            <p:nvPr/>
          </p:nvSpPr>
          <p:spPr bwMode="auto">
            <a:xfrm>
              <a:off x="0" y="353200"/>
              <a:ext cx="3850501" cy="503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just" defTabSz="1218565" fontAlgn="base">
                <a:spcBef>
                  <a:spcPct val="0"/>
                </a:spcBef>
                <a:spcAft>
                  <a:spcPct val="0"/>
                </a:spcAft>
                <a:defRPr/>
              </a:pPr>
              <a:r>
                <a:rPr lang="zh-CN" altLang="en-US" sz="1335" dirty="0">
                  <a:solidFill>
                    <a:prstClr val="black">
                      <a:lumMod val="65000"/>
                      <a:lumOff val="35000"/>
                    </a:prstClr>
                  </a:solidFill>
                  <a:latin typeface="微软雅黑" panose="020B0503020204020204" pitchFamily="34" charset="-122"/>
                  <a:ea typeface="微软雅黑" panose="020B0503020204020204" pitchFamily="34" charset="-122"/>
                </a:rPr>
                <a:t>此处添加详细文本描述，建议与标题相关并符合整体语言风格，语言描述尽量。</a:t>
              </a:r>
            </a:p>
          </p:txBody>
        </p:sp>
      </p:grpSp>
      <p:grpSp>
        <p:nvGrpSpPr>
          <p:cNvPr id="3" name="Group 21"/>
          <p:cNvGrpSpPr/>
          <p:nvPr/>
        </p:nvGrpSpPr>
        <p:grpSpPr bwMode="auto">
          <a:xfrm>
            <a:off x="1008810" y="3172761"/>
            <a:ext cx="3848648" cy="866138"/>
            <a:chOff x="0" y="0"/>
            <a:chExt cx="3850501" cy="866034"/>
          </a:xfrm>
        </p:grpSpPr>
        <p:sp>
          <p:nvSpPr>
            <p:cNvPr id="24" name="文本框 47"/>
            <p:cNvSpPr txBox="1">
              <a:spLocks noChangeArrowheads="1"/>
            </p:cNvSpPr>
            <p:nvPr/>
          </p:nvSpPr>
          <p:spPr bwMode="auto">
            <a:xfrm>
              <a:off x="0" y="0"/>
              <a:ext cx="2674843" cy="379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defTabSz="1218565" fontAlgn="base">
                <a:spcBef>
                  <a:spcPct val="0"/>
                </a:spcBef>
                <a:spcAft>
                  <a:spcPct val="0"/>
                </a:spcAft>
                <a:defRPr/>
              </a:pPr>
              <a:r>
                <a:rPr lang="zh-CN" altLang="en-US" sz="1865" b="1" kern="0" dirty="0">
                  <a:solidFill>
                    <a:prstClr val="black">
                      <a:lumMod val="65000"/>
                      <a:lumOff val="35000"/>
                    </a:prstClr>
                  </a:solidFill>
                  <a:latin typeface="微软雅黑" panose="020B0503020204020204" pitchFamily="34" charset="-122"/>
                  <a:ea typeface="微软雅黑" panose="020B0503020204020204" pitchFamily="34" charset="-122"/>
                </a:rPr>
                <a:t>添加标题</a:t>
              </a:r>
            </a:p>
          </p:txBody>
        </p:sp>
        <p:sp>
          <p:nvSpPr>
            <p:cNvPr id="25" name="文本框 14"/>
            <p:cNvSpPr txBox="1">
              <a:spLocks noChangeArrowheads="1"/>
            </p:cNvSpPr>
            <p:nvPr/>
          </p:nvSpPr>
          <p:spPr bwMode="auto">
            <a:xfrm>
              <a:off x="0" y="353199"/>
              <a:ext cx="3850501" cy="512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just" defTabSz="1218565" fontAlgn="base">
                <a:spcBef>
                  <a:spcPct val="0"/>
                </a:spcBef>
                <a:spcAft>
                  <a:spcPct val="0"/>
                </a:spcAft>
                <a:defRPr/>
              </a:pPr>
              <a:r>
                <a:rPr lang="zh-CN" altLang="en-US" sz="1335" dirty="0">
                  <a:solidFill>
                    <a:prstClr val="black">
                      <a:lumMod val="65000"/>
                      <a:lumOff val="35000"/>
                    </a:prstClr>
                  </a:solidFill>
                  <a:latin typeface="微软雅黑" panose="020B0503020204020204" pitchFamily="34" charset="-122"/>
                  <a:ea typeface="微软雅黑" panose="020B0503020204020204" pitchFamily="34" charset="-122"/>
                </a:rPr>
                <a:t>此处添加详细文本描述，建议与标题相关并符合整体语言风格，语言描述尽量</a:t>
              </a:r>
              <a:r>
                <a:rPr lang="zh-CN" altLang="en-US" sz="1400" dirty="0">
                  <a:solidFill>
                    <a:prstClr val="black"/>
                  </a:solidFill>
                  <a:latin typeface="微软雅黑" panose="020B0503020204020204" pitchFamily="34" charset="-122"/>
                  <a:ea typeface="微软雅黑" panose="020B0503020204020204" pitchFamily="34" charset="-122"/>
                </a:rPr>
                <a:t>。</a:t>
              </a:r>
            </a:p>
          </p:txBody>
        </p:sp>
      </p:grpSp>
      <p:grpSp>
        <p:nvGrpSpPr>
          <p:cNvPr id="4" name="Group 24"/>
          <p:cNvGrpSpPr/>
          <p:nvPr/>
        </p:nvGrpSpPr>
        <p:grpSpPr bwMode="auto">
          <a:xfrm>
            <a:off x="1008810" y="4412739"/>
            <a:ext cx="3848648" cy="855815"/>
            <a:chOff x="0" y="0"/>
            <a:chExt cx="3850501" cy="855712"/>
          </a:xfrm>
        </p:grpSpPr>
        <p:sp>
          <p:nvSpPr>
            <p:cNvPr id="27" name="文本框 50"/>
            <p:cNvSpPr txBox="1">
              <a:spLocks noChangeArrowheads="1"/>
            </p:cNvSpPr>
            <p:nvPr/>
          </p:nvSpPr>
          <p:spPr bwMode="auto">
            <a:xfrm>
              <a:off x="0" y="0"/>
              <a:ext cx="2674843" cy="379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defTabSz="1218565" fontAlgn="base">
                <a:spcBef>
                  <a:spcPct val="0"/>
                </a:spcBef>
                <a:spcAft>
                  <a:spcPct val="0"/>
                </a:spcAft>
                <a:defRPr/>
              </a:pPr>
              <a:r>
                <a:rPr lang="zh-CN" altLang="en-US" sz="1865" b="1" kern="0" dirty="0">
                  <a:solidFill>
                    <a:prstClr val="black">
                      <a:lumMod val="65000"/>
                      <a:lumOff val="35000"/>
                    </a:prstClr>
                  </a:solidFill>
                  <a:latin typeface="微软雅黑" panose="020B0503020204020204" pitchFamily="34" charset="-122"/>
                  <a:ea typeface="微软雅黑" panose="020B0503020204020204" pitchFamily="34" charset="-122"/>
                </a:rPr>
                <a:t>添加标题</a:t>
              </a:r>
            </a:p>
          </p:txBody>
        </p:sp>
        <p:sp>
          <p:nvSpPr>
            <p:cNvPr id="28" name="文本框 14"/>
            <p:cNvSpPr txBox="1">
              <a:spLocks noChangeArrowheads="1"/>
            </p:cNvSpPr>
            <p:nvPr/>
          </p:nvSpPr>
          <p:spPr bwMode="auto">
            <a:xfrm>
              <a:off x="0" y="353199"/>
              <a:ext cx="3850501" cy="50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just" defTabSz="1218565" fontAlgn="base">
                <a:spcBef>
                  <a:spcPct val="0"/>
                </a:spcBef>
                <a:spcAft>
                  <a:spcPct val="0"/>
                </a:spcAft>
                <a:defRPr/>
              </a:pPr>
              <a:r>
                <a:rPr lang="zh-CN" altLang="en-US" sz="1335" dirty="0">
                  <a:solidFill>
                    <a:prstClr val="black">
                      <a:lumMod val="65000"/>
                      <a:lumOff val="35000"/>
                    </a:prstClr>
                  </a:solidFill>
                  <a:latin typeface="微软雅黑" panose="020B0503020204020204" pitchFamily="34" charset="-122"/>
                  <a:ea typeface="微软雅黑" panose="020B0503020204020204" pitchFamily="34" charset="-122"/>
                </a:rPr>
                <a:t>此处添加详细文本描述，建议与标题相关并符合整体语言风格，语言描述尽量。</a:t>
              </a:r>
            </a:p>
          </p:txBody>
        </p:sp>
      </p:grpSp>
    </p:spTree>
  </p:cSld>
  <p:clrMapOvr>
    <a:masterClrMapping/>
  </p:clrMapOvr>
  <mc:AlternateContent xmlns:mc="http://schemas.openxmlformats.org/markup-compatibility/2006" xmlns:p14="http://schemas.microsoft.com/office/powerpoint/2010/main">
    <mc:Choice Requires="p14">
      <p:transition spd="slow" advClick="0" advTm="4000">
        <p14:reveal/>
      </p:transition>
    </mc:Choice>
    <mc:Fallback xmlns="">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1+#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0-#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12" presetClass="entr" presetSubtype="2"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p:tgtEl>
                                          <p:spTgt spid="13"/>
                                        </p:tgtEl>
                                        <p:attrNameLst>
                                          <p:attrName>ppt_x</p:attrName>
                                        </p:attrNameLst>
                                      </p:cBhvr>
                                      <p:tavLst>
                                        <p:tav tm="0">
                                          <p:val>
                                            <p:strVal val="#ppt_x+#ppt_w*1.125000"/>
                                          </p:val>
                                        </p:tav>
                                        <p:tav tm="100000">
                                          <p:val>
                                            <p:strVal val="#ppt_x"/>
                                          </p:val>
                                        </p:tav>
                                      </p:tavLst>
                                    </p:anim>
                                    <p:animEffect transition="in" filter="wipe(left)">
                                      <p:cBhvr>
                                        <p:cTn id="25" dur="500"/>
                                        <p:tgtEl>
                                          <p:spTgt spid="13"/>
                                        </p:tgtEl>
                                      </p:cBhvr>
                                    </p:animEffect>
                                  </p:childTnLst>
                                </p:cTn>
                              </p:par>
                              <p:par>
                                <p:cTn id="26" presetID="12" presetClass="entr" presetSubtype="4"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additive="base">
                                        <p:cTn id="28" dur="500"/>
                                        <p:tgtEl>
                                          <p:spTgt spid="14"/>
                                        </p:tgtEl>
                                        <p:attrNameLst>
                                          <p:attrName>ppt_y</p:attrName>
                                        </p:attrNameLst>
                                      </p:cBhvr>
                                      <p:tavLst>
                                        <p:tav tm="0">
                                          <p:val>
                                            <p:strVal val="#ppt_y+#ppt_h*1.125000"/>
                                          </p:val>
                                        </p:tav>
                                        <p:tav tm="100000">
                                          <p:val>
                                            <p:strVal val="#ppt_y"/>
                                          </p:val>
                                        </p:tav>
                                      </p:tavLst>
                                    </p:anim>
                                    <p:animEffect transition="in" filter="wipe(up)">
                                      <p:cBhvr>
                                        <p:cTn id="29" dur="500"/>
                                        <p:tgtEl>
                                          <p:spTgt spid="14"/>
                                        </p:tgtEl>
                                      </p:cBhvr>
                                    </p:animEffect>
                                  </p:childTnLst>
                                </p:cTn>
                              </p:par>
                              <p:par>
                                <p:cTn id="30" presetID="12" presetClass="entr" presetSubtype="8"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p:tgtEl>
                                          <p:spTgt spid="8"/>
                                        </p:tgtEl>
                                        <p:attrNameLst>
                                          <p:attrName>ppt_x</p:attrName>
                                        </p:attrNameLst>
                                      </p:cBhvr>
                                      <p:tavLst>
                                        <p:tav tm="0">
                                          <p:val>
                                            <p:strVal val="#ppt_x-#ppt_w*1.125000"/>
                                          </p:val>
                                        </p:tav>
                                        <p:tav tm="100000">
                                          <p:val>
                                            <p:strVal val="#ppt_x"/>
                                          </p:val>
                                        </p:tav>
                                      </p:tavLst>
                                    </p:anim>
                                    <p:animEffect transition="in" filter="wipe(right)">
                                      <p:cBhvr>
                                        <p:cTn id="33" dur="500"/>
                                        <p:tgtEl>
                                          <p:spTgt spid="8"/>
                                        </p:tgtEl>
                                      </p:cBhvr>
                                    </p:animEffect>
                                  </p:childTnLst>
                                </p:cTn>
                              </p:par>
                              <p:par>
                                <p:cTn id="34" presetID="12" presetClass="entr" presetSubtype="1"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p:tgtEl>
                                          <p:spTgt spid="16"/>
                                        </p:tgtEl>
                                        <p:attrNameLst>
                                          <p:attrName>ppt_y</p:attrName>
                                        </p:attrNameLst>
                                      </p:cBhvr>
                                      <p:tavLst>
                                        <p:tav tm="0">
                                          <p:val>
                                            <p:strVal val="#ppt_y-#ppt_h*1.125000"/>
                                          </p:val>
                                        </p:tav>
                                        <p:tav tm="100000">
                                          <p:val>
                                            <p:strVal val="#ppt_y"/>
                                          </p:val>
                                        </p:tav>
                                      </p:tavLst>
                                    </p:anim>
                                    <p:animEffect transition="in" filter="wipe(down)">
                                      <p:cBhvr>
                                        <p:cTn id="37" dur="500"/>
                                        <p:tgtEl>
                                          <p:spTgt spid="16"/>
                                        </p:tgtEl>
                                      </p:cBhvr>
                                    </p:animEffect>
                                  </p:childTnLst>
                                </p:cTn>
                              </p:par>
                            </p:childTnLst>
                          </p:cTn>
                        </p:par>
                        <p:par>
                          <p:cTn id="38" fill="hold">
                            <p:stCondLst>
                              <p:cond delay="10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1500"/>
                            </p:stCondLst>
                            <p:childTnLst>
                              <p:par>
                                <p:cTn id="45" presetID="2" presetClass="entr" presetSubtype="4"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additive="base">
                                        <p:cTn id="47" dur="500" fill="hold"/>
                                        <p:tgtEl>
                                          <p:spTgt spid="18"/>
                                        </p:tgtEl>
                                        <p:attrNameLst>
                                          <p:attrName>ppt_x</p:attrName>
                                        </p:attrNameLst>
                                      </p:cBhvr>
                                      <p:tavLst>
                                        <p:tav tm="0">
                                          <p:val>
                                            <p:strVal val="#ppt_x"/>
                                          </p:val>
                                        </p:tav>
                                        <p:tav tm="100000">
                                          <p:val>
                                            <p:strVal val="#ppt_x"/>
                                          </p:val>
                                        </p:tav>
                                      </p:tavLst>
                                    </p:anim>
                                    <p:anim calcmode="lin" valueType="num">
                                      <p:cBhvr additive="base">
                                        <p:cTn id="48" dur="500" fill="hold"/>
                                        <p:tgtEl>
                                          <p:spTgt spid="18"/>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100"/>
                                  </p:stCondLst>
                                  <p:childTnLst>
                                    <p:set>
                                      <p:cBhvr>
                                        <p:cTn id="50" dur="1" fill="hold">
                                          <p:stCondLst>
                                            <p:cond delay="0"/>
                                          </p:stCondLst>
                                        </p:cTn>
                                        <p:tgtEl>
                                          <p:spTgt spid="17"/>
                                        </p:tgtEl>
                                        <p:attrNameLst>
                                          <p:attrName>style.visibility</p:attrName>
                                        </p:attrNameLst>
                                      </p:cBhvr>
                                      <p:to>
                                        <p:strVal val="visible"/>
                                      </p:to>
                                    </p:set>
                                    <p:anim calcmode="lin" valueType="num">
                                      <p:cBhvr additive="base">
                                        <p:cTn id="51" dur="500" fill="hold"/>
                                        <p:tgtEl>
                                          <p:spTgt spid="17"/>
                                        </p:tgtEl>
                                        <p:attrNameLst>
                                          <p:attrName>ppt_x</p:attrName>
                                        </p:attrNameLst>
                                      </p:cBhvr>
                                      <p:tavLst>
                                        <p:tav tm="0">
                                          <p:val>
                                            <p:strVal val="#ppt_x"/>
                                          </p:val>
                                        </p:tav>
                                        <p:tav tm="100000">
                                          <p:val>
                                            <p:strVal val="#ppt_x"/>
                                          </p:val>
                                        </p:tav>
                                      </p:tavLst>
                                    </p:anim>
                                    <p:anim calcmode="lin" valueType="num">
                                      <p:cBhvr additive="base">
                                        <p:cTn id="52" dur="500" fill="hold"/>
                                        <p:tgtEl>
                                          <p:spTgt spid="1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200"/>
                                  </p:stCondLst>
                                  <p:childTnLst>
                                    <p:set>
                                      <p:cBhvr>
                                        <p:cTn id="54" dur="1" fill="hold">
                                          <p:stCondLst>
                                            <p:cond delay="0"/>
                                          </p:stCondLst>
                                        </p:cTn>
                                        <p:tgtEl>
                                          <p:spTgt spid="19"/>
                                        </p:tgtEl>
                                        <p:attrNameLst>
                                          <p:attrName>style.visibility</p:attrName>
                                        </p:attrNameLst>
                                      </p:cBhvr>
                                      <p:to>
                                        <p:strVal val="visible"/>
                                      </p:to>
                                    </p:set>
                                    <p:anim calcmode="lin" valueType="num">
                                      <p:cBhvr additive="base">
                                        <p:cTn id="55" dur="500" fill="hold"/>
                                        <p:tgtEl>
                                          <p:spTgt spid="19"/>
                                        </p:tgtEl>
                                        <p:attrNameLst>
                                          <p:attrName>ppt_x</p:attrName>
                                        </p:attrNameLst>
                                      </p:cBhvr>
                                      <p:tavLst>
                                        <p:tav tm="0">
                                          <p:val>
                                            <p:strVal val="#ppt_x"/>
                                          </p:val>
                                        </p:tav>
                                        <p:tav tm="100000">
                                          <p:val>
                                            <p:strVal val="#ppt_x"/>
                                          </p:val>
                                        </p:tav>
                                      </p:tavLst>
                                    </p:anim>
                                    <p:anim calcmode="lin" valueType="num">
                                      <p:cBhvr additive="base">
                                        <p:cTn id="56" dur="500" fill="hold"/>
                                        <p:tgtEl>
                                          <p:spTgt spid="19"/>
                                        </p:tgtEl>
                                        <p:attrNameLst>
                                          <p:attrName>ppt_y</p:attrName>
                                        </p:attrNameLst>
                                      </p:cBhvr>
                                      <p:tavLst>
                                        <p:tav tm="0">
                                          <p:val>
                                            <p:strVal val="1+#ppt_h/2"/>
                                          </p:val>
                                        </p:tav>
                                        <p:tav tm="100000">
                                          <p:val>
                                            <p:strVal val="#ppt_y"/>
                                          </p:val>
                                        </p:tav>
                                      </p:tavLst>
                                    </p:anim>
                                  </p:childTnLst>
                                </p:cTn>
                              </p:par>
                            </p:childTnLst>
                          </p:cTn>
                        </p:par>
                        <p:par>
                          <p:cTn id="57" fill="hold">
                            <p:stCondLst>
                              <p:cond delay="2000"/>
                            </p:stCondLst>
                            <p:childTnLst>
                              <p:par>
                                <p:cTn id="58" presetID="22" presetClass="entr" presetSubtype="8"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wipe(left)">
                                      <p:cBhvr>
                                        <p:cTn id="60" dur="500"/>
                                        <p:tgtEl>
                                          <p:spTgt spid="2"/>
                                        </p:tgtEl>
                                      </p:cBhvr>
                                    </p:animEffect>
                                  </p:childTnLst>
                                </p:cTn>
                              </p:par>
                            </p:childTnLst>
                          </p:cTn>
                        </p:par>
                        <p:par>
                          <p:cTn id="61" fill="hold">
                            <p:stCondLst>
                              <p:cond delay="2500"/>
                            </p:stCondLst>
                            <p:childTnLst>
                              <p:par>
                                <p:cTn id="62" presetID="22" presetClass="entr" presetSubtype="8"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Effect transition="in" filter="wipe(left)">
                                      <p:cBhvr>
                                        <p:cTn id="64" dur="500"/>
                                        <p:tgtEl>
                                          <p:spTgt spid="3"/>
                                        </p:tgtEl>
                                      </p:cBhvr>
                                    </p:animEffect>
                                  </p:childTnLst>
                                </p:cTn>
                              </p:par>
                            </p:childTnLst>
                          </p:cTn>
                        </p:par>
                        <p:par>
                          <p:cTn id="65" fill="hold">
                            <p:stCondLst>
                              <p:cond delay="3000"/>
                            </p:stCondLst>
                            <p:childTnLst>
                              <p:par>
                                <p:cTn id="66" presetID="22" presetClass="entr" presetSubtype="8"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Effect transition="in" filter="wipe(left)">
                                      <p:cBhvr>
                                        <p:cTn id="6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p:bldP spid="13" grpId="0"/>
      <p:bldP spid="14" grpId="0"/>
      <p:bldP spid="15" grpId="0" animBg="1"/>
      <p:bldP spid="16" grpId="0"/>
      <p:bldP spid="17" grpId="0" animBg="1"/>
      <p:bldP spid="18" grpId="0" animBg="1"/>
      <p:bldP spid="1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160"/>
          <p:cNvSpPr>
            <a:spLocks noChangeArrowheads="1"/>
          </p:cNvSpPr>
          <p:nvPr/>
        </p:nvSpPr>
        <p:spPr bwMode="auto">
          <a:xfrm flipH="1">
            <a:off x="-1007730" y="1568705"/>
            <a:ext cx="14878267" cy="3551287"/>
          </a:xfrm>
          <a:custGeom>
            <a:avLst/>
            <a:gdLst>
              <a:gd name="connsiteX0" fmla="*/ 0 w 7260238"/>
              <a:gd name="connsiteY0" fmla="*/ 0 h 3090960"/>
              <a:gd name="connsiteX1" fmla="*/ 7260238 w 7260238"/>
              <a:gd name="connsiteY1" fmla="*/ 0 h 3090960"/>
              <a:gd name="connsiteX2" fmla="*/ 7260238 w 7260238"/>
              <a:gd name="connsiteY2" fmla="*/ 3090960 h 3090960"/>
              <a:gd name="connsiteX3" fmla="*/ 0 w 7260238"/>
              <a:gd name="connsiteY3" fmla="*/ 3090960 h 3090960"/>
              <a:gd name="connsiteX4" fmla="*/ 0 w 7260238"/>
              <a:gd name="connsiteY4" fmla="*/ 0 h 3090960"/>
              <a:gd name="connsiteX0-1" fmla="*/ 0 w 7260238"/>
              <a:gd name="connsiteY0-2" fmla="*/ 0 h 3090960"/>
              <a:gd name="connsiteX1-3" fmla="*/ 7260238 w 7260238"/>
              <a:gd name="connsiteY1-4" fmla="*/ 0 h 3090960"/>
              <a:gd name="connsiteX2-5" fmla="*/ 7260238 w 7260238"/>
              <a:gd name="connsiteY2-6" fmla="*/ 3090960 h 3090960"/>
              <a:gd name="connsiteX3-7" fmla="*/ 666205 w 7260238"/>
              <a:gd name="connsiteY3-8" fmla="*/ 3090960 h 3090960"/>
              <a:gd name="connsiteX4-9" fmla="*/ 0 w 7260238"/>
              <a:gd name="connsiteY4-10" fmla="*/ 0 h 309096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260238" h="3090960">
                <a:moveTo>
                  <a:pt x="0" y="0"/>
                </a:moveTo>
                <a:lnTo>
                  <a:pt x="7260238" y="0"/>
                </a:lnTo>
                <a:lnTo>
                  <a:pt x="7260238" y="3090960"/>
                </a:lnTo>
                <a:lnTo>
                  <a:pt x="666205" y="3090960"/>
                </a:lnTo>
                <a:lnTo>
                  <a:pt x="0" y="0"/>
                </a:lnTo>
                <a:close/>
              </a:path>
            </a:pathLst>
          </a:custGeom>
          <a:solidFill>
            <a:schemeClr val="accent1">
              <a:alpha val="24000"/>
            </a:schemeClr>
          </a:solidFill>
          <a:ln w="12700" cmpd="sng">
            <a:solidFill>
              <a:schemeClr val="accent1"/>
            </a:solidFill>
            <a:miter lim="800000"/>
          </a:ln>
        </p:spPr>
        <p:txBody>
          <a:bodyPr anchor="ctr"/>
          <a:lstStyle/>
          <a:p>
            <a:pPr algn="ctr" defTabSz="1218565" fontAlgn="base">
              <a:spcBef>
                <a:spcPct val="0"/>
              </a:spcBef>
              <a:spcAft>
                <a:spcPct val="0"/>
              </a:spcAft>
              <a:defRPr/>
            </a:pPr>
            <a:endParaRPr lang="zh-CN" altLang="en-US" sz="2400" b="1" dirty="0">
              <a:solidFill>
                <a:srgbClr val="FFC000"/>
              </a:solidFill>
              <a:latin typeface="宋体" panose="02010600030101010101" pitchFamily="2" charset="-122"/>
              <a:ea typeface="宋体" panose="02010600030101010101" pitchFamily="2" charset="-122"/>
            </a:endParaRPr>
          </a:p>
        </p:txBody>
      </p:sp>
      <p:pic>
        <p:nvPicPr>
          <p:cNvPr id="8" name="Picture 2"/>
          <p:cNvPicPr>
            <a:picLocks noChangeAspect="1" noChangeArrowheads="1"/>
          </p:cNvPicPr>
          <p:nvPr/>
        </p:nvPicPr>
        <p:blipFill>
          <a:blip r:embed="rId4" cstate="print"/>
          <a:srcRect/>
          <a:stretch>
            <a:fillRect/>
          </a:stretch>
        </p:blipFill>
        <p:spPr bwMode="auto">
          <a:xfrm>
            <a:off x="5232635" y="453368"/>
            <a:ext cx="6957721" cy="4759742"/>
          </a:xfrm>
          <a:prstGeom prst="rect">
            <a:avLst/>
          </a:prstGeom>
          <a:noFill/>
          <a:ln w="9525">
            <a:noFill/>
            <a:miter lim="800000"/>
            <a:headEnd/>
            <a:tailEnd/>
          </a:ln>
        </p:spPr>
      </p:pic>
      <p:pic>
        <p:nvPicPr>
          <p:cNvPr id="9" name="图片 8"/>
          <p:cNvPicPr>
            <a:picLocks noChangeAspect="1"/>
          </p:cNvPicPr>
          <p:nvPr/>
        </p:nvPicPr>
        <p:blipFill>
          <a:blip r:embed="rId5" cstate="print"/>
          <a:srcRect/>
          <a:stretch>
            <a:fillRect/>
          </a:stretch>
        </p:blipFill>
        <p:spPr bwMode="auto">
          <a:xfrm>
            <a:off x="5909784" y="1767645"/>
            <a:ext cx="1043235" cy="899461"/>
          </a:xfrm>
          <a:prstGeom prst="rect">
            <a:avLst/>
          </a:prstGeom>
          <a:noFill/>
          <a:ln w="9525">
            <a:noFill/>
            <a:miter lim="800000"/>
            <a:headEnd/>
            <a:tailEnd/>
          </a:ln>
        </p:spPr>
      </p:pic>
      <p:sp>
        <p:nvSpPr>
          <p:cNvPr id="10" name="矩形 9"/>
          <p:cNvSpPr>
            <a:spLocks noChangeArrowheads="1"/>
          </p:cNvSpPr>
          <p:nvPr/>
        </p:nvSpPr>
        <p:spPr bwMode="auto">
          <a:xfrm flipH="1">
            <a:off x="433332" y="1767643"/>
            <a:ext cx="2574744" cy="542649"/>
          </a:xfrm>
          <a:prstGeom prst="rect">
            <a:avLst/>
          </a:prstGeom>
          <a:noFill/>
          <a:ln w="9525">
            <a:noFill/>
            <a:miter lim="800000"/>
          </a:ln>
        </p:spPr>
        <p:txBody>
          <a:bodyPr wrap="none">
            <a:spAutoFit/>
          </a:bodyPr>
          <a:lstStyle/>
          <a:p>
            <a:pPr defTabSz="1218565" fontAlgn="base">
              <a:lnSpc>
                <a:spcPct val="120000"/>
              </a:lnSpc>
              <a:spcBef>
                <a:spcPct val="0"/>
              </a:spcBef>
              <a:spcAft>
                <a:spcPct val="0"/>
              </a:spcAft>
            </a:pPr>
            <a:r>
              <a:rPr lang="zh-CN" altLang="en-US" sz="2665" b="1" dirty="0">
                <a:solidFill>
                  <a:srgbClr val="C00000"/>
                </a:solidFill>
                <a:latin typeface="微软雅黑" panose="020B0503020204020204" pitchFamily="34" charset="-122"/>
                <a:ea typeface="微软雅黑" panose="020B0503020204020204" pitchFamily="34" charset="-122"/>
                <a:sym typeface="Arial" panose="020B0604020202020204" pitchFamily="34" charset="0"/>
              </a:rPr>
              <a:t>本年度工作叙述</a:t>
            </a:r>
          </a:p>
        </p:txBody>
      </p:sp>
      <p:grpSp>
        <p:nvGrpSpPr>
          <p:cNvPr id="2" name="组合 10"/>
          <p:cNvGrpSpPr/>
          <p:nvPr/>
        </p:nvGrpSpPr>
        <p:grpSpPr bwMode="auto">
          <a:xfrm flipH="1">
            <a:off x="486233" y="2478746"/>
            <a:ext cx="6094355" cy="1014451"/>
            <a:chOff x="-107776" y="1594010"/>
            <a:chExt cx="4572000" cy="761447"/>
          </a:xfrm>
        </p:grpSpPr>
        <p:sp>
          <p:nvSpPr>
            <p:cNvPr id="12" name="矩形 11"/>
            <p:cNvSpPr/>
            <p:nvPr/>
          </p:nvSpPr>
          <p:spPr>
            <a:xfrm>
              <a:off x="2890425" y="1594010"/>
              <a:ext cx="1392824" cy="306050"/>
            </a:xfrm>
            <a:prstGeom prst="rect">
              <a:avLst/>
            </a:prstGeom>
          </p:spPr>
          <p:txBody>
            <a:bodyPr wrap="none">
              <a:spAutoFit/>
            </a:bodyPr>
            <a:lstStyle/>
            <a:p>
              <a:pPr defTabSz="1218565" fontAlgn="base">
                <a:lnSpc>
                  <a:spcPct val="120000"/>
                </a:lnSpc>
                <a:spcBef>
                  <a:spcPct val="0"/>
                </a:spcBef>
                <a:spcAft>
                  <a:spcPct val="0"/>
                </a:spcAft>
                <a:defRPr/>
              </a:pPr>
              <a:r>
                <a:rPr lang="zh-CN" altLang="en-US" sz="1865" b="1" dirty="0">
                  <a:solidFill>
                    <a:prstClr val="black">
                      <a:lumMod val="65000"/>
                      <a:lumOff val="35000"/>
                    </a:prstClr>
                  </a:solidFill>
                  <a:latin typeface="微软雅黑" panose="020B0503020204020204" pitchFamily="34" charset="-122"/>
                  <a:ea typeface="微软雅黑" panose="020B0503020204020204" pitchFamily="34" charset="-122"/>
                  <a:sym typeface="Arial" panose="020B0604020202020204" pitchFamily="34" charset="0"/>
                </a:rPr>
                <a:t>点击增加小标题</a:t>
              </a:r>
            </a:p>
          </p:txBody>
        </p:sp>
        <p:sp>
          <p:nvSpPr>
            <p:cNvPr id="13" name="椭圆 12"/>
            <p:cNvSpPr/>
            <p:nvPr/>
          </p:nvSpPr>
          <p:spPr>
            <a:xfrm>
              <a:off x="4283249" y="1722685"/>
              <a:ext cx="73025" cy="71486"/>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fontAlgn="base">
                <a:spcBef>
                  <a:spcPct val="0"/>
                </a:spcBef>
                <a:spcAft>
                  <a:spcPct val="0"/>
                </a:spcAft>
                <a:defRPr/>
              </a:pPr>
              <a:endParaRPr lang="zh-CN" altLang="en-US" sz="2400">
                <a:solidFill>
                  <a:prstClr val="white"/>
                </a:solidFill>
                <a:latin typeface="Calibri" panose="020F0502020204030204"/>
                <a:ea typeface="宋体" panose="02010600030101010101" pitchFamily="2" charset="-122"/>
              </a:endParaRPr>
            </a:p>
          </p:txBody>
        </p:sp>
        <p:sp>
          <p:nvSpPr>
            <p:cNvPr id="14" name="矩形 13"/>
            <p:cNvSpPr/>
            <p:nvPr/>
          </p:nvSpPr>
          <p:spPr>
            <a:xfrm>
              <a:off x="-107776" y="1851358"/>
              <a:ext cx="4572000" cy="504099"/>
            </a:xfrm>
            <a:prstGeom prst="rect">
              <a:avLst/>
            </a:prstGeom>
          </p:spPr>
          <p:txBody>
            <a:bodyPr>
              <a:spAutoFit/>
            </a:bodyPr>
            <a:lstStyle/>
            <a:p>
              <a:pPr defTabSz="1218565" fontAlgn="base">
                <a:lnSpc>
                  <a:spcPct val="150000"/>
                </a:lnSpc>
                <a:spcBef>
                  <a:spcPct val="0"/>
                </a:spcBef>
                <a:spcAft>
                  <a:spcPct val="0"/>
                </a:spcAft>
                <a:defRPr/>
              </a:pPr>
              <a:r>
                <a:rPr lang="zh-CN" altLang="en-US" sz="1335" dirty="0">
                  <a:solidFill>
                    <a:prstClr val="black">
                      <a:lumMod val="65000"/>
                      <a:lumOff val="35000"/>
                    </a:prstClr>
                  </a:solidFill>
                  <a:latin typeface="微软雅黑" panose="020B0503020204020204" pitchFamily="34" charset="-122"/>
                  <a:ea typeface="微软雅黑" panose="020B0503020204020204" pitchFamily="34" charset="-122"/>
                </a:rPr>
                <a:t>请输入相关内容请输入相关内容请输入相关内容请输入相关内容</a:t>
              </a:r>
              <a:endParaRPr lang="en-US" altLang="zh-CN" sz="1335" dirty="0">
                <a:solidFill>
                  <a:prstClr val="black">
                    <a:lumMod val="65000"/>
                    <a:lumOff val="35000"/>
                  </a:prstClr>
                </a:solidFill>
                <a:latin typeface="微软雅黑" panose="020B0503020204020204" pitchFamily="34" charset="-122"/>
                <a:ea typeface="微软雅黑" panose="020B0503020204020204" pitchFamily="34" charset="-122"/>
              </a:endParaRPr>
            </a:p>
            <a:p>
              <a:pPr defTabSz="1218565" fontAlgn="base">
                <a:lnSpc>
                  <a:spcPct val="150000"/>
                </a:lnSpc>
                <a:spcBef>
                  <a:spcPct val="0"/>
                </a:spcBef>
                <a:spcAft>
                  <a:spcPct val="0"/>
                </a:spcAft>
                <a:defRPr/>
              </a:pPr>
              <a:r>
                <a:rPr lang="zh-CN" altLang="en-US" sz="1335" dirty="0">
                  <a:solidFill>
                    <a:prstClr val="black">
                      <a:lumMod val="65000"/>
                      <a:lumOff val="35000"/>
                    </a:prstClr>
                  </a:solidFill>
                  <a:latin typeface="微软雅黑" panose="020B0503020204020204" pitchFamily="34" charset="-122"/>
                  <a:ea typeface="微软雅黑" panose="020B0503020204020204" pitchFamily="34" charset="-122"/>
                </a:rPr>
                <a:t>请输入相关内容请输入相关内容请输入相关内容</a:t>
              </a:r>
            </a:p>
          </p:txBody>
        </p:sp>
      </p:grpSp>
      <p:grpSp>
        <p:nvGrpSpPr>
          <p:cNvPr id="3" name="组合 14"/>
          <p:cNvGrpSpPr/>
          <p:nvPr/>
        </p:nvGrpSpPr>
        <p:grpSpPr bwMode="auto">
          <a:xfrm flipH="1">
            <a:off x="488347" y="3685087"/>
            <a:ext cx="6094355" cy="1014448"/>
            <a:chOff x="-107776" y="1594012"/>
            <a:chExt cx="4572000" cy="760039"/>
          </a:xfrm>
        </p:grpSpPr>
        <p:sp>
          <p:nvSpPr>
            <p:cNvPr id="16" name="矩形 15"/>
            <p:cNvSpPr/>
            <p:nvPr/>
          </p:nvSpPr>
          <p:spPr>
            <a:xfrm>
              <a:off x="2890425" y="1594012"/>
              <a:ext cx="1392824" cy="305485"/>
            </a:xfrm>
            <a:prstGeom prst="rect">
              <a:avLst/>
            </a:prstGeom>
          </p:spPr>
          <p:txBody>
            <a:bodyPr wrap="none">
              <a:spAutoFit/>
            </a:bodyPr>
            <a:lstStyle/>
            <a:p>
              <a:pPr defTabSz="1218565" fontAlgn="base">
                <a:lnSpc>
                  <a:spcPct val="120000"/>
                </a:lnSpc>
                <a:spcBef>
                  <a:spcPct val="0"/>
                </a:spcBef>
                <a:spcAft>
                  <a:spcPct val="0"/>
                </a:spcAft>
                <a:defRPr/>
              </a:pPr>
              <a:r>
                <a:rPr lang="zh-CN" altLang="en-US" sz="1865" b="1" dirty="0">
                  <a:solidFill>
                    <a:prstClr val="black">
                      <a:lumMod val="65000"/>
                      <a:lumOff val="35000"/>
                    </a:prstClr>
                  </a:solidFill>
                  <a:latin typeface="微软雅黑" panose="020B0503020204020204" pitchFamily="34" charset="-122"/>
                  <a:ea typeface="微软雅黑" panose="020B0503020204020204" pitchFamily="34" charset="-122"/>
                  <a:sym typeface="Arial" panose="020B0604020202020204" pitchFamily="34" charset="0"/>
                </a:rPr>
                <a:t>点击增加小标题</a:t>
              </a:r>
            </a:p>
          </p:txBody>
        </p:sp>
        <p:sp>
          <p:nvSpPr>
            <p:cNvPr id="17" name="椭圆 16"/>
            <p:cNvSpPr/>
            <p:nvPr/>
          </p:nvSpPr>
          <p:spPr>
            <a:xfrm>
              <a:off x="4283249" y="1722447"/>
              <a:ext cx="73025" cy="7135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fontAlgn="base">
                <a:spcBef>
                  <a:spcPct val="0"/>
                </a:spcBef>
                <a:spcAft>
                  <a:spcPct val="0"/>
                </a:spcAft>
                <a:defRPr/>
              </a:pPr>
              <a:endParaRPr lang="zh-CN" altLang="en-US" sz="2400">
                <a:solidFill>
                  <a:prstClr val="white"/>
                </a:solidFill>
                <a:latin typeface="Calibri" panose="020F0502020204030204"/>
                <a:ea typeface="宋体" panose="02010600030101010101" pitchFamily="2" charset="-122"/>
              </a:endParaRPr>
            </a:p>
          </p:txBody>
        </p:sp>
        <p:sp>
          <p:nvSpPr>
            <p:cNvPr id="18" name="矩形 17"/>
            <p:cNvSpPr/>
            <p:nvPr/>
          </p:nvSpPr>
          <p:spPr>
            <a:xfrm>
              <a:off x="-107776" y="1850883"/>
              <a:ext cx="4572000" cy="503168"/>
            </a:xfrm>
            <a:prstGeom prst="rect">
              <a:avLst/>
            </a:prstGeom>
          </p:spPr>
          <p:txBody>
            <a:bodyPr>
              <a:spAutoFit/>
            </a:bodyPr>
            <a:lstStyle/>
            <a:p>
              <a:pPr defTabSz="1218565" fontAlgn="base">
                <a:lnSpc>
                  <a:spcPct val="150000"/>
                </a:lnSpc>
                <a:spcBef>
                  <a:spcPct val="0"/>
                </a:spcBef>
                <a:spcAft>
                  <a:spcPct val="0"/>
                </a:spcAft>
                <a:defRPr/>
              </a:pPr>
              <a:r>
                <a:rPr lang="zh-CN" altLang="en-US" sz="1335" dirty="0">
                  <a:solidFill>
                    <a:prstClr val="black">
                      <a:lumMod val="65000"/>
                      <a:lumOff val="35000"/>
                    </a:prstClr>
                  </a:solidFill>
                  <a:latin typeface="微软雅黑" panose="020B0503020204020204" pitchFamily="34" charset="-122"/>
                  <a:ea typeface="微软雅黑" panose="020B0503020204020204" pitchFamily="34" charset="-122"/>
                </a:rPr>
                <a:t>请输入相关内容请输入相关内容请输入相关内容请输入相关内容</a:t>
              </a:r>
              <a:endParaRPr lang="en-US" altLang="zh-CN" sz="1335" dirty="0">
                <a:solidFill>
                  <a:prstClr val="black">
                    <a:lumMod val="65000"/>
                    <a:lumOff val="35000"/>
                  </a:prstClr>
                </a:solidFill>
                <a:latin typeface="微软雅黑" panose="020B0503020204020204" pitchFamily="34" charset="-122"/>
                <a:ea typeface="微软雅黑" panose="020B0503020204020204" pitchFamily="34" charset="-122"/>
              </a:endParaRPr>
            </a:p>
            <a:p>
              <a:pPr defTabSz="1218565" fontAlgn="base">
                <a:lnSpc>
                  <a:spcPct val="150000"/>
                </a:lnSpc>
                <a:spcBef>
                  <a:spcPct val="0"/>
                </a:spcBef>
                <a:spcAft>
                  <a:spcPct val="0"/>
                </a:spcAft>
                <a:defRPr/>
              </a:pPr>
              <a:r>
                <a:rPr lang="zh-CN" altLang="en-US" sz="1335" dirty="0">
                  <a:solidFill>
                    <a:prstClr val="black">
                      <a:lumMod val="65000"/>
                      <a:lumOff val="35000"/>
                    </a:prstClr>
                  </a:solidFill>
                  <a:latin typeface="微软雅黑" panose="020B0503020204020204" pitchFamily="34" charset="-122"/>
                  <a:ea typeface="微软雅黑" panose="020B0503020204020204" pitchFamily="34" charset="-122"/>
                </a:rPr>
                <a:t>请输入相关内容请输入相关内容请输入相关内容</a:t>
              </a:r>
            </a:p>
          </p:txBody>
        </p:sp>
      </p:grpSp>
      <p:sp>
        <p:nvSpPr>
          <p:cNvPr id="19" name="矩形 18"/>
          <p:cNvSpPr>
            <a:spLocks noChangeArrowheads="1"/>
          </p:cNvSpPr>
          <p:nvPr/>
        </p:nvSpPr>
        <p:spPr bwMode="auto">
          <a:xfrm>
            <a:off x="488350" y="5380307"/>
            <a:ext cx="11270324" cy="1145122"/>
          </a:xfrm>
          <a:prstGeom prst="rect">
            <a:avLst/>
          </a:prstGeom>
          <a:noFill/>
          <a:ln>
            <a:noFill/>
          </a:ln>
        </p:spPr>
        <p:txBody>
          <a:bodyPr>
            <a:spAutoFit/>
          </a:bodyPr>
          <a:lstStyle/>
          <a:p>
            <a:pPr defTabSz="1218565" fontAlgn="base">
              <a:lnSpc>
                <a:spcPct val="130000"/>
              </a:lnSpc>
              <a:spcBef>
                <a:spcPct val="0"/>
              </a:spcBef>
              <a:spcAft>
                <a:spcPct val="0"/>
              </a:spcAft>
              <a:defRPr/>
            </a:pPr>
            <a:r>
              <a:rPr lang="zh-CN" altLang="en-US" sz="1335" dirty="0">
                <a:solidFill>
                  <a:prstClr val="black">
                    <a:lumMod val="65000"/>
                    <a:lumOff val="35000"/>
                  </a:prst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a:t>
            </a:r>
            <a:endParaRPr lang="en-US" altLang="zh-CN" sz="1335" dirty="0">
              <a:solidFill>
                <a:prstClr val="black">
                  <a:lumMod val="65000"/>
                  <a:lumOff val="35000"/>
                </a:prstClr>
              </a:solidFill>
              <a:latin typeface="微软雅黑" panose="020B0503020204020204" pitchFamily="34" charset="-122"/>
              <a:ea typeface="微软雅黑" panose="020B0503020204020204" pitchFamily="34" charset="-122"/>
            </a:endParaRPr>
          </a:p>
          <a:p>
            <a:pPr defTabSz="1218565" fontAlgn="base">
              <a:lnSpc>
                <a:spcPct val="130000"/>
              </a:lnSpc>
              <a:spcBef>
                <a:spcPct val="0"/>
              </a:spcBef>
              <a:spcAft>
                <a:spcPct val="0"/>
              </a:spcAft>
              <a:defRPr/>
            </a:pPr>
            <a:endParaRPr lang="en-US" altLang="zh-CN" sz="1400" dirty="0">
              <a:solidFill>
                <a:sysClr val="windowText" lastClr="000000"/>
              </a:solidFill>
              <a:latin typeface="微软雅黑" panose="020B0503020204020204" pitchFamily="34" charset="-122"/>
              <a:ea typeface="微软雅黑" panose="020B0503020204020204" pitchFamily="34" charset="-122"/>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advClick="0" advTm="8020">
        <p14:reveal/>
      </p:transition>
    </mc:Choice>
    <mc:Fallback xmlns="">
      <p:transition spd="slow" advClick="0" advTm="802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50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0-#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150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750"/>
                                        <p:tgtEl>
                                          <p:spTgt spid="8"/>
                                        </p:tgtEl>
                                      </p:cBhvr>
                                    </p:animEffect>
                                  </p:childTnLst>
                                </p:cTn>
                              </p:par>
                              <p:par>
                                <p:cTn id="12" presetID="2" presetClass="entr" presetSubtype="6" accel="74000" fill="hold" nodeType="withEffect">
                                  <p:stCondLst>
                                    <p:cond delay="150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1500" fill="hold"/>
                                        <p:tgtEl>
                                          <p:spTgt spid="9"/>
                                        </p:tgtEl>
                                        <p:attrNameLst>
                                          <p:attrName>ppt_x</p:attrName>
                                        </p:attrNameLst>
                                      </p:cBhvr>
                                      <p:tavLst>
                                        <p:tav tm="0">
                                          <p:val>
                                            <p:strVal val="1+#ppt_w/2"/>
                                          </p:val>
                                        </p:tav>
                                        <p:tav tm="100000">
                                          <p:val>
                                            <p:strVal val="#ppt_x"/>
                                          </p:val>
                                        </p:tav>
                                      </p:tavLst>
                                    </p:anim>
                                    <p:anim calcmode="lin" valueType="num">
                                      <p:cBhvr additive="base">
                                        <p:cTn id="15" dur="1500" fill="hold"/>
                                        <p:tgtEl>
                                          <p:spTgt spid="9"/>
                                        </p:tgtEl>
                                        <p:attrNameLst>
                                          <p:attrName>ppt_y</p:attrName>
                                        </p:attrNameLst>
                                      </p:cBhvr>
                                      <p:tavLst>
                                        <p:tav tm="0">
                                          <p:val>
                                            <p:strVal val="1+#ppt_h/2"/>
                                          </p:val>
                                        </p:tav>
                                        <p:tav tm="100000">
                                          <p:val>
                                            <p:strVal val="#ppt_y"/>
                                          </p:val>
                                        </p:tav>
                                      </p:tavLst>
                                    </p:anim>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left)">
                                      <p:cBhvr>
                                        <p:cTn id="23" dur="500"/>
                                        <p:tgtEl>
                                          <p:spTgt spid="2"/>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500"/>
                                        <p:tgtEl>
                                          <p:spTgt spid="3"/>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1000"/>
                                        <p:tgtEl>
                                          <p:spTgt spid="19"/>
                                        </p:tgtEl>
                                      </p:cBhvr>
                                    </p:animEffect>
                                    <p:anim calcmode="lin" valueType="num">
                                      <p:cBhvr>
                                        <p:cTn id="32" dur="1000" fill="hold"/>
                                        <p:tgtEl>
                                          <p:spTgt spid="19"/>
                                        </p:tgtEl>
                                        <p:attrNameLst>
                                          <p:attrName>ppt_x</p:attrName>
                                        </p:attrNameLst>
                                      </p:cBhvr>
                                      <p:tavLst>
                                        <p:tav tm="0">
                                          <p:val>
                                            <p:strVal val="#ppt_x"/>
                                          </p:val>
                                        </p:tav>
                                        <p:tav tm="100000">
                                          <p:val>
                                            <p:strVal val="#ppt_x"/>
                                          </p:val>
                                        </p:tav>
                                      </p:tavLst>
                                    </p:anim>
                                    <p:anim calcmode="lin" valueType="num">
                                      <p:cBhvr>
                                        <p:cTn id="33"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3" y="-1"/>
            <a:ext cx="9484469" cy="6858001"/>
          </a:xfrm>
          <a:prstGeom prst="rect">
            <a:avLst/>
          </a:prstGeom>
        </p:spPr>
      </p:pic>
      <p:sp>
        <p:nvSpPr>
          <p:cNvPr id="11" name="TextBox 11"/>
          <p:cNvSpPr txBox="1"/>
          <p:nvPr/>
        </p:nvSpPr>
        <p:spPr>
          <a:xfrm>
            <a:off x="8251066" y="2588473"/>
            <a:ext cx="2031325" cy="869982"/>
          </a:xfrm>
          <a:prstGeom prst="rect">
            <a:avLst/>
          </a:prstGeom>
          <a:noFill/>
        </p:spPr>
        <p:txBody>
          <a:bodyPr wrap="none" rtlCol="0">
            <a:spAutoFit/>
          </a:bodyPr>
          <a:lstStyle/>
          <a:p>
            <a:pPr marL="0" lvl="1" indent="-173355" defTabSz="1218565" fontAlgn="base">
              <a:spcBef>
                <a:spcPct val="0"/>
              </a:spcBef>
              <a:spcAft>
                <a:spcPct val="0"/>
              </a:spcAft>
            </a:pPr>
            <a:r>
              <a:rPr lang="zh-CN" altLang="en-US" sz="1865" b="1" dirty="0">
                <a:solidFill>
                  <a:srgbClr val="7F7F7F"/>
                </a:solidFill>
                <a:latin typeface="微软雅黑" panose="020B0503020204020204" pitchFamily="34" charset="-122"/>
                <a:ea typeface="微软雅黑" panose="020B0503020204020204" pitchFamily="34" charset="-122"/>
              </a:rPr>
              <a:t> </a:t>
            </a:r>
            <a:r>
              <a:rPr lang="zh-CN" altLang="en-US" sz="2655" b="1" dirty="0">
                <a:solidFill>
                  <a:srgbClr val="7F7F7F"/>
                </a:solidFill>
                <a:latin typeface="微软雅黑" panose="020B0503020204020204" pitchFamily="34" charset="-122"/>
                <a:ea typeface="微软雅黑" panose="020B0503020204020204" pitchFamily="34" charset="-122"/>
              </a:rPr>
              <a:t>第三部分</a:t>
            </a:r>
            <a:endParaRPr lang="en-US" altLang="zh-CN" sz="2655" b="1" dirty="0">
              <a:solidFill>
                <a:srgbClr val="7F7F7F"/>
              </a:solidFill>
              <a:latin typeface="微软雅黑" panose="020B0503020204020204" pitchFamily="34" charset="-122"/>
              <a:ea typeface="微软雅黑" panose="020B0503020204020204" pitchFamily="34" charset="-122"/>
            </a:endParaRPr>
          </a:p>
          <a:p>
            <a:pPr defTabSz="1218565" fontAlgn="base">
              <a:spcBef>
                <a:spcPct val="0"/>
              </a:spcBef>
              <a:spcAft>
                <a:spcPct val="0"/>
              </a:spcAft>
            </a:pPr>
            <a:r>
              <a:rPr lang="zh-CN" altLang="en-US" sz="2400" b="1" dirty="0">
                <a:solidFill>
                  <a:prstClr val="white">
                    <a:lumMod val="50000"/>
                  </a:prstClr>
                </a:solidFill>
                <a:latin typeface="Arial" panose="020B0604020202020204" pitchFamily="34" charset="0"/>
                <a:ea typeface="微软雅黑" panose="020B0503020204020204" pitchFamily="34" charset="-122"/>
                <a:sym typeface="Arial" panose="020B0604020202020204" pitchFamily="34" charset="0"/>
              </a:rPr>
              <a:t>成功项目展示</a:t>
            </a:r>
            <a:endParaRPr lang="zh-CN" altLang="en-US" sz="1065" b="1" dirty="0">
              <a:solidFill>
                <a:prstClr val="white">
                  <a:lumMod val="50000"/>
                </a:prstClr>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12" name="直接连接符 11"/>
          <p:cNvCxnSpPr/>
          <p:nvPr/>
        </p:nvCxnSpPr>
        <p:spPr>
          <a:xfrm flipV="1">
            <a:off x="8071453" y="2457678"/>
            <a:ext cx="0" cy="1893533"/>
          </a:xfrm>
          <a:prstGeom prst="line">
            <a:avLst/>
          </a:prstGeom>
          <a:ln w="12700">
            <a:solidFill>
              <a:schemeClr val="accent2"/>
            </a:solidFill>
            <a:prstDash val="dash"/>
          </a:ln>
        </p:spPr>
        <p:style>
          <a:lnRef idx="1">
            <a:schemeClr val="accent1"/>
          </a:lnRef>
          <a:fillRef idx="0">
            <a:schemeClr val="accent1"/>
          </a:fillRef>
          <a:effectRef idx="0">
            <a:schemeClr val="accent1"/>
          </a:effectRef>
          <a:fontRef idx="minor">
            <a:schemeClr val="tx1"/>
          </a:fontRef>
        </p:style>
      </p:cxnSp>
      <p:sp>
        <p:nvSpPr>
          <p:cNvPr id="13" name="TextBox 13"/>
          <p:cNvSpPr txBox="1"/>
          <p:nvPr/>
        </p:nvSpPr>
        <p:spPr>
          <a:xfrm>
            <a:off x="6399968" y="4023043"/>
            <a:ext cx="1203270" cy="328231"/>
          </a:xfrm>
          <a:prstGeom prst="rect">
            <a:avLst/>
          </a:prstGeom>
          <a:noFill/>
        </p:spPr>
        <p:txBody>
          <a:bodyPr wrap="square" lIns="0" tIns="0" rIns="0" bIns="0" rtlCol="0">
            <a:spAutoFit/>
          </a:bodyPr>
          <a:lstStyle/>
          <a:p>
            <a:pPr defTabSz="1218565" fontAlgn="base">
              <a:spcBef>
                <a:spcPct val="0"/>
              </a:spcBef>
              <a:spcAft>
                <a:spcPct val="0"/>
              </a:spcAft>
            </a:pPr>
            <a:r>
              <a:rPr lang="en-US" altLang="zh-CN" sz="2135" dirty="0">
                <a:solidFill>
                  <a:prstClr val="black">
                    <a:lumMod val="65000"/>
                    <a:lumOff val="35000"/>
                  </a:prstClr>
                </a:solidFill>
                <a:latin typeface="Arial" panose="020B0604020202020204" pitchFamily="34" charset="0"/>
                <a:ea typeface="宋体" panose="02010600030101010101" pitchFamily="2" charset="-122"/>
                <a:cs typeface="Arial" panose="020B0604020202020204" pitchFamily="34" charset="0"/>
              </a:rPr>
              <a:t>PART 03</a:t>
            </a:r>
            <a:endParaRPr lang="zh-CN" altLang="en-US" sz="2135" dirty="0">
              <a:solidFill>
                <a:prstClr val="black">
                  <a:lumMod val="65000"/>
                  <a:lumOff val="35000"/>
                </a:prstClr>
              </a:solidFill>
              <a:latin typeface="Arial" panose="020B0604020202020204" pitchFamily="34" charset="0"/>
              <a:ea typeface="宋体" panose="02010600030101010101" pitchFamily="2" charset="-122"/>
              <a:cs typeface="Arial" panose="020B0604020202020204" pitchFamily="34" charset="0"/>
            </a:endParaRPr>
          </a:p>
        </p:txBody>
      </p:sp>
      <p:sp>
        <p:nvSpPr>
          <p:cNvPr id="14" name="椭圆 13"/>
          <p:cNvSpPr/>
          <p:nvPr/>
        </p:nvSpPr>
        <p:spPr>
          <a:xfrm>
            <a:off x="6191981" y="2453359"/>
            <a:ext cx="1338781" cy="133878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fontAlgn="base">
              <a:spcBef>
                <a:spcPct val="0"/>
              </a:spcBef>
              <a:spcAft>
                <a:spcPct val="0"/>
              </a:spcAft>
            </a:pPr>
            <a:endParaRPr lang="zh-CN" altLang="en-US" sz="1705" dirty="0">
              <a:solidFill>
                <a:srgbClr val="080808"/>
              </a:solidFill>
              <a:latin typeface="宋体" panose="02010600030101010101" pitchFamily="2" charset="-122"/>
              <a:ea typeface="宋体" panose="02010600030101010101" pitchFamily="2" charset="-122"/>
            </a:endParaRPr>
          </a:p>
        </p:txBody>
      </p:sp>
      <p:sp>
        <p:nvSpPr>
          <p:cNvPr id="15" name="TextBox 24"/>
          <p:cNvSpPr txBox="1"/>
          <p:nvPr/>
        </p:nvSpPr>
        <p:spPr>
          <a:xfrm>
            <a:off x="8488201" y="3901716"/>
            <a:ext cx="1419023" cy="212633"/>
          </a:xfrm>
          <a:prstGeom prst="rect">
            <a:avLst/>
          </a:prstGeom>
          <a:noFill/>
        </p:spPr>
        <p:txBody>
          <a:bodyPr wrap="square" lIns="80591" tIns="40296" rIns="80591" bIns="40296" rtlCol="0">
            <a:spAutoFit/>
          </a:bodyPr>
          <a:lstStyle/>
          <a:p>
            <a:pPr defTabSz="1218565" fontAlgn="base">
              <a:spcBef>
                <a:spcPct val="0"/>
              </a:spcBef>
              <a:spcAft>
                <a:spcPct val="0"/>
              </a:spcAft>
            </a:pPr>
            <a:r>
              <a:rPr lang="en-US" altLang="zh-CN" sz="855" dirty="0">
                <a:solidFill>
                  <a:prstClr val="black">
                    <a:lumMod val="65000"/>
                    <a:lumOff val="35000"/>
                  </a:prstClr>
                </a:solidFill>
                <a:latin typeface="微软雅黑" panose="020B0503020204020204" pitchFamily="34" charset="-122"/>
                <a:ea typeface="微软雅黑" panose="020B0503020204020204" pitchFamily="34" charset="-122"/>
                <a:cs typeface="+mn-ea"/>
                <a:sym typeface="+mn-lt"/>
              </a:rPr>
              <a:t>01 </a:t>
            </a:r>
            <a:r>
              <a:rPr lang="zh-CN" altLang="en-US" sz="855" dirty="0">
                <a:solidFill>
                  <a:prstClr val="black">
                    <a:lumMod val="65000"/>
                    <a:lumOff val="35000"/>
                  </a:prstClr>
                </a:solidFill>
                <a:latin typeface="微软雅黑" panose="020B0503020204020204" pitchFamily="34" charset="-122"/>
                <a:ea typeface="微软雅黑" panose="020B0503020204020204" pitchFamily="34" charset="-122"/>
                <a:cs typeface="+mn-ea"/>
                <a:sym typeface="+mn-lt"/>
              </a:rPr>
              <a:t>点击添加相关标题文字</a:t>
            </a:r>
            <a:endParaRPr lang="zh-CN" altLang="en-US" sz="855"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16" name="TextBox 25"/>
          <p:cNvSpPr txBox="1"/>
          <p:nvPr/>
        </p:nvSpPr>
        <p:spPr>
          <a:xfrm>
            <a:off x="9891149" y="3901716"/>
            <a:ext cx="1482389" cy="212633"/>
          </a:xfrm>
          <a:prstGeom prst="rect">
            <a:avLst/>
          </a:prstGeom>
          <a:noFill/>
        </p:spPr>
        <p:txBody>
          <a:bodyPr wrap="square" lIns="80591" tIns="40296" rIns="80591" bIns="40296" rtlCol="0">
            <a:spAutoFit/>
          </a:bodyPr>
          <a:lstStyle/>
          <a:p>
            <a:pPr defTabSz="1218565" fontAlgn="base">
              <a:spcBef>
                <a:spcPct val="0"/>
              </a:spcBef>
              <a:spcAft>
                <a:spcPct val="0"/>
              </a:spcAft>
            </a:pPr>
            <a:r>
              <a:rPr lang="en-US" altLang="zh-CN" sz="855" dirty="0">
                <a:solidFill>
                  <a:prstClr val="black">
                    <a:lumMod val="65000"/>
                    <a:lumOff val="35000"/>
                  </a:prstClr>
                </a:solidFill>
                <a:latin typeface="微软雅黑" panose="020B0503020204020204" pitchFamily="34" charset="-122"/>
                <a:ea typeface="微软雅黑" panose="020B0503020204020204" pitchFamily="34" charset="-122"/>
                <a:cs typeface="+mn-ea"/>
                <a:sym typeface="+mn-lt"/>
              </a:rPr>
              <a:t>02 </a:t>
            </a:r>
            <a:r>
              <a:rPr lang="zh-CN" altLang="en-US" sz="855" dirty="0">
                <a:solidFill>
                  <a:prstClr val="black">
                    <a:lumMod val="65000"/>
                    <a:lumOff val="35000"/>
                  </a:prstClr>
                </a:solidFill>
                <a:latin typeface="微软雅黑" panose="020B0503020204020204" pitchFamily="34" charset="-122"/>
                <a:ea typeface="微软雅黑" panose="020B0503020204020204" pitchFamily="34" charset="-122"/>
                <a:cs typeface="+mn-ea"/>
                <a:sym typeface="+mn-lt"/>
              </a:rPr>
              <a:t>点击添加相关标题文字</a:t>
            </a:r>
            <a:endParaRPr lang="zh-CN" altLang="en-US" sz="855"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17" name="TextBox 13"/>
          <p:cNvSpPr txBox="1"/>
          <p:nvPr/>
        </p:nvSpPr>
        <p:spPr>
          <a:xfrm>
            <a:off x="6375661" y="2642645"/>
            <a:ext cx="1203270" cy="1025345"/>
          </a:xfrm>
          <a:prstGeom prst="rect">
            <a:avLst/>
          </a:prstGeom>
          <a:noFill/>
        </p:spPr>
        <p:txBody>
          <a:bodyPr wrap="square" lIns="0" tIns="0" rIns="0" bIns="0" rtlCol="0">
            <a:spAutoFit/>
          </a:bodyPr>
          <a:lstStyle/>
          <a:p>
            <a:pPr defTabSz="1218565" fontAlgn="base">
              <a:spcBef>
                <a:spcPct val="0"/>
              </a:spcBef>
              <a:spcAft>
                <a:spcPct val="0"/>
              </a:spcAft>
            </a:pPr>
            <a:r>
              <a:rPr lang="en-US" altLang="zh-CN" sz="6665" b="1" dirty="0">
                <a:solidFill>
                  <a:prstClr val="white"/>
                </a:solidFill>
                <a:latin typeface="Arial" panose="020B0604020202020204" pitchFamily="34" charset="0"/>
                <a:ea typeface="宋体" panose="02010600030101010101" pitchFamily="2" charset="-122"/>
                <a:cs typeface="Arial" panose="020B0604020202020204" pitchFamily="34" charset="0"/>
              </a:rPr>
              <a:t>03</a:t>
            </a:r>
            <a:endParaRPr lang="zh-CN" altLang="en-US" sz="6665" b="1" dirty="0">
              <a:solidFill>
                <a:prstClr val="white"/>
              </a:solidFill>
              <a:latin typeface="Arial" panose="020B0604020202020204" pitchFamily="34" charset="0"/>
              <a:ea typeface="宋体" panose="02010600030101010101" pitchFamily="2" charset="-122"/>
              <a:cs typeface="Arial" panose="020B0604020202020204" pitchFamily="34" charset="0"/>
            </a:endParaRPr>
          </a:p>
        </p:txBody>
      </p:sp>
      <p:sp>
        <p:nvSpPr>
          <p:cNvPr id="18" name="TextBox 24"/>
          <p:cNvSpPr txBox="1"/>
          <p:nvPr/>
        </p:nvSpPr>
        <p:spPr>
          <a:xfrm>
            <a:off x="8488201" y="4176299"/>
            <a:ext cx="1419023" cy="212633"/>
          </a:xfrm>
          <a:prstGeom prst="rect">
            <a:avLst/>
          </a:prstGeom>
          <a:noFill/>
        </p:spPr>
        <p:txBody>
          <a:bodyPr wrap="square" lIns="80591" tIns="40296" rIns="80591" bIns="40296" rtlCol="0">
            <a:spAutoFit/>
          </a:bodyPr>
          <a:lstStyle/>
          <a:p>
            <a:pPr defTabSz="1218565" fontAlgn="base">
              <a:spcBef>
                <a:spcPct val="0"/>
              </a:spcBef>
              <a:spcAft>
                <a:spcPct val="0"/>
              </a:spcAft>
            </a:pPr>
            <a:r>
              <a:rPr lang="en-US" altLang="zh-CN" sz="855" dirty="0">
                <a:solidFill>
                  <a:prstClr val="black">
                    <a:lumMod val="65000"/>
                    <a:lumOff val="35000"/>
                  </a:prstClr>
                </a:solidFill>
                <a:latin typeface="微软雅黑" panose="020B0503020204020204" pitchFamily="34" charset="-122"/>
                <a:ea typeface="微软雅黑" panose="020B0503020204020204" pitchFamily="34" charset="-122"/>
                <a:cs typeface="+mn-ea"/>
                <a:sym typeface="+mn-lt"/>
              </a:rPr>
              <a:t>03 </a:t>
            </a:r>
            <a:r>
              <a:rPr lang="zh-CN" altLang="en-US" sz="855" dirty="0">
                <a:solidFill>
                  <a:prstClr val="black">
                    <a:lumMod val="65000"/>
                    <a:lumOff val="35000"/>
                  </a:prstClr>
                </a:solidFill>
                <a:latin typeface="微软雅黑" panose="020B0503020204020204" pitchFamily="34" charset="-122"/>
                <a:ea typeface="微软雅黑" panose="020B0503020204020204" pitchFamily="34" charset="-122"/>
                <a:cs typeface="+mn-ea"/>
                <a:sym typeface="+mn-lt"/>
              </a:rPr>
              <a:t>点击添加相关标题文字</a:t>
            </a:r>
            <a:endParaRPr lang="zh-CN" altLang="en-US" sz="855"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19" name="TextBox 25"/>
          <p:cNvSpPr txBox="1"/>
          <p:nvPr/>
        </p:nvSpPr>
        <p:spPr>
          <a:xfrm>
            <a:off x="9891149" y="4176299"/>
            <a:ext cx="1482389" cy="212633"/>
          </a:xfrm>
          <a:prstGeom prst="rect">
            <a:avLst/>
          </a:prstGeom>
          <a:noFill/>
        </p:spPr>
        <p:txBody>
          <a:bodyPr wrap="square" lIns="80591" tIns="40296" rIns="80591" bIns="40296" rtlCol="0">
            <a:spAutoFit/>
          </a:bodyPr>
          <a:lstStyle/>
          <a:p>
            <a:pPr defTabSz="1218565" fontAlgn="base">
              <a:spcBef>
                <a:spcPct val="0"/>
              </a:spcBef>
              <a:spcAft>
                <a:spcPct val="0"/>
              </a:spcAft>
            </a:pPr>
            <a:r>
              <a:rPr lang="en-US" altLang="zh-CN" sz="855" dirty="0">
                <a:solidFill>
                  <a:prstClr val="black">
                    <a:lumMod val="65000"/>
                    <a:lumOff val="35000"/>
                  </a:prstClr>
                </a:solidFill>
                <a:latin typeface="微软雅黑" panose="020B0503020204020204" pitchFamily="34" charset="-122"/>
                <a:ea typeface="微软雅黑" panose="020B0503020204020204" pitchFamily="34" charset="-122"/>
                <a:cs typeface="+mn-ea"/>
                <a:sym typeface="+mn-lt"/>
              </a:rPr>
              <a:t>04 </a:t>
            </a:r>
            <a:r>
              <a:rPr lang="zh-CN" altLang="en-US" sz="855" dirty="0">
                <a:solidFill>
                  <a:prstClr val="black">
                    <a:lumMod val="65000"/>
                    <a:lumOff val="35000"/>
                  </a:prstClr>
                </a:solidFill>
                <a:latin typeface="微软雅黑" panose="020B0503020204020204" pitchFamily="34" charset="-122"/>
                <a:ea typeface="微软雅黑" panose="020B0503020204020204" pitchFamily="34" charset="-122"/>
                <a:cs typeface="+mn-ea"/>
                <a:sym typeface="+mn-lt"/>
              </a:rPr>
              <a:t>点击添加相关标题文字</a:t>
            </a:r>
            <a:endParaRPr lang="zh-CN" altLang="en-US" sz="855" dirty="0">
              <a:solidFill>
                <a:prstClr val="black">
                  <a:lumMod val="65000"/>
                  <a:lumOff val="35000"/>
                </a:prst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advClick="0" advTm="0">
        <p14:honeycomb/>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strVal val="#ppt_w+.3"/>
                                          </p:val>
                                        </p:tav>
                                        <p:tav tm="100000">
                                          <p:val>
                                            <p:strVal val="#ppt_w"/>
                                          </p:val>
                                        </p:tav>
                                      </p:tavLst>
                                    </p:anim>
                                    <p:anim calcmode="lin" valueType="num">
                                      <p:cBhvr>
                                        <p:cTn id="8" dur="1000" fill="hold"/>
                                        <p:tgtEl>
                                          <p:spTgt spid="21"/>
                                        </p:tgtEl>
                                        <p:attrNameLst>
                                          <p:attrName>ppt_h</p:attrName>
                                        </p:attrNameLst>
                                      </p:cBhvr>
                                      <p:tavLst>
                                        <p:tav tm="0">
                                          <p:val>
                                            <p:strVal val="#ppt_h"/>
                                          </p:val>
                                        </p:tav>
                                        <p:tav tm="100000">
                                          <p:val>
                                            <p:strVal val="#ppt_h"/>
                                          </p:val>
                                        </p:tav>
                                      </p:tavLst>
                                    </p:anim>
                                    <p:animEffect transition="in" filter="fade">
                                      <p:cBhvr>
                                        <p:cTn id="9" dur="1000"/>
                                        <p:tgtEl>
                                          <p:spTgt spid="21"/>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additive="base">
                                        <p:cTn id="14" dur="500" fill="hold"/>
                                        <p:tgtEl>
                                          <p:spTgt spid="14"/>
                                        </p:tgtEl>
                                        <p:attrNameLst>
                                          <p:attrName>ppt_x</p:attrName>
                                        </p:attrNameLst>
                                      </p:cBhvr>
                                      <p:tavLst>
                                        <p:tav tm="0">
                                          <p:val>
                                            <p:strVal val="0-#ppt_w/2"/>
                                          </p:val>
                                        </p:tav>
                                        <p:tav tm="100000">
                                          <p:val>
                                            <p:strVal val="#ppt_x"/>
                                          </p:val>
                                        </p:tav>
                                      </p:tavLst>
                                    </p:anim>
                                    <p:anim calcmode="lin" valueType="num">
                                      <p:cBhvr additive="base">
                                        <p:cTn id="15" dur="500" fill="hold"/>
                                        <p:tgtEl>
                                          <p:spTgt spid="14"/>
                                        </p:tgtEl>
                                        <p:attrNameLst>
                                          <p:attrName>ppt_y</p:attrName>
                                        </p:attrNameLst>
                                      </p:cBhvr>
                                      <p:tavLst>
                                        <p:tav tm="0">
                                          <p:val>
                                            <p:strVal val="#ppt_y"/>
                                          </p:val>
                                        </p:tav>
                                        <p:tav tm="100000">
                                          <p:val>
                                            <p:strVal val="#ppt_y"/>
                                          </p:val>
                                        </p:tav>
                                      </p:tavLst>
                                    </p:anim>
                                  </p:childTnLst>
                                </p:cTn>
                              </p:par>
                            </p:childTnLst>
                          </p:cTn>
                        </p:par>
                        <p:par>
                          <p:cTn id="16" fill="hold">
                            <p:stCondLst>
                              <p:cond delay="500"/>
                            </p:stCondLst>
                            <p:childTnLst>
                              <p:par>
                                <p:cTn id="17" presetID="22" presetClass="entr" presetSubtype="4"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down)">
                                      <p:cBhvr>
                                        <p:cTn id="19" dur="500"/>
                                        <p:tgtEl>
                                          <p:spTgt spid="12"/>
                                        </p:tgtEl>
                                      </p:cBhvr>
                                    </p:animEffect>
                                  </p:childTnLst>
                                </p:cTn>
                              </p:par>
                            </p:childTnLst>
                          </p:cTn>
                        </p:par>
                        <p:par>
                          <p:cTn id="20" fill="hold">
                            <p:stCondLst>
                              <p:cond delay="1000"/>
                            </p:stCondLst>
                            <p:childTnLst>
                              <p:par>
                                <p:cTn id="21" presetID="47" presetClass="entr" presetSubtype="0"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anim calcmode="lin" valueType="num">
                                      <p:cBhvr>
                                        <p:cTn id="24" dur="500" fill="hold"/>
                                        <p:tgtEl>
                                          <p:spTgt spid="17"/>
                                        </p:tgtEl>
                                        <p:attrNameLst>
                                          <p:attrName>ppt_x</p:attrName>
                                        </p:attrNameLst>
                                      </p:cBhvr>
                                      <p:tavLst>
                                        <p:tav tm="0">
                                          <p:val>
                                            <p:strVal val="#ppt_x"/>
                                          </p:val>
                                        </p:tav>
                                        <p:tav tm="100000">
                                          <p:val>
                                            <p:strVal val="#ppt_x"/>
                                          </p:val>
                                        </p:tav>
                                      </p:tavLst>
                                    </p:anim>
                                    <p:anim calcmode="lin" valueType="num">
                                      <p:cBhvr>
                                        <p:cTn id="25" dur="500" fill="hold"/>
                                        <p:tgtEl>
                                          <p:spTgt spid="17"/>
                                        </p:tgtEl>
                                        <p:attrNameLst>
                                          <p:attrName>ppt_y</p:attrName>
                                        </p:attrNameLst>
                                      </p:cBhvr>
                                      <p:tavLst>
                                        <p:tav tm="0">
                                          <p:val>
                                            <p:strVal val="#ppt_y-.1"/>
                                          </p:val>
                                        </p:tav>
                                        <p:tav tm="100000">
                                          <p:val>
                                            <p:strVal val="#ppt_y"/>
                                          </p:val>
                                        </p:tav>
                                      </p:tavLst>
                                    </p:anim>
                                  </p:childTnLst>
                                </p:cTn>
                              </p:par>
                            </p:childTnLst>
                          </p:cTn>
                        </p:par>
                        <p:par>
                          <p:cTn id="26" fill="hold">
                            <p:stCondLst>
                              <p:cond delay="1500"/>
                            </p:stCondLst>
                            <p:childTnLst>
                              <p:par>
                                <p:cTn id="27" presetID="12" presetClass="entr" presetSubtype="8"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p:tgtEl>
                                          <p:spTgt spid="11"/>
                                        </p:tgtEl>
                                        <p:attrNameLst>
                                          <p:attrName>ppt_x</p:attrName>
                                        </p:attrNameLst>
                                      </p:cBhvr>
                                      <p:tavLst>
                                        <p:tav tm="0">
                                          <p:val>
                                            <p:strVal val="#ppt_x-#ppt_w*1.125000"/>
                                          </p:val>
                                        </p:tav>
                                        <p:tav tm="100000">
                                          <p:val>
                                            <p:strVal val="#ppt_x"/>
                                          </p:val>
                                        </p:tav>
                                      </p:tavLst>
                                    </p:anim>
                                    <p:animEffect transition="in" filter="wipe(right)">
                                      <p:cBhvr>
                                        <p:cTn id="30" dur="500"/>
                                        <p:tgtEl>
                                          <p:spTgt spid="11"/>
                                        </p:tgtEl>
                                      </p:cBhvr>
                                    </p:animEffect>
                                  </p:childTnLst>
                                </p:cTn>
                              </p:par>
                            </p:childTnLst>
                          </p:cTn>
                        </p:par>
                        <p:par>
                          <p:cTn id="31" fill="hold">
                            <p:stCondLst>
                              <p:cond delay="2000"/>
                            </p:stCondLst>
                            <p:childTnLst>
                              <p:par>
                                <p:cTn id="32" presetID="47"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anim calcmode="lin" valueType="num">
                                      <p:cBhvr>
                                        <p:cTn id="35" dur="500" fill="hold"/>
                                        <p:tgtEl>
                                          <p:spTgt spid="13"/>
                                        </p:tgtEl>
                                        <p:attrNameLst>
                                          <p:attrName>ppt_x</p:attrName>
                                        </p:attrNameLst>
                                      </p:cBhvr>
                                      <p:tavLst>
                                        <p:tav tm="0">
                                          <p:val>
                                            <p:strVal val="#ppt_x"/>
                                          </p:val>
                                        </p:tav>
                                        <p:tav tm="100000">
                                          <p:val>
                                            <p:strVal val="#ppt_x"/>
                                          </p:val>
                                        </p:tav>
                                      </p:tavLst>
                                    </p:anim>
                                    <p:anim calcmode="lin" valueType="num">
                                      <p:cBhvr>
                                        <p:cTn id="36" dur="500" fill="hold"/>
                                        <p:tgtEl>
                                          <p:spTgt spid="13"/>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additive="base">
                                        <p:cTn id="40" dur="500" fill="hold"/>
                                        <p:tgtEl>
                                          <p:spTgt spid="15"/>
                                        </p:tgtEl>
                                        <p:attrNameLst>
                                          <p:attrName>ppt_x</p:attrName>
                                        </p:attrNameLst>
                                      </p:cBhvr>
                                      <p:tavLst>
                                        <p:tav tm="0">
                                          <p:val>
                                            <p:strVal val="#ppt_x"/>
                                          </p:val>
                                        </p:tav>
                                        <p:tav tm="100000">
                                          <p:val>
                                            <p:strVal val="#ppt_x"/>
                                          </p:val>
                                        </p:tav>
                                      </p:tavLst>
                                    </p:anim>
                                    <p:anim calcmode="lin" valueType="num">
                                      <p:cBhvr additive="base">
                                        <p:cTn id="41" dur="500" fill="hold"/>
                                        <p:tgtEl>
                                          <p:spTgt spid="15"/>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200"/>
                                  </p:stCondLst>
                                  <p:childTnLst>
                                    <p:set>
                                      <p:cBhvr>
                                        <p:cTn id="43" dur="1" fill="hold">
                                          <p:stCondLst>
                                            <p:cond delay="0"/>
                                          </p:stCondLst>
                                        </p:cTn>
                                        <p:tgtEl>
                                          <p:spTgt spid="16"/>
                                        </p:tgtEl>
                                        <p:attrNameLst>
                                          <p:attrName>style.visibility</p:attrName>
                                        </p:attrNameLst>
                                      </p:cBhvr>
                                      <p:to>
                                        <p:strVal val="visible"/>
                                      </p:to>
                                    </p:set>
                                    <p:anim calcmode="lin" valueType="num">
                                      <p:cBhvr additive="base">
                                        <p:cTn id="44" dur="500" fill="hold"/>
                                        <p:tgtEl>
                                          <p:spTgt spid="16"/>
                                        </p:tgtEl>
                                        <p:attrNameLst>
                                          <p:attrName>ppt_x</p:attrName>
                                        </p:attrNameLst>
                                      </p:cBhvr>
                                      <p:tavLst>
                                        <p:tav tm="0">
                                          <p:val>
                                            <p:strVal val="#ppt_x"/>
                                          </p:val>
                                        </p:tav>
                                        <p:tav tm="100000">
                                          <p:val>
                                            <p:strVal val="#ppt_x"/>
                                          </p:val>
                                        </p:tav>
                                      </p:tavLst>
                                    </p:anim>
                                    <p:anim calcmode="lin" valueType="num">
                                      <p:cBhvr additive="base">
                                        <p:cTn id="45" dur="500" fill="hold"/>
                                        <p:tgtEl>
                                          <p:spTgt spid="16"/>
                                        </p:tgtEl>
                                        <p:attrNameLst>
                                          <p:attrName>ppt_y</p:attrName>
                                        </p:attrNameLst>
                                      </p:cBhvr>
                                      <p:tavLst>
                                        <p:tav tm="0">
                                          <p:val>
                                            <p:strVal val="1+#ppt_h/2"/>
                                          </p:val>
                                        </p:tav>
                                        <p:tav tm="100000">
                                          <p:val>
                                            <p:strVal val="#ppt_y"/>
                                          </p:val>
                                        </p:tav>
                                      </p:tavLst>
                                    </p:anim>
                                  </p:childTnLst>
                                </p:cTn>
                              </p:par>
                            </p:childTnLst>
                          </p:cTn>
                        </p:par>
                        <p:par>
                          <p:cTn id="46" fill="hold">
                            <p:stCondLst>
                              <p:cond delay="3000"/>
                            </p:stCondLst>
                            <p:childTnLst>
                              <p:par>
                                <p:cTn id="47" presetID="2" presetClass="entr" presetSubtype="4" fill="hold" grpId="0" nodeType="afterEffect">
                                  <p:stCondLst>
                                    <p:cond delay="0"/>
                                  </p:stCondLst>
                                  <p:childTnLst>
                                    <p:set>
                                      <p:cBhvr>
                                        <p:cTn id="48" dur="1" fill="hold">
                                          <p:stCondLst>
                                            <p:cond delay="0"/>
                                          </p:stCondLst>
                                        </p:cTn>
                                        <p:tgtEl>
                                          <p:spTgt spid="18"/>
                                        </p:tgtEl>
                                        <p:attrNameLst>
                                          <p:attrName>style.visibility</p:attrName>
                                        </p:attrNameLst>
                                      </p:cBhvr>
                                      <p:to>
                                        <p:strVal val="visible"/>
                                      </p:to>
                                    </p:set>
                                    <p:anim calcmode="lin" valueType="num">
                                      <p:cBhvr additive="base">
                                        <p:cTn id="49" dur="500" fill="hold"/>
                                        <p:tgtEl>
                                          <p:spTgt spid="18"/>
                                        </p:tgtEl>
                                        <p:attrNameLst>
                                          <p:attrName>ppt_x</p:attrName>
                                        </p:attrNameLst>
                                      </p:cBhvr>
                                      <p:tavLst>
                                        <p:tav tm="0">
                                          <p:val>
                                            <p:strVal val="#ppt_x"/>
                                          </p:val>
                                        </p:tav>
                                        <p:tav tm="100000">
                                          <p:val>
                                            <p:strVal val="#ppt_x"/>
                                          </p:val>
                                        </p:tav>
                                      </p:tavLst>
                                    </p:anim>
                                    <p:anim calcmode="lin" valueType="num">
                                      <p:cBhvr additive="base">
                                        <p:cTn id="50" dur="500" fill="hold"/>
                                        <p:tgtEl>
                                          <p:spTgt spid="18"/>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200"/>
                                  </p:stCondLst>
                                  <p:childTnLst>
                                    <p:set>
                                      <p:cBhvr>
                                        <p:cTn id="52" dur="1" fill="hold">
                                          <p:stCondLst>
                                            <p:cond delay="0"/>
                                          </p:stCondLst>
                                        </p:cTn>
                                        <p:tgtEl>
                                          <p:spTgt spid="19"/>
                                        </p:tgtEl>
                                        <p:attrNameLst>
                                          <p:attrName>style.visibility</p:attrName>
                                        </p:attrNameLst>
                                      </p:cBhvr>
                                      <p:to>
                                        <p:strVal val="visible"/>
                                      </p:to>
                                    </p:set>
                                    <p:anim calcmode="lin" valueType="num">
                                      <p:cBhvr additive="base">
                                        <p:cTn id="53" dur="500" fill="hold"/>
                                        <p:tgtEl>
                                          <p:spTgt spid="19"/>
                                        </p:tgtEl>
                                        <p:attrNameLst>
                                          <p:attrName>ppt_x</p:attrName>
                                        </p:attrNameLst>
                                      </p:cBhvr>
                                      <p:tavLst>
                                        <p:tav tm="0">
                                          <p:val>
                                            <p:strVal val="#ppt_x"/>
                                          </p:val>
                                        </p:tav>
                                        <p:tav tm="100000">
                                          <p:val>
                                            <p:strVal val="#ppt_x"/>
                                          </p:val>
                                        </p:tav>
                                      </p:tavLst>
                                    </p:anim>
                                    <p:anim calcmode="lin" valueType="num">
                                      <p:cBhvr additive="base">
                                        <p:cTn id="5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4" grpId="0" animBg="1"/>
      <p:bldP spid="15" grpId="0"/>
      <p:bldP spid="16" grpId="0"/>
      <p:bldP spid="17" grpId="0"/>
      <p:bldP spid="18" grpId="0"/>
      <p:bldP spid="1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_effect"/>
          <p:cNvPicPr>
            <a:picLocks noChangeAspect="1" noChangeArrowheads="1"/>
          </p:cNvPicPr>
          <p:nvPr/>
        </p:nvPicPr>
        <p:blipFill>
          <a:blip r:embed="rId3" cstate="print">
            <a:lum bright="20000"/>
          </a:blip>
          <a:srcRect/>
          <a:stretch>
            <a:fillRect/>
          </a:stretch>
        </p:blipFill>
        <p:spPr bwMode="gray">
          <a:xfrm>
            <a:off x="2662823" y="4932730"/>
            <a:ext cx="3237583" cy="488000"/>
          </a:xfrm>
          <a:prstGeom prst="rect">
            <a:avLst/>
          </a:prstGeom>
          <a:noFill/>
          <a:ln w="9525">
            <a:miter lim="800000"/>
            <a:headEnd/>
            <a:tailEnd/>
          </a:ln>
          <a:effectLst/>
        </p:spPr>
      </p:pic>
      <p:pic>
        <p:nvPicPr>
          <p:cNvPr id="7" name="_effect"/>
          <p:cNvPicPr>
            <a:picLocks noChangeAspect="1" noChangeArrowheads="1"/>
          </p:cNvPicPr>
          <p:nvPr/>
        </p:nvPicPr>
        <p:blipFill>
          <a:blip r:embed="rId3" cstate="print">
            <a:lum bright="20000"/>
          </a:blip>
          <a:srcRect/>
          <a:stretch>
            <a:fillRect/>
          </a:stretch>
        </p:blipFill>
        <p:spPr bwMode="gray">
          <a:xfrm>
            <a:off x="5764281" y="4932730"/>
            <a:ext cx="3237583" cy="488000"/>
          </a:xfrm>
          <a:prstGeom prst="rect">
            <a:avLst/>
          </a:prstGeom>
          <a:noFill/>
          <a:ln w="9525">
            <a:miter lim="800000"/>
            <a:headEnd/>
            <a:tailEnd/>
          </a:ln>
          <a:effectLst/>
        </p:spPr>
      </p:pic>
      <p:sp>
        <p:nvSpPr>
          <p:cNvPr id="8" name="_color1"/>
          <p:cNvSpPr/>
          <p:nvPr/>
        </p:nvSpPr>
        <p:spPr bwMode="gray">
          <a:xfrm>
            <a:off x="3110492" y="4138766"/>
            <a:ext cx="1328401" cy="868917"/>
          </a:xfrm>
          <a:custGeom>
            <a:avLst/>
            <a:gdLst/>
            <a:ahLst/>
            <a:cxnLst>
              <a:cxn ang="0">
                <a:pos x="367" y="174"/>
              </a:cxn>
              <a:cxn ang="0">
                <a:pos x="67" y="0"/>
              </a:cxn>
              <a:cxn ang="0">
                <a:pos x="42" y="36"/>
              </a:cxn>
              <a:cxn ang="0">
                <a:pos x="0" y="39"/>
              </a:cxn>
              <a:cxn ang="0">
                <a:pos x="367" y="252"/>
              </a:cxn>
              <a:cxn ang="0">
                <a:pos x="385" y="214"/>
              </a:cxn>
              <a:cxn ang="0">
                <a:pos x="367" y="174"/>
              </a:cxn>
            </a:cxnLst>
            <a:rect l="0" t="0" r="r" b="b"/>
            <a:pathLst>
              <a:path w="385" h="252">
                <a:moveTo>
                  <a:pt x="367" y="174"/>
                </a:moveTo>
                <a:cubicBezTo>
                  <a:pt x="240" y="169"/>
                  <a:pt x="130" y="101"/>
                  <a:pt x="67" y="0"/>
                </a:cubicBezTo>
                <a:cubicBezTo>
                  <a:pt x="42" y="36"/>
                  <a:pt x="42" y="36"/>
                  <a:pt x="42" y="36"/>
                </a:cubicBezTo>
                <a:cubicBezTo>
                  <a:pt x="0" y="39"/>
                  <a:pt x="0" y="39"/>
                  <a:pt x="0" y="39"/>
                </a:cubicBezTo>
                <a:cubicBezTo>
                  <a:pt x="76" y="163"/>
                  <a:pt x="212" y="247"/>
                  <a:pt x="367" y="252"/>
                </a:cubicBezTo>
                <a:cubicBezTo>
                  <a:pt x="385" y="214"/>
                  <a:pt x="385" y="214"/>
                  <a:pt x="385" y="214"/>
                </a:cubicBezTo>
                <a:lnTo>
                  <a:pt x="367" y="174"/>
                </a:lnTo>
                <a:close/>
              </a:path>
            </a:pathLst>
          </a:custGeom>
          <a:solidFill>
            <a:schemeClr val="accent1"/>
          </a:solidFill>
          <a:ln w="12700" cap="flat" cmpd="sng" algn="ctr">
            <a:solidFill>
              <a:schemeClr val="bg1">
                <a:lumMod val="95000"/>
              </a:schemeClr>
            </a:solidFill>
            <a:prstDash val="solid"/>
            <a:round/>
            <a:headEnd type="none" w="sm" len="sm"/>
            <a:tailEnd type="none" w="sm" len="sm"/>
          </a:ln>
          <a:effectLst/>
        </p:spPr>
        <p:txBody>
          <a:bodyPr vert="horz" wrap="square" lIns="121880" tIns="60940" rIns="121880" bIns="60940" numCol="1" rtlCol="0" anchor="ctr" anchorCtr="0" compatLnSpc="1"/>
          <a:lstStyle/>
          <a:p>
            <a:pPr algn="ctr" defTabSz="913765" fontAlgn="base">
              <a:spcBef>
                <a:spcPct val="0"/>
              </a:spcBef>
              <a:spcAft>
                <a:spcPct val="0"/>
              </a:spcAft>
              <a:defRPr/>
            </a:pPr>
            <a:endParaRPr lang="de-DE" altLang="zh-CN" sz="1465" kern="0" dirty="0">
              <a:solidFill>
                <a:prstClr val="white">
                  <a:lumMod val="85000"/>
                </a:prstClr>
              </a:solidFill>
              <a:effectLst>
                <a:outerShdw blurRad="38100" dist="38100" dir="2700000" algn="tl">
                  <a:srgbClr val="000000">
                    <a:alpha val="43137"/>
                  </a:srgbClr>
                </a:outerShdw>
              </a:effectLst>
              <a:latin typeface="微软雅黑" panose="020B0503020204020204" pitchFamily="34" charset="-122"/>
              <a:ea typeface="宋体" panose="02010600030101010101" pitchFamily="2" charset="-122"/>
            </a:endParaRPr>
          </a:p>
        </p:txBody>
      </p:sp>
      <p:sp>
        <p:nvSpPr>
          <p:cNvPr id="9" name="_color1"/>
          <p:cNvSpPr/>
          <p:nvPr/>
        </p:nvSpPr>
        <p:spPr bwMode="gray">
          <a:xfrm>
            <a:off x="3096904" y="1859365"/>
            <a:ext cx="1270008" cy="858694"/>
          </a:xfrm>
          <a:custGeom>
            <a:avLst/>
            <a:gdLst/>
            <a:ahLst/>
            <a:cxnLst>
              <a:cxn ang="0">
                <a:pos x="68" y="249"/>
              </a:cxn>
              <a:cxn ang="0">
                <a:pos x="368" y="78"/>
              </a:cxn>
              <a:cxn ang="0">
                <a:pos x="350" y="39"/>
              </a:cxn>
              <a:cxn ang="0">
                <a:pos x="368" y="0"/>
              </a:cxn>
              <a:cxn ang="0">
                <a:pos x="0" y="211"/>
              </a:cxn>
              <a:cxn ang="0">
                <a:pos x="25" y="245"/>
              </a:cxn>
              <a:cxn ang="0">
                <a:pos x="68" y="249"/>
              </a:cxn>
            </a:cxnLst>
            <a:rect l="0" t="0" r="r" b="b"/>
            <a:pathLst>
              <a:path w="368" h="249">
                <a:moveTo>
                  <a:pt x="68" y="249"/>
                </a:moveTo>
                <a:cubicBezTo>
                  <a:pt x="132" y="149"/>
                  <a:pt x="242" y="82"/>
                  <a:pt x="368" y="78"/>
                </a:cubicBezTo>
                <a:cubicBezTo>
                  <a:pt x="350" y="39"/>
                  <a:pt x="350" y="39"/>
                  <a:pt x="350" y="39"/>
                </a:cubicBezTo>
                <a:cubicBezTo>
                  <a:pt x="368" y="0"/>
                  <a:pt x="368" y="0"/>
                  <a:pt x="368" y="0"/>
                </a:cubicBezTo>
                <a:cubicBezTo>
                  <a:pt x="212" y="4"/>
                  <a:pt x="77" y="87"/>
                  <a:pt x="0" y="211"/>
                </a:cubicBezTo>
                <a:cubicBezTo>
                  <a:pt x="25" y="245"/>
                  <a:pt x="25" y="245"/>
                  <a:pt x="25" y="245"/>
                </a:cubicBezTo>
                <a:lnTo>
                  <a:pt x="68" y="249"/>
                </a:lnTo>
                <a:close/>
              </a:path>
            </a:pathLst>
          </a:custGeom>
          <a:solidFill>
            <a:schemeClr val="accent1"/>
          </a:solidFill>
          <a:ln w="12700" cap="flat" cmpd="sng" algn="ctr">
            <a:solidFill>
              <a:schemeClr val="bg1">
                <a:lumMod val="95000"/>
              </a:schemeClr>
            </a:solidFill>
            <a:prstDash val="solid"/>
            <a:round/>
            <a:headEnd type="none" w="sm" len="sm"/>
            <a:tailEnd type="none" w="sm" len="sm"/>
          </a:ln>
          <a:effectLst/>
        </p:spPr>
        <p:txBody>
          <a:bodyPr vert="horz" wrap="square" lIns="121880" tIns="60940" rIns="121880" bIns="60940" numCol="1" rtlCol="0" anchor="ctr" anchorCtr="0" compatLnSpc="1"/>
          <a:lstStyle/>
          <a:p>
            <a:pPr algn="ctr" defTabSz="913765" fontAlgn="base">
              <a:spcBef>
                <a:spcPct val="0"/>
              </a:spcBef>
              <a:spcAft>
                <a:spcPct val="0"/>
              </a:spcAft>
              <a:defRPr/>
            </a:pPr>
            <a:endParaRPr lang="de-DE" altLang="zh-CN" sz="1465" kern="0" dirty="0">
              <a:solidFill>
                <a:prstClr val="white">
                  <a:lumMod val="85000"/>
                </a:prstClr>
              </a:solidFill>
              <a:effectLst>
                <a:outerShdw blurRad="38100" dist="38100" dir="2700000" algn="tl">
                  <a:srgbClr val="000000">
                    <a:alpha val="43137"/>
                  </a:srgbClr>
                </a:outerShdw>
              </a:effectLst>
              <a:latin typeface="微软雅黑" panose="020B0503020204020204" pitchFamily="34" charset="-122"/>
              <a:ea typeface="宋体" panose="02010600030101010101" pitchFamily="2" charset="-122"/>
            </a:endParaRPr>
          </a:p>
        </p:txBody>
      </p:sp>
      <p:sp>
        <p:nvSpPr>
          <p:cNvPr id="10" name="_color1"/>
          <p:cNvSpPr/>
          <p:nvPr/>
        </p:nvSpPr>
        <p:spPr bwMode="gray">
          <a:xfrm>
            <a:off x="4387018" y="1860711"/>
            <a:ext cx="1326942" cy="871840"/>
          </a:xfrm>
          <a:custGeom>
            <a:avLst/>
            <a:gdLst/>
            <a:ahLst/>
            <a:cxnLst>
              <a:cxn ang="0">
                <a:pos x="19" y="78"/>
              </a:cxn>
              <a:cxn ang="0">
                <a:pos x="318" y="253"/>
              </a:cxn>
              <a:cxn ang="0">
                <a:pos x="343" y="216"/>
              </a:cxn>
              <a:cxn ang="0">
                <a:pos x="385" y="213"/>
              </a:cxn>
              <a:cxn ang="0">
                <a:pos x="18" y="0"/>
              </a:cxn>
              <a:cxn ang="0">
                <a:pos x="0" y="39"/>
              </a:cxn>
              <a:cxn ang="0">
                <a:pos x="19" y="78"/>
              </a:cxn>
            </a:cxnLst>
            <a:rect l="0" t="0" r="r" b="b"/>
            <a:pathLst>
              <a:path w="385" h="253">
                <a:moveTo>
                  <a:pt x="19" y="78"/>
                </a:moveTo>
                <a:cubicBezTo>
                  <a:pt x="145" y="83"/>
                  <a:pt x="255" y="151"/>
                  <a:pt x="318" y="253"/>
                </a:cubicBezTo>
                <a:cubicBezTo>
                  <a:pt x="343" y="216"/>
                  <a:pt x="343" y="216"/>
                  <a:pt x="343" y="216"/>
                </a:cubicBezTo>
                <a:cubicBezTo>
                  <a:pt x="385" y="213"/>
                  <a:pt x="385" y="213"/>
                  <a:pt x="385" y="213"/>
                </a:cubicBezTo>
                <a:cubicBezTo>
                  <a:pt x="309" y="88"/>
                  <a:pt x="173" y="4"/>
                  <a:pt x="18" y="0"/>
                </a:cubicBezTo>
                <a:cubicBezTo>
                  <a:pt x="0" y="39"/>
                  <a:pt x="0" y="39"/>
                  <a:pt x="0" y="39"/>
                </a:cubicBezTo>
                <a:lnTo>
                  <a:pt x="19" y="78"/>
                </a:lnTo>
                <a:close/>
              </a:path>
            </a:pathLst>
          </a:custGeom>
          <a:solidFill>
            <a:schemeClr val="accent1"/>
          </a:solidFill>
          <a:ln w="12700" cap="flat" cmpd="sng" algn="ctr">
            <a:solidFill>
              <a:schemeClr val="bg1">
                <a:lumMod val="95000"/>
              </a:schemeClr>
            </a:solidFill>
            <a:prstDash val="solid"/>
            <a:round/>
            <a:headEnd type="none" w="sm" len="sm"/>
            <a:tailEnd type="none" w="sm" len="sm"/>
          </a:ln>
          <a:effectLst/>
        </p:spPr>
        <p:txBody>
          <a:bodyPr vert="horz" wrap="square" lIns="121880" tIns="60940" rIns="121880" bIns="60940" numCol="1" rtlCol="0" anchor="ctr" anchorCtr="0" compatLnSpc="1"/>
          <a:lstStyle/>
          <a:p>
            <a:pPr algn="ctr" defTabSz="913765" fontAlgn="base">
              <a:spcBef>
                <a:spcPct val="0"/>
              </a:spcBef>
              <a:spcAft>
                <a:spcPct val="0"/>
              </a:spcAft>
              <a:defRPr/>
            </a:pPr>
            <a:endParaRPr lang="de-DE" altLang="zh-CN" sz="1465" kern="0" dirty="0">
              <a:solidFill>
                <a:prstClr val="white">
                  <a:lumMod val="85000"/>
                </a:prstClr>
              </a:solidFill>
              <a:effectLst>
                <a:outerShdw blurRad="38100" dist="38100" dir="2700000" algn="tl">
                  <a:srgbClr val="000000">
                    <a:alpha val="43137"/>
                  </a:srgbClr>
                </a:outerShdw>
              </a:effectLst>
              <a:latin typeface="微软雅黑" panose="020B0503020204020204" pitchFamily="34" charset="-122"/>
              <a:ea typeface="宋体" panose="02010600030101010101" pitchFamily="2" charset="-122"/>
            </a:endParaRPr>
          </a:p>
        </p:txBody>
      </p:sp>
      <p:sp>
        <p:nvSpPr>
          <p:cNvPr id="11" name="_color1"/>
          <p:cNvSpPr/>
          <p:nvPr/>
        </p:nvSpPr>
        <p:spPr bwMode="gray">
          <a:xfrm>
            <a:off x="2842638" y="2699293"/>
            <a:ext cx="420418" cy="1466210"/>
          </a:xfrm>
          <a:custGeom>
            <a:avLst/>
            <a:gdLst/>
            <a:ahLst/>
            <a:cxnLst>
              <a:cxn ang="0">
                <a:pos x="120" y="385"/>
              </a:cxn>
              <a:cxn ang="0">
                <a:pos x="78" y="213"/>
              </a:cxn>
              <a:cxn ang="0">
                <a:pos x="122" y="39"/>
              </a:cxn>
              <a:cxn ang="0">
                <a:pos x="79" y="35"/>
              </a:cxn>
              <a:cxn ang="0">
                <a:pos x="54" y="0"/>
              </a:cxn>
              <a:cxn ang="0">
                <a:pos x="0" y="213"/>
              </a:cxn>
              <a:cxn ang="0">
                <a:pos x="53" y="425"/>
              </a:cxn>
              <a:cxn ang="0">
                <a:pos x="95" y="421"/>
              </a:cxn>
              <a:cxn ang="0">
                <a:pos x="120" y="385"/>
              </a:cxn>
            </a:cxnLst>
            <a:rect l="0" t="0" r="r" b="b"/>
            <a:pathLst>
              <a:path w="122" h="425">
                <a:moveTo>
                  <a:pt x="120" y="385"/>
                </a:moveTo>
                <a:cubicBezTo>
                  <a:pt x="93" y="334"/>
                  <a:pt x="78" y="275"/>
                  <a:pt x="78" y="213"/>
                </a:cubicBezTo>
                <a:cubicBezTo>
                  <a:pt x="78" y="150"/>
                  <a:pt x="94" y="91"/>
                  <a:pt x="122" y="39"/>
                </a:cubicBezTo>
                <a:cubicBezTo>
                  <a:pt x="79" y="35"/>
                  <a:pt x="79" y="35"/>
                  <a:pt x="79" y="35"/>
                </a:cubicBezTo>
                <a:cubicBezTo>
                  <a:pt x="54" y="0"/>
                  <a:pt x="54" y="0"/>
                  <a:pt x="54" y="0"/>
                </a:cubicBezTo>
                <a:cubicBezTo>
                  <a:pt x="19" y="64"/>
                  <a:pt x="0" y="136"/>
                  <a:pt x="0" y="213"/>
                </a:cubicBezTo>
                <a:cubicBezTo>
                  <a:pt x="0" y="290"/>
                  <a:pt x="19" y="362"/>
                  <a:pt x="53" y="425"/>
                </a:cubicBezTo>
                <a:cubicBezTo>
                  <a:pt x="95" y="421"/>
                  <a:pt x="95" y="421"/>
                  <a:pt x="95" y="421"/>
                </a:cubicBezTo>
                <a:lnTo>
                  <a:pt x="120" y="385"/>
                </a:lnTo>
                <a:close/>
              </a:path>
            </a:pathLst>
          </a:custGeom>
          <a:solidFill>
            <a:schemeClr val="accent1"/>
          </a:solidFill>
          <a:ln w="12700" cap="flat" cmpd="sng" algn="ctr">
            <a:solidFill>
              <a:schemeClr val="bg1">
                <a:lumMod val="95000"/>
              </a:schemeClr>
            </a:solidFill>
            <a:prstDash val="solid"/>
            <a:round/>
            <a:headEnd type="none" w="sm" len="sm"/>
            <a:tailEnd type="none" w="sm" len="sm"/>
          </a:ln>
          <a:effectLst/>
        </p:spPr>
        <p:txBody>
          <a:bodyPr vert="horz" wrap="square" lIns="121880" tIns="60940" rIns="121880" bIns="60940" numCol="1" rtlCol="0" anchor="ctr" anchorCtr="0" compatLnSpc="1"/>
          <a:lstStyle/>
          <a:p>
            <a:pPr algn="ctr" defTabSz="913765" fontAlgn="base">
              <a:spcBef>
                <a:spcPct val="0"/>
              </a:spcBef>
              <a:spcAft>
                <a:spcPct val="0"/>
              </a:spcAft>
              <a:defRPr/>
            </a:pPr>
            <a:endParaRPr lang="de-DE" altLang="zh-CN" sz="1465" kern="0" dirty="0">
              <a:solidFill>
                <a:prstClr val="white">
                  <a:lumMod val="85000"/>
                </a:prstClr>
              </a:solidFill>
              <a:effectLst>
                <a:outerShdw blurRad="38100" dist="38100" dir="2700000" algn="tl">
                  <a:srgbClr val="000000">
                    <a:alpha val="43137"/>
                  </a:srgbClr>
                </a:outerShdw>
              </a:effectLst>
              <a:latin typeface="微软雅黑" panose="020B0503020204020204" pitchFamily="34" charset="-122"/>
              <a:ea typeface="宋体" panose="02010600030101010101" pitchFamily="2" charset="-122"/>
            </a:endParaRPr>
          </a:p>
        </p:txBody>
      </p:sp>
      <p:sp>
        <p:nvSpPr>
          <p:cNvPr id="12" name="_color1"/>
          <p:cNvSpPr/>
          <p:nvPr/>
        </p:nvSpPr>
        <p:spPr bwMode="gray">
          <a:xfrm>
            <a:off x="4540865" y="4148984"/>
            <a:ext cx="1265632" cy="858694"/>
          </a:xfrm>
          <a:custGeom>
            <a:avLst/>
            <a:gdLst/>
            <a:ahLst/>
            <a:cxnLst>
              <a:cxn ang="0">
                <a:pos x="299" y="0"/>
              </a:cxn>
              <a:cxn ang="0">
                <a:pos x="0" y="171"/>
              </a:cxn>
              <a:cxn ang="0">
                <a:pos x="18" y="211"/>
              </a:cxn>
              <a:cxn ang="0">
                <a:pos x="0" y="249"/>
              </a:cxn>
              <a:cxn ang="0">
                <a:pos x="367" y="39"/>
              </a:cxn>
              <a:cxn ang="0">
                <a:pos x="342" y="4"/>
              </a:cxn>
              <a:cxn ang="0">
                <a:pos x="299" y="0"/>
              </a:cxn>
            </a:cxnLst>
            <a:rect l="0" t="0" r="r" b="b"/>
            <a:pathLst>
              <a:path w="367" h="249">
                <a:moveTo>
                  <a:pt x="299" y="0"/>
                </a:moveTo>
                <a:cubicBezTo>
                  <a:pt x="236" y="100"/>
                  <a:pt x="126" y="167"/>
                  <a:pt x="0" y="171"/>
                </a:cubicBezTo>
                <a:cubicBezTo>
                  <a:pt x="18" y="211"/>
                  <a:pt x="18" y="211"/>
                  <a:pt x="18" y="211"/>
                </a:cubicBezTo>
                <a:cubicBezTo>
                  <a:pt x="0" y="249"/>
                  <a:pt x="0" y="249"/>
                  <a:pt x="0" y="249"/>
                </a:cubicBezTo>
                <a:cubicBezTo>
                  <a:pt x="155" y="245"/>
                  <a:pt x="290" y="162"/>
                  <a:pt x="367" y="39"/>
                </a:cubicBezTo>
                <a:cubicBezTo>
                  <a:pt x="342" y="4"/>
                  <a:pt x="342" y="4"/>
                  <a:pt x="342" y="4"/>
                </a:cubicBezTo>
                <a:lnTo>
                  <a:pt x="299" y="0"/>
                </a:lnTo>
                <a:close/>
              </a:path>
            </a:pathLst>
          </a:custGeom>
          <a:solidFill>
            <a:schemeClr val="accent1"/>
          </a:solidFill>
          <a:ln w="12700" cap="flat" cmpd="sng" algn="ctr">
            <a:solidFill>
              <a:schemeClr val="bg1">
                <a:lumMod val="95000"/>
              </a:schemeClr>
            </a:solidFill>
            <a:prstDash val="solid"/>
            <a:round/>
            <a:headEnd type="none" w="sm" len="sm"/>
            <a:tailEnd type="none" w="sm" len="sm"/>
          </a:ln>
          <a:effectLst/>
        </p:spPr>
        <p:txBody>
          <a:bodyPr vert="horz" wrap="square" lIns="121880" tIns="60940" rIns="121880" bIns="60940" numCol="1" rtlCol="0" anchor="ctr" anchorCtr="0" compatLnSpc="1"/>
          <a:lstStyle/>
          <a:p>
            <a:pPr algn="ctr" defTabSz="913765" fontAlgn="base">
              <a:spcBef>
                <a:spcPct val="0"/>
              </a:spcBef>
              <a:spcAft>
                <a:spcPct val="0"/>
              </a:spcAft>
              <a:defRPr/>
            </a:pPr>
            <a:endParaRPr lang="de-DE" altLang="zh-CN" sz="1465" kern="0" dirty="0">
              <a:solidFill>
                <a:prstClr val="white">
                  <a:lumMod val="85000"/>
                </a:prstClr>
              </a:solidFill>
              <a:effectLst>
                <a:outerShdw blurRad="38100" dist="38100" dir="2700000" algn="tl">
                  <a:srgbClr val="000000">
                    <a:alpha val="43137"/>
                  </a:srgbClr>
                </a:outerShdw>
              </a:effectLst>
              <a:latin typeface="微软雅黑" panose="020B0503020204020204" pitchFamily="34" charset="-122"/>
              <a:ea typeface="宋体" panose="02010600030101010101" pitchFamily="2" charset="-122"/>
            </a:endParaRPr>
          </a:p>
        </p:txBody>
      </p:sp>
      <p:sp>
        <p:nvSpPr>
          <p:cNvPr id="13" name="_color1"/>
          <p:cNvSpPr/>
          <p:nvPr/>
        </p:nvSpPr>
        <p:spPr bwMode="gray">
          <a:xfrm>
            <a:off x="6055829" y="1860416"/>
            <a:ext cx="1326941" cy="868917"/>
          </a:xfrm>
          <a:custGeom>
            <a:avLst/>
            <a:gdLst/>
            <a:ahLst/>
            <a:cxnLst>
              <a:cxn ang="0">
                <a:pos x="367" y="0"/>
              </a:cxn>
              <a:cxn ang="0">
                <a:pos x="0" y="213"/>
              </a:cxn>
              <a:cxn ang="0">
                <a:pos x="41" y="216"/>
              </a:cxn>
              <a:cxn ang="0">
                <a:pos x="67" y="252"/>
              </a:cxn>
              <a:cxn ang="0">
                <a:pos x="367" y="78"/>
              </a:cxn>
              <a:cxn ang="0">
                <a:pos x="385" y="40"/>
              </a:cxn>
              <a:cxn ang="0">
                <a:pos x="367" y="0"/>
              </a:cxn>
            </a:cxnLst>
            <a:rect l="0" t="0" r="r" b="b"/>
            <a:pathLst>
              <a:path w="385" h="252">
                <a:moveTo>
                  <a:pt x="367" y="0"/>
                </a:moveTo>
                <a:cubicBezTo>
                  <a:pt x="211" y="4"/>
                  <a:pt x="76" y="88"/>
                  <a:pt x="0" y="213"/>
                </a:cubicBezTo>
                <a:cubicBezTo>
                  <a:pt x="41" y="216"/>
                  <a:pt x="41" y="216"/>
                  <a:pt x="41" y="216"/>
                </a:cubicBezTo>
                <a:cubicBezTo>
                  <a:pt x="67" y="252"/>
                  <a:pt x="67" y="252"/>
                  <a:pt x="67" y="252"/>
                </a:cubicBezTo>
                <a:cubicBezTo>
                  <a:pt x="130" y="151"/>
                  <a:pt x="240" y="82"/>
                  <a:pt x="367" y="78"/>
                </a:cubicBezTo>
                <a:cubicBezTo>
                  <a:pt x="385" y="40"/>
                  <a:pt x="385" y="40"/>
                  <a:pt x="385" y="40"/>
                </a:cubicBezTo>
                <a:lnTo>
                  <a:pt x="367" y="0"/>
                </a:lnTo>
                <a:close/>
              </a:path>
            </a:pathLst>
          </a:custGeom>
          <a:ln>
            <a:solidFill>
              <a:schemeClr val="bg1">
                <a:lumMod val="95000"/>
              </a:schemeClr>
            </a:solidFill>
            <a:headEnd type="none" w="sm" len="sm"/>
            <a:tailEnd type="none" w="sm" len="sm"/>
          </a:ln>
        </p:spPr>
        <p:style>
          <a:lnRef idx="1">
            <a:schemeClr val="dk1"/>
          </a:lnRef>
          <a:fillRef idx="2">
            <a:schemeClr val="dk1"/>
          </a:fillRef>
          <a:effectRef idx="1">
            <a:schemeClr val="dk1"/>
          </a:effectRef>
          <a:fontRef idx="minor">
            <a:schemeClr val="dk1"/>
          </a:fontRef>
        </p:style>
        <p:txBody>
          <a:bodyPr vert="horz" wrap="square" lIns="121880" tIns="60940" rIns="121880" bIns="60940" numCol="1" rtlCol="0" anchor="ctr" anchorCtr="0" compatLnSpc="1"/>
          <a:lstStyle/>
          <a:p>
            <a:pPr algn="ctr" defTabSz="913765" fontAlgn="base">
              <a:spcBef>
                <a:spcPct val="0"/>
              </a:spcBef>
              <a:spcAft>
                <a:spcPct val="0"/>
              </a:spcAft>
              <a:defRPr/>
            </a:pPr>
            <a:endParaRPr lang="de-DE" altLang="zh-CN" sz="1465" kern="0" dirty="0">
              <a:solidFill>
                <a:prstClr val="white">
                  <a:lumMod val="85000"/>
                </a:prstClr>
              </a:solidFill>
              <a:effectLst>
                <a:outerShdw blurRad="38100" dist="38100" dir="2700000" algn="tl">
                  <a:srgbClr val="000000">
                    <a:alpha val="43137"/>
                  </a:srgbClr>
                </a:outerShdw>
              </a:effectLst>
              <a:latin typeface="微软雅黑" panose="020B0503020204020204" pitchFamily="34" charset="-122"/>
              <a:ea typeface="宋体" panose="02010600030101010101" pitchFamily="2" charset="-122"/>
            </a:endParaRPr>
          </a:p>
        </p:txBody>
      </p:sp>
      <p:sp>
        <p:nvSpPr>
          <p:cNvPr id="14" name="_color1"/>
          <p:cNvSpPr/>
          <p:nvPr/>
        </p:nvSpPr>
        <p:spPr bwMode="gray">
          <a:xfrm>
            <a:off x="7462021" y="1859361"/>
            <a:ext cx="1270009" cy="858696"/>
          </a:xfrm>
          <a:custGeom>
            <a:avLst/>
            <a:gdLst/>
            <a:ahLst/>
            <a:cxnLst>
              <a:cxn ang="0">
                <a:pos x="368" y="211"/>
              </a:cxn>
              <a:cxn ang="0">
                <a:pos x="0" y="0"/>
              </a:cxn>
              <a:cxn ang="0">
                <a:pos x="18" y="40"/>
              </a:cxn>
              <a:cxn ang="0">
                <a:pos x="0" y="78"/>
              </a:cxn>
              <a:cxn ang="0">
                <a:pos x="300" y="249"/>
              </a:cxn>
              <a:cxn ang="0">
                <a:pos x="343" y="245"/>
              </a:cxn>
              <a:cxn ang="0">
                <a:pos x="368" y="211"/>
              </a:cxn>
            </a:cxnLst>
            <a:rect l="0" t="0" r="r" b="b"/>
            <a:pathLst>
              <a:path w="368" h="249">
                <a:moveTo>
                  <a:pt x="368" y="211"/>
                </a:moveTo>
                <a:cubicBezTo>
                  <a:pt x="291" y="87"/>
                  <a:pt x="155" y="4"/>
                  <a:pt x="0" y="0"/>
                </a:cubicBezTo>
                <a:cubicBezTo>
                  <a:pt x="18" y="40"/>
                  <a:pt x="18" y="40"/>
                  <a:pt x="18" y="40"/>
                </a:cubicBezTo>
                <a:cubicBezTo>
                  <a:pt x="0" y="78"/>
                  <a:pt x="0" y="78"/>
                  <a:pt x="0" y="78"/>
                </a:cubicBezTo>
                <a:cubicBezTo>
                  <a:pt x="126" y="82"/>
                  <a:pt x="236" y="149"/>
                  <a:pt x="300" y="249"/>
                </a:cubicBezTo>
                <a:cubicBezTo>
                  <a:pt x="343" y="245"/>
                  <a:pt x="343" y="245"/>
                  <a:pt x="343" y="245"/>
                </a:cubicBezTo>
                <a:lnTo>
                  <a:pt x="368" y="211"/>
                </a:lnTo>
                <a:close/>
              </a:path>
            </a:pathLst>
          </a:custGeom>
          <a:ln>
            <a:solidFill>
              <a:schemeClr val="bg1">
                <a:lumMod val="95000"/>
              </a:schemeClr>
            </a:solidFill>
            <a:headEnd type="none" w="sm" len="sm"/>
            <a:tailEnd type="none" w="sm" len="sm"/>
          </a:ln>
        </p:spPr>
        <p:style>
          <a:lnRef idx="1">
            <a:schemeClr val="dk1"/>
          </a:lnRef>
          <a:fillRef idx="2">
            <a:schemeClr val="dk1"/>
          </a:fillRef>
          <a:effectRef idx="1">
            <a:schemeClr val="dk1"/>
          </a:effectRef>
          <a:fontRef idx="minor">
            <a:schemeClr val="dk1"/>
          </a:fontRef>
        </p:style>
        <p:txBody>
          <a:bodyPr vert="horz" wrap="square" lIns="121880" tIns="60940" rIns="121880" bIns="60940" numCol="1" rtlCol="0" anchor="ctr" anchorCtr="0" compatLnSpc="1"/>
          <a:lstStyle/>
          <a:p>
            <a:pPr algn="ctr" defTabSz="913765" fontAlgn="base">
              <a:spcBef>
                <a:spcPct val="0"/>
              </a:spcBef>
              <a:spcAft>
                <a:spcPct val="0"/>
              </a:spcAft>
              <a:defRPr/>
            </a:pPr>
            <a:endParaRPr lang="de-DE" altLang="zh-CN" sz="1465" kern="0" dirty="0">
              <a:solidFill>
                <a:prstClr val="white">
                  <a:lumMod val="85000"/>
                </a:prstClr>
              </a:solidFill>
              <a:effectLst>
                <a:outerShdw blurRad="38100" dist="38100" dir="2700000" algn="tl">
                  <a:srgbClr val="000000">
                    <a:alpha val="43137"/>
                  </a:srgbClr>
                </a:outerShdw>
              </a:effectLst>
              <a:latin typeface="微软雅黑" panose="020B0503020204020204" pitchFamily="34" charset="-122"/>
              <a:ea typeface="宋体" panose="02010600030101010101" pitchFamily="2" charset="-122"/>
            </a:endParaRPr>
          </a:p>
        </p:txBody>
      </p:sp>
      <p:sp>
        <p:nvSpPr>
          <p:cNvPr id="15" name="_color1"/>
          <p:cNvSpPr/>
          <p:nvPr/>
        </p:nvSpPr>
        <p:spPr bwMode="gray">
          <a:xfrm>
            <a:off x="6059045" y="4148984"/>
            <a:ext cx="1272930" cy="858694"/>
          </a:xfrm>
          <a:custGeom>
            <a:avLst/>
            <a:gdLst/>
            <a:ahLst/>
            <a:cxnLst>
              <a:cxn ang="0">
                <a:pos x="369" y="171"/>
              </a:cxn>
              <a:cxn ang="0">
                <a:pos x="68" y="0"/>
              </a:cxn>
              <a:cxn ang="0">
                <a:pos x="26" y="4"/>
              </a:cxn>
              <a:cxn ang="0">
                <a:pos x="0" y="39"/>
              </a:cxn>
              <a:cxn ang="0">
                <a:pos x="368" y="249"/>
              </a:cxn>
              <a:cxn ang="0">
                <a:pos x="351" y="211"/>
              </a:cxn>
              <a:cxn ang="0">
                <a:pos x="369" y="171"/>
              </a:cxn>
            </a:cxnLst>
            <a:rect l="0" t="0" r="r" b="b"/>
            <a:pathLst>
              <a:path w="369" h="249">
                <a:moveTo>
                  <a:pt x="369" y="171"/>
                </a:moveTo>
                <a:cubicBezTo>
                  <a:pt x="242" y="167"/>
                  <a:pt x="132" y="100"/>
                  <a:pt x="68" y="0"/>
                </a:cubicBezTo>
                <a:cubicBezTo>
                  <a:pt x="26" y="4"/>
                  <a:pt x="26" y="4"/>
                  <a:pt x="26" y="4"/>
                </a:cubicBezTo>
                <a:cubicBezTo>
                  <a:pt x="0" y="39"/>
                  <a:pt x="0" y="39"/>
                  <a:pt x="0" y="39"/>
                </a:cubicBezTo>
                <a:cubicBezTo>
                  <a:pt x="78" y="162"/>
                  <a:pt x="213" y="245"/>
                  <a:pt x="368" y="249"/>
                </a:cubicBezTo>
                <a:cubicBezTo>
                  <a:pt x="351" y="211"/>
                  <a:pt x="351" y="211"/>
                  <a:pt x="351" y="211"/>
                </a:cubicBezTo>
                <a:lnTo>
                  <a:pt x="369" y="171"/>
                </a:lnTo>
                <a:close/>
              </a:path>
            </a:pathLst>
          </a:custGeom>
          <a:ln>
            <a:solidFill>
              <a:schemeClr val="bg1">
                <a:lumMod val="95000"/>
              </a:schemeClr>
            </a:solidFill>
            <a:headEnd type="none" w="sm" len="sm"/>
            <a:tailEnd type="none" w="sm" len="sm"/>
          </a:ln>
        </p:spPr>
        <p:style>
          <a:lnRef idx="1">
            <a:schemeClr val="dk1"/>
          </a:lnRef>
          <a:fillRef idx="2">
            <a:schemeClr val="dk1"/>
          </a:fillRef>
          <a:effectRef idx="1">
            <a:schemeClr val="dk1"/>
          </a:effectRef>
          <a:fontRef idx="minor">
            <a:schemeClr val="dk1"/>
          </a:fontRef>
        </p:style>
        <p:txBody>
          <a:bodyPr vert="horz" wrap="square" lIns="121880" tIns="60940" rIns="121880" bIns="60940" numCol="1" rtlCol="0" anchor="ctr" anchorCtr="0" compatLnSpc="1"/>
          <a:lstStyle/>
          <a:p>
            <a:pPr algn="ctr" defTabSz="913765" fontAlgn="base">
              <a:spcBef>
                <a:spcPct val="0"/>
              </a:spcBef>
              <a:spcAft>
                <a:spcPct val="0"/>
              </a:spcAft>
              <a:defRPr/>
            </a:pPr>
            <a:endParaRPr lang="de-DE" altLang="zh-CN" sz="1465" kern="0" dirty="0">
              <a:solidFill>
                <a:prstClr val="white">
                  <a:lumMod val="85000"/>
                </a:prstClr>
              </a:solidFill>
              <a:effectLst>
                <a:outerShdw blurRad="38100" dist="38100" dir="2700000" algn="tl">
                  <a:srgbClr val="000000">
                    <a:alpha val="43137"/>
                  </a:srgbClr>
                </a:outerShdw>
              </a:effectLst>
              <a:latin typeface="微软雅黑" panose="020B0503020204020204" pitchFamily="34" charset="-122"/>
              <a:ea typeface="宋体" panose="02010600030101010101" pitchFamily="2" charset="-122"/>
            </a:endParaRPr>
          </a:p>
        </p:txBody>
      </p:sp>
      <p:sp>
        <p:nvSpPr>
          <p:cNvPr id="16" name="_color1"/>
          <p:cNvSpPr/>
          <p:nvPr/>
        </p:nvSpPr>
        <p:spPr bwMode="gray">
          <a:xfrm>
            <a:off x="7390039" y="4138766"/>
            <a:ext cx="1324021" cy="868917"/>
          </a:xfrm>
          <a:custGeom>
            <a:avLst/>
            <a:gdLst/>
            <a:ahLst/>
            <a:cxnLst>
              <a:cxn ang="0">
                <a:pos x="316" y="0"/>
              </a:cxn>
              <a:cxn ang="0">
                <a:pos x="18" y="174"/>
              </a:cxn>
              <a:cxn ang="0">
                <a:pos x="0" y="214"/>
              </a:cxn>
              <a:cxn ang="0">
                <a:pos x="18" y="252"/>
              </a:cxn>
              <a:cxn ang="0">
                <a:pos x="384" y="39"/>
              </a:cxn>
              <a:cxn ang="0">
                <a:pos x="342" y="36"/>
              </a:cxn>
              <a:cxn ang="0">
                <a:pos x="316" y="0"/>
              </a:cxn>
            </a:cxnLst>
            <a:rect l="0" t="0" r="r" b="b"/>
            <a:pathLst>
              <a:path w="384" h="252">
                <a:moveTo>
                  <a:pt x="316" y="0"/>
                </a:moveTo>
                <a:cubicBezTo>
                  <a:pt x="254" y="101"/>
                  <a:pt x="144" y="169"/>
                  <a:pt x="18" y="174"/>
                </a:cubicBezTo>
                <a:cubicBezTo>
                  <a:pt x="0" y="214"/>
                  <a:pt x="0" y="214"/>
                  <a:pt x="0" y="214"/>
                </a:cubicBezTo>
                <a:cubicBezTo>
                  <a:pt x="18" y="252"/>
                  <a:pt x="18" y="252"/>
                  <a:pt x="18" y="252"/>
                </a:cubicBezTo>
                <a:cubicBezTo>
                  <a:pt x="173" y="247"/>
                  <a:pt x="307" y="163"/>
                  <a:pt x="384" y="39"/>
                </a:cubicBezTo>
                <a:cubicBezTo>
                  <a:pt x="342" y="36"/>
                  <a:pt x="342" y="36"/>
                  <a:pt x="342" y="36"/>
                </a:cubicBezTo>
                <a:lnTo>
                  <a:pt x="316" y="0"/>
                </a:lnTo>
                <a:close/>
              </a:path>
            </a:pathLst>
          </a:custGeom>
          <a:ln>
            <a:solidFill>
              <a:schemeClr val="bg1">
                <a:lumMod val="95000"/>
              </a:schemeClr>
            </a:solidFill>
            <a:headEnd type="none" w="sm" len="sm"/>
            <a:tailEnd type="none" w="sm" len="sm"/>
          </a:ln>
        </p:spPr>
        <p:style>
          <a:lnRef idx="1">
            <a:schemeClr val="dk1"/>
          </a:lnRef>
          <a:fillRef idx="2">
            <a:schemeClr val="dk1"/>
          </a:fillRef>
          <a:effectRef idx="1">
            <a:schemeClr val="dk1"/>
          </a:effectRef>
          <a:fontRef idx="minor">
            <a:schemeClr val="dk1"/>
          </a:fontRef>
        </p:style>
        <p:txBody>
          <a:bodyPr vert="horz" wrap="square" lIns="121880" tIns="60940" rIns="121880" bIns="60940" numCol="1" rtlCol="0" anchor="ctr" anchorCtr="0" compatLnSpc="1"/>
          <a:lstStyle/>
          <a:p>
            <a:pPr algn="ctr" defTabSz="913765" fontAlgn="base">
              <a:spcBef>
                <a:spcPct val="0"/>
              </a:spcBef>
              <a:spcAft>
                <a:spcPct val="0"/>
              </a:spcAft>
              <a:defRPr/>
            </a:pPr>
            <a:endParaRPr lang="de-DE" altLang="zh-CN" sz="1465" kern="0" dirty="0">
              <a:solidFill>
                <a:prstClr val="white">
                  <a:lumMod val="85000"/>
                </a:prstClr>
              </a:solidFill>
              <a:effectLst>
                <a:outerShdw blurRad="38100" dist="38100" dir="2700000" algn="tl">
                  <a:srgbClr val="000000">
                    <a:alpha val="43137"/>
                  </a:srgbClr>
                </a:outerShdw>
              </a:effectLst>
              <a:latin typeface="微软雅黑" panose="020B0503020204020204" pitchFamily="34" charset="-122"/>
              <a:ea typeface="宋体" panose="02010600030101010101" pitchFamily="2" charset="-122"/>
            </a:endParaRPr>
          </a:p>
        </p:txBody>
      </p:sp>
      <p:sp>
        <p:nvSpPr>
          <p:cNvPr id="17" name="_color1"/>
          <p:cNvSpPr/>
          <p:nvPr/>
        </p:nvSpPr>
        <p:spPr bwMode="gray">
          <a:xfrm>
            <a:off x="8541706" y="2703670"/>
            <a:ext cx="420418" cy="1461827"/>
          </a:xfrm>
          <a:custGeom>
            <a:avLst/>
            <a:gdLst/>
            <a:ahLst/>
            <a:cxnLst>
              <a:cxn ang="0">
                <a:pos x="69" y="424"/>
              </a:cxn>
              <a:cxn ang="0">
                <a:pos x="122" y="212"/>
              </a:cxn>
              <a:cxn ang="0">
                <a:pos x="68" y="0"/>
              </a:cxn>
              <a:cxn ang="0">
                <a:pos x="43" y="34"/>
              </a:cxn>
              <a:cxn ang="0">
                <a:pos x="0" y="38"/>
              </a:cxn>
              <a:cxn ang="0">
                <a:pos x="44" y="212"/>
              </a:cxn>
              <a:cxn ang="0">
                <a:pos x="2" y="384"/>
              </a:cxn>
              <a:cxn ang="0">
                <a:pos x="27" y="420"/>
              </a:cxn>
              <a:cxn ang="0">
                <a:pos x="69" y="424"/>
              </a:cxn>
            </a:cxnLst>
            <a:rect l="0" t="0" r="r" b="b"/>
            <a:pathLst>
              <a:path w="122" h="424">
                <a:moveTo>
                  <a:pt x="69" y="424"/>
                </a:moveTo>
                <a:cubicBezTo>
                  <a:pt x="103" y="361"/>
                  <a:pt x="122" y="289"/>
                  <a:pt x="122" y="212"/>
                </a:cubicBezTo>
                <a:cubicBezTo>
                  <a:pt x="122" y="135"/>
                  <a:pt x="102" y="63"/>
                  <a:pt x="68" y="0"/>
                </a:cubicBezTo>
                <a:cubicBezTo>
                  <a:pt x="43" y="34"/>
                  <a:pt x="43" y="34"/>
                  <a:pt x="43" y="34"/>
                </a:cubicBezTo>
                <a:cubicBezTo>
                  <a:pt x="0" y="38"/>
                  <a:pt x="0" y="38"/>
                  <a:pt x="0" y="38"/>
                </a:cubicBezTo>
                <a:cubicBezTo>
                  <a:pt x="28" y="90"/>
                  <a:pt x="44" y="149"/>
                  <a:pt x="44" y="212"/>
                </a:cubicBezTo>
                <a:cubicBezTo>
                  <a:pt x="44" y="274"/>
                  <a:pt x="29" y="333"/>
                  <a:pt x="2" y="384"/>
                </a:cubicBezTo>
                <a:cubicBezTo>
                  <a:pt x="27" y="420"/>
                  <a:pt x="27" y="420"/>
                  <a:pt x="27" y="420"/>
                </a:cubicBezTo>
                <a:lnTo>
                  <a:pt x="69" y="424"/>
                </a:lnTo>
                <a:close/>
              </a:path>
            </a:pathLst>
          </a:custGeom>
          <a:ln>
            <a:solidFill>
              <a:schemeClr val="bg1">
                <a:lumMod val="95000"/>
              </a:schemeClr>
            </a:solidFill>
            <a:headEnd type="none" w="sm" len="sm"/>
            <a:tailEnd type="none" w="sm" len="sm"/>
          </a:ln>
        </p:spPr>
        <p:style>
          <a:lnRef idx="1">
            <a:schemeClr val="dk1"/>
          </a:lnRef>
          <a:fillRef idx="2">
            <a:schemeClr val="dk1"/>
          </a:fillRef>
          <a:effectRef idx="1">
            <a:schemeClr val="dk1"/>
          </a:effectRef>
          <a:fontRef idx="minor">
            <a:schemeClr val="dk1"/>
          </a:fontRef>
        </p:style>
        <p:txBody>
          <a:bodyPr vert="horz" wrap="square" lIns="121880" tIns="60940" rIns="121880" bIns="60940" numCol="1" rtlCol="0" anchor="ctr" anchorCtr="0" compatLnSpc="1"/>
          <a:lstStyle/>
          <a:p>
            <a:pPr algn="ctr" defTabSz="913765" fontAlgn="base">
              <a:spcBef>
                <a:spcPct val="0"/>
              </a:spcBef>
              <a:spcAft>
                <a:spcPct val="0"/>
              </a:spcAft>
              <a:defRPr/>
            </a:pPr>
            <a:endParaRPr lang="de-DE" altLang="zh-CN" sz="1465" kern="0" dirty="0">
              <a:solidFill>
                <a:prstClr val="white">
                  <a:lumMod val="85000"/>
                </a:prstClr>
              </a:solidFill>
              <a:effectLst>
                <a:outerShdw blurRad="38100" dist="38100" dir="2700000" algn="tl">
                  <a:srgbClr val="000000">
                    <a:alpha val="43137"/>
                  </a:srgbClr>
                </a:outerShdw>
              </a:effectLst>
              <a:latin typeface="微软雅黑" panose="020B0503020204020204" pitchFamily="34" charset="-122"/>
              <a:ea typeface="宋体" panose="02010600030101010101" pitchFamily="2" charset="-122"/>
            </a:endParaRPr>
          </a:p>
        </p:txBody>
      </p:sp>
      <p:sp>
        <p:nvSpPr>
          <p:cNvPr id="18" name="_color1"/>
          <p:cNvSpPr/>
          <p:nvPr/>
        </p:nvSpPr>
        <p:spPr bwMode="gray">
          <a:xfrm>
            <a:off x="5645464" y="2710264"/>
            <a:ext cx="564936" cy="1463286"/>
          </a:xfrm>
          <a:custGeom>
            <a:avLst/>
            <a:gdLst/>
            <a:ahLst/>
            <a:cxnLst>
              <a:cxn ang="0">
                <a:pos x="164" y="385"/>
              </a:cxn>
              <a:cxn ang="0">
                <a:pos x="120" y="210"/>
              </a:cxn>
              <a:cxn ang="0">
                <a:pos x="81" y="28"/>
              </a:cxn>
              <a:cxn ang="0">
                <a:pos x="67" y="0"/>
              </a:cxn>
              <a:cxn ang="0">
                <a:pos x="26" y="3"/>
              </a:cxn>
              <a:cxn ang="0">
                <a:pos x="0" y="40"/>
              </a:cxn>
              <a:cxn ang="0">
                <a:pos x="42" y="210"/>
              </a:cxn>
              <a:cxn ang="0">
                <a:pos x="81" y="393"/>
              </a:cxn>
              <a:cxn ang="0">
                <a:pos x="96" y="424"/>
              </a:cxn>
              <a:cxn ang="0">
                <a:pos x="122" y="389"/>
              </a:cxn>
              <a:cxn ang="0">
                <a:pos x="164" y="385"/>
              </a:cxn>
            </a:cxnLst>
            <a:rect l="0" t="0" r="r" b="b"/>
            <a:pathLst>
              <a:path w="164" h="424">
                <a:moveTo>
                  <a:pt x="164" y="385"/>
                </a:moveTo>
                <a:cubicBezTo>
                  <a:pt x="136" y="333"/>
                  <a:pt x="120" y="274"/>
                  <a:pt x="120" y="210"/>
                </a:cubicBezTo>
                <a:cubicBezTo>
                  <a:pt x="120" y="145"/>
                  <a:pt x="106" y="83"/>
                  <a:pt x="81" y="28"/>
                </a:cubicBezTo>
                <a:cubicBezTo>
                  <a:pt x="77" y="18"/>
                  <a:pt x="72" y="9"/>
                  <a:pt x="67" y="0"/>
                </a:cubicBezTo>
                <a:cubicBezTo>
                  <a:pt x="26" y="3"/>
                  <a:pt x="26" y="3"/>
                  <a:pt x="26" y="3"/>
                </a:cubicBezTo>
                <a:cubicBezTo>
                  <a:pt x="0" y="40"/>
                  <a:pt x="0" y="40"/>
                  <a:pt x="0" y="40"/>
                </a:cubicBezTo>
                <a:cubicBezTo>
                  <a:pt x="27" y="91"/>
                  <a:pt x="42" y="149"/>
                  <a:pt x="42" y="210"/>
                </a:cubicBezTo>
                <a:cubicBezTo>
                  <a:pt x="42" y="275"/>
                  <a:pt x="56" y="337"/>
                  <a:pt x="81" y="393"/>
                </a:cubicBezTo>
                <a:cubicBezTo>
                  <a:pt x="86" y="404"/>
                  <a:pt x="91" y="414"/>
                  <a:pt x="96" y="424"/>
                </a:cubicBezTo>
                <a:cubicBezTo>
                  <a:pt x="122" y="389"/>
                  <a:pt x="122" y="389"/>
                  <a:pt x="122" y="389"/>
                </a:cubicBezTo>
                <a:lnTo>
                  <a:pt x="164" y="385"/>
                </a:lnTo>
                <a:close/>
              </a:path>
            </a:pathLst>
          </a:custGeom>
          <a:solidFill>
            <a:schemeClr val="accent1"/>
          </a:solidFill>
          <a:ln w="12700" cap="flat" cmpd="sng" algn="ctr">
            <a:solidFill>
              <a:schemeClr val="bg1">
                <a:lumMod val="95000"/>
              </a:schemeClr>
            </a:solidFill>
            <a:prstDash val="solid"/>
            <a:round/>
            <a:headEnd type="none" w="sm" len="sm"/>
            <a:tailEnd type="none" w="sm" len="sm"/>
          </a:ln>
          <a:effectLst/>
        </p:spPr>
        <p:txBody>
          <a:bodyPr vert="horz" wrap="square" lIns="121880" tIns="60940" rIns="121880" bIns="60940" numCol="1" rtlCol="0" anchor="ctr" anchorCtr="0" compatLnSpc="1"/>
          <a:lstStyle/>
          <a:p>
            <a:pPr algn="ctr" defTabSz="913765" fontAlgn="base">
              <a:spcBef>
                <a:spcPct val="0"/>
              </a:spcBef>
              <a:spcAft>
                <a:spcPct val="0"/>
              </a:spcAft>
              <a:defRPr/>
            </a:pPr>
            <a:endParaRPr lang="de-DE" altLang="zh-CN" sz="1465" kern="0" dirty="0">
              <a:solidFill>
                <a:prstClr val="white">
                  <a:lumMod val="85000"/>
                </a:prstClr>
              </a:solidFill>
              <a:effectLst>
                <a:outerShdw blurRad="38100" dist="38100" dir="2700000" algn="tl">
                  <a:srgbClr val="000000">
                    <a:alpha val="43137"/>
                  </a:srgbClr>
                </a:outerShdw>
              </a:effectLst>
              <a:latin typeface="微软雅黑" panose="020B0503020204020204" pitchFamily="34" charset="-122"/>
              <a:ea typeface="宋体" panose="02010600030101010101" pitchFamily="2" charset="-122"/>
            </a:endParaRPr>
          </a:p>
        </p:txBody>
      </p:sp>
      <p:sp>
        <p:nvSpPr>
          <p:cNvPr id="20" name="TextBox 64"/>
          <p:cNvSpPr txBox="1"/>
          <p:nvPr/>
        </p:nvSpPr>
        <p:spPr>
          <a:xfrm>
            <a:off x="2933855" y="3115364"/>
            <a:ext cx="2636170" cy="533054"/>
          </a:xfrm>
          <a:prstGeom prst="rect">
            <a:avLst/>
          </a:prstGeom>
          <a:noFill/>
        </p:spPr>
        <p:txBody>
          <a:bodyPr wrap="square" lIns="121880" tIns="60940" rIns="121880" bIns="60940" rtlCol="0">
            <a:spAutoFit/>
          </a:bodyPr>
          <a:lstStyle/>
          <a:p>
            <a:pPr algn="ctr" defTabSz="913765" fontAlgn="base">
              <a:spcBef>
                <a:spcPct val="0"/>
              </a:spcBef>
              <a:spcAft>
                <a:spcPct val="0"/>
              </a:spcAft>
            </a:pPr>
            <a:r>
              <a:rPr lang="zh-CN" altLang="en-US" sz="2665" b="1" dirty="0">
                <a:solidFill>
                  <a:prstClr val="black">
                    <a:lumMod val="65000"/>
                    <a:lumOff val="35000"/>
                  </a:prstClr>
                </a:solidFill>
                <a:latin typeface="微软雅黑" panose="020B0503020204020204" pitchFamily="34" charset="-122"/>
                <a:ea typeface="微软雅黑" panose="020B0503020204020204" pitchFamily="34" charset="-122"/>
              </a:rPr>
              <a:t>关键字</a:t>
            </a:r>
          </a:p>
        </p:txBody>
      </p:sp>
      <p:sp>
        <p:nvSpPr>
          <p:cNvPr id="21" name="TextBox 65"/>
          <p:cNvSpPr txBox="1"/>
          <p:nvPr/>
        </p:nvSpPr>
        <p:spPr>
          <a:xfrm>
            <a:off x="6022433" y="3056289"/>
            <a:ext cx="2637703" cy="533054"/>
          </a:xfrm>
          <a:prstGeom prst="rect">
            <a:avLst/>
          </a:prstGeom>
          <a:noFill/>
        </p:spPr>
        <p:txBody>
          <a:bodyPr wrap="square" lIns="121880" tIns="60940" rIns="121880" bIns="60940" rtlCol="0">
            <a:spAutoFit/>
          </a:bodyPr>
          <a:lstStyle/>
          <a:p>
            <a:pPr algn="ctr" defTabSz="913765" fontAlgn="base">
              <a:spcBef>
                <a:spcPct val="0"/>
              </a:spcBef>
              <a:spcAft>
                <a:spcPct val="0"/>
              </a:spcAft>
            </a:pPr>
            <a:r>
              <a:rPr lang="zh-CN" altLang="en-US" sz="2665" b="1" dirty="0">
                <a:solidFill>
                  <a:prstClr val="black">
                    <a:lumMod val="65000"/>
                    <a:lumOff val="35000"/>
                  </a:prstClr>
                </a:solidFill>
                <a:latin typeface="微软雅黑" panose="020B0503020204020204" pitchFamily="34" charset="-122"/>
                <a:ea typeface="微软雅黑" panose="020B0503020204020204" pitchFamily="34" charset="-122"/>
              </a:rPr>
              <a:t>关键字</a:t>
            </a:r>
          </a:p>
        </p:txBody>
      </p:sp>
      <p:sp>
        <p:nvSpPr>
          <p:cNvPr id="22" name="Text Box 40"/>
          <p:cNvSpPr txBox="1">
            <a:spLocks noChangeArrowheads="1"/>
          </p:cNvSpPr>
          <p:nvPr/>
        </p:nvSpPr>
        <p:spPr bwMode="gray">
          <a:xfrm>
            <a:off x="919483" y="5299571"/>
            <a:ext cx="3663368" cy="594610"/>
          </a:xfrm>
          <a:prstGeom prst="rect">
            <a:avLst/>
          </a:prstGeom>
          <a:noFill/>
          <a:ln w="9525">
            <a:noFill/>
            <a:miter lim="800000"/>
          </a:ln>
        </p:spPr>
        <p:txBody>
          <a:bodyPr wrap="square" lIns="121880" tIns="60940" rIns="121880" bIns="60940">
            <a:spAutoFit/>
          </a:bodyPr>
          <a:lstStyle/>
          <a:p>
            <a:pPr defTabSz="913765" fontAlgn="base">
              <a:lnSpc>
                <a:spcPct val="120000"/>
              </a:lnSpc>
              <a:spcBef>
                <a:spcPct val="0"/>
              </a:spcBef>
              <a:spcAft>
                <a:spcPct val="0"/>
              </a:spcAft>
              <a:defRPr/>
            </a:pPr>
            <a:r>
              <a:rPr lang="zh-CN" altLang="en-US" sz="1335" kern="0" dirty="0">
                <a:solidFill>
                  <a:prstClr val="black">
                    <a:lumMod val="65000"/>
                    <a:lumOff val="35000"/>
                  </a:prstClr>
                </a:solidFill>
                <a:latin typeface="微软雅黑" panose="020B0503020204020204" pitchFamily="34" charset="-122"/>
                <a:ea typeface="微软雅黑" panose="020B0503020204020204" pitchFamily="34" charset="-122"/>
              </a:rPr>
              <a:t>单击此处输入文字单击此处输入文字</a:t>
            </a:r>
          </a:p>
          <a:p>
            <a:pPr defTabSz="913765" fontAlgn="base">
              <a:lnSpc>
                <a:spcPct val="120000"/>
              </a:lnSpc>
              <a:spcBef>
                <a:spcPct val="0"/>
              </a:spcBef>
              <a:spcAft>
                <a:spcPct val="0"/>
              </a:spcAft>
              <a:defRPr/>
            </a:pPr>
            <a:r>
              <a:rPr lang="zh-CN" altLang="en-US" sz="1335" kern="0" dirty="0">
                <a:solidFill>
                  <a:prstClr val="black">
                    <a:lumMod val="65000"/>
                    <a:lumOff val="35000"/>
                  </a:prstClr>
                </a:solidFill>
                <a:latin typeface="微软雅黑" panose="020B0503020204020204" pitchFamily="34" charset="-122"/>
                <a:ea typeface="微软雅黑" panose="020B0503020204020204" pitchFamily="34" charset="-122"/>
              </a:rPr>
              <a:t>单击此处输入文字单击此处输入文字</a:t>
            </a:r>
          </a:p>
        </p:txBody>
      </p:sp>
      <p:sp>
        <p:nvSpPr>
          <p:cNvPr id="23" name="Rectangle 11"/>
          <p:cNvSpPr>
            <a:spLocks noChangeArrowheads="1"/>
          </p:cNvSpPr>
          <p:nvPr/>
        </p:nvSpPr>
        <p:spPr bwMode="gray">
          <a:xfrm>
            <a:off x="1018150" y="4814658"/>
            <a:ext cx="3023418" cy="434007"/>
          </a:xfrm>
          <a:prstGeom prst="rect">
            <a:avLst/>
          </a:prstGeom>
          <a:noFill/>
          <a:ln>
            <a:noFill/>
          </a:ln>
        </p:spPr>
        <p:txBody>
          <a:bodyPr lIns="0" tIns="0" rIns="0" bIns="0" anchor="ctr"/>
          <a:lstStyle/>
          <a:p>
            <a:pPr defTabSz="913765" fontAlgn="base">
              <a:lnSpc>
                <a:spcPct val="120000"/>
              </a:lnSpc>
              <a:spcBef>
                <a:spcPct val="0"/>
              </a:spcBef>
              <a:spcAft>
                <a:spcPct val="0"/>
              </a:spcAft>
              <a:defRPr/>
            </a:pPr>
            <a:r>
              <a:rPr lang="zh-CN" altLang="en-US" sz="1865" b="1" kern="0" dirty="0">
                <a:solidFill>
                  <a:prstClr val="black">
                    <a:lumMod val="65000"/>
                    <a:lumOff val="35000"/>
                  </a:prstClr>
                </a:solidFill>
                <a:latin typeface="微软雅黑" panose="020B0503020204020204" pitchFamily="34" charset="-122"/>
                <a:ea typeface="微软雅黑" panose="020B0503020204020204" pitchFamily="34" charset="-122"/>
              </a:rPr>
              <a:t>输入小标题</a:t>
            </a:r>
          </a:p>
        </p:txBody>
      </p:sp>
      <p:sp>
        <p:nvSpPr>
          <p:cNvPr id="24" name="Text Box 40"/>
          <p:cNvSpPr txBox="1">
            <a:spLocks noChangeArrowheads="1"/>
          </p:cNvSpPr>
          <p:nvPr/>
        </p:nvSpPr>
        <p:spPr bwMode="gray">
          <a:xfrm>
            <a:off x="7494451" y="1195246"/>
            <a:ext cx="3638510" cy="594610"/>
          </a:xfrm>
          <a:prstGeom prst="rect">
            <a:avLst/>
          </a:prstGeom>
          <a:noFill/>
          <a:ln w="9525">
            <a:noFill/>
            <a:miter lim="800000"/>
          </a:ln>
        </p:spPr>
        <p:txBody>
          <a:bodyPr wrap="square" lIns="121880" tIns="60940" rIns="121880" bIns="60940">
            <a:spAutoFit/>
          </a:bodyPr>
          <a:lstStyle/>
          <a:p>
            <a:pPr algn="r" defTabSz="913765" fontAlgn="base">
              <a:lnSpc>
                <a:spcPct val="120000"/>
              </a:lnSpc>
              <a:spcBef>
                <a:spcPct val="0"/>
              </a:spcBef>
              <a:spcAft>
                <a:spcPct val="0"/>
              </a:spcAft>
              <a:defRPr/>
            </a:pPr>
            <a:r>
              <a:rPr lang="zh-CN" altLang="en-US" sz="1335" kern="0" dirty="0">
                <a:solidFill>
                  <a:prstClr val="black">
                    <a:lumMod val="65000"/>
                    <a:lumOff val="35000"/>
                  </a:prstClr>
                </a:solidFill>
                <a:latin typeface="微软雅黑" panose="020B0503020204020204" pitchFamily="34" charset="-122"/>
                <a:ea typeface="微软雅黑" panose="020B0503020204020204" pitchFamily="34" charset="-122"/>
              </a:rPr>
              <a:t>单击此处输入文字单击此处输入文字</a:t>
            </a:r>
          </a:p>
          <a:p>
            <a:pPr algn="r" defTabSz="913765" fontAlgn="base">
              <a:lnSpc>
                <a:spcPct val="120000"/>
              </a:lnSpc>
              <a:spcBef>
                <a:spcPct val="0"/>
              </a:spcBef>
              <a:spcAft>
                <a:spcPct val="0"/>
              </a:spcAft>
              <a:defRPr/>
            </a:pPr>
            <a:r>
              <a:rPr lang="zh-CN" altLang="en-US" sz="1335" kern="0" dirty="0">
                <a:solidFill>
                  <a:prstClr val="black">
                    <a:lumMod val="65000"/>
                    <a:lumOff val="35000"/>
                  </a:prstClr>
                </a:solidFill>
                <a:latin typeface="微软雅黑" panose="020B0503020204020204" pitchFamily="34" charset="-122"/>
                <a:ea typeface="微软雅黑" panose="020B0503020204020204" pitchFamily="34" charset="-122"/>
              </a:rPr>
              <a:t>单击此处输入文字单击此处输入文字</a:t>
            </a:r>
          </a:p>
        </p:txBody>
      </p:sp>
      <p:sp>
        <p:nvSpPr>
          <p:cNvPr id="25" name="Rectangle 11"/>
          <p:cNvSpPr>
            <a:spLocks noChangeArrowheads="1"/>
          </p:cNvSpPr>
          <p:nvPr/>
        </p:nvSpPr>
        <p:spPr bwMode="gray">
          <a:xfrm>
            <a:off x="7965875" y="1797601"/>
            <a:ext cx="3023418" cy="434007"/>
          </a:xfrm>
          <a:prstGeom prst="rect">
            <a:avLst/>
          </a:prstGeom>
          <a:noFill/>
          <a:ln>
            <a:noFill/>
          </a:ln>
        </p:spPr>
        <p:txBody>
          <a:bodyPr lIns="0" tIns="0" rIns="0" bIns="0" anchor="ctr"/>
          <a:lstStyle/>
          <a:p>
            <a:pPr algn="r" defTabSz="913765" fontAlgn="base">
              <a:lnSpc>
                <a:spcPct val="120000"/>
              </a:lnSpc>
              <a:spcBef>
                <a:spcPct val="0"/>
              </a:spcBef>
              <a:spcAft>
                <a:spcPct val="0"/>
              </a:spcAft>
              <a:defRPr/>
            </a:pPr>
            <a:r>
              <a:rPr lang="zh-CN" altLang="en-US" sz="1865" b="1" kern="0" dirty="0">
                <a:solidFill>
                  <a:prstClr val="black">
                    <a:lumMod val="65000"/>
                    <a:lumOff val="35000"/>
                  </a:prstClr>
                </a:solidFill>
                <a:latin typeface="微软雅黑" panose="020B0503020204020204" pitchFamily="34" charset="-122"/>
                <a:ea typeface="微软雅黑" panose="020B0503020204020204" pitchFamily="34" charset="-122"/>
              </a:rPr>
              <a:t>输入小标题</a:t>
            </a:r>
          </a:p>
        </p:txBody>
      </p:sp>
    </p:spTree>
  </p:cSld>
  <p:clrMapOvr>
    <a:masterClrMapping/>
  </p:clrMapOvr>
  <mc:AlternateContent xmlns:mc="http://schemas.openxmlformats.org/markup-compatibility/2006" xmlns:p14="http://schemas.microsoft.com/office/powerpoint/2010/main">
    <mc:Choice Requires="p14">
      <p:transition spd="slow" advClick="0" advTm="5210">
        <p14:honeycomb/>
      </p:transition>
    </mc:Choice>
    <mc:Fallback xmlns="">
      <p:transition spd="slow" advClick="0" advTm="521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
                                        <p:tgtEl>
                                          <p:spTgt spid="1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100"/>
                                        <p:tgtEl>
                                          <p:spTgt spid="1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up)">
                                      <p:cBhvr>
                                        <p:cTn id="15" dur="100"/>
                                        <p:tgtEl>
                                          <p:spTgt spid="17"/>
                                        </p:tgtEl>
                                      </p:cBhvr>
                                    </p:animEffect>
                                  </p:childTnLst>
                                </p:cTn>
                              </p:par>
                            </p:childTnLst>
                          </p:cTn>
                        </p:par>
                        <p:par>
                          <p:cTn id="16" fill="hold">
                            <p:stCondLst>
                              <p:cond delay="1500"/>
                            </p:stCondLst>
                            <p:childTnLst>
                              <p:par>
                                <p:cTn id="17" presetID="22" presetClass="entr" presetSubtype="2"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right)">
                                      <p:cBhvr>
                                        <p:cTn id="19" dur="100"/>
                                        <p:tgtEl>
                                          <p:spTgt spid="16"/>
                                        </p:tgtEl>
                                      </p:cBhvr>
                                    </p:animEffect>
                                  </p:childTnLst>
                                </p:cTn>
                              </p:par>
                            </p:childTnLst>
                          </p:cTn>
                        </p:par>
                        <p:par>
                          <p:cTn id="20" fill="hold">
                            <p:stCondLst>
                              <p:cond delay="2000"/>
                            </p:stCondLst>
                            <p:childTnLst>
                              <p:par>
                                <p:cTn id="21" presetID="22" presetClass="entr" presetSubtype="2"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right)">
                                      <p:cBhvr>
                                        <p:cTn id="23" dur="100"/>
                                        <p:tgtEl>
                                          <p:spTgt spid="15"/>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down)">
                                      <p:cBhvr>
                                        <p:cTn id="27" dur="100"/>
                                        <p:tgtEl>
                                          <p:spTgt spid="18"/>
                                        </p:tgtEl>
                                      </p:cBhvr>
                                    </p:animEffect>
                                  </p:childTnLst>
                                </p:cTn>
                              </p:par>
                            </p:childTnLst>
                          </p:cTn>
                        </p:par>
                        <p:par>
                          <p:cTn id="28" fill="hold">
                            <p:stCondLst>
                              <p:cond delay="3000"/>
                            </p:stCondLst>
                            <p:childTnLst>
                              <p:par>
                                <p:cTn id="29" presetID="22" presetClass="entr" presetSubtype="2"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right)">
                                      <p:cBhvr>
                                        <p:cTn id="31" dur="100"/>
                                        <p:tgtEl>
                                          <p:spTgt spid="10"/>
                                        </p:tgtEl>
                                      </p:cBhvr>
                                    </p:animEffect>
                                  </p:childTnLst>
                                </p:cTn>
                              </p:par>
                            </p:childTnLst>
                          </p:cTn>
                        </p:par>
                        <p:par>
                          <p:cTn id="32" fill="hold">
                            <p:stCondLst>
                              <p:cond delay="3500"/>
                            </p:stCondLst>
                            <p:childTnLst>
                              <p:par>
                                <p:cTn id="33" presetID="22" presetClass="entr" presetSubtype="2"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right)">
                                      <p:cBhvr>
                                        <p:cTn id="35" dur="100"/>
                                        <p:tgtEl>
                                          <p:spTgt spid="9"/>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ipe(up)">
                                      <p:cBhvr>
                                        <p:cTn id="39" dur="100"/>
                                        <p:tgtEl>
                                          <p:spTgt spid="11"/>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wipe(left)">
                                      <p:cBhvr>
                                        <p:cTn id="43" dur="100"/>
                                        <p:tgtEl>
                                          <p:spTgt spid="8"/>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100"/>
                                        <p:tgtEl>
                                          <p:spTgt spid="12"/>
                                        </p:tgtEl>
                                      </p:cBhvr>
                                    </p:animEffect>
                                  </p:childTnLst>
                                </p:cTn>
                              </p:par>
                            </p:childTnLst>
                          </p:cTn>
                        </p:par>
                        <p:par>
                          <p:cTn id="48" fill="hold">
                            <p:stCondLst>
                              <p:cond delay="5500"/>
                            </p:stCondLst>
                            <p:childTnLst>
                              <p:par>
                                <p:cTn id="49" presetID="10" presetClass="entr" presetSubtype="0" fill="hold" nodeType="afterEffect">
                                  <p:stCondLst>
                                    <p:cond delay="0"/>
                                  </p:stCondLst>
                                  <p:childTnLst>
                                    <p:set>
                                      <p:cBhvr>
                                        <p:cTn id="50" dur="1" fill="hold">
                                          <p:stCondLst>
                                            <p:cond delay="0"/>
                                          </p:stCondLst>
                                        </p:cTn>
                                        <p:tgtEl>
                                          <p:spTgt spid="6"/>
                                        </p:tgtEl>
                                        <p:attrNameLst>
                                          <p:attrName>style.visibility</p:attrName>
                                        </p:attrNameLst>
                                      </p:cBhvr>
                                      <p:to>
                                        <p:strVal val="visible"/>
                                      </p:to>
                                    </p:set>
                                    <p:animEffect transition="in" filter="fade">
                                      <p:cBhvr>
                                        <p:cTn id="51" dur="300"/>
                                        <p:tgtEl>
                                          <p:spTgt spid="6"/>
                                        </p:tgtEl>
                                      </p:cBhvr>
                                    </p:animEffect>
                                  </p:childTnLst>
                                </p:cTn>
                              </p:par>
                              <p:par>
                                <p:cTn id="52" presetID="10" presetClass="entr" presetSubtype="0" fill="hold" nodeType="withEffect">
                                  <p:stCondLst>
                                    <p:cond delay="0"/>
                                  </p:stCondLst>
                                  <p:childTnLst>
                                    <p:set>
                                      <p:cBhvr>
                                        <p:cTn id="53" dur="1" fill="hold">
                                          <p:stCondLst>
                                            <p:cond delay="0"/>
                                          </p:stCondLst>
                                        </p:cTn>
                                        <p:tgtEl>
                                          <p:spTgt spid="7"/>
                                        </p:tgtEl>
                                        <p:attrNameLst>
                                          <p:attrName>style.visibility</p:attrName>
                                        </p:attrNameLst>
                                      </p:cBhvr>
                                      <p:to>
                                        <p:strVal val="visible"/>
                                      </p:to>
                                    </p:set>
                                    <p:animEffect transition="in" filter="fade">
                                      <p:cBhvr>
                                        <p:cTn id="54" dur="300"/>
                                        <p:tgtEl>
                                          <p:spTgt spid="7"/>
                                        </p:tgtEl>
                                      </p:cBhvr>
                                    </p:animEffect>
                                  </p:childTnLst>
                                </p:cTn>
                              </p:par>
                            </p:childTnLst>
                          </p:cTn>
                        </p:par>
                        <p:par>
                          <p:cTn id="55" fill="hold">
                            <p:stCondLst>
                              <p:cond delay="6000"/>
                            </p:stCondLst>
                            <p:childTnLst>
                              <p:par>
                                <p:cTn id="56" presetID="10" presetClass="entr" presetSubtype="0" fill="hold" grpId="0" nodeType="afterEffect">
                                  <p:stCondLst>
                                    <p:cond delay="0"/>
                                  </p:stCondLst>
                                  <p:childTnLst>
                                    <p:set>
                                      <p:cBhvr>
                                        <p:cTn id="57" dur="1" fill="hold">
                                          <p:stCondLst>
                                            <p:cond delay="0"/>
                                          </p:stCondLst>
                                        </p:cTn>
                                        <p:tgtEl>
                                          <p:spTgt spid="20"/>
                                        </p:tgtEl>
                                        <p:attrNameLst>
                                          <p:attrName>style.visibility</p:attrName>
                                        </p:attrNameLst>
                                      </p:cBhvr>
                                      <p:to>
                                        <p:strVal val="visible"/>
                                      </p:to>
                                    </p:set>
                                    <p:animEffect transition="in" filter="fade">
                                      <p:cBhvr>
                                        <p:cTn id="58" dur="500"/>
                                        <p:tgtEl>
                                          <p:spTgt spid="20"/>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500"/>
                                        <p:tgtEl>
                                          <p:spTgt spid="21"/>
                                        </p:tgtEl>
                                      </p:cBhvr>
                                    </p:animEffect>
                                  </p:childTnLst>
                                </p:cTn>
                              </p:par>
                            </p:childTnLst>
                          </p:cTn>
                        </p:par>
                        <p:par>
                          <p:cTn id="62" fill="hold">
                            <p:stCondLst>
                              <p:cond delay="6500"/>
                            </p:stCondLst>
                            <p:childTnLst>
                              <p:par>
                                <p:cTn id="63" presetID="41" presetClass="entr" presetSubtype="0" fill="hold" grpId="0" nodeType="afterEffect">
                                  <p:stCondLst>
                                    <p:cond delay="0"/>
                                  </p:stCondLst>
                                  <p:iterate type="lt">
                                    <p:tmPct val="10000"/>
                                  </p:iterate>
                                  <p:childTnLst>
                                    <p:set>
                                      <p:cBhvr>
                                        <p:cTn id="64" dur="1" fill="hold">
                                          <p:stCondLst>
                                            <p:cond delay="0"/>
                                          </p:stCondLst>
                                        </p:cTn>
                                        <p:tgtEl>
                                          <p:spTgt spid="23"/>
                                        </p:tgtEl>
                                        <p:attrNameLst>
                                          <p:attrName>style.visibility</p:attrName>
                                        </p:attrNameLst>
                                      </p:cBhvr>
                                      <p:to>
                                        <p:strVal val="visible"/>
                                      </p:to>
                                    </p:set>
                                    <p:anim calcmode="lin" valueType="num">
                                      <p:cBhvr>
                                        <p:cTn id="65" dur="500" fill="hold"/>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id="66" dur="500" fill="hold"/>
                                        <p:tgtEl>
                                          <p:spTgt spid="23"/>
                                        </p:tgtEl>
                                        <p:attrNameLst>
                                          <p:attrName>ppt_y</p:attrName>
                                        </p:attrNameLst>
                                      </p:cBhvr>
                                      <p:tavLst>
                                        <p:tav tm="0">
                                          <p:val>
                                            <p:strVal val="#ppt_y"/>
                                          </p:val>
                                        </p:tav>
                                        <p:tav tm="100000">
                                          <p:val>
                                            <p:strVal val="#ppt_y"/>
                                          </p:val>
                                        </p:tav>
                                      </p:tavLst>
                                    </p:anim>
                                    <p:anim calcmode="lin" valueType="num">
                                      <p:cBhvr>
                                        <p:cTn id="67" dur="500" fill="hold"/>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id="68" dur="500" fill="hold"/>
                                        <p:tgtEl>
                                          <p:spTgt spid="23"/>
                                        </p:tgtEl>
                                        <p:attrNameLst>
                                          <p:attrName>ppt_w</p:attrName>
                                        </p:attrNameLst>
                                      </p:cBhvr>
                                      <p:tavLst>
                                        <p:tav tm="0">
                                          <p:val>
                                            <p:strVal val="#ppt_w/10"/>
                                          </p:val>
                                        </p:tav>
                                        <p:tav tm="50000">
                                          <p:val>
                                            <p:strVal val="#ppt_w+.01"/>
                                          </p:val>
                                        </p:tav>
                                        <p:tav tm="100000">
                                          <p:val>
                                            <p:strVal val="#ppt_w"/>
                                          </p:val>
                                        </p:tav>
                                      </p:tavLst>
                                    </p:anim>
                                    <p:animEffect transition="in" filter="fade">
                                      <p:cBhvr>
                                        <p:cTn id="69" dur="500" tmFilter="0,0; .5, 1; 1, 1"/>
                                        <p:tgtEl>
                                          <p:spTgt spid="23"/>
                                        </p:tgtEl>
                                      </p:cBhvr>
                                    </p:animEffect>
                                  </p:childTnLst>
                                </p:cTn>
                              </p:par>
                            </p:childTnLst>
                          </p:cTn>
                        </p:par>
                        <p:par>
                          <p:cTn id="70" fill="hold">
                            <p:stCondLst>
                              <p:cond delay="2599"/>
                            </p:stCondLst>
                            <p:childTnLst>
                              <p:par>
                                <p:cTn id="71" presetID="42" presetClass="entr" presetSubtype="0"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Effect transition="in" filter="fade">
                                      <p:cBhvr>
                                        <p:cTn id="73" dur="750"/>
                                        <p:tgtEl>
                                          <p:spTgt spid="22"/>
                                        </p:tgtEl>
                                      </p:cBhvr>
                                    </p:animEffect>
                                    <p:anim calcmode="lin" valueType="num">
                                      <p:cBhvr>
                                        <p:cTn id="74" dur="750" fill="hold"/>
                                        <p:tgtEl>
                                          <p:spTgt spid="22"/>
                                        </p:tgtEl>
                                        <p:attrNameLst>
                                          <p:attrName>ppt_x</p:attrName>
                                        </p:attrNameLst>
                                      </p:cBhvr>
                                      <p:tavLst>
                                        <p:tav tm="0">
                                          <p:val>
                                            <p:strVal val="#ppt_x"/>
                                          </p:val>
                                        </p:tav>
                                        <p:tav tm="100000">
                                          <p:val>
                                            <p:strVal val="#ppt_x"/>
                                          </p:val>
                                        </p:tav>
                                      </p:tavLst>
                                    </p:anim>
                                    <p:anim calcmode="lin" valueType="num">
                                      <p:cBhvr>
                                        <p:cTn id="75" dur="750" fill="hold"/>
                                        <p:tgtEl>
                                          <p:spTgt spid="22"/>
                                        </p:tgtEl>
                                        <p:attrNameLst>
                                          <p:attrName>ppt_y</p:attrName>
                                        </p:attrNameLst>
                                      </p:cBhvr>
                                      <p:tavLst>
                                        <p:tav tm="0">
                                          <p:val>
                                            <p:strVal val="#ppt_y+.1"/>
                                          </p:val>
                                        </p:tav>
                                        <p:tav tm="100000">
                                          <p:val>
                                            <p:strVal val="#ppt_y"/>
                                          </p:val>
                                        </p:tav>
                                      </p:tavLst>
                                    </p:anim>
                                  </p:childTnLst>
                                </p:cTn>
                              </p:par>
                            </p:childTnLst>
                          </p:cTn>
                        </p:par>
                        <p:par>
                          <p:cTn id="76" fill="hold">
                            <p:stCondLst>
                              <p:cond delay="3599"/>
                            </p:stCondLst>
                            <p:childTnLst>
                              <p:par>
                                <p:cTn id="77" presetID="41" presetClass="entr" presetSubtype="0" fill="hold" grpId="0" nodeType="afterEffect">
                                  <p:stCondLst>
                                    <p:cond delay="0"/>
                                  </p:stCondLst>
                                  <p:iterate type="lt">
                                    <p:tmPct val="10000"/>
                                  </p:iterate>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ppt_x</p:attrName>
                                        </p:attrNameLst>
                                      </p:cBhvr>
                                      <p:tavLst>
                                        <p:tav tm="0">
                                          <p:val>
                                            <p:strVal val="#ppt_x"/>
                                          </p:val>
                                        </p:tav>
                                        <p:tav tm="50000">
                                          <p:val>
                                            <p:strVal val="#ppt_x+.1"/>
                                          </p:val>
                                        </p:tav>
                                        <p:tav tm="100000">
                                          <p:val>
                                            <p:strVal val="#ppt_x"/>
                                          </p:val>
                                        </p:tav>
                                      </p:tavLst>
                                    </p:anim>
                                    <p:anim calcmode="lin" valueType="num">
                                      <p:cBhvr>
                                        <p:cTn id="80" dur="500" fill="hold"/>
                                        <p:tgtEl>
                                          <p:spTgt spid="25"/>
                                        </p:tgtEl>
                                        <p:attrNameLst>
                                          <p:attrName>ppt_y</p:attrName>
                                        </p:attrNameLst>
                                      </p:cBhvr>
                                      <p:tavLst>
                                        <p:tav tm="0">
                                          <p:val>
                                            <p:strVal val="#ppt_y"/>
                                          </p:val>
                                        </p:tav>
                                        <p:tav tm="100000">
                                          <p:val>
                                            <p:strVal val="#ppt_y"/>
                                          </p:val>
                                        </p:tav>
                                      </p:tavLst>
                                    </p:anim>
                                    <p:anim calcmode="lin" valueType="num">
                                      <p:cBhvr>
                                        <p:cTn id="81" dur="500" fill="hold"/>
                                        <p:tgtEl>
                                          <p:spTgt spid="25"/>
                                        </p:tgtEl>
                                        <p:attrNameLst>
                                          <p:attrName>ppt_h</p:attrName>
                                        </p:attrNameLst>
                                      </p:cBhvr>
                                      <p:tavLst>
                                        <p:tav tm="0">
                                          <p:val>
                                            <p:strVal val="#ppt_h/10"/>
                                          </p:val>
                                        </p:tav>
                                        <p:tav tm="50000">
                                          <p:val>
                                            <p:strVal val="#ppt_h+.01"/>
                                          </p:val>
                                        </p:tav>
                                        <p:tav tm="100000">
                                          <p:val>
                                            <p:strVal val="#ppt_h"/>
                                          </p:val>
                                        </p:tav>
                                      </p:tavLst>
                                    </p:anim>
                                    <p:anim calcmode="lin" valueType="num">
                                      <p:cBhvr>
                                        <p:cTn id="82" dur="500" fill="hold"/>
                                        <p:tgtEl>
                                          <p:spTgt spid="25"/>
                                        </p:tgtEl>
                                        <p:attrNameLst>
                                          <p:attrName>ppt_w</p:attrName>
                                        </p:attrNameLst>
                                      </p:cBhvr>
                                      <p:tavLst>
                                        <p:tav tm="0">
                                          <p:val>
                                            <p:strVal val="#ppt_w/10"/>
                                          </p:val>
                                        </p:tav>
                                        <p:tav tm="50000">
                                          <p:val>
                                            <p:strVal val="#ppt_w+.01"/>
                                          </p:val>
                                        </p:tav>
                                        <p:tav tm="100000">
                                          <p:val>
                                            <p:strVal val="#ppt_w"/>
                                          </p:val>
                                        </p:tav>
                                      </p:tavLst>
                                    </p:anim>
                                    <p:animEffect transition="in" filter="fade">
                                      <p:cBhvr>
                                        <p:cTn id="83" dur="500" tmFilter="0,0; .5, 1; 1, 1"/>
                                        <p:tgtEl>
                                          <p:spTgt spid="25"/>
                                        </p:tgtEl>
                                      </p:cBhvr>
                                    </p:animEffect>
                                  </p:childTnLst>
                                </p:cTn>
                              </p:par>
                            </p:childTnLst>
                          </p:cTn>
                        </p:par>
                        <p:par>
                          <p:cTn id="84" fill="hold">
                            <p:stCondLst>
                              <p:cond delay="4049"/>
                            </p:stCondLst>
                            <p:childTnLst>
                              <p:par>
                                <p:cTn id="85" presetID="42" presetClass="entr" presetSubtype="0" fill="hold" grpId="0" nodeType="afterEffect">
                                  <p:stCondLst>
                                    <p:cond delay="0"/>
                                  </p:stCondLst>
                                  <p:childTnLst>
                                    <p:set>
                                      <p:cBhvr>
                                        <p:cTn id="86" dur="1" fill="hold">
                                          <p:stCondLst>
                                            <p:cond delay="0"/>
                                          </p:stCondLst>
                                        </p:cTn>
                                        <p:tgtEl>
                                          <p:spTgt spid="24"/>
                                        </p:tgtEl>
                                        <p:attrNameLst>
                                          <p:attrName>style.visibility</p:attrName>
                                        </p:attrNameLst>
                                      </p:cBhvr>
                                      <p:to>
                                        <p:strVal val="visible"/>
                                      </p:to>
                                    </p:set>
                                    <p:animEffect transition="in" filter="fade">
                                      <p:cBhvr>
                                        <p:cTn id="87" dur="750"/>
                                        <p:tgtEl>
                                          <p:spTgt spid="24"/>
                                        </p:tgtEl>
                                      </p:cBhvr>
                                    </p:animEffect>
                                    <p:anim calcmode="lin" valueType="num">
                                      <p:cBhvr>
                                        <p:cTn id="88" dur="750" fill="hold"/>
                                        <p:tgtEl>
                                          <p:spTgt spid="24"/>
                                        </p:tgtEl>
                                        <p:attrNameLst>
                                          <p:attrName>ppt_x</p:attrName>
                                        </p:attrNameLst>
                                      </p:cBhvr>
                                      <p:tavLst>
                                        <p:tav tm="0">
                                          <p:val>
                                            <p:strVal val="#ppt_x"/>
                                          </p:val>
                                        </p:tav>
                                        <p:tav tm="100000">
                                          <p:val>
                                            <p:strVal val="#ppt_x"/>
                                          </p:val>
                                        </p:tav>
                                      </p:tavLst>
                                    </p:anim>
                                    <p:anim calcmode="lin" valueType="num">
                                      <p:cBhvr>
                                        <p:cTn id="89" dur="75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0" grpId="0"/>
      <p:bldP spid="21" grpId="0"/>
      <p:bldP spid="22" grpId="0"/>
      <p:bldP spid="23" grpId="0"/>
      <p:bldP spid="24" grpId="0"/>
      <p:bldP spid="2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p:nvPr/>
        </p:nvGrpSpPr>
        <p:grpSpPr bwMode="auto">
          <a:xfrm>
            <a:off x="1296762" y="1850313"/>
            <a:ext cx="5172268" cy="3541234"/>
            <a:chOff x="0" y="0"/>
            <a:chExt cx="5166566" cy="3409678"/>
          </a:xfrm>
        </p:grpSpPr>
        <p:sp>
          <p:nvSpPr>
            <p:cNvPr id="54286" name="椭圆 2"/>
            <p:cNvSpPr/>
            <p:nvPr/>
          </p:nvSpPr>
          <p:spPr bwMode="auto">
            <a:xfrm rot="1748642">
              <a:off x="0" y="0"/>
              <a:ext cx="2211234" cy="2230539"/>
            </a:xfrm>
            <a:custGeom>
              <a:avLst/>
              <a:gdLst>
                <a:gd name="T0" fmla="*/ 887597 w 2997604"/>
                <a:gd name="T1" fmla="*/ 529860 h 3024336"/>
                <a:gd name="T2" fmla="*/ 447757 w 2997604"/>
                <a:gd name="T3" fmla="*/ 894848 h 3024336"/>
                <a:gd name="T4" fmla="*/ 0 w 2997604"/>
                <a:gd name="T5" fmla="*/ 447424 h 3024336"/>
                <a:gd name="T6" fmla="*/ 447757 w 2997604"/>
                <a:gd name="T7" fmla="*/ 0 h 3024336"/>
                <a:gd name="T8" fmla="*/ 522383 w 2997604"/>
                <a:gd name="T9" fmla="*/ 6709 h 3024336"/>
                <a:gd name="T10" fmla="*/ 0 60000 65536"/>
                <a:gd name="T11" fmla="*/ 0 60000 65536"/>
                <a:gd name="T12" fmla="*/ 0 60000 65536"/>
                <a:gd name="T13" fmla="*/ 0 60000 65536"/>
                <a:gd name="T14" fmla="*/ 0 60000 65536"/>
                <a:gd name="T15" fmla="*/ 0 w 2997604"/>
                <a:gd name="T16" fmla="*/ 0 h 3024336"/>
                <a:gd name="T17" fmla="*/ 2997604 w 2997604"/>
                <a:gd name="T18" fmla="*/ 3024336 h 3024336"/>
              </a:gdLst>
              <a:ahLst/>
              <a:cxnLst>
                <a:cxn ang="T10">
                  <a:pos x="T0" y="T1"/>
                </a:cxn>
                <a:cxn ang="T11">
                  <a:pos x="T2" y="T3"/>
                </a:cxn>
                <a:cxn ang="T12">
                  <a:pos x="T4" y="T5"/>
                </a:cxn>
                <a:cxn ang="T13">
                  <a:pos x="T6" y="T7"/>
                </a:cxn>
                <a:cxn ang="T14">
                  <a:pos x="T8" y="T9"/>
                </a:cxn>
              </a:cxnLst>
              <a:rect l="T15" t="T16" r="T17" b="T18"/>
              <a:pathLst>
                <a:path w="2997604" h="3024336">
                  <a:moveTo>
                    <a:pt x="2997604" y="1790780"/>
                  </a:moveTo>
                  <a:cubicBezTo>
                    <a:pt x="2867846" y="2492941"/>
                    <a:pt x="2252064" y="3024336"/>
                    <a:pt x="1512168" y="3024336"/>
                  </a:cubicBezTo>
                  <a:cubicBezTo>
                    <a:pt x="677021" y="3024336"/>
                    <a:pt x="0" y="2347315"/>
                    <a:pt x="0" y="1512168"/>
                  </a:cubicBezTo>
                  <a:cubicBezTo>
                    <a:pt x="0" y="677021"/>
                    <a:pt x="677021" y="0"/>
                    <a:pt x="1512168" y="0"/>
                  </a:cubicBezTo>
                  <a:cubicBezTo>
                    <a:pt x="1598138" y="0"/>
                    <a:pt x="1682432" y="7174"/>
                    <a:pt x="1764196" y="22675"/>
                  </a:cubicBezTo>
                </a:path>
              </a:pathLst>
            </a:custGeom>
            <a:noFill/>
            <a:ln w="25400" cap="flat" cmpd="sng">
              <a:solidFill>
                <a:schemeClr val="bg1">
                  <a:lumMod val="65000"/>
                </a:schemeClr>
              </a:solidFill>
              <a:prstDash val="sysDash"/>
              <a:bevel/>
              <a:tailEnd type="triangle" w="lg" len="lg"/>
            </a:ln>
          </p:spPr>
          <p:txBody>
            <a:bodyPr lIns="91400" tIns="45699" rIns="91400" bIns="45699" anchor="ctr"/>
            <a:lstStyle/>
            <a:p>
              <a:pPr defTabSz="1218565" fontAlgn="base">
                <a:spcBef>
                  <a:spcPct val="0"/>
                </a:spcBef>
                <a:spcAft>
                  <a:spcPct val="0"/>
                </a:spcAft>
              </a:pPr>
              <a:endParaRPr lang="zh-CN" altLang="en-US" sz="2400">
                <a:solidFill>
                  <a:prstClr val="black"/>
                </a:solidFill>
                <a:latin typeface="Calibri" panose="020F0502020204030204" pitchFamily="34" charset="0"/>
                <a:ea typeface="宋体" panose="02010600030101010101" pitchFamily="2" charset="-122"/>
              </a:endParaRPr>
            </a:p>
          </p:txBody>
        </p:sp>
        <p:sp>
          <p:nvSpPr>
            <p:cNvPr id="54287" name="椭圆 4"/>
            <p:cNvSpPr>
              <a:spLocks noChangeArrowheads="1"/>
            </p:cNvSpPr>
            <p:nvPr/>
          </p:nvSpPr>
          <p:spPr bwMode="auto">
            <a:xfrm rot="1748642">
              <a:off x="2072242" y="1513229"/>
              <a:ext cx="1573837" cy="746788"/>
            </a:xfrm>
            <a:custGeom>
              <a:avLst/>
              <a:gdLst>
                <a:gd name="T0" fmla="*/ 0 w 2134918"/>
                <a:gd name="T1" fmla="*/ 300048 h 1012045"/>
                <a:gd name="T2" fmla="*/ 315258 w 2134918"/>
                <a:gd name="T3" fmla="*/ 0 h 1012045"/>
                <a:gd name="T4" fmla="*/ 630515 w 2134918"/>
                <a:gd name="T5" fmla="*/ 300048 h 1012045"/>
                <a:gd name="T6" fmla="*/ 0 60000 65536"/>
                <a:gd name="T7" fmla="*/ 0 60000 65536"/>
                <a:gd name="T8" fmla="*/ 0 60000 65536"/>
                <a:gd name="T9" fmla="*/ 0 w 2134918"/>
                <a:gd name="T10" fmla="*/ 0 h 1012045"/>
                <a:gd name="T11" fmla="*/ 2134918 w 2134918"/>
                <a:gd name="T12" fmla="*/ 1012045 h 1012045"/>
              </a:gdLst>
              <a:ahLst/>
              <a:cxnLst>
                <a:cxn ang="T6">
                  <a:pos x="T0" y="T1"/>
                </a:cxn>
                <a:cxn ang="T7">
                  <a:pos x="T2" y="T3"/>
                </a:cxn>
                <a:cxn ang="T8">
                  <a:pos x="T4" y="T5"/>
                </a:cxn>
              </a:cxnLst>
              <a:rect l="T9" t="T10" r="T11" b="T12"/>
              <a:pathLst>
                <a:path w="2134918" h="1012045">
                  <a:moveTo>
                    <a:pt x="0" y="1012045"/>
                  </a:moveTo>
                  <a:cubicBezTo>
                    <a:pt x="28964" y="447977"/>
                    <a:pt x="495896" y="0"/>
                    <a:pt x="1067459" y="0"/>
                  </a:cubicBezTo>
                  <a:cubicBezTo>
                    <a:pt x="1639022" y="0"/>
                    <a:pt x="2105955" y="447977"/>
                    <a:pt x="2134918" y="1012045"/>
                  </a:cubicBezTo>
                </a:path>
              </a:pathLst>
            </a:custGeom>
            <a:noFill/>
            <a:ln w="25400" cap="flat" cmpd="sng">
              <a:solidFill>
                <a:schemeClr val="bg1">
                  <a:lumMod val="65000"/>
                </a:schemeClr>
              </a:solidFill>
              <a:prstDash val="sysDash"/>
              <a:bevel/>
            </a:ln>
          </p:spPr>
          <p:txBody>
            <a:bodyPr lIns="91400" tIns="45699" rIns="91400" bIns="45699" anchor="ctr"/>
            <a:lstStyle/>
            <a:p>
              <a:pPr defTabSz="1218565" fontAlgn="base">
                <a:spcBef>
                  <a:spcPct val="0"/>
                </a:spcBef>
                <a:spcAft>
                  <a:spcPct val="0"/>
                </a:spcAft>
              </a:pPr>
              <a:endParaRPr lang="zh-CN" altLang="en-US" sz="2400">
                <a:solidFill>
                  <a:prstClr val="black"/>
                </a:solidFill>
                <a:latin typeface="Calibri" panose="020F0502020204030204" pitchFamily="34" charset="0"/>
                <a:ea typeface="宋体" panose="02010600030101010101" pitchFamily="2" charset="-122"/>
              </a:endParaRPr>
            </a:p>
          </p:txBody>
        </p:sp>
        <p:sp>
          <p:nvSpPr>
            <p:cNvPr id="54288" name="椭圆 4"/>
            <p:cNvSpPr>
              <a:spLocks noChangeArrowheads="1"/>
            </p:cNvSpPr>
            <p:nvPr/>
          </p:nvSpPr>
          <p:spPr bwMode="auto">
            <a:xfrm rot="1748643" flipV="1">
              <a:off x="3158906" y="2877661"/>
              <a:ext cx="1121762" cy="532017"/>
            </a:xfrm>
            <a:custGeom>
              <a:avLst/>
              <a:gdLst>
                <a:gd name="T0" fmla="*/ 0 w 2134918"/>
                <a:gd name="T1" fmla="*/ 77286 h 1012045"/>
                <a:gd name="T2" fmla="*/ 81364 w 2134918"/>
                <a:gd name="T3" fmla="*/ 0 h 1012045"/>
                <a:gd name="T4" fmla="*/ 162727 w 2134918"/>
                <a:gd name="T5" fmla="*/ 77286 h 1012045"/>
                <a:gd name="T6" fmla="*/ 0 60000 65536"/>
                <a:gd name="T7" fmla="*/ 0 60000 65536"/>
                <a:gd name="T8" fmla="*/ 0 60000 65536"/>
                <a:gd name="T9" fmla="*/ 0 w 2134918"/>
                <a:gd name="T10" fmla="*/ 0 h 1012045"/>
                <a:gd name="T11" fmla="*/ 2134918 w 2134918"/>
                <a:gd name="T12" fmla="*/ 1012045 h 1012045"/>
              </a:gdLst>
              <a:ahLst/>
              <a:cxnLst>
                <a:cxn ang="T6">
                  <a:pos x="T0" y="T1"/>
                </a:cxn>
                <a:cxn ang="T7">
                  <a:pos x="T2" y="T3"/>
                </a:cxn>
                <a:cxn ang="T8">
                  <a:pos x="T4" y="T5"/>
                </a:cxn>
              </a:cxnLst>
              <a:rect l="T9" t="T10" r="T11" b="T12"/>
              <a:pathLst>
                <a:path w="2134918" h="1012045">
                  <a:moveTo>
                    <a:pt x="0" y="1012045"/>
                  </a:moveTo>
                  <a:cubicBezTo>
                    <a:pt x="28964" y="447977"/>
                    <a:pt x="495896" y="0"/>
                    <a:pt x="1067459" y="0"/>
                  </a:cubicBezTo>
                  <a:cubicBezTo>
                    <a:pt x="1639022" y="0"/>
                    <a:pt x="2105955" y="447977"/>
                    <a:pt x="2134918" y="1012045"/>
                  </a:cubicBezTo>
                </a:path>
              </a:pathLst>
            </a:custGeom>
            <a:noFill/>
            <a:ln w="25400" cap="flat" cmpd="sng">
              <a:solidFill>
                <a:schemeClr val="bg1">
                  <a:lumMod val="65000"/>
                </a:schemeClr>
              </a:solidFill>
              <a:prstDash val="sysDash"/>
              <a:bevel/>
            </a:ln>
          </p:spPr>
          <p:txBody>
            <a:bodyPr lIns="91400" tIns="45699" rIns="91400" bIns="45699" anchor="ctr"/>
            <a:lstStyle/>
            <a:p>
              <a:pPr defTabSz="1218565" fontAlgn="base">
                <a:spcBef>
                  <a:spcPct val="0"/>
                </a:spcBef>
                <a:spcAft>
                  <a:spcPct val="0"/>
                </a:spcAft>
              </a:pPr>
              <a:endParaRPr lang="zh-CN" altLang="en-US" sz="2400">
                <a:solidFill>
                  <a:prstClr val="black"/>
                </a:solidFill>
                <a:latin typeface="Calibri" panose="020F0502020204030204" pitchFamily="34" charset="0"/>
                <a:ea typeface="宋体" panose="02010600030101010101" pitchFamily="2" charset="-122"/>
              </a:endParaRPr>
            </a:p>
          </p:txBody>
        </p:sp>
        <p:sp>
          <p:nvSpPr>
            <p:cNvPr id="54289" name="椭圆 4"/>
            <p:cNvSpPr>
              <a:spLocks noChangeArrowheads="1"/>
            </p:cNvSpPr>
            <p:nvPr/>
          </p:nvSpPr>
          <p:spPr bwMode="auto">
            <a:xfrm rot="1748642">
              <a:off x="4392985" y="3020842"/>
              <a:ext cx="773581" cy="366376"/>
            </a:xfrm>
            <a:custGeom>
              <a:avLst/>
              <a:gdLst>
                <a:gd name="T0" fmla="*/ 0 w 2134918"/>
                <a:gd name="T1" fmla="*/ 17383 h 1012045"/>
                <a:gd name="T2" fmla="*/ 18401 w 2134918"/>
                <a:gd name="T3" fmla="*/ 0 h 1012045"/>
                <a:gd name="T4" fmla="*/ 36803 w 2134918"/>
                <a:gd name="T5" fmla="*/ 17383 h 1012045"/>
                <a:gd name="T6" fmla="*/ 0 60000 65536"/>
                <a:gd name="T7" fmla="*/ 0 60000 65536"/>
                <a:gd name="T8" fmla="*/ 0 60000 65536"/>
                <a:gd name="T9" fmla="*/ 0 w 2134918"/>
                <a:gd name="T10" fmla="*/ 0 h 1012045"/>
                <a:gd name="T11" fmla="*/ 2134918 w 2134918"/>
                <a:gd name="T12" fmla="*/ 1012045 h 1012045"/>
              </a:gdLst>
              <a:ahLst/>
              <a:cxnLst>
                <a:cxn ang="T6">
                  <a:pos x="T0" y="T1"/>
                </a:cxn>
                <a:cxn ang="T7">
                  <a:pos x="T2" y="T3"/>
                </a:cxn>
                <a:cxn ang="T8">
                  <a:pos x="T4" y="T5"/>
                </a:cxn>
              </a:cxnLst>
              <a:rect l="T9" t="T10" r="T11" b="T12"/>
              <a:pathLst>
                <a:path w="2134918" h="1012045">
                  <a:moveTo>
                    <a:pt x="0" y="1012045"/>
                  </a:moveTo>
                  <a:cubicBezTo>
                    <a:pt x="28964" y="447977"/>
                    <a:pt x="495896" y="0"/>
                    <a:pt x="1067459" y="0"/>
                  </a:cubicBezTo>
                  <a:cubicBezTo>
                    <a:pt x="1639022" y="0"/>
                    <a:pt x="2105955" y="447977"/>
                    <a:pt x="2134918" y="1012045"/>
                  </a:cubicBezTo>
                </a:path>
              </a:pathLst>
            </a:custGeom>
            <a:noFill/>
            <a:ln w="25400" cap="flat" cmpd="sng">
              <a:solidFill>
                <a:schemeClr val="bg1">
                  <a:lumMod val="65000"/>
                </a:schemeClr>
              </a:solidFill>
              <a:prstDash val="sysDash"/>
              <a:bevel/>
            </a:ln>
          </p:spPr>
          <p:txBody>
            <a:bodyPr lIns="91400" tIns="45699" rIns="91400" bIns="45699" anchor="ctr"/>
            <a:lstStyle/>
            <a:p>
              <a:pPr defTabSz="1218565" fontAlgn="base">
                <a:spcBef>
                  <a:spcPct val="0"/>
                </a:spcBef>
                <a:spcAft>
                  <a:spcPct val="0"/>
                </a:spcAft>
              </a:pPr>
              <a:endParaRPr lang="zh-CN" altLang="en-US" sz="2400">
                <a:solidFill>
                  <a:prstClr val="black"/>
                </a:solidFill>
                <a:latin typeface="Calibri" panose="020F0502020204030204" pitchFamily="34" charset="0"/>
                <a:ea typeface="宋体" panose="02010600030101010101" pitchFamily="2" charset="-122"/>
              </a:endParaRPr>
            </a:p>
          </p:txBody>
        </p:sp>
      </p:grpSp>
      <p:sp>
        <p:nvSpPr>
          <p:cNvPr id="23" name="KSO_GN4"/>
          <p:cNvSpPr>
            <a:spLocks noChangeArrowheads="1"/>
          </p:cNvSpPr>
          <p:nvPr/>
        </p:nvSpPr>
        <p:spPr bwMode="auto">
          <a:xfrm>
            <a:off x="1428489" y="1993172"/>
            <a:ext cx="1966381" cy="2039662"/>
          </a:xfrm>
          <a:prstGeom prst="ellipse">
            <a:avLst/>
          </a:prstGeom>
          <a:solidFill>
            <a:schemeClr val="accent1"/>
          </a:solidFill>
          <a:ln w="9525">
            <a:noFill/>
            <a:bevel/>
          </a:ln>
        </p:spPr>
        <p:txBody>
          <a:bodyPr lIns="0" tIns="0" rIns="0" bIns="0" anchor="ctr"/>
          <a:lstStyle/>
          <a:p>
            <a:pPr algn="ctr" defTabSz="1218565" fontAlgn="base">
              <a:lnSpc>
                <a:spcPct val="130000"/>
              </a:lnSpc>
              <a:spcBef>
                <a:spcPct val="0"/>
              </a:spcBef>
              <a:spcAft>
                <a:spcPct val="0"/>
              </a:spcAft>
            </a:pPr>
            <a:r>
              <a:rPr lang="en-US" altLang="zh-CN" sz="6400" dirty="0">
                <a:solidFill>
                  <a:prstClr val="white"/>
                </a:solidFill>
                <a:latin typeface="Impact" panose="020B0806030902050204" pitchFamily="34" charset="0"/>
                <a:ea typeface="微软雅黑" panose="020B0503020204020204" pitchFamily="34" charset="-122"/>
                <a:sym typeface="Impact" panose="020B0806030902050204" pitchFamily="34" charset="0"/>
              </a:rPr>
              <a:t>04</a:t>
            </a:r>
            <a:endParaRPr lang="zh-CN" altLang="en-US" sz="2400" dirty="0">
              <a:solidFill>
                <a:prstClr val="black"/>
              </a:solidFill>
              <a:latin typeface="Calibri" panose="020F0502020204030204" pitchFamily="34" charset="0"/>
              <a:ea typeface="宋体" panose="02010600030101010101" pitchFamily="2" charset="-122"/>
            </a:endParaRPr>
          </a:p>
        </p:txBody>
      </p:sp>
      <p:sp>
        <p:nvSpPr>
          <p:cNvPr id="24" name="KSO_GN3"/>
          <p:cNvSpPr>
            <a:spLocks noChangeArrowheads="1"/>
          </p:cNvSpPr>
          <p:nvPr/>
        </p:nvSpPr>
        <p:spPr bwMode="auto">
          <a:xfrm>
            <a:off x="3239339" y="3486808"/>
            <a:ext cx="1390275" cy="1442844"/>
          </a:xfrm>
          <a:prstGeom prst="ellipse">
            <a:avLst/>
          </a:prstGeom>
          <a:solidFill>
            <a:schemeClr val="accent2"/>
          </a:solidFill>
          <a:ln w="9525">
            <a:noFill/>
            <a:bevel/>
          </a:ln>
        </p:spPr>
        <p:txBody>
          <a:bodyPr lIns="0" tIns="0" rIns="0" bIns="0" anchor="ctr"/>
          <a:lstStyle/>
          <a:p>
            <a:pPr algn="ctr" defTabSz="1218565" fontAlgn="base">
              <a:lnSpc>
                <a:spcPct val="130000"/>
              </a:lnSpc>
              <a:spcBef>
                <a:spcPct val="0"/>
              </a:spcBef>
              <a:spcAft>
                <a:spcPct val="0"/>
              </a:spcAft>
            </a:pPr>
            <a:r>
              <a:rPr lang="en-US" altLang="zh-CN" sz="4665" dirty="0">
                <a:solidFill>
                  <a:prstClr val="white"/>
                </a:solidFill>
                <a:latin typeface="Impact" panose="020B0806030902050204" pitchFamily="34" charset="0"/>
                <a:ea typeface="微软雅黑" panose="020B0503020204020204" pitchFamily="34" charset="-122"/>
                <a:sym typeface="Impact" panose="020B0806030902050204" pitchFamily="34" charset="0"/>
              </a:rPr>
              <a:t>03</a:t>
            </a:r>
            <a:endParaRPr lang="zh-CN" altLang="en-US" sz="2400" dirty="0">
              <a:solidFill>
                <a:prstClr val="black"/>
              </a:solidFill>
              <a:latin typeface="Calibri" panose="020F0502020204030204" pitchFamily="34" charset="0"/>
              <a:ea typeface="宋体" panose="02010600030101010101" pitchFamily="2" charset="-122"/>
            </a:endParaRPr>
          </a:p>
        </p:txBody>
      </p:sp>
      <p:sp>
        <p:nvSpPr>
          <p:cNvPr id="25" name="KSO_GN2"/>
          <p:cNvSpPr>
            <a:spLocks noChangeArrowheads="1"/>
          </p:cNvSpPr>
          <p:nvPr/>
        </p:nvSpPr>
        <p:spPr bwMode="auto">
          <a:xfrm rot="10800000" flipV="1">
            <a:off x="4681987" y="4285214"/>
            <a:ext cx="991918" cy="1028561"/>
          </a:xfrm>
          <a:prstGeom prst="ellipse">
            <a:avLst/>
          </a:prstGeom>
          <a:solidFill>
            <a:schemeClr val="accent3"/>
          </a:solidFill>
          <a:ln w="9525">
            <a:noFill/>
            <a:bevel/>
          </a:ln>
        </p:spPr>
        <p:txBody>
          <a:bodyPr lIns="0" tIns="0" rIns="0" bIns="0" anchor="ctr"/>
          <a:lstStyle/>
          <a:p>
            <a:pPr algn="ctr" defTabSz="1218565" fontAlgn="base">
              <a:lnSpc>
                <a:spcPct val="130000"/>
              </a:lnSpc>
              <a:spcBef>
                <a:spcPct val="0"/>
              </a:spcBef>
              <a:spcAft>
                <a:spcPct val="0"/>
              </a:spcAft>
            </a:pPr>
            <a:r>
              <a:rPr lang="en-US" altLang="zh-CN" sz="3200" dirty="0">
                <a:solidFill>
                  <a:prstClr val="white"/>
                </a:solidFill>
                <a:latin typeface="Impact" panose="020B0806030902050204" pitchFamily="34" charset="0"/>
                <a:ea typeface="微软雅黑" panose="020B0503020204020204" pitchFamily="34" charset="-122"/>
                <a:sym typeface="Impact" panose="020B0806030902050204" pitchFamily="34" charset="0"/>
              </a:rPr>
              <a:t>02</a:t>
            </a:r>
            <a:endParaRPr lang="en-US" altLang="zh-CN" sz="1735" dirty="0">
              <a:solidFill>
                <a:prstClr val="white"/>
              </a:solidFill>
              <a:latin typeface="Impact" panose="020B0806030902050204" pitchFamily="34" charset="0"/>
              <a:ea typeface="微软雅黑" panose="020B0503020204020204" pitchFamily="34" charset="-122"/>
              <a:sym typeface="Impact" panose="020B0806030902050204" pitchFamily="34" charset="0"/>
            </a:endParaRPr>
          </a:p>
        </p:txBody>
      </p:sp>
      <p:sp>
        <p:nvSpPr>
          <p:cNvPr id="26" name="KSO_GN1"/>
          <p:cNvSpPr>
            <a:spLocks noChangeArrowheads="1"/>
          </p:cNvSpPr>
          <p:nvPr/>
        </p:nvSpPr>
        <p:spPr bwMode="auto">
          <a:xfrm>
            <a:off x="5579574" y="5040762"/>
            <a:ext cx="684028" cy="709516"/>
          </a:xfrm>
          <a:prstGeom prst="ellipse">
            <a:avLst/>
          </a:prstGeom>
          <a:solidFill>
            <a:schemeClr val="accent4"/>
          </a:solidFill>
          <a:ln w="9525">
            <a:noFill/>
            <a:bevel/>
          </a:ln>
        </p:spPr>
        <p:txBody>
          <a:bodyPr lIns="0" tIns="0" rIns="0" bIns="0" anchor="ctr"/>
          <a:lstStyle/>
          <a:p>
            <a:pPr algn="ctr" defTabSz="1218565" fontAlgn="base">
              <a:lnSpc>
                <a:spcPct val="130000"/>
              </a:lnSpc>
              <a:spcBef>
                <a:spcPct val="0"/>
              </a:spcBef>
              <a:spcAft>
                <a:spcPct val="0"/>
              </a:spcAft>
            </a:pPr>
            <a:r>
              <a:rPr lang="en-US" altLang="zh-CN" sz="3200" dirty="0">
                <a:solidFill>
                  <a:prstClr val="white"/>
                </a:solidFill>
                <a:latin typeface="Impact" panose="020B0806030902050204" pitchFamily="34" charset="0"/>
                <a:ea typeface="微软雅黑" panose="020B0503020204020204" pitchFamily="34" charset="-122"/>
                <a:sym typeface="Impact" panose="020B0806030902050204" pitchFamily="34" charset="0"/>
              </a:rPr>
              <a:t>01</a:t>
            </a:r>
            <a:endParaRPr lang="zh-CN" altLang="en-US" sz="2400" dirty="0">
              <a:solidFill>
                <a:prstClr val="black"/>
              </a:solidFill>
              <a:latin typeface="Calibri" panose="020F0502020204030204" pitchFamily="34" charset="0"/>
              <a:ea typeface="宋体" panose="02010600030101010101" pitchFamily="2" charset="-122"/>
            </a:endParaRPr>
          </a:p>
        </p:txBody>
      </p:sp>
      <p:sp>
        <p:nvSpPr>
          <p:cNvPr id="27" name="文本框 11"/>
          <p:cNvSpPr>
            <a:spLocks noChangeArrowheads="1"/>
          </p:cNvSpPr>
          <p:nvPr/>
        </p:nvSpPr>
        <p:spPr bwMode="auto">
          <a:xfrm>
            <a:off x="3402808" y="1509048"/>
            <a:ext cx="4961185" cy="856053"/>
          </a:xfrm>
          <a:prstGeom prst="rect">
            <a:avLst/>
          </a:prstGeom>
          <a:noFill/>
          <a:ln w="9525">
            <a:noFill/>
            <a:bevel/>
          </a:ln>
        </p:spPr>
        <p:txBody>
          <a:bodyPr lIns="81138" tIns="40569" rIns="81138" bIns="40569">
            <a:spAutoFit/>
          </a:bodyPr>
          <a:lstStyle/>
          <a:p>
            <a:pPr algn="just" defTabSz="1218565" fontAlgn="base">
              <a:lnSpc>
                <a:spcPct val="130000"/>
              </a:lnSpc>
              <a:spcBef>
                <a:spcPct val="0"/>
              </a:spcBef>
              <a:spcAft>
                <a:spcPct val="0"/>
              </a:spcAft>
            </a:pPr>
            <a:r>
              <a:rPr lang="zh-CN" altLang="en-US" sz="1335" dirty="0">
                <a:solidFill>
                  <a:prstClr val="black">
                    <a:lumMod val="65000"/>
                    <a:lumOff val="35000"/>
                  </a:prstClr>
                </a:solidFill>
                <a:latin typeface="微软雅黑" panose="020B0503020204020204" pitchFamily="34" charset="-122"/>
                <a:ea typeface="微软雅黑" panose="020B0503020204020204" pitchFamily="34" charset="-122"/>
              </a:rPr>
              <a:t>点击此处输入文字点击此处输入文字点击此处输入文字</a:t>
            </a:r>
            <a:endParaRPr lang="en-US" sz="1335" dirty="0">
              <a:solidFill>
                <a:prstClr val="black">
                  <a:lumMod val="65000"/>
                  <a:lumOff val="35000"/>
                </a:prstClr>
              </a:solidFill>
              <a:latin typeface="微软雅黑" panose="020B0503020204020204" pitchFamily="34" charset="-122"/>
              <a:ea typeface="微软雅黑" panose="020B0503020204020204" pitchFamily="34" charset="-122"/>
            </a:endParaRPr>
          </a:p>
          <a:p>
            <a:pPr algn="just" defTabSz="1218565" fontAlgn="base">
              <a:lnSpc>
                <a:spcPct val="130000"/>
              </a:lnSpc>
              <a:spcBef>
                <a:spcPct val="0"/>
              </a:spcBef>
              <a:spcAft>
                <a:spcPct val="0"/>
              </a:spcAft>
            </a:pPr>
            <a:r>
              <a:rPr lang="zh-CN" altLang="en-US" sz="1335" dirty="0">
                <a:solidFill>
                  <a:prstClr val="black">
                    <a:lumMod val="65000"/>
                    <a:lumOff val="35000"/>
                  </a:prstClr>
                </a:solidFill>
                <a:latin typeface="微软雅黑" panose="020B0503020204020204" pitchFamily="34" charset="-122"/>
                <a:ea typeface="微软雅黑" panose="020B0503020204020204" pitchFamily="34" charset="-122"/>
              </a:rPr>
              <a:t>点击此处输入文字点击此处输入文字点击此处输入文字</a:t>
            </a:r>
            <a:endParaRPr lang="en-US" sz="1335" dirty="0">
              <a:solidFill>
                <a:prstClr val="black">
                  <a:lumMod val="65000"/>
                  <a:lumOff val="35000"/>
                </a:prstClr>
              </a:solidFill>
              <a:latin typeface="微软雅黑" panose="020B0503020204020204" pitchFamily="34" charset="-122"/>
              <a:ea typeface="微软雅黑" panose="020B0503020204020204" pitchFamily="34" charset="-122"/>
            </a:endParaRPr>
          </a:p>
          <a:p>
            <a:pPr algn="just" defTabSz="1218565" fontAlgn="base">
              <a:lnSpc>
                <a:spcPct val="130000"/>
              </a:lnSpc>
              <a:spcBef>
                <a:spcPct val="0"/>
              </a:spcBef>
              <a:spcAft>
                <a:spcPct val="0"/>
              </a:spcAft>
            </a:pPr>
            <a:r>
              <a:rPr lang="zh-CN" altLang="en-US" sz="1335" dirty="0">
                <a:solidFill>
                  <a:prstClr val="black">
                    <a:lumMod val="65000"/>
                    <a:lumOff val="35000"/>
                  </a:prstClr>
                </a:solidFill>
                <a:latin typeface="微软雅黑" panose="020B0503020204020204" pitchFamily="34" charset="-122"/>
                <a:ea typeface="微软雅黑" panose="020B0503020204020204" pitchFamily="34" charset="-122"/>
              </a:rPr>
              <a:t>点击此处输入文字点击此处输入文字点击此处输入文字</a:t>
            </a:r>
          </a:p>
        </p:txBody>
      </p:sp>
      <p:sp>
        <p:nvSpPr>
          <p:cNvPr id="28" name="文本框 12"/>
          <p:cNvSpPr>
            <a:spLocks noChangeArrowheads="1"/>
          </p:cNvSpPr>
          <p:nvPr/>
        </p:nvSpPr>
        <p:spPr bwMode="auto">
          <a:xfrm>
            <a:off x="4505824" y="2896334"/>
            <a:ext cx="4648533" cy="589377"/>
          </a:xfrm>
          <a:prstGeom prst="rect">
            <a:avLst/>
          </a:prstGeom>
          <a:noFill/>
          <a:ln w="9525">
            <a:noFill/>
            <a:bevel/>
          </a:ln>
        </p:spPr>
        <p:txBody>
          <a:bodyPr lIns="81138" tIns="40569" rIns="81138" bIns="40569">
            <a:spAutoFit/>
          </a:bodyPr>
          <a:lstStyle/>
          <a:p>
            <a:pPr algn="just" defTabSz="1218565" fontAlgn="base">
              <a:lnSpc>
                <a:spcPct val="130000"/>
              </a:lnSpc>
              <a:spcBef>
                <a:spcPct val="0"/>
              </a:spcBef>
              <a:spcAft>
                <a:spcPct val="0"/>
              </a:spcAft>
            </a:pPr>
            <a:r>
              <a:rPr lang="zh-CN" altLang="en-US" sz="1335" dirty="0">
                <a:solidFill>
                  <a:prstClr val="black">
                    <a:lumMod val="65000"/>
                    <a:lumOff val="35000"/>
                  </a:prstClr>
                </a:solidFill>
                <a:latin typeface="微软雅黑" panose="020B0503020204020204" pitchFamily="34" charset="-122"/>
                <a:ea typeface="微软雅黑" panose="020B0503020204020204" pitchFamily="34" charset="-122"/>
              </a:rPr>
              <a:t>点击此处输入文字点击此处输入文字点击此处输入文字</a:t>
            </a:r>
            <a:endParaRPr lang="en-US" sz="1335" dirty="0">
              <a:solidFill>
                <a:prstClr val="black">
                  <a:lumMod val="65000"/>
                  <a:lumOff val="35000"/>
                </a:prstClr>
              </a:solidFill>
              <a:latin typeface="微软雅黑" panose="020B0503020204020204" pitchFamily="34" charset="-122"/>
              <a:ea typeface="微软雅黑" panose="020B0503020204020204" pitchFamily="34" charset="-122"/>
            </a:endParaRPr>
          </a:p>
          <a:p>
            <a:pPr algn="just" defTabSz="1218565" fontAlgn="base">
              <a:lnSpc>
                <a:spcPct val="130000"/>
              </a:lnSpc>
              <a:spcBef>
                <a:spcPct val="0"/>
              </a:spcBef>
              <a:spcAft>
                <a:spcPct val="0"/>
              </a:spcAft>
            </a:pPr>
            <a:r>
              <a:rPr lang="zh-CN" altLang="en-US" sz="1335" dirty="0">
                <a:solidFill>
                  <a:prstClr val="black">
                    <a:lumMod val="65000"/>
                    <a:lumOff val="35000"/>
                  </a:prstClr>
                </a:solidFill>
                <a:latin typeface="微软雅黑" panose="020B0503020204020204" pitchFamily="34" charset="-122"/>
                <a:ea typeface="微软雅黑" panose="020B0503020204020204" pitchFamily="34" charset="-122"/>
              </a:rPr>
              <a:t>点击此处输入文字点击此处输入文字点击此处输入文字</a:t>
            </a:r>
            <a:endParaRPr lang="zh-CN" altLang="en-US" sz="1865"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29" name="文本框 13"/>
          <p:cNvSpPr>
            <a:spLocks noChangeArrowheads="1"/>
          </p:cNvSpPr>
          <p:nvPr/>
        </p:nvSpPr>
        <p:spPr bwMode="auto">
          <a:xfrm>
            <a:off x="5775545" y="3708892"/>
            <a:ext cx="4507284" cy="589377"/>
          </a:xfrm>
          <a:prstGeom prst="rect">
            <a:avLst/>
          </a:prstGeom>
          <a:noFill/>
          <a:ln w="9525">
            <a:noFill/>
            <a:bevel/>
          </a:ln>
        </p:spPr>
        <p:txBody>
          <a:bodyPr lIns="81138" tIns="40569" rIns="81138" bIns="40569">
            <a:spAutoFit/>
          </a:bodyPr>
          <a:lstStyle/>
          <a:p>
            <a:pPr algn="just" defTabSz="1218565" fontAlgn="base">
              <a:lnSpc>
                <a:spcPct val="130000"/>
              </a:lnSpc>
              <a:spcBef>
                <a:spcPct val="0"/>
              </a:spcBef>
              <a:spcAft>
                <a:spcPct val="0"/>
              </a:spcAft>
            </a:pPr>
            <a:r>
              <a:rPr lang="zh-CN" altLang="en-US" sz="1335" dirty="0">
                <a:solidFill>
                  <a:prstClr val="black">
                    <a:lumMod val="65000"/>
                    <a:lumOff val="35000"/>
                  </a:prstClr>
                </a:solidFill>
                <a:latin typeface="微软雅黑" panose="020B0503020204020204" pitchFamily="34" charset="-122"/>
                <a:ea typeface="微软雅黑" panose="020B0503020204020204" pitchFamily="34" charset="-122"/>
              </a:rPr>
              <a:t>点击此处输入文字点击此处输入文字点击此处输入文字</a:t>
            </a:r>
            <a:endParaRPr lang="en-US" sz="1335" dirty="0">
              <a:solidFill>
                <a:prstClr val="black">
                  <a:lumMod val="65000"/>
                  <a:lumOff val="35000"/>
                </a:prstClr>
              </a:solidFill>
              <a:latin typeface="微软雅黑" panose="020B0503020204020204" pitchFamily="34" charset="-122"/>
              <a:ea typeface="微软雅黑" panose="020B0503020204020204" pitchFamily="34" charset="-122"/>
            </a:endParaRPr>
          </a:p>
          <a:p>
            <a:pPr algn="just" defTabSz="1218565" fontAlgn="base">
              <a:lnSpc>
                <a:spcPct val="130000"/>
              </a:lnSpc>
              <a:spcBef>
                <a:spcPct val="0"/>
              </a:spcBef>
              <a:spcAft>
                <a:spcPct val="0"/>
              </a:spcAft>
            </a:pPr>
            <a:r>
              <a:rPr lang="zh-CN" altLang="en-US" sz="1335" dirty="0">
                <a:solidFill>
                  <a:prstClr val="black">
                    <a:lumMod val="65000"/>
                    <a:lumOff val="35000"/>
                  </a:prstClr>
                </a:solidFill>
                <a:latin typeface="微软雅黑" panose="020B0503020204020204" pitchFamily="34" charset="-122"/>
                <a:ea typeface="微软雅黑" panose="020B0503020204020204" pitchFamily="34" charset="-122"/>
              </a:rPr>
              <a:t>点击此处输入文字点击此处输入文字点击此处输入文字</a:t>
            </a:r>
            <a:endParaRPr lang="zh-CN" altLang="en-US" sz="1865"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30" name="文本框 14"/>
          <p:cNvSpPr>
            <a:spLocks noChangeArrowheads="1"/>
          </p:cNvSpPr>
          <p:nvPr/>
        </p:nvSpPr>
        <p:spPr bwMode="auto">
          <a:xfrm>
            <a:off x="6415960" y="5012186"/>
            <a:ext cx="4543787" cy="589377"/>
          </a:xfrm>
          <a:prstGeom prst="rect">
            <a:avLst/>
          </a:prstGeom>
          <a:noFill/>
          <a:ln w="9525">
            <a:noFill/>
            <a:bevel/>
          </a:ln>
        </p:spPr>
        <p:txBody>
          <a:bodyPr lIns="81138" tIns="40569" rIns="81138" bIns="40569">
            <a:spAutoFit/>
          </a:bodyPr>
          <a:lstStyle/>
          <a:p>
            <a:pPr algn="just" defTabSz="1218565" fontAlgn="base">
              <a:lnSpc>
                <a:spcPct val="130000"/>
              </a:lnSpc>
              <a:spcBef>
                <a:spcPct val="0"/>
              </a:spcBef>
              <a:spcAft>
                <a:spcPct val="0"/>
              </a:spcAft>
            </a:pPr>
            <a:r>
              <a:rPr lang="zh-CN" altLang="en-US" sz="1335" dirty="0">
                <a:solidFill>
                  <a:prstClr val="black">
                    <a:lumMod val="65000"/>
                    <a:lumOff val="35000"/>
                  </a:prstClr>
                </a:solidFill>
                <a:latin typeface="微软雅黑" panose="020B0503020204020204" pitchFamily="34" charset="-122"/>
                <a:ea typeface="微软雅黑" panose="020B0503020204020204" pitchFamily="34" charset="-122"/>
              </a:rPr>
              <a:t>点击此处输入文字点击此处输入文字点击此处输入文字</a:t>
            </a:r>
            <a:endParaRPr lang="en-US" sz="1335" dirty="0">
              <a:solidFill>
                <a:prstClr val="black">
                  <a:lumMod val="65000"/>
                  <a:lumOff val="35000"/>
                </a:prstClr>
              </a:solidFill>
              <a:latin typeface="微软雅黑" panose="020B0503020204020204" pitchFamily="34" charset="-122"/>
              <a:ea typeface="微软雅黑" panose="020B0503020204020204" pitchFamily="34" charset="-122"/>
            </a:endParaRPr>
          </a:p>
          <a:p>
            <a:pPr algn="just" defTabSz="1218565" fontAlgn="base">
              <a:lnSpc>
                <a:spcPct val="130000"/>
              </a:lnSpc>
              <a:spcBef>
                <a:spcPct val="0"/>
              </a:spcBef>
              <a:spcAft>
                <a:spcPct val="0"/>
              </a:spcAft>
            </a:pPr>
            <a:r>
              <a:rPr lang="zh-CN" altLang="en-US" sz="1335" dirty="0">
                <a:solidFill>
                  <a:prstClr val="black">
                    <a:lumMod val="65000"/>
                    <a:lumOff val="35000"/>
                  </a:prstClr>
                </a:solidFill>
                <a:latin typeface="微软雅黑" panose="020B0503020204020204" pitchFamily="34" charset="-122"/>
                <a:ea typeface="微软雅黑" panose="020B0503020204020204" pitchFamily="34" charset="-122"/>
              </a:rPr>
              <a:t>点击此处输入文字点击此处输入文字点击此处输入文字</a:t>
            </a:r>
            <a:endParaRPr lang="zh-CN" altLang="en-US" sz="1865" dirty="0">
              <a:solidFill>
                <a:prstClr val="black">
                  <a:lumMod val="65000"/>
                  <a:lumOff val="35000"/>
                </a:prst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advClick="0" advTm="9000">
        <p14:honeycomb/>
      </p:transition>
    </mc:Choice>
    <mc:Fallback xmlns="">
      <p:transition spd="slow" advClick="0" advTm="9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p:cBhvr>
                                        <p:cTn id="7" dur="2750"/>
                                        <p:tgtEl>
                                          <p:spTgt spid="2"/>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26"/>
                                        </p:tgtEl>
                                        <p:attrNameLst>
                                          <p:attrName>style.visibility</p:attrName>
                                        </p:attrNameLst>
                                      </p:cBhvr>
                                      <p:to>
                                        <p:strVal val="visible"/>
                                      </p:to>
                                    </p:set>
                                    <p:animEffect>
                                      <p:cBhvr>
                                        <p:cTn id="10" dur="500"/>
                                        <p:tgtEl>
                                          <p:spTgt spid="26"/>
                                        </p:tgtEl>
                                      </p:cBhvr>
                                    </p:animEffect>
                                  </p:childTnLst>
                                </p:cTn>
                              </p:par>
                              <p:par>
                                <p:cTn id="11" presetID="10" presetClass="entr" presetSubtype="0" fill="hold" grpId="0" nodeType="withEffect">
                                  <p:stCondLst>
                                    <p:cond delay="1000"/>
                                  </p:stCondLst>
                                  <p:childTnLst>
                                    <p:set>
                                      <p:cBhvr>
                                        <p:cTn id="12" dur="1" fill="hold">
                                          <p:stCondLst>
                                            <p:cond delay="0"/>
                                          </p:stCondLst>
                                        </p:cTn>
                                        <p:tgtEl>
                                          <p:spTgt spid="25"/>
                                        </p:tgtEl>
                                        <p:attrNameLst>
                                          <p:attrName>style.visibility</p:attrName>
                                        </p:attrNameLst>
                                      </p:cBhvr>
                                      <p:to>
                                        <p:strVal val="visible"/>
                                      </p:to>
                                    </p:set>
                                    <p:animEffect>
                                      <p:cBhvr>
                                        <p:cTn id="13" dur="500"/>
                                        <p:tgtEl>
                                          <p:spTgt spid="25"/>
                                        </p:tgtEl>
                                      </p:cBhvr>
                                    </p:animEffect>
                                  </p:childTnLst>
                                </p:cTn>
                              </p:par>
                              <p:par>
                                <p:cTn id="14" presetID="10" presetClass="entr" presetSubtype="0" fill="hold" grpId="0" nodeType="withEffect">
                                  <p:stCondLst>
                                    <p:cond delay="1500"/>
                                  </p:stCondLst>
                                  <p:childTnLst>
                                    <p:set>
                                      <p:cBhvr>
                                        <p:cTn id="15" dur="1" fill="hold">
                                          <p:stCondLst>
                                            <p:cond delay="0"/>
                                          </p:stCondLst>
                                        </p:cTn>
                                        <p:tgtEl>
                                          <p:spTgt spid="24"/>
                                        </p:tgtEl>
                                        <p:attrNameLst>
                                          <p:attrName>style.visibility</p:attrName>
                                        </p:attrNameLst>
                                      </p:cBhvr>
                                      <p:to>
                                        <p:strVal val="visible"/>
                                      </p:to>
                                    </p:set>
                                    <p:animEffect>
                                      <p:cBhvr>
                                        <p:cTn id="16" dur="500"/>
                                        <p:tgtEl>
                                          <p:spTgt spid="24"/>
                                        </p:tgtEl>
                                      </p:cBhvr>
                                    </p:animEffect>
                                  </p:childTnLst>
                                </p:cTn>
                              </p:par>
                              <p:par>
                                <p:cTn id="17" presetID="10" presetClass="entr" presetSubtype="0" fill="hold" grpId="0" nodeType="withEffect">
                                  <p:stCondLst>
                                    <p:cond delay="2000"/>
                                  </p:stCondLst>
                                  <p:childTnLst>
                                    <p:set>
                                      <p:cBhvr>
                                        <p:cTn id="18" dur="1" fill="hold">
                                          <p:stCondLst>
                                            <p:cond delay="0"/>
                                          </p:stCondLst>
                                        </p:cTn>
                                        <p:tgtEl>
                                          <p:spTgt spid="23"/>
                                        </p:tgtEl>
                                        <p:attrNameLst>
                                          <p:attrName>style.visibility</p:attrName>
                                        </p:attrNameLst>
                                      </p:cBhvr>
                                      <p:to>
                                        <p:strVal val="visible"/>
                                      </p:to>
                                    </p:set>
                                    <p:animEffect>
                                      <p:cBhvr>
                                        <p:cTn id="19" dur="500"/>
                                        <p:tgtEl>
                                          <p:spTgt spid="23"/>
                                        </p:tgtEl>
                                      </p:cBhvr>
                                    </p:animEffect>
                                  </p:childTnLst>
                                </p:cTn>
                              </p:par>
                            </p:childTnLst>
                          </p:cTn>
                        </p:par>
                        <p:par>
                          <p:cTn id="20" fill="hold">
                            <p:stCondLst>
                              <p:cond delay="30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27"/>
                                        </p:tgtEl>
                                        <p:attrNameLst>
                                          <p:attrName>ppt_y</p:attrName>
                                        </p:attrNameLst>
                                      </p:cBhvr>
                                      <p:tavLst>
                                        <p:tav tm="0">
                                          <p:val>
                                            <p:strVal val="#ppt_y"/>
                                          </p:val>
                                        </p:tav>
                                        <p:tav tm="100000">
                                          <p:val>
                                            <p:strVal val="#ppt_y"/>
                                          </p:val>
                                        </p:tav>
                                      </p:tavLst>
                                    </p:anim>
                                    <p:anim calcmode="lin" valueType="num">
                                      <p:cBhvr>
                                        <p:cTn id="25" dur="500" fill="hold"/>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27"/>
                                        </p:tgtEl>
                                        <p:attrNameLst>
                                          <p:attrName>ppt_w</p:attrName>
                                        </p:attrNameLst>
                                      </p:cBhvr>
                                      <p:tavLst>
                                        <p:tav tm="0">
                                          <p:val>
                                            <p:strVal val="#ppt_w/10"/>
                                          </p:val>
                                        </p:tav>
                                        <p:tav tm="50000">
                                          <p:val>
                                            <p:strVal val="#ppt_w+.01"/>
                                          </p:val>
                                        </p:tav>
                                        <p:tav tm="100000">
                                          <p:val>
                                            <p:strVal val="#ppt_w"/>
                                          </p:val>
                                        </p:tav>
                                      </p:tavLst>
                                    </p:anim>
                                    <p:animEffect>
                                      <p:cBhvr>
                                        <p:cTn id="27" dur="500" tmFilter="0,0; .5, 1; 1, 1"/>
                                        <p:tgtEl>
                                          <p:spTgt spid="27"/>
                                        </p:tgtEl>
                                      </p:cBhvr>
                                    </p:animEffect>
                                  </p:childTnLst>
                                </p:cTn>
                              </p:par>
                              <p:par>
                                <p:cTn id="28" presetID="41" presetClass="entr" presetSubtype="0" fill="hold" grpId="0" nodeType="withEffect">
                                  <p:stCondLst>
                                    <p:cond delay="0"/>
                                  </p:stCondLst>
                                  <p:iterate type="lt">
                                    <p:tmPct val="10000"/>
                                  </p:iterate>
                                  <p:childTnLst>
                                    <p:set>
                                      <p:cBhvr>
                                        <p:cTn id="29" dur="1" fill="hold">
                                          <p:stCondLst>
                                            <p:cond delay="0"/>
                                          </p:stCondLst>
                                        </p:cTn>
                                        <p:tgtEl>
                                          <p:spTgt spid="28"/>
                                        </p:tgtEl>
                                        <p:attrNameLst>
                                          <p:attrName>style.visibility</p:attrName>
                                        </p:attrNameLst>
                                      </p:cBhvr>
                                      <p:to>
                                        <p:strVal val="visible"/>
                                      </p:to>
                                    </p:set>
                                    <p:anim calcmode="lin" valueType="num">
                                      <p:cBhvr>
                                        <p:cTn id="30" dur="500" fill="hold"/>
                                        <p:tgtEl>
                                          <p:spTgt spid="28"/>
                                        </p:tgtEl>
                                        <p:attrNameLst>
                                          <p:attrName>ppt_x</p:attrName>
                                        </p:attrNameLst>
                                      </p:cBhvr>
                                      <p:tavLst>
                                        <p:tav tm="0">
                                          <p:val>
                                            <p:strVal val="#ppt_x"/>
                                          </p:val>
                                        </p:tav>
                                        <p:tav tm="50000">
                                          <p:val>
                                            <p:strVal val="#ppt_x+.1"/>
                                          </p:val>
                                        </p:tav>
                                        <p:tav tm="100000">
                                          <p:val>
                                            <p:strVal val="#ppt_x"/>
                                          </p:val>
                                        </p:tav>
                                      </p:tavLst>
                                    </p:anim>
                                    <p:anim calcmode="lin" valueType="num">
                                      <p:cBhvr>
                                        <p:cTn id="31" dur="500" fill="hold"/>
                                        <p:tgtEl>
                                          <p:spTgt spid="28"/>
                                        </p:tgtEl>
                                        <p:attrNameLst>
                                          <p:attrName>ppt_y</p:attrName>
                                        </p:attrNameLst>
                                      </p:cBhvr>
                                      <p:tavLst>
                                        <p:tav tm="0">
                                          <p:val>
                                            <p:strVal val="#ppt_y"/>
                                          </p:val>
                                        </p:tav>
                                        <p:tav tm="100000">
                                          <p:val>
                                            <p:strVal val="#ppt_y"/>
                                          </p:val>
                                        </p:tav>
                                      </p:tavLst>
                                    </p:anim>
                                    <p:anim calcmode="lin" valueType="num">
                                      <p:cBhvr>
                                        <p:cTn id="32" dur="500" fill="hold"/>
                                        <p:tgtEl>
                                          <p:spTgt spid="28"/>
                                        </p:tgtEl>
                                        <p:attrNameLst>
                                          <p:attrName>ppt_h</p:attrName>
                                        </p:attrNameLst>
                                      </p:cBhvr>
                                      <p:tavLst>
                                        <p:tav tm="0">
                                          <p:val>
                                            <p:strVal val="#ppt_h/10"/>
                                          </p:val>
                                        </p:tav>
                                        <p:tav tm="50000">
                                          <p:val>
                                            <p:strVal val="#ppt_h+.01"/>
                                          </p:val>
                                        </p:tav>
                                        <p:tav tm="100000">
                                          <p:val>
                                            <p:strVal val="#ppt_h"/>
                                          </p:val>
                                        </p:tav>
                                      </p:tavLst>
                                    </p:anim>
                                    <p:anim calcmode="lin" valueType="num">
                                      <p:cBhvr>
                                        <p:cTn id="33" dur="500" fill="hold"/>
                                        <p:tgtEl>
                                          <p:spTgt spid="28"/>
                                        </p:tgtEl>
                                        <p:attrNameLst>
                                          <p:attrName>ppt_w</p:attrName>
                                        </p:attrNameLst>
                                      </p:cBhvr>
                                      <p:tavLst>
                                        <p:tav tm="0">
                                          <p:val>
                                            <p:strVal val="#ppt_w/10"/>
                                          </p:val>
                                        </p:tav>
                                        <p:tav tm="50000">
                                          <p:val>
                                            <p:strVal val="#ppt_w+.01"/>
                                          </p:val>
                                        </p:tav>
                                        <p:tav tm="100000">
                                          <p:val>
                                            <p:strVal val="#ppt_w"/>
                                          </p:val>
                                        </p:tav>
                                      </p:tavLst>
                                    </p:anim>
                                    <p:animEffect>
                                      <p:cBhvr>
                                        <p:cTn id="34" dur="500" tmFilter="0,0; .5, 1; 1, 1"/>
                                        <p:tgtEl>
                                          <p:spTgt spid="28"/>
                                        </p:tgtEl>
                                      </p:cBhvr>
                                    </p:animEffect>
                                  </p:childTnLst>
                                </p:cTn>
                              </p:par>
                              <p:par>
                                <p:cTn id="35" presetID="41" presetClass="entr" presetSubtype="0" fill="hold" grpId="0" nodeType="withEffect">
                                  <p:stCondLst>
                                    <p:cond delay="0"/>
                                  </p:stCondLst>
                                  <p:iterate type="lt">
                                    <p:tmPct val="10000"/>
                                  </p:iterate>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ppt_x</p:attrName>
                                        </p:attrNameLst>
                                      </p:cBhvr>
                                      <p:tavLst>
                                        <p:tav tm="0">
                                          <p:val>
                                            <p:strVal val="#ppt_x"/>
                                          </p:val>
                                        </p:tav>
                                        <p:tav tm="50000">
                                          <p:val>
                                            <p:strVal val="#ppt_x+.1"/>
                                          </p:val>
                                        </p:tav>
                                        <p:tav tm="100000">
                                          <p:val>
                                            <p:strVal val="#ppt_x"/>
                                          </p:val>
                                        </p:tav>
                                      </p:tavLst>
                                    </p:anim>
                                    <p:anim calcmode="lin" valueType="num">
                                      <p:cBhvr>
                                        <p:cTn id="38" dur="500" fill="hold"/>
                                        <p:tgtEl>
                                          <p:spTgt spid="29"/>
                                        </p:tgtEl>
                                        <p:attrNameLst>
                                          <p:attrName>ppt_y</p:attrName>
                                        </p:attrNameLst>
                                      </p:cBhvr>
                                      <p:tavLst>
                                        <p:tav tm="0">
                                          <p:val>
                                            <p:strVal val="#ppt_y"/>
                                          </p:val>
                                        </p:tav>
                                        <p:tav tm="100000">
                                          <p:val>
                                            <p:strVal val="#ppt_y"/>
                                          </p:val>
                                        </p:tav>
                                      </p:tavLst>
                                    </p:anim>
                                    <p:anim calcmode="lin" valueType="num">
                                      <p:cBhvr>
                                        <p:cTn id="39" dur="500" fill="hold"/>
                                        <p:tgtEl>
                                          <p:spTgt spid="29"/>
                                        </p:tgtEl>
                                        <p:attrNameLst>
                                          <p:attrName>ppt_h</p:attrName>
                                        </p:attrNameLst>
                                      </p:cBhvr>
                                      <p:tavLst>
                                        <p:tav tm="0">
                                          <p:val>
                                            <p:strVal val="#ppt_h/10"/>
                                          </p:val>
                                        </p:tav>
                                        <p:tav tm="50000">
                                          <p:val>
                                            <p:strVal val="#ppt_h+.01"/>
                                          </p:val>
                                        </p:tav>
                                        <p:tav tm="100000">
                                          <p:val>
                                            <p:strVal val="#ppt_h"/>
                                          </p:val>
                                        </p:tav>
                                      </p:tavLst>
                                    </p:anim>
                                    <p:anim calcmode="lin" valueType="num">
                                      <p:cBhvr>
                                        <p:cTn id="40" dur="500" fill="hold"/>
                                        <p:tgtEl>
                                          <p:spTgt spid="29"/>
                                        </p:tgtEl>
                                        <p:attrNameLst>
                                          <p:attrName>ppt_w</p:attrName>
                                        </p:attrNameLst>
                                      </p:cBhvr>
                                      <p:tavLst>
                                        <p:tav tm="0">
                                          <p:val>
                                            <p:strVal val="#ppt_w/10"/>
                                          </p:val>
                                        </p:tav>
                                        <p:tav tm="50000">
                                          <p:val>
                                            <p:strVal val="#ppt_w+.01"/>
                                          </p:val>
                                        </p:tav>
                                        <p:tav tm="100000">
                                          <p:val>
                                            <p:strVal val="#ppt_w"/>
                                          </p:val>
                                        </p:tav>
                                      </p:tavLst>
                                    </p:anim>
                                    <p:animEffect>
                                      <p:cBhvr>
                                        <p:cTn id="41" dur="500" tmFilter="0,0; .5, 1; 1, 1"/>
                                        <p:tgtEl>
                                          <p:spTgt spid="29"/>
                                        </p:tgtEl>
                                      </p:cBhvr>
                                    </p:animEffect>
                                  </p:childTnLst>
                                </p:cTn>
                              </p:par>
                              <p:par>
                                <p:cTn id="42" presetID="41" presetClass="entr" presetSubtype="0" fill="hold" grpId="0" nodeType="withEffect">
                                  <p:stCondLst>
                                    <p:cond delay="0"/>
                                  </p:stCondLst>
                                  <p:iterate type="lt">
                                    <p:tmPct val="10000"/>
                                  </p:iterate>
                                  <p:childTnLst>
                                    <p:set>
                                      <p:cBhvr>
                                        <p:cTn id="43" dur="1" fill="hold">
                                          <p:stCondLst>
                                            <p:cond delay="0"/>
                                          </p:stCondLst>
                                        </p:cTn>
                                        <p:tgtEl>
                                          <p:spTgt spid="30"/>
                                        </p:tgtEl>
                                        <p:attrNameLst>
                                          <p:attrName>style.visibility</p:attrName>
                                        </p:attrNameLst>
                                      </p:cBhvr>
                                      <p:to>
                                        <p:strVal val="visible"/>
                                      </p:to>
                                    </p:set>
                                    <p:anim calcmode="lin" valueType="num">
                                      <p:cBhvr>
                                        <p:cTn id="44" dur="500" fill="hold"/>
                                        <p:tgtEl>
                                          <p:spTgt spid="30"/>
                                        </p:tgtEl>
                                        <p:attrNameLst>
                                          <p:attrName>ppt_x</p:attrName>
                                        </p:attrNameLst>
                                      </p:cBhvr>
                                      <p:tavLst>
                                        <p:tav tm="0">
                                          <p:val>
                                            <p:strVal val="#ppt_x"/>
                                          </p:val>
                                        </p:tav>
                                        <p:tav tm="50000">
                                          <p:val>
                                            <p:strVal val="#ppt_x+.1"/>
                                          </p:val>
                                        </p:tav>
                                        <p:tav tm="100000">
                                          <p:val>
                                            <p:strVal val="#ppt_x"/>
                                          </p:val>
                                        </p:tav>
                                      </p:tavLst>
                                    </p:anim>
                                    <p:anim calcmode="lin" valueType="num">
                                      <p:cBhvr>
                                        <p:cTn id="45" dur="500" fill="hold"/>
                                        <p:tgtEl>
                                          <p:spTgt spid="30"/>
                                        </p:tgtEl>
                                        <p:attrNameLst>
                                          <p:attrName>ppt_y</p:attrName>
                                        </p:attrNameLst>
                                      </p:cBhvr>
                                      <p:tavLst>
                                        <p:tav tm="0">
                                          <p:val>
                                            <p:strVal val="#ppt_y"/>
                                          </p:val>
                                        </p:tav>
                                        <p:tav tm="100000">
                                          <p:val>
                                            <p:strVal val="#ppt_y"/>
                                          </p:val>
                                        </p:tav>
                                      </p:tavLst>
                                    </p:anim>
                                    <p:anim calcmode="lin" valueType="num">
                                      <p:cBhvr>
                                        <p:cTn id="46" dur="500" fill="hold"/>
                                        <p:tgtEl>
                                          <p:spTgt spid="30"/>
                                        </p:tgtEl>
                                        <p:attrNameLst>
                                          <p:attrName>ppt_h</p:attrName>
                                        </p:attrNameLst>
                                      </p:cBhvr>
                                      <p:tavLst>
                                        <p:tav tm="0">
                                          <p:val>
                                            <p:strVal val="#ppt_h/10"/>
                                          </p:val>
                                        </p:tav>
                                        <p:tav tm="50000">
                                          <p:val>
                                            <p:strVal val="#ppt_h+.01"/>
                                          </p:val>
                                        </p:tav>
                                        <p:tav tm="100000">
                                          <p:val>
                                            <p:strVal val="#ppt_h"/>
                                          </p:val>
                                        </p:tav>
                                      </p:tavLst>
                                    </p:anim>
                                    <p:anim calcmode="lin" valueType="num">
                                      <p:cBhvr>
                                        <p:cTn id="47" dur="500" fill="hold"/>
                                        <p:tgtEl>
                                          <p:spTgt spid="30"/>
                                        </p:tgtEl>
                                        <p:attrNameLst>
                                          <p:attrName>ppt_w</p:attrName>
                                        </p:attrNameLst>
                                      </p:cBhvr>
                                      <p:tavLst>
                                        <p:tav tm="0">
                                          <p:val>
                                            <p:strVal val="#ppt_w/10"/>
                                          </p:val>
                                        </p:tav>
                                        <p:tav tm="50000">
                                          <p:val>
                                            <p:strVal val="#ppt_w+.01"/>
                                          </p:val>
                                        </p:tav>
                                        <p:tav tm="100000">
                                          <p:val>
                                            <p:strVal val="#ppt_w"/>
                                          </p:val>
                                        </p:tav>
                                      </p:tavLst>
                                    </p:anim>
                                    <p:animEffect>
                                      <p:cBhvr>
                                        <p:cTn id="48" dur="500" tmFilter="0,0; .5, 1; 1, 1"/>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ldLvl="0" animBg="1" autoUpdateAnimBg="0"/>
      <p:bldP spid="24" grpId="0" bldLvl="0" animBg="1" autoUpdateAnimBg="0"/>
      <p:bldP spid="25" grpId="0" bldLvl="0" animBg="1" autoUpdateAnimBg="0"/>
      <p:bldP spid="26" grpId="0" bldLvl="0" animBg="1" autoUpdateAnimBg="0"/>
      <p:bldP spid="27" grpId="0" bldLvl="0" autoUpdateAnimBg="0"/>
      <p:bldP spid="28" grpId="0" bldLvl="0" autoUpdateAnimBg="0"/>
      <p:bldP spid="29" grpId="0" bldLvl="0" autoUpdateAnimBg="0"/>
      <p:bldP spid="30" grpId="0" bldLvl="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7"/>
          <p:cNvSpPr/>
          <p:nvPr/>
        </p:nvSpPr>
        <p:spPr bwMode="auto">
          <a:xfrm>
            <a:off x="4974696" y="3168319"/>
            <a:ext cx="5377979" cy="2838093"/>
          </a:xfrm>
          <a:custGeom>
            <a:avLst/>
            <a:gdLst/>
            <a:ahLst/>
            <a:cxnLst>
              <a:cxn ang="0">
                <a:pos x="1771" y="885"/>
              </a:cxn>
              <a:cxn ang="0">
                <a:pos x="885" y="0"/>
              </a:cxn>
              <a:cxn ang="0">
                <a:pos x="0" y="885"/>
              </a:cxn>
              <a:cxn ang="0">
                <a:pos x="0" y="890"/>
              </a:cxn>
              <a:cxn ang="0">
                <a:pos x="1771" y="890"/>
              </a:cxn>
              <a:cxn ang="0">
                <a:pos x="1771" y="885"/>
              </a:cxn>
            </a:cxnLst>
            <a:rect l="0" t="0" r="r" b="b"/>
            <a:pathLst>
              <a:path w="1771" h="890">
                <a:moveTo>
                  <a:pt x="1771" y="885"/>
                </a:moveTo>
                <a:cubicBezTo>
                  <a:pt x="1771" y="396"/>
                  <a:pt x="1374" y="0"/>
                  <a:pt x="885" y="0"/>
                </a:cubicBezTo>
                <a:cubicBezTo>
                  <a:pt x="396" y="0"/>
                  <a:pt x="0" y="396"/>
                  <a:pt x="0" y="885"/>
                </a:cubicBezTo>
                <a:cubicBezTo>
                  <a:pt x="0" y="887"/>
                  <a:pt x="0" y="889"/>
                  <a:pt x="0" y="890"/>
                </a:cubicBezTo>
                <a:cubicBezTo>
                  <a:pt x="1771" y="890"/>
                  <a:pt x="1771" y="890"/>
                  <a:pt x="1771" y="890"/>
                </a:cubicBezTo>
                <a:cubicBezTo>
                  <a:pt x="1771" y="889"/>
                  <a:pt x="1771" y="887"/>
                  <a:pt x="1771" y="885"/>
                </a:cubicBezTo>
                <a:close/>
              </a:path>
            </a:pathLst>
          </a:custGeom>
          <a:solidFill>
            <a:schemeClr val="tx2"/>
          </a:solidFill>
          <a:ln w="9525">
            <a:noFill/>
            <a:round/>
          </a:ln>
        </p:spPr>
        <p:txBody>
          <a:bodyPr vert="horz" wrap="square" lIns="121904" tIns="60952" rIns="121904" bIns="60952"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defRPr/>
            </a:pPr>
            <a:endParaRPr lang="en-US" sz="2135">
              <a:solidFill>
                <a:srgbClr val="383838"/>
              </a:solidFill>
              <a:latin typeface="Calibri" panose="020F0502020204030204"/>
            </a:endParaRPr>
          </a:p>
        </p:txBody>
      </p:sp>
      <p:grpSp>
        <p:nvGrpSpPr>
          <p:cNvPr id="2" name="组合 19"/>
          <p:cNvGrpSpPr/>
          <p:nvPr/>
        </p:nvGrpSpPr>
        <p:grpSpPr>
          <a:xfrm>
            <a:off x="4416206" y="4004276"/>
            <a:ext cx="3022718" cy="1863477"/>
            <a:chOff x="3311985" y="3003265"/>
            <a:chExt cx="2267344" cy="1397796"/>
          </a:xfrm>
        </p:grpSpPr>
        <p:sp>
          <p:nvSpPr>
            <p:cNvPr id="5" name="Freeform 9"/>
            <p:cNvSpPr/>
            <p:nvPr/>
          </p:nvSpPr>
          <p:spPr bwMode="auto">
            <a:xfrm>
              <a:off x="3311985" y="3003265"/>
              <a:ext cx="2267344" cy="1397796"/>
            </a:xfrm>
            <a:custGeom>
              <a:avLst/>
              <a:gdLst/>
              <a:ahLst/>
              <a:cxnLst>
                <a:cxn ang="0">
                  <a:pos x="0" y="491"/>
                </a:cxn>
                <a:cxn ang="0">
                  <a:pos x="0" y="496"/>
                </a:cxn>
                <a:cxn ang="0">
                  <a:pos x="883" y="496"/>
                </a:cxn>
                <a:cxn ang="0">
                  <a:pos x="155" y="0"/>
                </a:cxn>
                <a:cxn ang="0">
                  <a:pos x="0" y="491"/>
                </a:cxn>
              </a:cxnLst>
              <a:rect l="0" t="0" r="r" b="b"/>
              <a:pathLst>
                <a:path w="883" h="496">
                  <a:moveTo>
                    <a:pt x="0" y="491"/>
                  </a:moveTo>
                  <a:cubicBezTo>
                    <a:pt x="0" y="493"/>
                    <a:pt x="0" y="494"/>
                    <a:pt x="0" y="496"/>
                  </a:cubicBezTo>
                  <a:cubicBezTo>
                    <a:pt x="883" y="496"/>
                    <a:pt x="883" y="496"/>
                    <a:pt x="883" y="496"/>
                  </a:cubicBezTo>
                  <a:cubicBezTo>
                    <a:pt x="155" y="0"/>
                    <a:pt x="155" y="0"/>
                    <a:pt x="155" y="0"/>
                  </a:cubicBezTo>
                  <a:cubicBezTo>
                    <a:pt x="57" y="141"/>
                    <a:pt x="0" y="310"/>
                    <a:pt x="0" y="491"/>
                  </a:cubicBezTo>
                  <a:close/>
                </a:path>
              </a:pathLst>
            </a:custGeom>
            <a:solidFill>
              <a:schemeClr val="accent1"/>
            </a:solidFill>
            <a:ln w="9525">
              <a:noFill/>
              <a:round/>
            </a:ln>
          </p:spPr>
          <p:txBody>
            <a:bodyPr vert="horz" wrap="square" lIns="121904" tIns="60952" rIns="121904" bIns="60952"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defRPr/>
              </a:pPr>
              <a:endParaRPr lang="en-US" sz="2135">
                <a:solidFill>
                  <a:srgbClr val="383838"/>
                </a:solidFill>
                <a:latin typeface="Calibri" panose="020F0502020204030204"/>
              </a:endParaRPr>
            </a:p>
          </p:txBody>
        </p:sp>
        <p:sp>
          <p:nvSpPr>
            <p:cNvPr id="13" name="TextBox 12"/>
            <p:cNvSpPr txBox="1"/>
            <p:nvPr/>
          </p:nvSpPr>
          <p:spPr>
            <a:xfrm>
              <a:off x="3514414" y="3783879"/>
              <a:ext cx="1062153" cy="315465"/>
            </a:xfrm>
            <a:prstGeom prst="rect">
              <a:avLst/>
            </a:prstGeom>
            <a:noFill/>
          </p:spPr>
          <p:txBody>
            <a:bodyPr wrap="square" rtlCol="0">
              <a:spAutoFit/>
            </a:bodyPr>
            <a:lstStyle/>
            <a:p>
              <a:pPr algn="ctr" defTabSz="1218565" fontAlgn="base">
                <a:spcBef>
                  <a:spcPct val="0"/>
                </a:spcBef>
                <a:spcAft>
                  <a:spcPct val="0"/>
                </a:spcAft>
                <a:defRPr/>
              </a:pPr>
              <a:r>
                <a:rPr lang="zh-CN" altLang="en-US" sz="2135" kern="0" dirty="0">
                  <a:solidFill>
                    <a:prstClr val="white"/>
                  </a:solidFill>
                  <a:latin typeface="方正兰亭中粗黑_GBK" pitchFamily="2" charset="-122"/>
                  <a:ea typeface="方正兰亭中粗黑_GBK" pitchFamily="2" charset="-122"/>
                </a:rPr>
                <a:t>添加文本</a:t>
              </a:r>
            </a:p>
          </p:txBody>
        </p:sp>
      </p:grpSp>
      <p:grpSp>
        <p:nvGrpSpPr>
          <p:cNvPr id="3" name="组合 20"/>
          <p:cNvGrpSpPr/>
          <p:nvPr/>
        </p:nvGrpSpPr>
        <p:grpSpPr>
          <a:xfrm>
            <a:off x="5279327" y="3035925"/>
            <a:ext cx="2267390" cy="2796961"/>
            <a:chOff x="3959412" y="2276904"/>
            <a:chExt cx="1700772" cy="2098004"/>
          </a:xfrm>
          <a:solidFill>
            <a:schemeClr val="accent5"/>
          </a:solidFill>
        </p:grpSpPr>
        <p:sp>
          <p:nvSpPr>
            <p:cNvPr id="8" name="Freeform 12"/>
            <p:cNvSpPr/>
            <p:nvPr/>
          </p:nvSpPr>
          <p:spPr bwMode="auto">
            <a:xfrm>
              <a:off x="3959412" y="2276904"/>
              <a:ext cx="1700772" cy="2098004"/>
            </a:xfrm>
            <a:custGeom>
              <a:avLst/>
              <a:gdLst/>
              <a:ahLst/>
              <a:cxnLst>
                <a:cxn ang="0">
                  <a:pos x="458" y="0"/>
                </a:cxn>
                <a:cxn ang="0">
                  <a:pos x="0" y="330"/>
                </a:cxn>
                <a:cxn ang="0">
                  <a:pos x="747" y="839"/>
                </a:cxn>
                <a:cxn ang="0">
                  <a:pos x="458" y="0"/>
                </a:cxn>
              </a:cxnLst>
              <a:rect l="0" t="0" r="r" b="b"/>
              <a:pathLst>
                <a:path w="747" h="839">
                  <a:moveTo>
                    <a:pt x="458" y="0"/>
                  </a:moveTo>
                  <a:cubicBezTo>
                    <a:pt x="271" y="63"/>
                    <a:pt x="112" y="180"/>
                    <a:pt x="0" y="330"/>
                  </a:cubicBezTo>
                  <a:cubicBezTo>
                    <a:pt x="747" y="839"/>
                    <a:pt x="747" y="839"/>
                    <a:pt x="747" y="839"/>
                  </a:cubicBezTo>
                  <a:lnTo>
                    <a:pt x="458" y="0"/>
                  </a:lnTo>
                  <a:close/>
                </a:path>
              </a:pathLst>
            </a:custGeom>
            <a:solidFill>
              <a:schemeClr val="accent2"/>
            </a:solidFill>
            <a:ln w="9525">
              <a:noFill/>
              <a:round/>
            </a:ln>
            <a:effectLst/>
          </p:spPr>
          <p:txBody>
            <a:bodyPr vert="horz" wrap="square" lIns="121904" tIns="60952" rIns="121904" bIns="60952"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defRPr/>
              </a:pPr>
              <a:endParaRPr lang="en-US" sz="2135">
                <a:solidFill>
                  <a:srgbClr val="383838"/>
                </a:solidFill>
                <a:latin typeface="Calibri" panose="020F0502020204030204"/>
              </a:endParaRPr>
            </a:p>
          </p:txBody>
        </p:sp>
        <p:sp>
          <p:nvSpPr>
            <p:cNvPr id="14" name="TextBox 13"/>
            <p:cNvSpPr txBox="1"/>
            <p:nvPr/>
          </p:nvSpPr>
          <p:spPr>
            <a:xfrm>
              <a:off x="4154692" y="2945614"/>
              <a:ext cx="1062153" cy="315466"/>
            </a:xfrm>
            <a:prstGeom prst="rect">
              <a:avLst/>
            </a:prstGeom>
            <a:noFill/>
          </p:spPr>
          <p:txBody>
            <a:bodyPr wrap="square" rtlCol="0">
              <a:spAutoFit/>
            </a:bodyPr>
            <a:lstStyle/>
            <a:p>
              <a:pPr algn="ctr" defTabSz="1218565" fontAlgn="base">
                <a:spcBef>
                  <a:spcPct val="0"/>
                </a:spcBef>
                <a:spcAft>
                  <a:spcPct val="0"/>
                </a:spcAft>
              </a:pPr>
              <a:r>
                <a:rPr lang="zh-CN" altLang="en-US" sz="2135" kern="0" dirty="0">
                  <a:solidFill>
                    <a:prstClr val="white"/>
                  </a:solidFill>
                  <a:latin typeface="方正兰亭中粗黑_GBK" pitchFamily="2" charset="-122"/>
                  <a:ea typeface="方正兰亭中粗黑_GBK" pitchFamily="2" charset="-122"/>
                </a:rPr>
                <a:t>添加文本</a:t>
              </a:r>
              <a:endParaRPr lang="zh-CN" altLang="en-US" sz="2135" b="1" dirty="0">
                <a:solidFill>
                  <a:prstClr val="black">
                    <a:lumMod val="65000"/>
                    <a:lumOff val="35000"/>
                  </a:prstClr>
                </a:solidFill>
                <a:latin typeface="微软雅黑" panose="020B0503020204020204" pitchFamily="34" charset="-122"/>
                <a:ea typeface="微软雅黑" panose="020B0503020204020204" pitchFamily="34" charset="-122"/>
              </a:endParaRPr>
            </a:p>
          </p:txBody>
        </p:sp>
      </p:grpSp>
      <p:grpSp>
        <p:nvGrpSpPr>
          <p:cNvPr id="11" name="组合 21"/>
          <p:cNvGrpSpPr/>
          <p:nvPr/>
        </p:nvGrpSpPr>
        <p:grpSpPr>
          <a:xfrm>
            <a:off x="6757499" y="2859829"/>
            <a:ext cx="1776378" cy="2976913"/>
            <a:chOff x="5068191" y="2144814"/>
            <a:chExt cx="1332464" cy="2232986"/>
          </a:xfrm>
          <a:solidFill>
            <a:schemeClr val="accent6">
              <a:lumMod val="50000"/>
            </a:schemeClr>
          </a:solidFill>
        </p:grpSpPr>
        <p:sp>
          <p:nvSpPr>
            <p:cNvPr id="6" name="Freeform 10"/>
            <p:cNvSpPr/>
            <p:nvPr/>
          </p:nvSpPr>
          <p:spPr bwMode="auto">
            <a:xfrm>
              <a:off x="5068191" y="2144814"/>
              <a:ext cx="1332464" cy="2232986"/>
            </a:xfrm>
            <a:custGeom>
              <a:avLst/>
              <a:gdLst/>
              <a:ahLst/>
              <a:cxnLst>
                <a:cxn ang="0">
                  <a:pos x="585" y="43"/>
                </a:cxn>
                <a:cxn ang="0">
                  <a:pos x="293" y="0"/>
                </a:cxn>
                <a:cxn ang="0">
                  <a:pos x="0" y="44"/>
                </a:cxn>
                <a:cxn ang="0">
                  <a:pos x="293" y="893"/>
                </a:cxn>
                <a:cxn ang="0">
                  <a:pos x="585" y="43"/>
                </a:cxn>
              </a:cxnLst>
              <a:rect l="0" t="0" r="r" b="b"/>
              <a:pathLst>
                <a:path w="585" h="893">
                  <a:moveTo>
                    <a:pt x="585" y="43"/>
                  </a:moveTo>
                  <a:cubicBezTo>
                    <a:pt x="493" y="16"/>
                    <a:pt x="395" y="0"/>
                    <a:pt x="293" y="0"/>
                  </a:cubicBezTo>
                  <a:cubicBezTo>
                    <a:pt x="191" y="0"/>
                    <a:pt x="92" y="16"/>
                    <a:pt x="0" y="44"/>
                  </a:cubicBezTo>
                  <a:cubicBezTo>
                    <a:pt x="293" y="893"/>
                    <a:pt x="293" y="893"/>
                    <a:pt x="293" y="893"/>
                  </a:cubicBezTo>
                  <a:lnTo>
                    <a:pt x="585" y="43"/>
                  </a:lnTo>
                  <a:close/>
                </a:path>
              </a:pathLst>
            </a:custGeom>
            <a:solidFill>
              <a:schemeClr val="accent3"/>
            </a:solidFill>
            <a:ln w="9525">
              <a:noFill/>
              <a:round/>
            </a:ln>
            <a:effectLst/>
          </p:spPr>
          <p:txBody>
            <a:bodyPr vert="horz" wrap="square" lIns="121904" tIns="60952" rIns="121904" bIns="60952" numCol="1" anchor="t" anchorCtr="0" compatLnSpc="1"/>
            <a:lstStyle/>
            <a:p>
              <a:pPr defTabSz="1218565" fontAlgn="base">
                <a:spcBef>
                  <a:spcPct val="0"/>
                </a:spcBef>
                <a:spcAft>
                  <a:spcPct val="0"/>
                </a:spcAft>
              </a:pPr>
              <a:endParaRPr lang="en-US" sz="2135">
                <a:solidFill>
                  <a:srgbClr val="383838"/>
                </a:solidFill>
                <a:latin typeface="Calibri" panose="020F0502020204030204"/>
                <a:ea typeface="宋体" panose="02010600030101010101" pitchFamily="2" charset="-122"/>
              </a:endParaRPr>
            </a:p>
          </p:txBody>
        </p:sp>
        <p:sp>
          <p:nvSpPr>
            <p:cNvPr id="15" name="TextBox 14"/>
            <p:cNvSpPr txBox="1"/>
            <p:nvPr/>
          </p:nvSpPr>
          <p:spPr>
            <a:xfrm>
              <a:off x="5216845" y="2669585"/>
              <a:ext cx="1062153" cy="315466"/>
            </a:xfrm>
            <a:prstGeom prst="rect">
              <a:avLst/>
            </a:prstGeom>
            <a:noFill/>
          </p:spPr>
          <p:txBody>
            <a:bodyPr wrap="square" rtlCol="0">
              <a:spAutoFit/>
            </a:bodyPr>
            <a:lstStyle/>
            <a:p>
              <a:pPr algn="ctr" defTabSz="1218565" fontAlgn="base">
                <a:spcBef>
                  <a:spcPct val="0"/>
                </a:spcBef>
                <a:spcAft>
                  <a:spcPct val="0"/>
                </a:spcAft>
              </a:pPr>
              <a:r>
                <a:rPr lang="zh-CN" altLang="en-US" sz="2135" kern="0" dirty="0">
                  <a:solidFill>
                    <a:prstClr val="white"/>
                  </a:solidFill>
                  <a:latin typeface="方正兰亭中粗黑_GBK" pitchFamily="2" charset="-122"/>
                  <a:ea typeface="方正兰亭中粗黑_GBK" pitchFamily="2" charset="-122"/>
                </a:rPr>
                <a:t>添加文本</a:t>
              </a:r>
              <a:endParaRPr lang="zh-CN" altLang="en-US" sz="2135" b="1" dirty="0">
                <a:solidFill>
                  <a:prstClr val="black">
                    <a:lumMod val="65000"/>
                    <a:lumOff val="35000"/>
                  </a:prstClr>
                </a:solidFill>
                <a:latin typeface="微软雅黑" panose="020B0503020204020204" pitchFamily="34" charset="-122"/>
                <a:ea typeface="微软雅黑" panose="020B0503020204020204" pitchFamily="34" charset="-122"/>
              </a:endParaRPr>
            </a:p>
          </p:txBody>
        </p:sp>
      </p:grpSp>
      <p:grpSp>
        <p:nvGrpSpPr>
          <p:cNvPr id="18" name="组合 22"/>
          <p:cNvGrpSpPr/>
          <p:nvPr/>
        </p:nvGrpSpPr>
        <p:grpSpPr>
          <a:xfrm>
            <a:off x="7740806" y="3035927"/>
            <a:ext cx="2280244" cy="2813672"/>
            <a:chOff x="5805771" y="2276904"/>
            <a:chExt cx="1710414" cy="2110539"/>
          </a:xfrm>
          <a:solidFill>
            <a:schemeClr val="accent4"/>
          </a:solidFill>
        </p:grpSpPr>
        <p:sp>
          <p:nvSpPr>
            <p:cNvPr id="7" name="Freeform 11"/>
            <p:cNvSpPr/>
            <p:nvPr/>
          </p:nvSpPr>
          <p:spPr bwMode="auto">
            <a:xfrm>
              <a:off x="5805771" y="2276904"/>
              <a:ext cx="1710414" cy="2110539"/>
            </a:xfrm>
            <a:custGeom>
              <a:avLst/>
              <a:gdLst/>
              <a:ahLst/>
              <a:cxnLst>
                <a:cxn ang="0">
                  <a:pos x="751" y="331"/>
                </a:cxn>
                <a:cxn ang="0">
                  <a:pos x="290" y="0"/>
                </a:cxn>
                <a:cxn ang="0">
                  <a:pos x="0" y="844"/>
                </a:cxn>
                <a:cxn ang="0">
                  <a:pos x="751" y="331"/>
                </a:cxn>
              </a:cxnLst>
              <a:rect l="0" t="0" r="r" b="b"/>
              <a:pathLst>
                <a:path w="751" h="844">
                  <a:moveTo>
                    <a:pt x="751" y="331"/>
                  </a:moveTo>
                  <a:cubicBezTo>
                    <a:pt x="638" y="180"/>
                    <a:pt x="478" y="63"/>
                    <a:pt x="290" y="0"/>
                  </a:cubicBezTo>
                  <a:cubicBezTo>
                    <a:pt x="0" y="844"/>
                    <a:pt x="0" y="844"/>
                    <a:pt x="0" y="844"/>
                  </a:cubicBezTo>
                  <a:lnTo>
                    <a:pt x="751" y="331"/>
                  </a:lnTo>
                  <a:close/>
                </a:path>
              </a:pathLst>
            </a:custGeom>
            <a:solidFill>
              <a:schemeClr val="accent4"/>
            </a:solidFill>
            <a:ln w="9525">
              <a:noFill/>
              <a:round/>
            </a:ln>
            <a:effectLst/>
          </p:spPr>
          <p:txBody>
            <a:bodyPr vert="horz" wrap="square" lIns="121904" tIns="60952" rIns="121904" bIns="60952" numCol="1" anchor="t" anchorCtr="0" compatLnSpc="1"/>
            <a:lstStyle/>
            <a:p>
              <a:pPr defTabSz="1218565" fontAlgn="base">
                <a:spcBef>
                  <a:spcPct val="0"/>
                </a:spcBef>
                <a:spcAft>
                  <a:spcPct val="0"/>
                </a:spcAft>
              </a:pPr>
              <a:endParaRPr lang="en-US" sz="2135">
                <a:solidFill>
                  <a:srgbClr val="383838"/>
                </a:solidFill>
                <a:latin typeface="Calibri" panose="020F0502020204030204"/>
                <a:ea typeface="宋体" panose="02010600030101010101" pitchFamily="2" charset="-122"/>
              </a:endParaRPr>
            </a:p>
          </p:txBody>
        </p:sp>
        <p:sp>
          <p:nvSpPr>
            <p:cNvPr id="16" name="TextBox 15"/>
            <p:cNvSpPr txBox="1"/>
            <p:nvPr/>
          </p:nvSpPr>
          <p:spPr>
            <a:xfrm>
              <a:off x="6264509" y="2845079"/>
              <a:ext cx="1062153" cy="315466"/>
            </a:xfrm>
            <a:prstGeom prst="rect">
              <a:avLst/>
            </a:prstGeom>
            <a:noFill/>
          </p:spPr>
          <p:txBody>
            <a:bodyPr wrap="square" rtlCol="0">
              <a:spAutoFit/>
            </a:bodyPr>
            <a:lstStyle/>
            <a:p>
              <a:pPr algn="ctr" defTabSz="1218565" fontAlgn="base">
                <a:spcBef>
                  <a:spcPct val="0"/>
                </a:spcBef>
                <a:spcAft>
                  <a:spcPct val="0"/>
                </a:spcAft>
              </a:pPr>
              <a:r>
                <a:rPr lang="zh-CN" altLang="en-US" sz="2135" kern="0" dirty="0">
                  <a:solidFill>
                    <a:prstClr val="white"/>
                  </a:solidFill>
                  <a:latin typeface="方正兰亭中粗黑_GBK" pitchFamily="2" charset="-122"/>
                  <a:ea typeface="方正兰亭中粗黑_GBK" pitchFamily="2" charset="-122"/>
                </a:rPr>
                <a:t>添加文本</a:t>
              </a:r>
              <a:endParaRPr lang="zh-CN" altLang="en-US" sz="2135" b="1" dirty="0">
                <a:solidFill>
                  <a:prstClr val="black">
                    <a:lumMod val="65000"/>
                    <a:lumOff val="35000"/>
                  </a:prstClr>
                </a:solidFill>
                <a:latin typeface="微软雅黑" panose="020B0503020204020204" pitchFamily="34" charset="-122"/>
                <a:ea typeface="微软雅黑" panose="020B0503020204020204" pitchFamily="34" charset="-122"/>
              </a:endParaRPr>
            </a:p>
          </p:txBody>
        </p:sp>
      </p:grpSp>
      <p:grpSp>
        <p:nvGrpSpPr>
          <p:cNvPr id="19" name="组合 23"/>
          <p:cNvGrpSpPr/>
          <p:nvPr/>
        </p:nvGrpSpPr>
        <p:grpSpPr>
          <a:xfrm>
            <a:off x="7871913" y="4219746"/>
            <a:ext cx="2668424" cy="1650411"/>
            <a:chOff x="5904114" y="3164891"/>
            <a:chExt cx="2001589" cy="1237976"/>
          </a:xfrm>
        </p:grpSpPr>
        <p:sp>
          <p:nvSpPr>
            <p:cNvPr id="9" name="Freeform 13"/>
            <p:cNvSpPr/>
            <p:nvPr/>
          </p:nvSpPr>
          <p:spPr bwMode="auto">
            <a:xfrm>
              <a:off x="5904114" y="3164891"/>
              <a:ext cx="2001589" cy="1237976"/>
            </a:xfrm>
            <a:custGeom>
              <a:avLst/>
              <a:gdLst/>
              <a:ahLst/>
              <a:cxnLst>
                <a:cxn ang="0">
                  <a:pos x="0" y="495"/>
                </a:cxn>
                <a:cxn ang="0">
                  <a:pos x="879" y="495"/>
                </a:cxn>
                <a:cxn ang="0">
                  <a:pos x="879" y="490"/>
                </a:cxn>
                <a:cxn ang="0">
                  <a:pos x="725" y="0"/>
                </a:cxn>
                <a:cxn ang="0">
                  <a:pos x="0" y="495"/>
                </a:cxn>
              </a:cxnLst>
              <a:rect l="0" t="0" r="r" b="b"/>
              <a:pathLst>
                <a:path w="879" h="495">
                  <a:moveTo>
                    <a:pt x="0" y="495"/>
                  </a:moveTo>
                  <a:cubicBezTo>
                    <a:pt x="879" y="495"/>
                    <a:pt x="879" y="495"/>
                    <a:pt x="879" y="495"/>
                  </a:cubicBezTo>
                  <a:cubicBezTo>
                    <a:pt x="879" y="493"/>
                    <a:pt x="879" y="492"/>
                    <a:pt x="879" y="490"/>
                  </a:cubicBezTo>
                  <a:cubicBezTo>
                    <a:pt x="879" y="309"/>
                    <a:pt x="822" y="141"/>
                    <a:pt x="725" y="0"/>
                  </a:cubicBezTo>
                  <a:lnTo>
                    <a:pt x="0" y="495"/>
                  </a:lnTo>
                  <a:close/>
                </a:path>
              </a:pathLst>
            </a:custGeom>
            <a:solidFill>
              <a:schemeClr val="accent1"/>
            </a:solidFill>
            <a:ln w="9525">
              <a:noFill/>
              <a:round/>
            </a:ln>
            <a:effectLst/>
          </p:spPr>
          <p:txBody>
            <a:bodyPr vert="horz" wrap="square" lIns="121904" tIns="60952" rIns="121904" bIns="60952" numCol="1" anchor="t" anchorCtr="0" compatLnSpc="1"/>
            <a:lstStyle/>
            <a:p>
              <a:pPr defTabSz="1218565" fontAlgn="base">
                <a:spcBef>
                  <a:spcPct val="0"/>
                </a:spcBef>
                <a:spcAft>
                  <a:spcPct val="0"/>
                </a:spcAft>
              </a:pPr>
              <a:endParaRPr lang="en-US" sz="2135">
                <a:solidFill>
                  <a:srgbClr val="383838"/>
                </a:solidFill>
                <a:latin typeface="Calibri" panose="020F0502020204030204"/>
                <a:ea typeface="宋体" panose="02010600030101010101" pitchFamily="2" charset="-122"/>
              </a:endParaRPr>
            </a:p>
          </p:txBody>
        </p:sp>
        <p:sp>
          <p:nvSpPr>
            <p:cNvPr id="17" name="TextBox 16"/>
            <p:cNvSpPr txBox="1"/>
            <p:nvPr/>
          </p:nvSpPr>
          <p:spPr>
            <a:xfrm>
              <a:off x="6815049" y="3787974"/>
              <a:ext cx="1062153" cy="315466"/>
            </a:xfrm>
            <a:prstGeom prst="rect">
              <a:avLst/>
            </a:prstGeom>
            <a:noFill/>
          </p:spPr>
          <p:txBody>
            <a:bodyPr wrap="square" rtlCol="0">
              <a:spAutoFit/>
            </a:bodyPr>
            <a:lstStyle/>
            <a:p>
              <a:pPr algn="ctr" defTabSz="1218565" fontAlgn="base">
                <a:spcBef>
                  <a:spcPct val="0"/>
                </a:spcBef>
                <a:spcAft>
                  <a:spcPct val="0"/>
                </a:spcAft>
              </a:pPr>
              <a:r>
                <a:rPr lang="zh-CN" altLang="en-US" sz="2135" kern="0" dirty="0">
                  <a:solidFill>
                    <a:prstClr val="white"/>
                  </a:solidFill>
                  <a:latin typeface="方正兰亭中粗黑_GBK" pitchFamily="2" charset="-122"/>
                  <a:ea typeface="方正兰亭中粗黑_GBK" pitchFamily="2" charset="-122"/>
                </a:rPr>
                <a:t>添加文本</a:t>
              </a:r>
              <a:endParaRPr lang="zh-CN" altLang="en-US" sz="2135" b="1" dirty="0">
                <a:solidFill>
                  <a:prstClr val="black">
                    <a:lumMod val="65000"/>
                    <a:lumOff val="35000"/>
                  </a:prstClr>
                </a:solidFill>
                <a:latin typeface="微软雅黑" panose="020B0503020204020204" pitchFamily="34" charset="-122"/>
                <a:ea typeface="微软雅黑" panose="020B0503020204020204" pitchFamily="34" charset="-122"/>
              </a:endParaRPr>
            </a:p>
          </p:txBody>
        </p:sp>
      </p:grpSp>
      <p:grpSp>
        <p:nvGrpSpPr>
          <p:cNvPr id="20" name="组合 24"/>
          <p:cNvGrpSpPr/>
          <p:nvPr/>
        </p:nvGrpSpPr>
        <p:grpSpPr>
          <a:xfrm>
            <a:off x="6240913" y="4581489"/>
            <a:ext cx="2819468" cy="1595552"/>
            <a:chOff x="4680699" y="3436232"/>
            <a:chExt cx="2114887" cy="1196825"/>
          </a:xfrm>
        </p:grpSpPr>
        <p:sp>
          <p:nvSpPr>
            <p:cNvPr id="10" name="Freeform 14"/>
            <p:cNvSpPr/>
            <p:nvPr/>
          </p:nvSpPr>
          <p:spPr bwMode="auto">
            <a:xfrm>
              <a:off x="4680699" y="3436232"/>
              <a:ext cx="2114887" cy="1196825"/>
            </a:xfrm>
            <a:custGeom>
              <a:avLst/>
              <a:gdLst/>
              <a:ahLst/>
              <a:cxnLst>
                <a:cxn ang="0">
                  <a:pos x="1259" y="645"/>
                </a:cxn>
                <a:cxn ang="0">
                  <a:pos x="629" y="0"/>
                </a:cxn>
                <a:cxn ang="0">
                  <a:pos x="0" y="645"/>
                </a:cxn>
                <a:cxn ang="0">
                  <a:pos x="0" y="649"/>
                </a:cxn>
                <a:cxn ang="0">
                  <a:pos x="1259" y="649"/>
                </a:cxn>
                <a:cxn ang="0">
                  <a:pos x="1259" y="645"/>
                </a:cxn>
              </a:cxnLst>
              <a:rect l="0" t="0" r="r" b="b"/>
              <a:pathLst>
                <a:path w="1259" h="649">
                  <a:moveTo>
                    <a:pt x="1259" y="645"/>
                  </a:moveTo>
                  <a:cubicBezTo>
                    <a:pt x="1259" y="289"/>
                    <a:pt x="977" y="0"/>
                    <a:pt x="629" y="0"/>
                  </a:cubicBezTo>
                  <a:cubicBezTo>
                    <a:pt x="282" y="0"/>
                    <a:pt x="0" y="289"/>
                    <a:pt x="0" y="645"/>
                  </a:cubicBezTo>
                  <a:cubicBezTo>
                    <a:pt x="0" y="646"/>
                    <a:pt x="0" y="647"/>
                    <a:pt x="0" y="649"/>
                  </a:cubicBezTo>
                  <a:cubicBezTo>
                    <a:pt x="1259" y="649"/>
                    <a:pt x="1259" y="649"/>
                    <a:pt x="1259" y="649"/>
                  </a:cubicBezTo>
                  <a:cubicBezTo>
                    <a:pt x="1259" y="647"/>
                    <a:pt x="1259" y="646"/>
                    <a:pt x="1259" y="645"/>
                  </a:cubicBezTo>
                  <a:close/>
                </a:path>
              </a:pathLst>
            </a:custGeom>
            <a:solidFill>
              <a:schemeClr val="bg1">
                <a:lumMod val="85000"/>
              </a:schemeClr>
            </a:solidFill>
            <a:ln w="9525">
              <a:noFill/>
              <a:round/>
            </a:ln>
            <a:effectLst>
              <a:outerShdw blurRad="50800" dist="38100" dir="16200000" rotWithShape="0">
                <a:prstClr val="black">
                  <a:alpha val="40000"/>
                </a:prstClr>
              </a:outerShdw>
            </a:effectLst>
          </p:spPr>
          <p:txBody>
            <a:bodyPr vert="horz" wrap="square" lIns="121904" tIns="60952" rIns="121904" bIns="60952" numCol="1" anchor="t" anchorCtr="0" compatLnSpc="1"/>
            <a:lstStyle/>
            <a:p>
              <a:pPr defTabSz="1218565" fontAlgn="base">
                <a:spcBef>
                  <a:spcPct val="0"/>
                </a:spcBef>
                <a:spcAft>
                  <a:spcPct val="0"/>
                </a:spcAft>
              </a:pPr>
              <a:endParaRPr lang="en-US" sz="2135">
                <a:solidFill>
                  <a:srgbClr val="383838"/>
                </a:solidFill>
                <a:latin typeface="Calibri" panose="020F0502020204030204"/>
                <a:ea typeface="宋体" panose="02010600030101010101" pitchFamily="2" charset="-122"/>
              </a:endParaRPr>
            </a:p>
          </p:txBody>
        </p:sp>
        <p:sp>
          <p:nvSpPr>
            <p:cNvPr id="12" name="TextBox 11"/>
            <p:cNvSpPr txBox="1"/>
            <p:nvPr/>
          </p:nvSpPr>
          <p:spPr>
            <a:xfrm>
              <a:off x="5014688" y="3947485"/>
              <a:ext cx="1457630" cy="438544"/>
            </a:xfrm>
            <a:prstGeom prst="rect">
              <a:avLst/>
            </a:prstGeom>
            <a:noFill/>
          </p:spPr>
          <p:txBody>
            <a:bodyPr wrap="square" rtlCol="0">
              <a:spAutoFit/>
            </a:bodyPr>
            <a:lstStyle/>
            <a:p>
              <a:pPr algn="ctr" defTabSz="1218565" fontAlgn="base">
                <a:spcBef>
                  <a:spcPct val="0"/>
                </a:spcBef>
                <a:spcAft>
                  <a:spcPct val="0"/>
                </a:spcAft>
              </a:pPr>
              <a:r>
                <a:rPr lang="zh-CN" altLang="en-US" sz="3200" dirty="0">
                  <a:solidFill>
                    <a:prstClr val="black">
                      <a:lumMod val="50000"/>
                      <a:lumOff val="50000"/>
                    </a:prstClr>
                  </a:solidFill>
                  <a:latin typeface="方正兰亭中黑_GBK" pitchFamily="2" charset="-122"/>
                  <a:ea typeface="方正兰亭中黑_GBK" pitchFamily="2" charset="-122"/>
                </a:rPr>
                <a:t>添加标题</a:t>
              </a:r>
            </a:p>
          </p:txBody>
        </p:sp>
      </p:grpSp>
      <p:grpSp>
        <p:nvGrpSpPr>
          <p:cNvPr id="22" name="组合 29"/>
          <p:cNvGrpSpPr/>
          <p:nvPr/>
        </p:nvGrpSpPr>
        <p:grpSpPr>
          <a:xfrm>
            <a:off x="1200117" y="1701041"/>
            <a:ext cx="3935907" cy="2497203"/>
            <a:chOff x="4969857" y="119757"/>
            <a:chExt cx="3959453" cy="1873156"/>
          </a:xfrm>
        </p:grpSpPr>
        <p:sp>
          <p:nvSpPr>
            <p:cNvPr id="31" name="文本框 30"/>
            <p:cNvSpPr txBox="1"/>
            <p:nvPr/>
          </p:nvSpPr>
          <p:spPr>
            <a:xfrm>
              <a:off x="4969857" y="119757"/>
              <a:ext cx="3109624" cy="284636"/>
            </a:xfrm>
            <a:prstGeom prst="rect">
              <a:avLst/>
            </a:prstGeom>
            <a:noFill/>
          </p:spPr>
          <p:txBody>
            <a:bodyPr wrap="square" rtlCol="0">
              <a:spAutoFit/>
            </a:bodyPr>
            <a:lstStyle/>
            <a:p>
              <a:pPr defTabSz="1218565" fontAlgn="base">
                <a:spcBef>
                  <a:spcPct val="0"/>
                </a:spcBef>
                <a:spcAft>
                  <a:spcPct val="0"/>
                </a:spcAft>
              </a:pPr>
              <a:r>
                <a:rPr lang="zh-CN" altLang="en-US" sz="1865" dirty="0">
                  <a:solidFill>
                    <a:prstClr val="white">
                      <a:lumMod val="50000"/>
                    </a:prstClr>
                  </a:solidFill>
                  <a:latin typeface="微软雅黑" panose="020B0503020204020204" pitchFamily="34" charset="-122"/>
                  <a:ea typeface="微软雅黑" panose="020B0503020204020204" pitchFamily="34" charset="-122"/>
                </a:rPr>
                <a:t>点击此处添加小标题</a:t>
              </a:r>
            </a:p>
          </p:txBody>
        </p:sp>
        <p:sp>
          <p:nvSpPr>
            <p:cNvPr id="32" name="文本框 31"/>
            <p:cNvSpPr txBox="1"/>
            <p:nvPr/>
          </p:nvSpPr>
          <p:spPr>
            <a:xfrm>
              <a:off x="4969857" y="982596"/>
              <a:ext cx="3959453" cy="1010317"/>
            </a:xfrm>
            <a:prstGeom prst="rect">
              <a:avLst/>
            </a:prstGeom>
            <a:noFill/>
          </p:spPr>
          <p:txBody>
            <a:bodyPr wrap="square" rtlCol="0">
              <a:spAutoFit/>
            </a:bodyPr>
            <a:lstStyle/>
            <a:p>
              <a:pPr defTabSz="1218565" fontAlgn="base">
                <a:lnSpc>
                  <a:spcPct val="150000"/>
                </a:lnSpc>
                <a:spcBef>
                  <a:spcPct val="0"/>
                </a:spcBef>
                <a:spcAft>
                  <a:spcPct val="0"/>
                </a:spcAft>
              </a:pPr>
              <a:r>
                <a:rPr lang="zh-CN" altLang="en-US" sz="1400" dirty="0">
                  <a:solidFill>
                    <a:prstClr val="white">
                      <a:lumMod val="50000"/>
                    </a:prstClr>
                  </a:solidFill>
                  <a:latin typeface="微软雅黑" panose="020B0503020204020204" pitchFamily="34" charset="-122"/>
                  <a:ea typeface="微软雅黑" panose="020B0503020204020204" pitchFamily="34" charset="-122"/>
                </a:rPr>
                <a:t>点击此处添加文字描述，文字颜色、大小、字体，图形颜色、大小、样式可根据需求进行更改。点击此处添加文字描述，文字颜色、大小、字体，图形颜色、大小、样式可根据需求进行更改。</a:t>
              </a:r>
            </a:p>
          </p:txBody>
        </p:sp>
        <p:cxnSp>
          <p:nvCxnSpPr>
            <p:cNvPr id="33" name="PA_直接连接符 30"/>
            <p:cNvCxnSpPr/>
            <p:nvPr>
              <p:custDataLst>
                <p:tags r:id="rId1"/>
              </p:custDataLst>
            </p:nvPr>
          </p:nvCxnSpPr>
          <p:spPr>
            <a:xfrm>
              <a:off x="5066621" y="687014"/>
              <a:ext cx="892323" cy="0"/>
            </a:xfrm>
            <a:prstGeom prst="line">
              <a:avLst/>
            </a:prstGeom>
            <a:ln w="12700"/>
          </p:spPr>
          <p:style>
            <a:lnRef idx="1">
              <a:schemeClr val="accent6"/>
            </a:lnRef>
            <a:fillRef idx="0">
              <a:schemeClr val="accent6"/>
            </a:fillRef>
            <a:effectRef idx="0">
              <a:schemeClr val="accent6"/>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advClick="0" advTm="0">
        <p14:honeycomb/>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childTnLst>
                          </p:cTn>
                        </p:par>
                        <p:par>
                          <p:cTn id="19" fill="hold">
                            <p:stCondLst>
                              <p:cond delay="500"/>
                            </p:stCondLst>
                            <p:childTnLst>
                              <p:par>
                                <p:cTn id="20" presetID="10"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par>
                          <p:cTn id="23" fill="hold">
                            <p:stCondLst>
                              <p:cond delay="1000"/>
                            </p:stCondLst>
                            <p:childTnLst>
                              <p:par>
                                <p:cTn id="24" presetID="10" presetClass="entr" presetSubtype="0" fill="hold" nodeType="after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500"/>
                                        <p:tgtEl>
                                          <p:spTgt spid="3"/>
                                        </p:tgtEl>
                                      </p:cBhvr>
                                    </p:animEffect>
                                  </p:childTnLst>
                                </p:cTn>
                              </p:par>
                            </p:childTnLst>
                          </p:cTn>
                        </p:par>
                        <p:par>
                          <p:cTn id="27" fill="hold">
                            <p:stCondLst>
                              <p:cond delay="1500"/>
                            </p:stCondLst>
                            <p:childTnLst>
                              <p:par>
                                <p:cTn id="28" presetID="10"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500"/>
                                        <p:tgtEl>
                                          <p:spTgt spid="18"/>
                                        </p:tgtEl>
                                      </p:cBhvr>
                                    </p:animEffect>
                                  </p:childTnLst>
                                </p:cTn>
                              </p:par>
                            </p:childTnLst>
                          </p:cTn>
                        </p:par>
                        <p:par>
                          <p:cTn id="35" fill="hold">
                            <p:stCondLst>
                              <p:cond delay="2500"/>
                            </p:stCondLst>
                            <p:childTnLst>
                              <p:par>
                                <p:cTn id="36" presetID="10" presetClass="entr" presetSubtype="0" fill="hold"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39567" y="2004677"/>
            <a:ext cx="3352164" cy="2844415"/>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rtlCol="0" anchor="ctr"/>
          <a:lstStyle/>
          <a:p>
            <a:pPr algn="ctr" defTabSz="1218565" fontAlgn="base">
              <a:spcBef>
                <a:spcPct val="0"/>
              </a:spcBef>
              <a:spcAft>
                <a:spcPct val="0"/>
              </a:spcAft>
            </a:pPr>
            <a:endParaRPr lang="zh-CN" altLang="en-US" sz="2400">
              <a:solidFill>
                <a:prstClr val="white"/>
              </a:solidFill>
              <a:latin typeface="Calibri" panose="020F0502020204030204"/>
              <a:ea typeface="宋体" panose="02010600030101010101" pitchFamily="2" charset="-122"/>
            </a:endParaRPr>
          </a:p>
        </p:txBody>
      </p:sp>
      <p:sp>
        <p:nvSpPr>
          <p:cNvPr id="23" name="矩形 22"/>
          <p:cNvSpPr/>
          <p:nvPr/>
        </p:nvSpPr>
        <p:spPr>
          <a:xfrm>
            <a:off x="4419919" y="2004677"/>
            <a:ext cx="3352164" cy="2844415"/>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rtlCol="0" anchor="ctr"/>
          <a:lstStyle/>
          <a:p>
            <a:pPr algn="ctr" defTabSz="1218565" fontAlgn="base">
              <a:spcBef>
                <a:spcPct val="0"/>
              </a:spcBef>
              <a:spcAft>
                <a:spcPct val="0"/>
              </a:spcAft>
            </a:pPr>
            <a:endParaRPr lang="zh-CN" altLang="en-US" sz="2400">
              <a:solidFill>
                <a:prstClr val="white"/>
              </a:solidFill>
              <a:latin typeface="Calibri" panose="020F0502020204030204"/>
              <a:ea typeface="宋体" panose="02010600030101010101" pitchFamily="2" charset="-122"/>
            </a:endParaRPr>
          </a:p>
        </p:txBody>
      </p:sp>
      <p:sp>
        <p:nvSpPr>
          <p:cNvPr id="24" name="矩形 23"/>
          <p:cNvSpPr/>
          <p:nvPr/>
        </p:nvSpPr>
        <p:spPr>
          <a:xfrm>
            <a:off x="8000272" y="2004677"/>
            <a:ext cx="3352164" cy="2844415"/>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rtlCol="0" anchor="ctr"/>
          <a:lstStyle/>
          <a:p>
            <a:pPr algn="ctr" defTabSz="1218565" fontAlgn="base">
              <a:spcBef>
                <a:spcPct val="0"/>
              </a:spcBef>
              <a:spcAft>
                <a:spcPct val="0"/>
              </a:spcAft>
            </a:pPr>
            <a:endParaRPr lang="zh-CN" altLang="en-US" sz="2400">
              <a:solidFill>
                <a:prstClr val="white"/>
              </a:solidFill>
              <a:latin typeface="Calibri" panose="020F0502020204030204"/>
              <a:ea typeface="宋体" panose="02010600030101010101" pitchFamily="2" charset="-122"/>
            </a:endParaRPr>
          </a:p>
        </p:txBody>
      </p:sp>
      <p:sp>
        <p:nvSpPr>
          <p:cNvPr id="25" name="TextBox 15"/>
          <p:cNvSpPr txBox="1"/>
          <p:nvPr/>
        </p:nvSpPr>
        <p:spPr>
          <a:xfrm>
            <a:off x="1385712" y="5519859"/>
            <a:ext cx="2569071" cy="811715"/>
          </a:xfrm>
          <a:prstGeom prst="rect">
            <a:avLst/>
          </a:prstGeom>
          <a:noFill/>
        </p:spPr>
        <p:txBody>
          <a:bodyPr wrap="square" lIns="94060" tIns="47031" rIns="94060" bIns="47031" rtlCol="0">
            <a:spAutoFit/>
          </a:bodyPr>
          <a:lstStyle/>
          <a:p>
            <a:pPr defTabSz="1218565" fontAlgn="base">
              <a:lnSpc>
                <a:spcPct val="150000"/>
              </a:lnSpc>
              <a:spcBef>
                <a:spcPct val="0"/>
              </a:spcBef>
              <a:spcAft>
                <a:spcPct val="0"/>
              </a:spcAft>
            </a:pPr>
            <a:r>
              <a:rPr lang="zh-CN" altLang="en-US" sz="800" dirty="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a:t>
            </a:r>
          </a:p>
        </p:txBody>
      </p:sp>
      <p:sp>
        <p:nvSpPr>
          <p:cNvPr id="26" name="TextBox 16"/>
          <p:cNvSpPr txBox="1"/>
          <p:nvPr/>
        </p:nvSpPr>
        <p:spPr>
          <a:xfrm>
            <a:off x="1385714" y="5215782"/>
            <a:ext cx="1733649" cy="300101"/>
          </a:xfrm>
          <a:prstGeom prst="rect">
            <a:avLst/>
          </a:prstGeom>
          <a:noFill/>
        </p:spPr>
        <p:txBody>
          <a:bodyPr wrap="none" lIns="94060" tIns="47031" rIns="94060" bIns="47031" rtlCol="0">
            <a:spAutoFit/>
          </a:bodyPr>
          <a:lstStyle/>
          <a:p>
            <a:pPr defTabSz="1218565" fontAlgn="base">
              <a:spcBef>
                <a:spcPct val="0"/>
              </a:spcBef>
              <a:spcAft>
                <a:spcPct val="0"/>
              </a:spcAft>
            </a:pPr>
            <a:r>
              <a:rPr lang="zh-CN" altLang="en-US" sz="1335" dirty="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sp>
        <p:nvSpPr>
          <p:cNvPr id="27" name="TextBox 15"/>
          <p:cNvSpPr txBox="1"/>
          <p:nvPr/>
        </p:nvSpPr>
        <p:spPr>
          <a:xfrm>
            <a:off x="4952520" y="5519859"/>
            <a:ext cx="2569071" cy="811715"/>
          </a:xfrm>
          <a:prstGeom prst="rect">
            <a:avLst/>
          </a:prstGeom>
          <a:noFill/>
        </p:spPr>
        <p:txBody>
          <a:bodyPr wrap="square" lIns="94060" tIns="47031" rIns="94060" bIns="47031" rtlCol="0">
            <a:spAutoFit/>
          </a:bodyPr>
          <a:lstStyle/>
          <a:p>
            <a:pPr defTabSz="1218565" fontAlgn="base">
              <a:lnSpc>
                <a:spcPct val="150000"/>
              </a:lnSpc>
              <a:spcBef>
                <a:spcPct val="0"/>
              </a:spcBef>
              <a:spcAft>
                <a:spcPct val="0"/>
              </a:spcAft>
            </a:pPr>
            <a:r>
              <a:rPr lang="zh-CN" altLang="en-US" sz="800" dirty="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a:t>
            </a:r>
          </a:p>
        </p:txBody>
      </p:sp>
      <p:sp>
        <p:nvSpPr>
          <p:cNvPr id="28" name="TextBox 16"/>
          <p:cNvSpPr txBox="1"/>
          <p:nvPr/>
        </p:nvSpPr>
        <p:spPr>
          <a:xfrm>
            <a:off x="4952520" y="5215782"/>
            <a:ext cx="1733649" cy="300101"/>
          </a:xfrm>
          <a:prstGeom prst="rect">
            <a:avLst/>
          </a:prstGeom>
          <a:noFill/>
        </p:spPr>
        <p:txBody>
          <a:bodyPr wrap="none" lIns="94060" tIns="47031" rIns="94060" bIns="47031" rtlCol="0">
            <a:spAutoFit/>
          </a:bodyPr>
          <a:lstStyle/>
          <a:p>
            <a:pPr defTabSz="1218565" fontAlgn="base">
              <a:spcBef>
                <a:spcPct val="0"/>
              </a:spcBef>
              <a:spcAft>
                <a:spcPct val="0"/>
              </a:spcAft>
            </a:pPr>
            <a:r>
              <a:rPr lang="zh-CN" altLang="en-US" sz="1335" dirty="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sp>
        <p:nvSpPr>
          <p:cNvPr id="29" name="TextBox 15"/>
          <p:cNvSpPr txBox="1"/>
          <p:nvPr/>
        </p:nvSpPr>
        <p:spPr>
          <a:xfrm>
            <a:off x="8600596" y="5519859"/>
            <a:ext cx="2569071" cy="811715"/>
          </a:xfrm>
          <a:prstGeom prst="rect">
            <a:avLst/>
          </a:prstGeom>
          <a:noFill/>
        </p:spPr>
        <p:txBody>
          <a:bodyPr wrap="square" lIns="94060" tIns="47031" rIns="94060" bIns="47031" rtlCol="0">
            <a:spAutoFit/>
          </a:bodyPr>
          <a:lstStyle/>
          <a:p>
            <a:pPr defTabSz="1218565" fontAlgn="base">
              <a:lnSpc>
                <a:spcPct val="150000"/>
              </a:lnSpc>
              <a:spcBef>
                <a:spcPct val="0"/>
              </a:spcBef>
              <a:spcAft>
                <a:spcPct val="0"/>
              </a:spcAft>
            </a:pPr>
            <a:r>
              <a:rPr lang="zh-CN" altLang="en-US" sz="800" dirty="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a:t>
            </a:r>
          </a:p>
        </p:txBody>
      </p:sp>
      <p:sp>
        <p:nvSpPr>
          <p:cNvPr id="30" name="TextBox 16"/>
          <p:cNvSpPr txBox="1"/>
          <p:nvPr/>
        </p:nvSpPr>
        <p:spPr>
          <a:xfrm>
            <a:off x="8600597" y="5215782"/>
            <a:ext cx="1733649" cy="300101"/>
          </a:xfrm>
          <a:prstGeom prst="rect">
            <a:avLst/>
          </a:prstGeom>
          <a:noFill/>
        </p:spPr>
        <p:txBody>
          <a:bodyPr wrap="none" lIns="94060" tIns="47031" rIns="94060" bIns="47031" rtlCol="0">
            <a:spAutoFit/>
          </a:bodyPr>
          <a:lstStyle/>
          <a:p>
            <a:pPr defTabSz="1218565" fontAlgn="base">
              <a:spcBef>
                <a:spcPct val="0"/>
              </a:spcBef>
              <a:spcAft>
                <a:spcPct val="0"/>
              </a:spcAft>
            </a:pPr>
            <a:r>
              <a:rPr lang="zh-CN" altLang="en-US" sz="1335" dirty="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spTree>
  </p:cSld>
  <p:clrMapOvr>
    <a:masterClrMapping/>
  </p:clrMapOvr>
  <mc:AlternateContent xmlns:mc="http://schemas.openxmlformats.org/markup-compatibility/2006" xmlns:p14="http://schemas.microsoft.com/office/powerpoint/2010/main">
    <mc:Choice Requires="p14">
      <p:transition spd="slow" advClick="0" advTm="0">
        <p14:honeycomb/>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ppt_x</p:attrName>
                                        </p:attrNameLst>
                                      </p:cBhvr>
                                      <p:tavLst>
                                        <p:tav tm="0">
                                          <p:val>
                                            <p:strVal val="#ppt_x-#ppt_w*1.125000"/>
                                          </p:val>
                                        </p:tav>
                                        <p:tav tm="100000">
                                          <p:val>
                                            <p:strVal val="#ppt_x"/>
                                          </p:val>
                                        </p:tav>
                                      </p:tavLst>
                                    </p:anim>
                                    <p:animEffect transition="in" filter="wipe(right)">
                                      <p:cBhvr>
                                        <p:cTn id="8" dur="500"/>
                                        <p:tgtEl>
                                          <p:spTgt spid="2"/>
                                        </p:tgtEl>
                                      </p:cBhvr>
                                    </p:animEffect>
                                  </p:childTnLst>
                                </p:cTn>
                              </p:par>
                            </p:childTnLst>
                          </p:cTn>
                        </p:par>
                        <p:par>
                          <p:cTn id="9" fill="hold">
                            <p:stCondLst>
                              <p:cond delay="500"/>
                            </p:stCondLst>
                            <p:childTnLst>
                              <p:par>
                                <p:cTn id="10" presetID="12" presetClass="entr" presetSubtype="8" fill="hold" grpId="0" nodeType="after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additive="base">
                                        <p:cTn id="12" dur="500"/>
                                        <p:tgtEl>
                                          <p:spTgt spid="23"/>
                                        </p:tgtEl>
                                        <p:attrNameLst>
                                          <p:attrName>ppt_x</p:attrName>
                                        </p:attrNameLst>
                                      </p:cBhvr>
                                      <p:tavLst>
                                        <p:tav tm="0">
                                          <p:val>
                                            <p:strVal val="#ppt_x-#ppt_w*1.125000"/>
                                          </p:val>
                                        </p:tav>
                                        <p:tav tm="100000">
                                          <p:val>
                                            <p:strVal val="#ppt_x"/>
                                          </p:val>
                                        </p:tav>
                                      </p:tavLst>
                                    </p:anim>
                                    <p:animEffect transition="in" filter="wipe(right)">
                                      <p:cBhvr>
                                        <p:cTn id="13" dur="500"/>
                                        <p:tgtEl>
                                          <p:spTgt spid="23"/>
                                        </p:tgtEl>
                                      </p:cBhvr>
                                    </p:animEffect>
                                  </p:childTnLst>
                                </p:cTn>
                              </p:par>
                            </p:childTnLst>
                          </p:cTn>
                        </p:par>
                        <p:par>
                          <p:cTn id="14" fill="hold">
                            <p:stCondLst>
                              <p:cond delay="1000"/>
                            </p:stCondLst>
                            <p:childTnLst>
                              <p:par>
                                <p:cTn id="15" presetID="12" presetClass="entr" presetSubtype="8" fill="hold" grpId="0" nodeType="after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additive="base">
                                        <p:cTn id="17" dur="500"/>
                                        <p:tgtEl>
                                          <p:spTgt spid="24"/>
                                        </p:tgtEl>
                                        <p:attrNameLst>
                                          <p:attrName>ppt_x</p:attrName>
                                        </p:attrNameLst>
                                      </p:cBhvr>
                                      <p:tavLst>
                                        <p:tav tm="0">
                                          <p:val>
                                            <p:strVal val="#ppt_x-#ppt_w*1.125000"/>
                                          </p:val>
                                        </p:tav>
                                        <p:tav tm="100000">
                                          <p:val>
                                            <p:strVal val="#ppt_x"/>
                                          </p:val>
                                        </p:tav>
                                      </p:tavLst>
                                    </p:anim>
                                    <p:animEffect transition="in" filter="wipe(right)">
                                      <p:cBhvr>
                                        <p:cTn id="18" dur="500"/>
                                        <p:tgtEl>
                                          <p:spTgt spid="24"/>
                                        </p:tgtEl>
                                      </p:cBhvr>
                                    </p:animEffect>
                                  </p:childTnLst>
                                </p:cTn>
                              </p:par>
                            </p:childTnLst>
                          </p:cTn>
                        </p:par>
                        <p:par>
                          <p:cTn id="19" fill="hold">
                            <p:stCondLst>
                              <p:cond delay="1500"/>
                            </p:stCondLst>
                            <p:childTnLst>
                              <p:par>
                                <p:cTn id="20" presetID="17" presetClass="entr" presetSubtype="1" fill="hold" grpId="0" nodeType="afterEffect">
                                  <p:stCondLst>
                                    <p:cond delay="0"/>
                                  </p:stCondLst>
                                  <p:iterate type="lt">
                                    <p:tmPct val="40000"/>
                                  </p:iterate>
                                  <p:childTnLst>
                                    <p:set>
                                      <p:cBhvr>
                                        <p:cTn id="21" dur="1" fill="hold">
                                          <p:stCondLst>
                                            <p:cond delay="0"/>
                                          </p:stCondLst>
                                        </p:cTn>
                                        <p:tgtEl>
                                          <p:spTgt spid="26"/>
                                        </p:tgtEl>
                                        <p:attrNameLst>
                                          <p:attrName>style.visibility</p:attrName>
                                        </p:attrNameLst>
                                      </p:cBhvr>
                                      <p:to>
                                        <p:strVal val="visible"/>
                                      </p:to>
                                    </p:set>
                                    <p:anim calcmode="lin" valueType="num">
                                      <p:cBhvr>
                                        <p:cTn id="22" dur="250" fill="hold"/>
                                        <p:tgtEl>
                                          <p:spTgt spid="26"/>
                                        </p:tgtEl>
                                        <p:attrNameLst>
                                          <p:attrName>ppt_x</p:attrName>
                                        </p:attrNameLst>
                                      </p:cBhvr>
                                      <p:tavLst>
                                        <p:tav tm="0">
                                          <p:val>
                                            <p:strVal val="#ppt_x"/>
                                          </p:val>
                                        </p:tav>
                                        <p:tav tm="100000">
                                          <p:val>
                                            <p:strVal val="#ppt_x"/>
                                          </p:val>
                                        </p:tav>
                                      </p:tavLst>
                                    </p:anim>
                                    <p:anim calcmode="lin" valueType="num">
                                      <p:cBhvr>
                                        <p:cTn id="23" dur="250" fill="hold"/>
                                        <p:tgtEl>
                                          <p:spTgt spid="26"/>
                                        </p:tgtEl>
                                        <p:attrNameLst>
                                          <p:attrName>ppt_y</p:attrName>
                                        </p:attrNameLst>
                                      </p:cBhvr>
                                      <p:tavLst>
                                        <p:tav tm="0">
                                          <p:val>
                                            <p:strVal val="#ppt_y-#ppt_h/2"/>
                                          </p:val>
                                        </p:tav>
                                        <p:tav tm="100000">
                                          <p:val>
                                            <p:strVal val="#ppt_y"/>
                                          </p:val>
                                        </p:tav>
                                      </p:tavLst>
                                    </p:anim>
                                    <p:anim calcmode="lin" valueType="num">
                                      <p:cBhvr>
                                        <p:cTn id="24" dur="250" fill="hold"/>
                                        <p:tgtEl>
                                          <p:spTgt spid="26"/>
                                        </p:tgtEl>
                                        <p:attrNameLst>
                                          <p:attrName>ppt_w</p:attrName>
                                        </p:attrNameLst>
                                      </p:cBhvr>
                                      <p:tavLst>
                                        <p:tav tm="0">
                                          <p:val>
                                            <p:strVal val="#ppt_w"/>
                                          </p:val>
                                        </p:tav>
                                        <p:tav tm="100000">
                                          <p:val>
                                            <p:strVal val="#ppt_w"/>
                                          </p:val>
                                        </p:tav>
                                      </p:tavLst>
                                    </p:anim>
                                    <p:anim calcmode="lin" valueType="num">
                                      <p:cBhvr>
                                        <p:cTn id="25" dur="250" fill="hold"/>
                                        <p:tgtEl>
                                          <p:spTgt spid="26"/>
                                        </p:tgtEl>
                                        <p:attrNameLst>
                                          <p:attrName>ppt_h</p:attrName>
                                        </p:attrNameLst>
                                      </p:cBhvr>
                                      <p:tavLst>
                                        <p:tav tm="0">
                                          <p:val>
                                            <p:fltVal val="0"/>
                                          </p:val>
                                        </p:tav>
                                        <p:tav tm="100000">
                                          <p:val>
                                            <p:strVal val="#ppt_h"/>
                                          </p:val>
                                        </p:tav>
                                      </p:tavLst>
                                    </p:anim>
                                  </p:childTnLst>
                                </p:cTn>
                              </p:par>
                            </p:childTnLst>
                          </p:cTn>
                        </p:par>
                        <p:par>
                          <p:cTn id="26" fill="hold">
                            <p:stCondLst>
                              <p:cond delay="2549"/>
                            </p:stCondLst>
                            <p:childTnLst>
                              <p:par>
                                <p:cTn id="27" presetID="22" presetClass="entr" presetSubtype="8" fill="hold" grpId="0"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left)">
                                      <p:cBhvr>
                                        <p:cTn id="29" dur="500"/>
                                        <p:tgtEl>
                                          <p:spTgt spid="25"/>
                                        </p:tgtEl>
                                      </p:cBhvr>
                                    </p:animEffect>
                                  </p:childTnLst>
                                </p:cTn>
                              </p:par>
                            </p:childTnLst>
                          </p:cTn>
                        </p:par>
                        <p:par>
                          <p:cTn id="30" fill="hold">
                            <p:stCondLst>
                              <p:cond delay="3049"/>
                            </p:stCondLst>
                            <p:childTnLst>
                              <p:par>
                                <p:cTn id="31" presetID="17" presetClass="entr" presetSubtype="1" fill="hold" grpId="0" nodeType="afterEffect">
                                  <p:stCondLst>
                                    <p:cond delay="0"/>
                                  </p:stCondLst>
                                  <p:iterate type="lt">
                                    <p:tmPct val="40000"/>
                                  </p:iterate>
                                  <p:childTnLst>
                                    <p:set>
                                      <p:cBhvr>
                                        <p:cTn id="32" dur="1" fill="hold">
                                          <p:stCondLst>
                                            <p:cond delay="0"/>
                                          </p:stCondLst>
                                        </p:cTn>
                                        <p:tgtEl>
                                          <p:spTgt spid="28"/>
                                        </p:tgtEl>
                                        <p:attrNameLst>
                                          <p:attrName>style.visibility</p:attrName>
                                        </p:attrNameLst>
                                      </p:cBhvr>
                                      <p:to>
                                        <p:strVal val="visible"/>
                                      </p:to>
                                    </p:set>
                                    <p:anim calcmode="lin" valueType="num">
                                      <p:cBhvr>
                                        <p:cTn id="33" dur="250" fill="hold"/>
                                        <p:tgtEl>
                                          <p:spTgt spid="28"/>
                                        </p:tgtEl>
                                        <p:attrNameLst>
                                          <p:attrName>ppt_x</p:attrName>
                                        </p:attrNameLst>
                                      </p:cBhvr>
                                      <p:tavLst>
                                        <p:tav tm="0">
                                          <p:val>
                                            <p:strVal val="#ppt_x"/>
                                          </p:val>
                                        </p:tav>
                                        <p:tav tm="100000">
                                          <p:val>
                                            <p:strVal val="#ppt_x"/>
                                          </p:val>
                                        </p:tav>
                                      </p:tavLst>
                                    </p:anim>
                                    <p:anim calcmode="lin" valueType="num">
                                      <p:cBhvr>
                                        <p:cTn id="34" dur="250" fill="hold"/>
                                        <p:tgtEl>
                                          <p:spTgt spid="28"/>
                                        </p:tgtEl>
                                        <p:attrNameLst>
                                          <p:attrName>ppt_y</p:attrName>
                                        </p:attrNameLst>
                                      </p:cBhvr>
                                      <p:tavLst>
                                        <p:tav tm="0">
                                          <p:val>
                                            <p:strVal val="#ppt_y-#ppt_h/2"/>
                                          </p:val>
                                        </p:tav>
                                        <p:tav tm="100000">
                                          <p:val>
                                            <p:strVal val="#ppt_y"/>
                                          </p:val>
                                        </p:tav>
                                      </p:tavLst>
                                    </p:anim>
                                    <p:anim calcmode="lin" valueType="num">
                                      <p:cBhvr>
                                        <p:cTn id="35" dur="250" fill="hold"/>
                                        <p:tgtEl>
                                          <p:spTgt spid="28"/>
                                        </p:tgtEl>
                                        <p:attrNameLst>
                                          <p:attrName>ppt_w</p:attrName>
                                        </p:attrNameLst>
                                      </p:cBhvr>
                                      <p:tavLst>
                                        <p:tav tm="0">
                                          <p:val>
                                            <p:strVal val="#ppt_w"/>
                                          </p:val>
                                        </p:tav>
                                        <p:tav tm="100000">
                                          <p:val>
                                            <p:strVal val="#ppt_w"/>
                                          </p:val>
                                        </p:tav>
                                      </p:tavLst>
                                    </p:anim>
                                    <p:anim calcmode="lin" valueType="num">
                                      <p:cBhvr>
                                        <p:cTn id="36" dur="250" fill="hold"/>
                                        <p:tgtEl>
                                          <p:spTgt spid="28"/>
                                        </p:tgtEl>
                                        <p:attrNameLst>
                                          <p:attrName>ppt_h</p:attrName>
                                        </p:attrNameLst>
                                      </p:cBhvr>
                                      <p:tavLst>
                                        <p:tav tm="0">
                                          <p:val>
                                            <p:fltVal val="0"/>
                                          </p:val>
                                        </p:tav>
                                        <p:tav tm="100000">
                                          <p:val>
                                            <p:strVal val="#ppt_h"/>
                                          </p:val>
                                        </p:tav>
                                      </p:tavLst>
                                    </p:anim>
                                  </p:childTnLst>
                                </p:cTn>
                              </p:par>
                            </p:childTnLst>
                          </p:cTn>
                        </p:par>
                        <p:par>
                          <p:cTn id="37" fill="hold">
                            <p:stCondLst>
                              <p:cond delay="4099"/>
                            </p:stCondLst>
                            <p:childTnLst>
                              <p:par>
                                <p:cTn id="38" presetID="22" presetClass="entr" presetSubtype="8" fill="hold" grpId="0" nodeType="after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wipe(left)">
                                      <p:cBhvr>
                                        <p:cTn id="40" dur="500"/>
                                        <p:tgtEl>
                                          <p:spTgt spid="27"/>
                                        </p:tgtEl>
                                      </p:cBhvr>
                                    </p:animEffect>
                                  </p:childTnLst>
                                </p:cTn>
                              </p:par>
                            </p:childTnLst>
                          </p:cTn>
                        </p:par>
                        <p:par>
                          <p:cTn id="41" fill="hold">
                            <p:stCondLst>
                              <p:cond delay="4599"/>
                            </p:stCondLst>
                            <p:childTnLst>
                              <p:par>
                                <p:cTn id="42" presetID="17" presetClass="entr" presetSubtype="1" fill="hold" grpId="0" nodeType="afterEffect">
                                  <p:stCondLst>
                                    <p:cond delay="0"/>
                                  </p:stCondLst>
                                  <p:iterate type="lt">
                                    <p:tmPct val="40000"/>
                                  </p:iterate>
                                  <p:childTnLst>
                                    <p:set>
                                      <p:cBhvr>
                                        <p:cTn id="43" dur="1" fill="hold">
                                          <p:stCondLst>
                                            <p:cond delay="0"/>
                                          </p:stCondLst>
                                        </p:cTn>
                                        <p:tgtEl>
                                          <p:spTgt spid="30"/>
                                        </p:tgtEl>
                                        <p:attrNameLst>
                                          <p:attrName>style.visibility</p:attrName>
                                        </p:attrNameLst>
                                      </p:cBhvr>
                                      <p:to>
                                        <p:strVal val="visible"/>
                                      </p:to>
                                    </p:set>
                                    <p:anim calcmode="lin" valueType="num">
                                      <p:cBhvr>
                                        <p:cTn id="44" dur="250" fill="hold"/>
                                        <p:tgtEl>
                                          <p:spTgt spid="30"/>
                                        </p:tgtEl>
                                        <p:attrNameLst>
                                          <p:attrName>ppt_x</p:attrName>
                                        </p:attrNameLst>
                                      </p:cBhvr>
                                      <p:tavLst>
                                        <p:tav tm="0">
                                          <p:val>
                                            <p:strVal val="#ppt_x"/>
                                          </p:val>
                                        </p:tav>
                                        <p:tav tm="100000">
                                          <p:val>
                                            <p:strVal val="#ppt_x"/>
                                          </p:val>
                                        </p:tav>
                                      </p:tavLst>
                                    </p:anim>
                                    <p:anim calcmode="lin" valueType="num">
                                      <p:cBhvr>
                                        <p:cTn id="45" dur="250" fill="hold"/>
                                        <p:tgtEl>
                                          <p:spTgt spid="30"/>
                                        </p:tgtEl>
                                        <p:attrNameLst>
                                          <p:attrName>ppt_y</p:attrName>
                                        </p:attrNameLst>
                                      </p:cBhvr>
                                      <p:tavLst>
                                        <p:tav tm="0">
                                          <p:val>
                                            <p:strVal val="#ppt_y-#ppt_h/2"/>
                                          </p:val>
                                        </p:tav>
                                        <p:tav tm="100000">
                                          <p:val>
                                            <p:strVal val="#ppt_y"/>
                                          </p:val>
                                        </p:tav>
                                      </p:tavLst>
                                    </p:anim>
                                    <p:anim calcmode="lin" valueType="num">
                                      <p:cBhvr>
                                        <p:cTn id="46" dur="250" fill="hold"/>
                                        <p:tgtEl>
                                          <p:spTgt spid="30"/>
                                        </p:tgtEl>
                                        <p:attrNameLst>
                                          <p:attrName>ppt_w</p:attrName>
                                        </p:attrNameLst>
                                      </p:cBhvr>
                                      <p:tavLst>
                                        <p:tav tm="0">
                                          <p:val>
                                            <p:strVal val="#ppt_w"/>
                                          </p:val>
                                        </p:tav>
                                        <p:tav tm="100000">
                                          <p:val>
                                            <p:strVal val="#ppt_w"/>
                                          </p:val>
                                        </p:tav>
                                      </p:tavLst>
                                    </p:anim>
                                    <p:anim calcmode="lin" valueType="num">
                                      <p:cBhvr>
                                        <p:cTn id="47" dur="250" fill="hold"/>
                                        <p:tgtEl>
                                          <p:spTgt spid="30"/>
                                        </p:tgtEl>
                                        <p:attrNameLst>
                                          <p:attrName>ppt_h</p:attrName>
                                        </p:attrNameLst>
                                      </p:cBhvr>
                                      <p:tavLst>
                                        <p:tav tm="0">
                                          <p:val>
                                            <p:fltVal val="0"/>
                                          </p:val>
                                        </p:tav>
                                        <p:tav tm="100000">
                                          <p:val>
                                            <p:strVal val="#ppt_h"/>
                                          </p:val>
                                        </p:tav>
                                      </p:tavLst>
                                    </p:anim>
                                  </p:childTnLst>
                                </p:cTn>
                              </p:par>
                            </p:childTnLst>
                          </p:cTn>
                        </p:par>
                        <p:par>
                          <p:cTn id="48" fill="hold">
                            <p:stCondLst>
                              <p:cond delay="5649"/>
                            </p:stCondLst>
                            <p:childTnLst>
                              <p:par>
                                <p:cTn id="49" presetID="22" presetClass="entr" presetSubtype="8"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wipe(left)">
                                      <p:cBhvr>
                                        <p:cTn id="51"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3" grpId="0" animBg="1"/>
      <p:bldP spid="24" grpId="0" animBg="1"/>
      <p:bldP spid="25" grpId="0"/>
      <p:bldP spid="26" grpId="0"/>
      <p:bldP spid="27" grpId="0"/>
      <p:bldP spid="28" grpId="0"/>
      <p:bldP spid="29" grpId="0"/>
      <p:bldP spid="3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3" y="-1"/>
            <a:ext cx="9484469" cy="6858001"/>
          </a:xfrm>
          <a:prstGeom prst="rect">
            <a:avLst/>
          </a:prstGeom>
        </p:spPr>
      </p:pic>
      <p:sp>
        <p:nvSpPr>
          <p:cNvPr id="11" name="TextBox 11"/>
          <p:cNvSpPr txBox="1"/>
          <p:nvPr/>
        </p:nvSpPr>
        <p:spPr>
          <a:xfrm>
            <a:off x="8251066" y="2588473"/>
            <a:ext cx="2031325" cy="869982"/>
          </a:xfrm>
          <a:prstGeom prst="rect">
            <a:avLst/>
          </a:prstGeom>
          <a:noFill/>
        </p:spPr>
        <p:txBody>
          <a:bodyPr wrap="none" rtlCol="0">
            <a:spAutoFit/>
          </a:bodyPr>
          <a:lstStyle/>
          <a:p>
            <a:pPr marL="0" lvl="1" indent="-173355" defTabSz="1218565" fontAlgn="base">
              <a:spcBef>
                <a:spcPct val="0"/>
              </a:spcBef>
              <a:spcAft>
                <a:spcPct val="0"/>
              </a:spcAft>
            </a:pPr>
            <a:r>
              <a:rPr lang="zh-CN" altLang="en-US" sz="1865" b="1" dirty="0">
                <a:solidFill>
                  <a:srgbClr val="7F7F7F"/>
                </a:solidFill>
                <a:latin typeface="微软雅黑" panose="020B0503020204020204" pitchFamily="34" charset="-122"/>
                <a:ea typeface="微软雅黑" panose="020B0503020204020204" pitchFamily="34" charset="-122"/>
              </a:rPr>
              <a:t> </a:t>
            </a:r>
            <a:r>
              <a:rPr lang="zh-CN" altLang="en-US" sz="2655" b="1" dirty="0">
                <a:solidFill>
                  <a:srgbClr val="7F7F7F"/>
                </a:solidFill>
                <a:latin typeface="微软雅黑" panose="020B0503020204020204" pitchFamily="34" charset="-122"/>
                <a:ea typeface="微软雅黑" panose="020B0503020204020204" pitchFamily="34" charset="-122"/>
              </a:rPr>
              <a:t>第四部分</a:t>
            </a:r>
            <a:endParaRPr lang="en-US" altLang="zh-CN" sz="2655" b="1" dirty="0">
              <a:solidFill>
                <a:srgbClr val="7F7F7F"/>
              </a:solidFill>
              <a:latin typeface="微软雅黑" panose="020B0503020204020204" pitchFamily="34" charset="-122"/>
              <a:ea typeface="微软雅黑" panose="020B0503020204020204" pitchFamily="34" charset="-122"/>
            </a:endParaRPr>
          </a:p>
          <a:p>
            <a:pPr defTabSz="1218565" fontAlgn="base">
              <a:spcBef>
                <a:spcPct val="0"/>
              </a:spcBef>
              <a:spcAft>
                <a:spcPct val="0"/>
              </a:spcAft>
            </a:pPr>
            <a:r>
              <a:rPr lang="zh-CN" altLang="en-US" sz="2400" b="1" dirty="0">
                <a:solidFill>
                  <a:prstClr val="white">
                    <a:lumMod val="50000"/>
                  </a:prstClr>
                </a:solidFill>
                <a:latin typeface="Arial" panose="020B0604020202020204" pitchFamily="34" charset="0"/>
                <a:ea typeface="微软雅黑" panose="020B0503020204020204" pitchFamily="34" charset="-122"/>
                <a:sym typeface="Arial" panose="020B0604020202020204" pitchFamily="34" charset="0"/>
              </a:rPr>
              <a:t>明年工作计划</a:t>
            </a:r>
            <a:endParaRPr lang="zh-CN" altLang="en-US" sz="1065" b="1" dirty="0">
              <a:solidFill>
                <a:prstClr val="white">
                  <a:lumMod val="50000"/>
                </a:prstClr>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12" name="直接连接符 11"/>
          <p:cNvCxnSpPr/>
          <p:nvPr/>
        </p:nvCxnSpPr>
        <p:spPr>
          <a:xfrm flipV="1">
            <a:off x="8071453" y="2457678"/>
            <a:ext cx="0" cy="1893533"/>
          </a:xfrm>
          <a:prstGeom prst="line">
            <a:avLst/>
          </a:prstGeom>
          <a:ln w="12700">
            <a:solidFill>
              <a:schemeClr val="accent2"/>
            </a:solidFill>
            <a:prstDash val="dash"/>
          </a:ln>
        </p:spPr>
        <p:style>
          <a:lnRef idx="1">
            <a:schemeClr val="accent1"/>
          </a:lnRef>
          <a:fillRef idx="0">
            <a:schemeClr val="accent1"/>
          </a:fillRef>
          <a:effectRef idx="0">
            <a:schemeClr val="accent1"/>
          </a:effectRef>
          <a:fontRef idx="minor">
            <a:schemeClr val="tx1"/>
          </a:fontRef>
        </p:style>
      </p:cxnSp>
      <p:sp>
        <p:nvSpPr>
          <p:cNvPr id="13" name="TextBox 13"/>
          <p:cNvSpPr txBox="1"/>
          <p:nvPr/>
        </p:nvSpPr>
        <p:spPr>
          <a:xfrm>
            <a:off x="6399968" y="4023043"/>
            <a:ext cx="1203270" cy="328231"/>
          </a:xfrm>
          <a:prstGeom prst="rect">
            <a:avLst/>
          </a:prstGeom>
          <a:noFill/>
        </p:spPr>
        <p:txBody>
          <a:bodyPr wrap="square" lIns="0" tIns="0" rIns="0" bIns="0" rtlCol="0">
            <a:spAutoFit/>
          </a:bodyPr>
          <a:lstStyle/>
          <a:p>
            <a:pPr defTabSz="1218565" fontAlgn="base">
              <a:spcBef>
                <a:spcPct val="0"/>
              </a:spcBef>
              <a:spcAft>
                <a:spcPct val="0"/>
              </a:spcAft>
            </a:pPr>
            <a:r>
              <a:rPr lang="en-US" altLang="zh-CN" sz="2135" dirty="0">
                <a:solidFill>
                  <a:prstClr val="black">
                    <a:lumMod val="65000"/>
                    <a:lumOff val="35000"/>
                  </a:prstClr>
                </a:solidFill>
                <a:latin typeface="Arial" panose="020B0604020202020204" pitchFamily="34" charset="0"/>
                <a:ea typeface="宋体" panose="02010600030101010101" pitchFamily="2" charset="-122"/>
                <a:cs typeface="Arial" panose="020B0604020202020204" pitchFamily="34" charset="0"/>
              </a:rPr>
              <a:t>PART 04</a:t>
            </a:r>
            <a:endParaRPr lang="zh-CN" altLang="en-US" sz="2135" dirty="0">
              <a:solidFill>
                <a:prstClr val="black">
                  <a:lumMod val="65000"/>
                  <a:lumOff val="35000"/>
                </a:prstClr>
              </a:solidFill>
              <a:latin typeface="Arial" panose="020B0604020202020204" pitchFamily="34" charset="0"/>
              <a:ea typeface="宋体" panose="02010600030101010101" pitchFamily="2" charset="-122"/>
              <a:cs typeface="Arial" panose="020B0604020202020204" pitchFamily="34" charset="0"/>
            </a:endParaRPr>
          </a:p>
        </p:txBody>
      </p:sp>
      <p:sp>
        <p:nvSpPr>
          <p:cNvPr id="14" name="椭圆 13"/>
          <p:cNvSpPr/>
          <p:nvPr/>
        </p:nvSpPr>
        <p:spPr>
          <a:xfrm>
            <a:off x="6191981" y="2453359"/>
            <a:ext cx="1338781" cy="133878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fontAlgn="base">
              <a:spcBef>
                <a:spcPct val="0"/>
              </a:spcBef>
              <a:spcAft>
                <a:spcPct val="0"/>
              </a:spcAft>
            </a:pPr>
            <a:endParaRPr lang="zh-CN" altLang="en-US" sz="1705" dirty="0">
              <a:solidFill>
                <a:srgbClr val="080808"/>
              </a:solidFill>
              <a:latin typeface="宋体" panose="02010600030101010101" pitchFamily="2" charset="-122"/>
              <a:ea typeface="宋体" panose="02010600030101010101" pitchFamily="2" charset="-122"/>
            </a:endParaRPr>
          </a:p>
        </p:txBody>
      </p:sp>
      <p:sp>
        <p:nvSpPr>
          <p:cNvPr id="15" name="TextBox 24"/>
          <p:cNvSpPr txBox="1"/>
          <p:nvPr/>
        </p:nvSpPr>
        <p:spPr>
          <a:xfrm>
            <a:off x="8488201" y="3901716"/>
            <a:ext cx="1419023" cy="212633"/>
          </a:xfrm>
          <a:prstGeom prst="rect">
            <a:avLst/>
          </a:prstGeom>
          <a:noFill/>
        </p:spPr>
        <p:txBody>
          <a:bodyPr wrap="square" lIns="80591" tIns="40296" rIns="80591" bIns="40296" rtlCol="0">
            <a:spAutoFit/>
          </a:bodyPr>
          <a:lstStyle/>
          <a:p>
            <a:pPr defTabSz="1218565" fontAlgn="base">
              <a:spcBef>
                <a:spcPct val="0"/>
              </a:spcBef>
              <a:spcAft>
                <a:spcPct val="0"/>
              </a:spcAft>
            </a:pPr>
            <a:r>
              <a:rPr lang="en-US" altLang="zh-CN" sz="855" dirty="0">
                <a:solidFill>
                  <a:prstClr val="black">
                    <a:lumMod val="65000"/>
                    <a:lumOff val="35000"/>
                  </a:prstClr>
                </a:solidFill>
                <a:latin typeface="微软雅黑" panose="020B0503020204020204" pitchFamily="34" charset="-122"/>
                <a:ea typeface="微软雅黑" panose="020B0503020204020204" pitchFamily="34" charset="-122"/>
                <a:cs typeface="+mn-ea"/>
                <a:sym typeface="+mn-lt"/>
              </a:rPr>
              <a:t>01 </a:t>
            </a:r>
            <a:r>
              <a:rPr lang="zh-CN" altLang="en-US" sz="855" dirty="0">
                <a:solidFill>
                  <a:prstClr val="black">
                    <a:lumMod val="65000"/>
                    <a:lumOff val="35000"/>
                  </a:prstClr>
                </a:solidFill>
                <a:latin typeface="微软雅黑" panose="020B0503020204020204" pitchFamily="34" charset="-122"/>
                <a:ea typeface="微软雅黑" panose="020B0503020204020204" pitchFamily="34" charset="-122"/>
                <a:cs typeface="+mn-ea"/>
                <a:sym typeface="+mn-lt"/>
              </a:rPr>
              <a:t>点击添加相关标题文字</a:t>
            </a:r>
            <a:endParaRPr lang="zh-CN" altLang="en-US" sz="855"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16" name="TextBox 25"/>
          <p:cNvSpPr txBox="1"/>
          <p:nvPr/>
        </p:nvSpPr>
        <p:spPr>
          <a:xfrm>
            <a:off x="9891149" y="3901716"/>
            <a:ext cx="1482389" cy="212633"/>
          </a:xfrm>
          <a:prstGeom prst="rect">
            <a:avLst/>
          </a:prstGeom>
          <a:noFill/>
        </p:spPr>
        <p:txBody>
          <a:bodyPr wrap="square" lIns="80591" tIns="40296" rIns="80591" bIns="40296" rtlCol="0">
            <a:spAutoFit/>
          </a:bodyPr>
          <a:lstStyle/>
          <a:p>
            <a:pPr defTabSz="1218565" fontAlgn="base">
              <a:spcBef>
                <a:spcPct val="0"/>
              </a:spcBef>
              <a:spcAft>
                <a:spcPct val="0"/>
              </a:spcAft>
            </a:pPr>
            <a:r>
              <a:rPr lang="en-US" altLang="zh-CN" sz="855" dirty="0">
                <a:solidFill>
                  <a:prstClr val="black">
                    <a:lumMod val="65000"/>
                    <a:lumOff val="35000"/>
                  </a:prstClr>
                </a:solidFill>
                <a:latin typeface="微软雅黑" panose="020B0503020204020204" pitchFamily="34" charset="-122"/>
                <a:ea typeface="微软雅黑" panose="020B0503020204020204" pitchFamily="34" charset="-122"/>
                <a:cs typeface="+mn-ea"/>
                <a:sym typeface="+mn-lt"/>
              </a:rPr>
              <a:t>02 </a:t>
            </a:r>
            <a:r>
              <a:rPr lang="zh-CN" altLang="en-US" sz="855" dirty="0">
                <a:solidFill>
                  <a:prstClr val="black">
                    <a:lumMod val="65000"/>
                    <a:lumOff val="35000"/>
                  </a:prstClr>
                </a:solidFill>
                <a:latin typeface="微软雅黑" panose="020B0503020204020204" pitchFamily="34" charset="-122"/>
                <a:ea typeface="微软雅黑" panose="020B0503020204020204" pitchFamily="34" charset="-122"/>
                <a:cs typeface="+mn-ea"/>
                <a:sym typeface="+mn-lt"/>
              </a:rPr>
              <a:t>点击添加相关标题文字</a:t>
            </a:r>
            <a:endParaRPr lang="zh-CN" altLang="en-US" sz="855"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17" name="TextBox 13"/>
          <p:cNvSpPr txBox="1"/>
          <p:nvPr/>
        </p:nvSpPr>
        <p:spPr>
          <a:xfrm>
            <a:off x="6375661" y="2642645"/>
            <a:ext cx="1203270" cy="1025345"/>
          </a:xfrm>
          <a:prstGeom prst="rect">
            <a:avLst/>
          </a:prstGeom>
          <a:noFill/>
        </p:spPr>
        <p:txBody>
          <a:bodyPr wrap="square" lIns="0" tIns="0" rIns="0" bIns="0" rtlCol="0">
            <a:spAutoFit/>
          </a:bodyPr>
          <a:lstStyle/>
          <a:p>
            <a:pPr defTabSz="1218565" fontAlgn="base">
              <a:spcBef>
                <a:spcPct val="0"/>
              </a:spcBef>
              <a:spcAft>
                <a:spcPct val="0"/>
              </a:spcAft>
            </a:pPr>
            <a:r>
              <a:rPr lang="en-US" altLang="zh-CN" sz="6665" b="1" dirty="0">
                <a:solidFill>
                  <a:prstClr val="white"/>
                </a:solidFill>
                <a:latin typeface="Arial" panose="020B0604020202020204" pitchFamily="34" charset="0"/>
                <a:ea typeface="宋体" panose="02010600030101010101" pitchFamily="2" charset="-122"/>
                <a:cs typeface="Arial" panose="020B0604020202020204" pitchFamily="34" charset="0"/>
              </a:rPr>
              <a:t>04</a:t>
            </a:r>
            <a:endParaRPr lang="zh-CN" altLang="en-US" sz="6665" b="1" dirty="0">
              <a:solidFill>
                <a:prstClr val="white"/>
              </a:solidFill>
              <a:latin typeface="Arial" panose="020B0604020202020204" pitchFamily="34" charset="0"/>
              <a:ea typeface="宋体" panose="02010600030101010101" pitchFamily="2" charset="-122"/>
              <a:cs typeface="Arial" panose="020B0604020202020204" pitchFamily="34" charset="0"/>
            </a:endParaRPr>
          </a:p>
        </p:txBody>
      </p:sp>
      <p:sp>
        <p:nvSpPr>
          <p:cNvPr id="18" name="TextBox 24"/>
          <p:cNvSpPr txBox="1"/>
          <p:nvPr/>
        </p:nvSpPr>
        <p:spPr>
          <a:xfrm>
            <a:off x="8488201" y="4176299"/>
            <a:ext cx="1419023" cy="212633"/>
          </a:xfrm>
          <a:prstGeom prst="rect">
            <a:avLst/>
          </a:prstGeom>
          <a:noFill/>
        </p:spPr>
        <p:txBody>
          <a:bodyPr wrap="square" lIns="80591" tIns="40296" rIns="80591" bIns="40296" rtlCol="0">
            <a:spAutoFit/>
          </a:bodyPr>
          <a:lstStyle/>
          <a:p>
            <a:pPr defTabSz="1218565" fontAlgn="base">
              <a:spcBef>
                <a:spcPct val="0"/>
              </a:spcBef>
              <a:spcAft>
                <a:spcPct val="0"/>
              </a:spcAft>
            </a:pPr>
            <a:r>
              <a:rPr lang="en-US" altLang="zh-CN" sz="855" dirty="0">
                <a:solidFill>
                  <a:prstClr val="black">
                    <a:lumMod val="65000"/>
                    <a:lumOff val="35000"/>
                  </a:prstClr>
                </a:solidFill>
                <a:latin typeface="微软雅黑" panose="020B0503020204020204" pitchFamily="34" charset="-122"/>
                <a:ea typeface="微软雅黑" panose="020B0503020204020204" pitchFamily="34" charset="-122"/>
                <a:cs typeface="+mn-ea"/>
                <a:sym typeface="+mn-lt"/>
              </a:rPr>
              <a:t>03 </a:t>
            </a:r>
            <a:r>
              <a:rPr lang="zh-CN" altLang="en-US" sz="855" dirty="0">
                <a:solidFill>
                  <a:prstClr val="black">
                    <a:lumMod val="65000"/>
                    <a:lumOff val="35000"/>
                  </a:prstClr>
                </a:solidFill>
                <a:latin typeface="微软雅黑" panose="020B0503020204020204" pitchFamily="34" charset="-122"/>
                <a:ea typeface="微软雅黑" panose="020B0503020204020204" pitchFamily="34" charset="-122"/>
                <a:cs typeface="+mn-ea"/>
                <a:sym typeface="+mn-lt"/>
              </a:rPr>
              <a:t>点击添加相关标题文字</a:t>
            </a:r>
            <a:endParaRPr lang="zh-CN" altLang="en-US" sz="855"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19" name="TextBox 25"/>
          <p:cNvSpPr txBox="1"/>
          <p:nvPr/>
        </p:nvSpPr>
        <p:spPr>
          <a:xfrm>
            <a:off x="9891149" y="4176299"/>
            <a:ext cx="1482389" cy="212633"/>
          </a:xfrm>
          <a:prstGeom prst="rect">
            <a:avLst/>
          </a:prstGeom>
          <a:noFill/>
        </p:spPr>
        <p:txBody>
          <a:bodyPr wrap="square" lIns="80591" tIns="40296" rIns="80591" bIns="40296" rtlCol="0">
            <a:spAutoFit/>
          </a:bodyPr>
          <a:lstStyle/>
          <a:p>
            <a:pPr defTabSz="1218565" fontAlgn="base">
              <a:spcBef>
                <a:spcPct val="0"/>
              </a:spcBef>
              <a:spcAft>
                <a:spcPct val="0"/>
              </a:spcAft>
            </a:pPr>
            <a:r>
              <a:rPr lang="en-US" altLang="zh-CN" sz="855" dirty="0">
                <a:solidFill>
                  <a:prstClr val="black">
                    <a:lumMod val="65000"/>
                    <a:lumOff val="35000"/>
                  </a:prstClr>
                </a:solidFill>
                <a:latin typeface="微软雅黑" panose="020B0503020204020204" pitchFamily="34" charset="-122"/>
                <a:ea typeface="微软雅黑" panose="020B0503020204020204" pitchFamily="34" charset="-122"/>
                <a:cs typeface="+mn-ea"/>
                <a:sym typeface="+mn-lt"/>
              </a:rPr>
              <a:t>04 </a:t>
            </a:r>
            <a:r>
              <a:rPr lang="zh-CN" altLang="en-US" sz="855" dirty="0">
                <a:solidFill>
                  <a:prstClr val="black">
                    <a:lumMod val="65000"/>
                    <a:lumOff val="35000"/>
                  </a:prstClr>
                </a:solidFill>
                <a:latin typeface="微软雅黑" panose="020B0503020204020204" pitchFamily="34" charset="-122"/>
                <a:ea typeface="微软雅黑" panose="020B0503020204020204" pitchFamily="34" charset="-122"/>
                <a:cs typeface="+mn-ea"/>
                <a:sym typeface="+mn-lt"/>
              </a:rPr>
              <a:t>点击添加相关标题文字</a:t>
            </a:r>
            <a:endParaRPr lang="zh-CN" altLang="en-US" sz="855" dirty="0">
              <a:solidFill>
                <a:prstClr val="black">
                  <a:lumMod val="65000"/>
                  <a:lumOff val="35000"/>
                </a:prstClr>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strVal val="#ppt_w+.3"/>
                                          </p:val>
                                        </p:tav>
                                        <p:tav tm="100000">
                                          <p:val>
                                            <p:strVal val="#ppt_w"/>
                                          </p:val>
                                        </p:tav>
                                      </p:tavLst>
                                    </p:anim>
                                    <p:anim calcmode="lin" valueType="num">
                                      <p:cBhvr>
                                        <p:cTn id="8" dur="1000" fill="hold"/>
                                        <p:tgtEl>
                                          <p:spTgt spid="21"/>
                                        </p:tgtEl>
                                        <p:attrNameLst>
                                          <p:attrName>ppt_h</p:attrName>
                                        </p:attrNameLst>
                                      </p:cBhvr>
                                      <p:tavLst>
                                        <p:tav tm="0">
                                          <p:val>
                                            <p:strVal val="#ppt_h"/>
                                          </p:val>
                                        </p:tav>
                                        <p:tav tm="100000">
                                          <p:val>
                                            <p:strVal val="#ppt_h"/>
                                          </p:val>
                                        </p:tav>
                                      </p:tavLst>
                                    </p:anim>
                                    <p:animEffect transition="in" filter="fade">
                                      <p:cBhvr>
                                        <p:cTn id="9" dur="1000"/>
                                        <p:tgtEl>
                                          <p:spTgt spid="21"/>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additive="base">
                                        <p:cTn id="14" dur="500" fill="hold"/>
                                        <p:tgtEl>
                                          <p:spTgt spid="14"/>
                                        </p:tgtEl>
                                        <p:attrNameLst>
                                          <p:attrName>ppt_x</p:attrName>
                                        </p:attrNameLst>
                                      </p:cBhvr>
                                      <p:tavLst>
                                        <p:tav tm="0">
                                          <p:val>
                                            <p:strVal val="0-#ppt_w/2"/>
                                          </p:val>
                                        </p:tav>
                                        <p:tav tm="100000">
                                          <p:val>
                                            <p:strVal val="#ppt_x"/>
                                          </p:val>
                                        </p:tav>
                                      </p:tavLst>
                                    </p:anim>
                                    <p:anim calcmode="lin" valueType="num">
                                      <p:cBhvr additive="base">
                                        <p:cTn id="15" dur="500" fill="hold"/>
                                        <p:tgtEl>
                                          <p:spTgt spid="14"/>
                                        </p:tgtEl>
                                        <p:attrNameLst>
                                          <p:attrName>ppt_y</p:attrName>
                                        </p:attrNameLst>
                                      </p:cBhvr>
                                      <p:tavLst>
                                        <p:tav tm="0">
                                          <p:val>
                                            <p:strVal val="#ppt_y"/>
                                          </p:val>
                                        </p:tav>
                                        <p:tav tm="100000">
                                          <p:val>
                                            <p:strVal val="#ppt_y"/>
                                          </p:val>
                                        </p:tav>
                                      </p:tavLst>
                                    </p:anim>
                                  </p:childTnLst>
                                </p:cTn>
                              </p:par>
                            </p:childTnLst>
                          </p:cTn>
                        </p:par>
                        <p:par>
                          <p:cTn id="16" fill="hold">
                            <p:stCondLst>
                              <p:cond delay="500"/>
                            </p:stCondLst>
                            <p:childTnLst>
                              <p:par>
                                <p:cTn id="17" presetID="22" presetClass="entr" presetSubtype="4"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down)">
                                      <p:cBhvr>
                                        <p:cTn id="19" dur="500"/>
                                        <p:tgtEl>
                                          <p:spTgt spid="12"/>
                                        </p:tgtEl>
                                      </p:cBhvr>
                                    </p:animEffect>
                                  </p:childTnLst>
                                </p:cTn>
                              </p:par>
                            </p:childTnLst>
                          </p:cTn>
                        </p:par>
                        <p:par>
                          <p:cTn id="20" fill="hold">
                            <p:stCondLst>
                              <p:cond delay="1000"/>
                            </p:stCondLst>
                            <p:childTnLst>
                              <p:par>
                                <p:cTn id="21" presetID="47" presetClass="entr" presetSubtype="0"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anim calcmode="lin" valueType="num">
                                      <p:cBhvr>
                                        <p:cTn id="24" dur="500" fill="hold"/>
                                        <p:tgtEl>
                                          <p:spTgt spid="17"/>
                                        </p:tgtEl>
                                        <p:attrNameLst>
                                          <p:attrName>ppt_x</p:attrName>
                                        </p:attrNameLst>
                                      </p:cBhvr>
                                      <p:tavLst>
                                        <p:tav tm="0">
                                          <p:val>
                                            <p:strVal val="#ppt_x"/>
                                          </p:val>
                                        </p:tav>
                                        <p:tav tm="100000">
                                          <p:val>
                                            <p:strVal val="#ppt_x"/>
                                          </p:val>
                                        </p:tav>
                                      </p:tavLst>
                                    </p:anim>
                                    <p:anim calcmode="lin" valueType="num">
                                      <p:cBhvr>
                                        <p:cTn id="25" dur="500" fill="hold"/>
                                        <p:tgtEl>
                                          <p:spTgt spid="17"/>
                                        </p:tgtEl>
                                        <p:attrNameLst>
                                          <p:attrName>ppt_y</p:attrName>
                                        </p:attrNameLst>
                                      </p:cBhvr>
                                      <p:tavLst>
                                        <p:tav tm="0">
                                          <p:val>
                                            <p:strVal val="#ppt_y-.1"/>
                                          </p:val>
                                        </p:tav>
                                        <p:tav tm="100000">
                                          <p:val>
                                            <p:strVal val="#ppt_y"/>
                                          </p:val>
                                        </p:tav>
                                      </p:tavLst>
                                    </p:anim>
                                  </p:childTnLst>
                                </p:cTn>
                              </p:par>
                            </p:childTnLst>
                          </p:cTn>
                        </p:par>
                        <p:par>
                          <p:cTn id="26" fill="hold">
                            <p:stCondLst>
                              <p:cond delay="1500"/>
                            </p:stCondLst>
                            <p:childTnLst>
                              <p:par>
                                <p:cTn id="27" presetID="12" presetClass="entr" presetSubtype="8"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p:tgtEl>
                                          <p:spTgt spid="11"/>
                                        </p:tgtEl>
                                        <p:attrNameLst>
                                          <p:attrName>ppt_x</p:attrName>
                                        </p:attrNameLst>
                                      </p:cBhvr>
                                      <p:tavLst>
                                        <p:tav tm="0">
                                          <p:val>
                                            <p:strVal val="#ppt_x-#ppt_w*1.125000"/>
                                          </p:val>
                                        </p:tav>
                                        <p:tav tm="100000">
                                          <p:val>
                                            <p:strVal val="#ppt_x"/>
                                          </p:val>
                                        </p:tav>
                                      </p:tavLst>
                                    </p:anim>
                                    <p:animEffect transition="in" filter="wipe(right)">
                                      <p:cBhvr>
                                        <p:cTn id="30" dur="500"/>
                                        <p:tgtEl>
                                          <p:spTgt spid="11"/>
                                        </p:tgtEl>
                                      </p:cBhvr>
                                    </p:animEffect>
                                  </p:childTnLst>
                                </p:cTn>
                              </p:par>
                            </p:childTnLst>
                          </p:cTn>
                        </p:par>
                        <p:par>
                          <p:cTn id="31" fill="hold">
                            <p:stCondLst>
                              <p:cond delay="2000"/>
                            </p:stCondLst>
                            <p:childTnLst>
                              <p:par>
                                <p:cTn id="32" presetID="47"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anim calcmode="lin" valueType="num">
                                      <p:cBhvr>
                                        <p:cTn id="35" dur="500" fill="hold"/>
                                        <p:tgtEl>
                                          <p:spTgt spid="13"/>
                                        </p:tgtEl>
                                        <p:attrNameLst>
                                          <p:attrName>ppt_x</p:attrName>
                                        </p:attrNameLst>
                                      </p:cBhvr>
                                      <p:tavLst>
                                        <p:tav tm="0">
                                          <p:val>
                                            <p:strVal val="#ppt_x"/>
                                          </p:val>
                                        </p:tav>
                                        <p:tav tm="100000">
                                          <p:val>
                                            <p:strVal val="#ppt_x"/>
                                          </p:val>
                                        </p:tav>
                                      </p:tavLst>
                                    </p:anim>
                                    <p:anim calcmode="lin" valueType="num">
                                      <p:cBhvr>
                                        <p:cTn id="36" dur="500" fill="hold"/>
                                        <p:tgtEl>
                                          <p:spTgt spid="13"/>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additive="base">
                                        <p:cTn id="40" dur="500" fill="hold"/>
                                        <p:tgtEl>
                                          <p:spTgt spid="15"/>
                                        </p:tgtEl>
                                        <p:attrNameLst>
                                          <p:attrName>ppt_x</p:attrName>
                                        </p:attrNameLst>
                                      </p:cBhvr>
                                      <p:tavLst>
                                        <p:tav tm="0">
                                          <p:val>
                                            <p:strVal val="#ppt_x"/>
                                          </p:val>
                                        </p:tav>
                                        <p:tav tm="100000">
                                          <p:val>
                                            <p:strVal val="#ppt_x"/>
                                          </p:val>
                                        </p:tav>
                                      </p:tavLst>
                                    </p:anim>
                                    <p:anim calcmode="lin" valueType="num">
                                      <p:cBhvr additive="base">
                                        <p:cTn id="41" dur="500" fill="hold"/>
                                        <p:tgtEl>
                                          <p:spTgt spid="15"/>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200"/>
                                  </p:stCondLst>
                                  <p:childTnLst>
                                    <p:set>
                                      <p:cBhvr>
                                        <p:cTn id="43" dur="1" fill="hold">
                                          <p:stCondLst>
                                            <p:cond delay="0"/>
                                          </p:stCondLst>
                                        </p:cTn>
                                        <p:tgtEl>
                                          <p:spTgt spid="16"/>
                                        </p:tgtEl>
                                        <p:attrNameLst>
                                          <p:attrName>style.visibility</p:attrName>
                                        </p:attrNameLst>
                                      </p:cBhvr>
                                      <p:to>
                                        <p:strVal val="visible"/>
                                      </p:to>
                                    </p:set>
                                    <p:anim calcmode="lin" valueType="num">
                                      <p:cBhvr additive="base">
                                        <p:cTn id="44" dur="500" fill="hold"/>
                                        <p:tgtEl>
                                          <p:spTgt spid="16"/>
                                        </p:tgtEl>
                                        <p:attrNameLst>
                                          <p:attrName>ppt_x</p:attrName>
                                        </p:attrNameLst>
                                      </p:cBhvr>
                                      <p:tavLst>
                                        <p:tav tm="0">
                                          <p:val>
                                            <p:strVal val="#ppt_x"/>
                                          </p:val>
                                        </p:tav>
                                        <p:tav tm="100000">
                                          <p:val>
                                            <p:strVal val="#ppt_x"/>
                                          </p:val>
                                        </p:tav>
                                      </p:tavLst>
                                    </p:anim>
                                    <p:anim calcmode="lin" valueType="num">
                                      <p:cBhvr additive="base">
                                        <p:cTn id="45" dur="500" fill="hold"/>
                                        <p:tgtEl>
                                          <p:spTgt spid="16"/>
                                        </p:tgtEl>
                                        <p:attrNameLst>
                                          <p:attrName>ppt_y</p:attrName>
                                        </p:attrNameLst>
                                      </p:cBhvr>
                                      <p:tavLst>
                                        <p:tav tm="0">
                                          <p:val>
                                            <p:strVal val="1+#ppt_h/2"/>
                                          </p:val>
                                        </p:tav>
                                        <p:tav tm="100000">
                                          <p:val>
                                            <p:strVal val="#ppt_y"/>
                                          </p:val>
                                        </p:tav>
                                      </p:tavLst>
                                    </p:anim>
                                  </p:childTnLst>
                                </p:cTn>
                              </p:par>
                            </p:childTnLst>
                          </p:cTn>
                        </p:par>
                        <p:par>
                          <p:cTn id="46" fill="hold">
                            <p:stCondLst>
                              <p:cond delay="3000"/>
                            </p:stCondLst>
                            <p:childTnLst>
                              <p:par>
                                <p:cTn id="47" presetID="2" presetClass="entr" presetSubtype="4" fill="hold" grpId="0" nodeType="afterEffect">
                                  <p:stCondLst>
                                    <p:cond delay="0"/>
                                  </p:stCondLst>
                                  <p:childTnLst>
                                    <p:set>
                                      <p:cBhvr>
                                        <p:cTn id="48" dur="1" fill="hold">
                                          <p:stCondLst>
                                            <p:cond delay="0"/>
                                          </p:stCondLst>
                                        </p:cTn>
                                        <p:tgtEl>
                                          <p:spTgt spid="18"/>
                                        </p:tgtEl>
                                        <p:attrNameLst>
                                          <p:attrName>style.visibility</p:attrName>
                                        </p:attrNameLst>
                                      </p:cBhvr>
                                      <p:to>
                                        <p:strVal val="visible"/>
                                      </p:to>
                                    </p:set>
                                    <p:anim calcmode="lin" valueType="num">
                                      <p:cBhvr additive="base">
                                        <p:cTn id="49" dur="500" fill="hold"/>
                                        <p:tgtEl>
                                          <p:spTgt spid="18"/>
                                        </p:tgtEl>
                                        <p:attrNameLst>
                                          <p:attrName>ppt_x</p:attrName>
                                        </p:attrNameLst>
                                      </p:cBhvr>
                                      <p:tavLst>
                                        <p:tav tm="0">
                                          <p:val>
                                            <p:strVal val="#ppt_x"/>
                                          </p:val>
                                        </p:tav>
                                        <p:tav tm="100000">
                                          <p:val>
                                            <p:strVal val="#ppt_x"/>
                                          </p:val>
                                        </p:tav>
                                      </p:tavLst>
                                    </p:anim>
                                    <p:anim calcmode="lin" valueType="num">
                                      <p:cBhvr additive="base">
                                        <p:cTn id="50" dur="500" fill="hold"/>
                                        <p:tgtEl>
                                          <p:spTgt spid="18"/>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200"/>
                                  </p:stCondLst>
                                  <p:childTnLst>
                                    <p:set>
                                      <p:cBhvr>
                                        <p:cTn id="52" dur="1" fill="hold">
                                          <p:stCondLst>
                                            <p:cond delay="0"/>
                                          </p:stCondLst>
                                        </p:cTn>
                                        <p:tgtEl>
                                          <p:spTgt spid="19"/>
                                        </p:tgtEl>
                                        <p:attrNameLst>
                                          <p:attrName>style.visibility</p:attrName>
                                        </p:attrNameLst>
                                      </p:cBhvr>
                                      <p:to>
                                        <p:strVal val="visible"/>
                                      </p:to>
                                    </p:set>
                                    <p:anim calcmode="lin" valueType="num">
                                      <p:cBhvr additive="base">
                                        <p:cTn id="53" dur="500" fill="hold"/>
                                        <p:tgtEl>
                                          <p:spTgt spid="19"/>
                                        </p:tgtEl>
                                        <p:attrNameLst>
                                          <p:attrName>ppt_x</p:attrName>
                                        </p:attrNameLst>
                                      </p:cBhvr>
                                      <p:tavLst>
                                        <p:tav tm="0">
                                          <p:val>
                                            <p:strVal val="#ppt_x"/>
                                          </p:val>
                                        </p:tav>
                                        <p:tav tm="100000">
                                          <p:val>
                                            <p:strVal val="#ppt_x"/>
                                          </p:val>
                                        </p:tav>
                                      </p:tavLst>
                                    </p:anim>
                                    <p:anim calcmode="lin" valueType="num">
                                      <p:cBhvr additive="base">
                                        <p:cTn id="5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4" grpId="0" animBg="1"/>
      <p:bldP spid="15" grpId="0"/>
      <p:bldP spid="16" grpId="0"/>
      <p:bldP spid="17" grpId="0"/>
      <p:bldP spid="18"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Freeform 196"/>
          <p:cNvSpPr>
            <a:spLocks noChangeArrowheads="1"/>
          </p:cNvSpPr>
          <p:nvPr/>
        </p:nvSpPr>
        <p:spPr bwMode="auto">
          <a:xfrm>
            <a:off x="1198808" y="3217363"/>
            <a:ext cx="1318329" cy="1138613"/>
          </a:xfrm>
          <a:custGeom>
            <a:avLst/>
            <a:gdLst>
              <a:gd name="T0" fmla="*/ 156 w 623"/>
              <a:gd name="T1" fmla="*/ 538 h 538"/>
              <a:gd name="T2" fmla="*/ 0 w 623"/>
              <a:gd name="T3" fmla="*/ 272 h 538"/>
              <a:gd name="T4" fmla="*/ 156 w 623"/>
              <a:gd name="T5" fmla="*/ 0 h 538"/>
              <a:gd name="T6" fmla="*/ 467 w 623"/>
              <a:gd name="T7" fmla="*/ 0 h 538"/>
              <a:gd name="T8" fmla="*/ 623 w 623"/>
              <a:gd name="T9" fmla="*/ 272 h 538"/>
              <a:gd name="T10" fmla="*/ 467 w 623"/>
              <a:gd name="T11" fmla="*/ 538 h 538"/>
              <a:gd name="T12" fmla="*/ 156 w 623"/>
              <a:gd name="T13" fmla="*/ 538 h 538"/>
              <a:gd name="T14" fmla="*/ 0 60000 65536"/>
              <a:gd name="T15" fmla="*/ 0 60000 65536"/>
              <a:gd name="T16" fmla="*/ 0 60000 65536"/>
              <a:gd name="T17" fmla="*/ 0 60000 65536"/>
              <a:gd name="T18" fmla="*/ 0 60000 65536"/>
              <a:gd name="T19" fmla="*/ 0 60000 65536"/>
              <a:gd name="T20" fmla="*/ 0 60000 65536"/>
              <a:gd name="T21" fmla="*/ 0 w 623"/>
              <a:gd name="T22" fmla="*/ 0 h 538"/>
              <a:gd name="T23" fmla="*/ 623 w 623"/>
              <a:gd name="T24" fmla="*/ 538 h 5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23" h="538">
                <a:moveTo>
                  <a:pt x="156" y="538"/>
                </a:moveTo>
                <a:lnTo>
                  <a:pt x="0" y="272"/>
                </a:lnTo>
                <a:lnTo>
                  <a:pt x="156" y="0"/>
                </a:lnTo>
                <a:lnTo>
                  <a:pt x="467" y="0"/>
                </a:lnTo>
                <a:lnTo>
                  <a:pt x="623" y="272"/>
                </a:lnTo>
                <a:lnTo>
                  <a:pt x="467" y="538"/>
                </a:lnTo>
                <a:lnTo>
                  <a:pt x="156" y="538"/>
                </a:lnTo>
                <a:close/>
              </a:path>
            </a:pathLst>
          </a:custGeom>
          <a:solidFill>
            <a:schemeClr val="accent1"/>
          </a:solidFill>
          <a:ln>
            <a:noFill/>
          </a:ln>
        </p:spPr>
        <p:txBody>
          <a:bodyPr lIns="121890" tIns="60945" rIns="121890" bIns="60945"/>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defTabSz="1218565"/>
            <a:endParaRPr lang="zh-CN" altLang="zh-CN" sz="2135" dirty="0">
              <a:solidFill>
                <a:srgbClr val="000000"/>
              </a:solidFill>
              <a:sym typeface="宋体" panose="02010600030101010101" pitchFamily="2" charset="-122"/>
            </a:endParaRPr>
          </a:p>
        </p:txBody>
      </p:sp>
      <p:sp>
        <p:nvSpPr>
          <p:cNvPr id="24" name="Freeform 197"/>
          <p:cNvSpPr>
            <a:spLocks noChangeArrowheads="1"/>
          </p:cNvSpPr>
          <p:nvPr/>
        </p:nvSpPr>
        <p:spPr bwMode="auto">
          <a:xfrm>
            <a:off x="2625055" y="2093564"/>
            <a:ext cx="1741548" cy="1494166"/>
          </a:xfrm>
          <a:custGeom>
            <a:avLst/>
            <a:gdLst>
              <a:gd name="T0" fmla="*/ 208 w 823"/>
              <a:gd name="T1" fmla="*/ 706 h 706"/>
              <a:gd name="T2" fmla="*/ 0 w 823"/>
              <a:gd name="T3" fmla="*/ 356 h 706"/>
              <a:gd name="T4" fmla="*/ 208 w 823"/>
              <a:gd name="T5" fmla="*/ 0 h 706"/>
              <a:gd name="T6" fmla="*/ 616 w 823"/>
              <a:gd name="T7" fmla="*/ 0 h 706"/>
              <a:gd name="T8" fmla="*/ 823 w 823"/>
              <a:gd name="T9" fmla="*/ 356 h 706"/>
              <a:gd name="T10" fmla="*/ 616 w 823"/>
              <a:gd name="T11" fmla="*/ 706 h 706"/>
              <a:gd name="T12" fmla="*/ 208 w 823"/>
              <a:gd name="T13" fmla="*/ 706 h 706"/>
              <a:gd name="T14" fmla="*/ 0 60000 65536"/>
              <a:gd name="T15" fmla="*/ 0 60000 65536"/>
              <a:gd name="T16" fmla="*/ 0 60000 65536"/>
              <a:gd name="T17" fmla="*/ 0 60000 65536"/>
              <a:gd name="T18" fmla="*/ 0 60000 65536"/>
              <a:gd name="T19" fmla="*/ 0 60000 65536"/>
              <a:gd name="T20" fmla="*/ 0 60000 65536"/>
              <a:gd name="T21" fmla="*/ 0 w 823"/>
              <a:gd name="T22" fmla="*/ 0 h 706"/>
              <a:gd name="T23" fmla="*/ 823 w 823"/>
              <a:gd name="T24" fmla="*/ 706 h 70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23" h="706">
                <a:moveTo>
                  <a:pt x="208" y="706"/>
                </a:moveTo>
                <a:lnTo>
                  <a:pt x="0" y="356"/>
                </a:lnTo>
                <a:lnTo>
                  <a:pt x="208" y="0"/>
                </a:lnTo>
                <a:lnTo>
                  <a:pt x="616" y="0"/>
                </a:lnTo>
                <a:lnTo>
                  <a:pt x="823" y="356"/>
                </a:lnTo>
                <a:lnTo>
                  <a:pt x="616" y="706"/>
                </a:lnTo>
                <a:lnTo>
                  <a:pt x="208" y="706"/>
                </a:lnTo>
                <a:close/>
              </a:path>
            </a:pathLst>
          </a:custGeom>
          <a:solidFill>
            <a:schemeClr val="accent2"/>
          </a:solidFill>
          <a:ln>
            <a:noFill/>
          </a:ln>
          <a:extLst>
            <a:ext uri="{91240B29-F687-4F45-9708-019B960494DF}">
              <a14:hiddenLine xmlns:a14="http://schemas.microsoft.com/office/drawing/2010/main" w="9525">
                <a:solidFill>
                  <a:srgbClr val="000000"/>
                </a:solidFill>
                <a:bevel/>
              </a14:hiddenLine>
            </a:ext>
          </a:extLst>
        </p:spPr>
        <p:txBody>
          <a:bodyPr lIns="121890" tIns="60945" rIns="121890" bIns="60945"/>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defTabSz="1218565"/>
            <a:endParaRPr lang="zh-CN" altLang="zh-CN" sz="2135" dirty="0">
              <a:solidFill>
                <a:srgbClr val="000000"/>
              </a:solidFill>
              <a:sym typeface="宋体" panose="02010600030101010101" pitchFamily="2" charset="-122"/>
            </a:endParaRPr>
          </a:p>
        </p:txBody>
      </p:sp>
      <p:sp>
        <p:nvSpPr>
          <p:cNvPr id="25" name="Freeform 198"/>
          <p:cNvSpPr>
            <a:spLocks noChangeArrowheads="1"/>
          </p:cNvSpPr>
          <p:nvPr/>
        </p:nvSpPr>
        <p:spPr bwMode="auto">
          <a:xfrm>
            <a:off x="2694889" y="4040634"/>
            <a:ext cx="1591304" cy="1384114"/>
          </a:xfrm>
          <a:custGeom>
            <a:avLst/>
            <a:gdLst>
              <a:gd name="T0" fmla="*/ 188 w 752"/>
              <a:gd name="T1" fmla="*/ 654 h 654"/>
              <a:gd name="T2" fmla="*/ 0 w 752"/>
              <a:gd name="T3" fmla="*/ 323 h 654"/>
              <a:gd name="T4" fmla="*/ 188 w 752"/>
              <a:gd name="T5" fmla="*/ 0 h 654"/>
              <a:gd name="T6" fmla="*/ 564 w 752"/>
              <a:gd name="T7" fmla="*/ 0 h 654"/>
              <a:gd name="T8" fmla="*/ 752 w 752"/>
              <a:gd name="T9" fmla="*/ 323 h 654"/>
              <a:gd name="T10" fmla="*/ 564 w 752"/>
              <a:gd name="T11" fmla="*/ 654 h 654"/>
              <a:gd name="T12" fmla="*/ 188 w 752"/>
              <a:gd name="T13" fmla="*/ 654 h 654"/>
              <a:gd name="T14" fmla="*/ 0 60000 65536"/>
              <a:gd name="T15" fmla="*/ 0 60000 65536"/>
              <a:gd name="T16" fmla="*/ 0 60000 65536"/>
              <a:gd name="T17" fmla="*/ 0 60000 65536"/>
              <a:gd name="T18" fmla="*/ 0 60000 65536"/>
              <a:gd name="T19" fmla="*/ 0 60000 65536"/>
              <a:gd name="T20" fmla="*/ 0 60000 65536"/>
              <a:gd name="T21" fmla="*/ 0 w 752"/>
              <a:gd name="T22" fmla="*/ 0 h 654"/>
              <a:gd name="T23" fmla="*/ 752 w 752"/>
              <a:gd name="T24" fmla="*/ 654 h 65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52" h="654">
                <a:moveTo>
                  <a:pt x="188" y="654"/>
                </a:moveTo>
                <a:lnTo>
                  <a:pt x="0" y="323"/>
                </a:lnTo>
                <a:lnTo>
                  <a:pt x="188" y="0"/>
                </a:lnTo>
                <a:lnTo>
                  <a:pt x="564" y="0"/>
                </a:lnTo>
                <a:lnTo>
                  <a:pt x="752" y="323"/>
                </a:lnTo>
                <a:lnTo>
                  <a:pt x="564" y="654"/>
                </a:lnTo>
                <a:lnTo>
                  <a:pt x="188" y="654"/>
                </a:lnTo>
                <a:close/>
              </a:path>
            </a:pathLst>
          </a:custGeom>
          <a:solidFill>
            <a:schemeClr val="accent2"/>
          </a:solidFill>
          <a:ln>
            <a:noFill/>
          </a:ln>
        </p:spPr>
        <p:txBody>
          <a:bodyPr lIns="121890" tIns="60945" rIns="121890" bIns="60945"/>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defTabSz="1218565"/>
            <a:endParaRPr lang="zh-CN" altLang="zh-CN" sz="2135" dirty="0">
              <a:solidFill>
                <a:srgbClr val="000000"/>
              </a:solidFill>
              <a:sym typeface="宋体" panose="02010600030101010101" pitchFamily="2" charset="-122"/>
            </a:endParaRPr>
          </a:p>
        </p:txBody>
      </p:sp>
      <p:sp>
        <p:nvSpPr>
          <p:cNvPr id="26" name="Freeform 199"/>
          <p:cNvSpPr>
            <a:spLocks noChangeArrowheads="1"/>
          </p:cNvSpPr>
          <p:nvPr/>
        </p:nvSpPr>
        <p:spPr bwMode="auto">
          <a:xfrm>
            <a:off x="4176155" y="2846994"/>
            <a:ext cx="2166881" cy="1877229"/>
          </a:xfrm>
          <a:custGeom>
            <a:avLst/>
            <a:gdLst>
              <a:gd name="T0" fmla="*/ 252 w 1024"/>
              <a:gd name="T1" fmla="*/ 887 h 887"/>
              <a:gd name="T2" fmla="*/ 0 w 1024"/>
              <a:gd name="T3" fmla="*/ 447 h 887"/>
              <a:gd name="T4" fmla="*/ 252 w 1024"/>
              <a:gd name="T5" fmla="*/ 0 h 887"/>
              <a:gd name="T6" fmla="*/ 764 w 1024"/>
              <a:gd name="T7" fmla="*/ 0 h 887"/>
              <a:gd name="T8" fmla="*/ 1024 w 1024"/>
              <a:gd name="T9" fmla="*/ 447 h 887"/>
              <a:gd name="T10" fmla="*/ 764 w 1024"/>
              <a:gd name="T11" fmla="*/ 887 h 887"/>
              <a:gd name="T12" fmla="*/ 252 w 1024"/>
              <a:gd name="T13" fmla="*/ 887 h 887"/>
              <a:gd name="T14" fmla="*/ 0 60000 65536"/>
              <a:gd name="T15" fmla="*/ 0 60000 65536"/>
              <a:gd name="T16" fmla="*/ 0 60000 65536"/>
              <a:gd name="T17" fmla="*/ 0 60000 65536"/>
              <a:gd name="T18" fmla="*/ 0 60000 65536"/>
              <a:gd name="T19" fmla="*/ 0 60000 65536"/>
              <a:gd name="T20" fmla="*/ 0 60000 65536"/>
              <a:gd name="T21" fmla="*/ 0 w 1024"/>
              <a:gd name="T22" fmla="*/ 0 h 887"/>
              <a:gd name="T23" fmla="*/ 1024 w 1024"/>
              <a:gd name="T24" fmla="*/ 887 h 88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24" h="887">
                <a:moveTo>
                  <a:pt x="252" y="887"/>
                </a:moveTo>
                <a:lnTo>
                  <a:pt x="0" y="447"/>
                </a:lnTo>
                <a:lnTo>
                  <a:pt x="252" y="0"/>
                </a:lnTo>
                <a:lnTo>
                  <a:pt x="764" y="0"/>
                </a:lnTo>
                <a:lnTo>
                  <a:pt x="1024" y="447"/>
                </a:lnTo>
                <a:lnTo>
                  <a:pt x="764" y="887"/>
                </a:lnTo>
                <a:lnTo>
                  <a:pt x="252" y="887"/>
                </a:lnTo>
                <a:close/>
              </a:path>
            </a:pathLst>
          </a:custGeom>
          <a:solidFill>
            <a:schemeClr val="accent3"/>
          </a:solidFill>
          <a:ln>
            <a:noFill/>
          </a:ln>
        </p:spPr>
        <p:txBody>
          <a:bodyPr lIns="121890" tIns="60945" rIns="121890" bIns="60945"/>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defTabSz="1218565"/>
            <a:endParaRPr lang="zh-CN" altLang="zh-CN" sz="2135" dirty="0">
              <a:solidFill>
                <a:srgbClr val="000000"/>
              </a:solidFill>
              <a:sym typeface="宋体" panose="02010600030101010101" pitchFamily="2" charset="-122"/>
            </a:endParaRPr>
          </a:p>
        </p:txBody>
      </p:sp>
      <p:sp>
        <p:nvSpPr>
          <p:cNvPr id="33" name="TextBox 232"/>
          <p:cNvSpPr>
            <a:spLocks noChangeArrowheads="1"/>
          </p:cNvSpPr>
          <p:nvPr/>
        </p:nvSpPr>
        <p:spPr bwMode="auto">
          <a:xfrm>
            <a:off x="6936800" y="2226895"/>
            <a:ext cx="1201550" cy="410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890" tIns="60945" rIns="121890" bIns="60945">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defTabSz="1218565"/>
            <a:r>
              <a:rPr lang="zh-CN" altLang="en-US" sz="1865" b="1" dirty="0">
                <a:solidFill>
                  <a:prstClr val="black">
                    <a:lumMod val="65000"/>
                    <a:lumOff val="35000"/>
                  </a:prstClr>
                </a:solidFill>
                <a:latin typeface="微软雅黑" panose="020B0503020204020204" pitchFamily="34" charset="-122"/>
                <a:ea typeface="微软雅黑" panose="020B0503020204020204" pitchFamily="34" charset="-122"/>
                <a:sym typeface="Arial" panose="020B0604020202020204" pitchFamily="34" charset="0"/>
              </a:rPr>
              <a:t>添加标题</a:t>
            </a:r>
          </a:p>
        </p:txBody>
      </p:sp>
      <p:sp>
        <p:nvSpPr>
          <p:cNvPr id="34" name="矩形 33"/>
          <p:cNvSpPr>
            <a:spLocks noChangeArrowheads="1"/>
          </p:cNvSpPr>
          <p:nvPr/>
        </p:nvSpPr>
        <p:spPr bwMode="auto">
          <a:xfrm>
            <a:off x="6658333" y="2722128"/>
            <a:ext cx="4511517" cy="1625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121890" tIns="60945" rIns="121890" bIns="60945">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just" defTabSz="1218565">
              <a:lnSpc>
                <a:spcPct val="150000"/>
              </a:lnSpc>
            </a:pPr>
            <a:r>
              <a:rPr lang="zh-CN" altLang="en-US" sz="1335" dirty="0">
                <a:solidFill>
                  <a:prstClr val="black">
                    <a:lumMod val="65000"/>
                    <a:lumOff val="35000"/>
                  </a:prstClr>
                </a:solidFill>
                <a:latin typeface="微软雅黑" panose="020B0503020204020204" pitchFamily="34" charset="-122"/>
                <a:ea typeface="微软雅黑" panose="020B0503020204020204" pitchFamily="34" charset="-122"/>
                <a:sym typeface="微软雅黑" panose="020B0503020204020204" pitchFamily="34" charset="-122"/>
              </a:rPr>
              <a:t>在这里输入内容文本在这里输入内容文本在这里输入内容文本在这里输入内容文本在这里输入内容文本在这里输入内容文本在这里输入内容文本在这里输入内容文本在这里输入内容文本在这里输入内容文本在这里输入内容文本在这里输入内容文本</a:t>
            </a:r>
          </a:p>
        </p:txBody>
      </p:sp>
      <p:sp>
        <p:nvSpPr>
          <p:cNvPr id="35" name="TextBox 682"/>
          <p:cNvSpPr>
            <a:spLocks noChangeArrowheads="1"/>
          </p:cNvSpPr>
          <p:nvPr/>
        </p:nvSpPr>
        <p:spPr bwMode="auto">
          <a:xfrm>
            <a:off x="1262292" y="3388789"/>
            <a:ext cx="1191932" cy="779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890" tIns="60945" rIns="121890" bIns="60945">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defTabSz="1218565"/>
            <a:r>
              <a:rPr lang="en-US" sz="4265" dirty="0">
                <a:solidFill>
                  <a:prstClr val="white"/>
                </a:solidFill>
                <a:sym typeface="Calibri" panose="020F0502020204030204" pitchFamily="34" charset="0"/>
              </a:rPr>
              <a:t>20%</a:t>
            </a:r>
            <a:endParaRPr lang="zh-CN" altLang="en-US" sz="4265" dirty="0">
              <a:solidFill>
                <a:prstClr val="white"/>
              </a:solidFill>
              <a:sym typeface="Calibri" panose="020F0502020204030204" pitchFamily="34" charset="0"/>
            </a:endParaRPr>
          </a:p>
        </p:txBody>
      </p:sp>
      <p:sp>
        <p:nvSpPr>
          <p:cNvPr id="36" name="TextBox 682"/>
          <p:cNvSpPr>
            <a:spLocks noChangeArrowheads="1"/>
          </p:cNvSpPr>
          <p:nvPr/>
        </p:nvSpPr>
        <p:spPr bwMode="auto">
          <a:xfrm>
            <a:off x="2923428" y="2400438"/>
            <a:ext cx="1191932" cy="779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890" tIns="60945" rIns="121890" bIns="60945">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defTabSz="1218565"/>
            <a:r>
              <a:rPr lang="en-US" sz="4265" dirty="0">
                <a:solidFill>
                  <a:prstClr val="white"/>
                </a:solidFill>
                <a:sym typeface="Calibri" panose="020F0502020204030204" pitchFamily="34" charset="0"/>
              </a:rPr>
              <a:t>47%</a:t>
            </a:r>
            <a:endParaRPr lang="zh-CN" altLang="en-US" sz="4265" dirty="0">
              <a:solidFill>
                <a:prstClr val="white"/>
              </a:solidFill>
              <a:sym typeface="Calibri" panose="020F0502020204030204" pitchFamily="34" charset="0"/>
            </a:endParaRPr>
          </a:p>
        </p:txBody>
      </p:sp>
      <p:sp>
        <p:nvSpPr>
          <p:cNvPr id="37" name="TextBox 682"/>
          <p:cNvSpPr>
            <a:spLocks noChangeArrowheads="1"/>
          </p:cNvSpPr>
          <p:nvPr/>
        </p:nvSpPr>
        <p:spPr bwMode="auto">
          <a:xfrm>
            <a:off x="2934006" y="4322113"/>
            <a:ext cx="1191932" cy="779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890" tIns="60945" rIns="121890" bIns="60945">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defTabSz="1218565"/>
            <a:r>
              <a:rPr lang="en-US" sz="4265" dirty="0">
                <a:solidFill>
                  <a:prstClr val="white"/>
                </a:solidFill>
                <a:sym typeface="Calibri" panose="020F0502020204030204" pitchFamily="34" charset="0"/>
              </a:rPr>
              <a:t>33%</a:t>
            </a:r>
            <a:endParaRPr lang="zh-CN" altLang="en-US" sz="4265" dirty="0">
              <a:solidFill>
                <a:prstClr val="white"/>
              </a:solidFill>
              <a:sym typeface="Calibri" panose="020F0502020204030204" pitchFamily="34" charset="0"/>
            </a:endParaRPr>
          </a:p>
        </p:txBody>
      </p:sp>
      <p:sp>
        <p:nvSpPr>
          <p:cNvPr id="38" name="TextBox 682"/>
          <p:cNvSpPr>
            <a:spLocks noChangeArrowheads="1"/>
          </p:cNvSpPr>
          <p:nvPr/>
        </p:nvSpPr>
        <p:spPr bwMode="auto">
          <a:xfrm>
            <a:off x="4662858" y="3397254"/>
            <a:ext cx="1191932" cy="779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890" tIns="60945" rIns="121890" bIns="60945">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defTabSz="1218565"/>
            <a:r>
              <a:rPr lang="en-US" sz="4265" dirty="0">
                <a:solidFill>
                  <a:prstClr val="white"/>
                </a:solidFill>
                <a:sym typeface="Calibri" panose="020F0502020204030204" pitchFamily="34" charset="0"/>
              </a:rPr>
              <a:t>75%</a:t>
            </a:r>
            <a:endParaRPr lang="zh-CN" altLang="en-US" sz="4265" dirty="0">
              <a:solidFill>
                <a:prstClr val="white"/>
              </a:solidFill>
              <a:sym typeface="Calibri" panose="020F0502020204030204" pitchFamily="34" charset="0"/>
            </a:endParaRPr>
          </a:p>
        </p:txBody>
      </p:sp>
    </p:spTree>
  </p:cSld>
  <p:clrMapOvr>
    <a:masterClrMapping/>
  </p:clrMapOvr>
  <p:transition spd="slow" advClick="0" advTm="4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2" nodeType="after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2"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grpId="2" nodeType="with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par>
                                <p:cTn id="11" presetID="1" presetClass="entr" presetSubtype="0" fill="hold" grpId="2"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grpId="1" nodeType="with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par>
                                <p:cTn id="15" presetID="1" presetClass="entr" presetSubtype="0" fill="hold" grpId="1" nodeType="withEffect">
                                  <p:stCondLst>
                                    <p:cond delay="0"/>
                                  </p:stCondLst>
                                  <p:childTnLst>
                                    <p:set>
                                      <p:cBhvr>
                                        <p:cTn id="16" dur="1" fill="hold">
                                          <p:stCondLst>
                                            <p:cond delay="0"/>
                                          </p:stCondLst>
                                        </p:cTn>
                                        <p:tgtEl>
                                          <p:spTgt spid="37"/>
                                        </p:tgtEl>
                                        <p:attrNameLst>
                                          <p:attrName>style.visibility</p:attrName>
                                        </p:attrNameLst>
                                      </p:cBhvr>
                                      <p:to>
                                        <p:strVal val="visible"/>
                                      </p:to>
                                    </p:set>
                                  </p:childTnLst>
                                </p:cTn>
                              </p:par>
                              <p:par>
                                <p:cTn id="17" presetID="1" presetClass="entr" presetSubtype="0" fill="hold" grpId="1" nodeType="with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par>
                                <p:cTn id="19" presetID="1" presetClass="entr" presetSubtype="0" fill="hold" grpId="1" nodeType="withEffect">
                                  <p:stCondLst>
                                    <p:cond delay="0"/>
                                  </p:stCondLst>
                                  <p:childTnLst>
                                    <p:set>
                                      <p:cBhvr>
                                        <p:cTn id="20" dur="1" fill="hold">
                                          <p:stCondLst>
                                            <p:cond delay="0"/>
                                          </p:stCondLst>
                                        </p:cTn>
                                        <p:tgtEl>
                                          <p:spTgt spid="38"/>
                                        </p:tgtEl>
                                        <p:attrNameLst>
                                          <p:attrName>style.visibility</p:attrName>
                                        </p:attrNameLst>
                                      </p:cBhvr>
                                      <p:to>
                                        <p:strVal val="visible"/>
                                      </p:to>
                                    </p:set>
                                  </p:childTnLst>
                                </p:cTn>
                              </p:par>
                            </p:childTnLst>
                          </p:cTn>
                        </p:par>
                        <p:par>
                          <p:cTn id="21" fill="hold">
                            <p:stCondLst>
                              <p:cond delay="0"/>
                            </p:stCondLst>
                            <p:childTnLst>
                              <p:par>
                                <p:cTn id="22" presetID="53" presetClass="entr" presetSubtype="528" fill="hold" grpId="0" nodeType="afterEffect">
                                  <p:stCondLst>
                                    <p:cond delay="0"/>
                                  </p:stCondLst>
                                  <p:childTnLst>
                                    <p:set>
                                      <p:cBhvr>
                                        <p:cTn id="23" dur="1" fill="hold">
                                          <p:stCondLst>
                                            <p:cond delay="0"/>
                                          </p:stCondLst>
                                        </p:cTn>
                                        <p:tgtEl>
                                          <p:spTgt spid="24"/>
                                        </p:tgtEl>
                                        <p:attrNameLst>
                                          <p:attrName>style.visibility</p:attrName>
                                        </p:attrNameLst>
                                      </p:cBhvr>
                                      <p:to>
                                        <p:strVal val="visible"/>
                                      </p:to>
                                    </p:set>
                                    <p:anim calcmode="lin" valueType="num">
                                      <p:cBhvr>
                                        <p:cTn id="24" dur="500" fill="hold"/>
                                        <p:tgtEl>
                                          <p:spTgt spid="24"/>
                                        </p:tgtEl>
                                        <p:attrNameLst>
                                          <p:attrName>ppt_w</p:attrName>
                                        </p:attrNameLst>
                                      </p:cBhvr>
                                      <p:tavLst>
                                        <p:tav tm="0">
                                          <p:val>
                                            <p:fltVal val="0"/>
                                          </p:val>
                                        </p:tav>
                                        <p:tav tm="100000">
                                          <p:val>
                                            <p:strVal val="#ppt_w"/>
                                          </p:val>
                                        </p:tav>
                                      </p:tavLst>
                                    </p:anim>
                                    <p:anim calcmode="lin" valueType="num">
                                      <p:cBhvr>
                                        <p:cTn id="25" dur="500" fill="hold"/>
                                        <p:tgtEl>
                                          <p:spTgt spid="24"/>
                                        </p:tgtEl>
                                        <p:attrNameLst>
                                          <p:attrName>ppt_h</p:attrName>
                                        </p:attrNameLst>
                                      </p:cBhvr>
                                      <p:tavLst>
                                        <p:tav tm="0">
                                          <p:val>
                                            <p:fltVal val="0"/>
                                          </p:val>
                                        </p:tav>
                                        <p:tav tm="100000">
                                          <p:val>
                                            <p:strVal val="#ppt_h"/>
                                          </p:val>
                                        </p:tav>
                                      </p:tavLst>
                                    </p:anim>
                                    <p:animEffect transition="in" filter="fade">
                                      <p:cBhvr>
                                        <p:cTn id="26" dur="500"/>
                                        <p:tgtEl>
                                          <p:spTgt spid="24"/>
                                        </p:tgtEl>
                                      </p:cBhvr>
                                    </p:animEffect>
                                    <p:anim calcmode="lin" valueType="num">
                                      <p:cBhvr>
                                        <p:cTn id="27" dur="500" fill="hold"/>
                                        <p:tgtEl>
                                          <p:spTgt spid="24"/>
                                        </p:tgtEl>
                                        <p:attrNameLst>
                                          <p:attrName>ppt_x</p:attrName>
                                        </p:attrNameLst>
                                      </p:cBhvr>
                                      <p:tavLst>
                                        <p:tav tm="0">
                                          <p:val>
                                            <p:fltVal val="0.5"/>
                                          </p:val>
                                        </p:tav>
                                        <p:tav tm="100000">
                                          <p:val>
                                            <p:strVal val="#ppt_x"/>
                                          </p:val>
                                        </p:tav>
                                      </p:tavLst>
                                    </p:anim>
                                    <p:anim calcmode="lin" valueType="num">
                                      <p:cBhvr>
                                        <p:cTn id="28" dur="500" fill="hold"/>
                                        <p:tgtEl>
                                          <p:spTgt spid="24"/>
                                        </p:tgtEl>
                                        <p:attrNameLst>
                                          <p:attrName>ppt_y</p:attrName>
                                        </p:attrNameLst>
                                      </p:cBhvr>
                                      <p:tavLst>
                                        <p:tav tm="0">
                                          <p:val>
                                            <p:fltVal val="0.5"/>
                                          </p:val>
                                        </p:tav>
                                        <p:tav tm="100000">
                                          <p:val>
                                            <p:strVal val="#ppt_y"/>
                                          </p:val>
                                        </p:tav>
                                      </p:tavLst>
                                    </p:anim>
                                  </p:childTnLst>
                                </p:cTn>
                              </p:par>
                              <p:par>
                                <p:cTn id="29" presetID="26" presetClass="emph" presetSubtype="0" fill="hold" grpId="1" nodeType="withEffect">
                                  <p:stCondLst>
                                    <p:cond delay="0"/>
                                  </p:stCondLst>
                                  <p:childTnLst>
                                    <p:animEffect transition="out" filter="fade">
                                      <p:cBhvr>
                                        <p:cTn id="30" dur="500" tmFilter="0, 0; .2, .5; .8, .5; 1, 0"/>
                                        <p:tgtEl>
                                          <p:spTgt spid="24"/>
                                        </p:tgtEl>
                                      </p:cBhvr>
                                    </p:animEffect>
                                    <p:animScale>
                                      <p:cBhvr>
                                        <p:cTn id="31" dur="250" autoRev="1" fill="hold"/>
                                        <p:tgtEl>
                                          <p:spTgt spid="24"/>
                                        </p:tgtEl>
                                      </p:cBhvr>
                                      <p:by x="105000" y="105000"/>
                                    </p:animScale>
                                  </p:childTnLst>
                                </p:cTn>
                              </p:par>
                              <p:par>
                                <p:cTn id="32" presetID="26" presetClass="emph" presetSubtype="0" fill="hold" grpId="1" nodeType="withEffect">
                                  <p:stCondLst>
                                    <p:cond delay="0"/>
                                  </p:stCondLst>
                                  <p:childTnLst>
                                    <p:animEffect transition="out" filter="fade">
                                      <p:cBhvr>
                                        <p:cTn id="33" dur="500" tmFilter="0, 0; .2, .5; .8, .5; 1, 0"/>
                                        <p:tgtEl>
                                          <p:spTgt spid="23"/>
                                        </p:tgtEl>
                                      </p:cBhvr>
                                    </p:animEffect>
                                    <p:animScale>
                                      <p:cBhvr>
                                        <p:cTn id="34" dur="250" autoRev="1" fill="hold"/>
                                        <p:tgtEl>
                                          <p:spTgt spid="23"/>
                                        </p:tgtEl>
                                      </p:cBhvr>
                                      <p:by x="105000" y="105000"/>
                                    </p:animScale>
                                  </p:childTnLst>
                                </p:cTn>
                              </p:par>
                              <p:par>
                                <p:cTn id="35" presetID="26" presetClass="emph" presetSubtype="0" fill="hold" grpId="1" nodeType="withEffect">
                                  <p:stCondLst>
                                    <p:cond delay="250"/>
                                  </p:stCondLst>
                                  <p:childTnLst>
                                    <p:animEffect transition="out" filter="fade">
                                      <p:cBhvr>
                                        <p:cTn id="36" dur="500" tmFilter="0, 0; .2, .5; .8, .5; 1, 0"/>
                                        <p:tgtEl>
                                          <p:spTgt spid="25"/>
                                        </p:tgtEl>
                                      </p:cBhvr>
                                    </p:animEffect>
                                    <p:animScale>
                                      <p:cBhvr>
                                        <p:cTn id="37" dur="250" autoRev="1" fill="hold"/>
                                        <p:tgtEl>
                                          <p:spTgt spid="25"/>
                                        </p:tgtEl>
                                      </p:cBhvr>
                                      <p:by x="105000" y="105000"/>
                                    </p:animScale>
                                  </p:childTnLst>
                                </p:cTn>
                              </p:par>
                              <p:par>
                                <p:cTn id="38" presetID="26" presetClass="emph" presetSubtype="0" fill="hold" grpId="1" nodeType="withEffect">
                                  <p:stCondLst>
                                    <p:cond delay="0"/>
                                  </p:stCondLst>
                                  <p:childTnLst>
                                    <p:animEffect transition="out" filter="fade">
                                      <p:cBhvr>
                                        <p:cTn id="39" dur="500" tmFilter="0, 0; .2, .5; .8, .5; 1, 0"/>
                                        <p:tgtEl>
                                          <p:spTgt spid="26"/>
                                        </p:tgtEl>
                                      </p:cBhvr>
                                    </p:animEffect>
                                    <p:animScale>
                                      <p:cBhvr>
                                        <p:cTn id="40" dur="250" autoRev="1" fill="hold"/>
                                        <p:tgtEl>
                                          <p:spTgt spid="26"/>
                                        </p:tgtEl>
                                      </p:cBhvr>
                                      <p:by x="105000" y="105000"/>
                                    </p:animScale>
                                  </p:childTnLst>
                                </p:cTn>
                              </p:par>
                              <p:par>
                                <p:cTn id="41" presetID="53" presetClass="entr" presetSubtype="528" fill="hold" grpId="0" nodeType="withEffect">
                                  <p:stCondLst>
                                    <p:cond delay="25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anim calcmode="lin" valueType="num">
                                      <p:cBhvr>
                                        <p:cTn id="46" dur="500" fill="hold"/>
                                        <p:tgtEl>
                                          <p:spTgt spid="23"/>
                                        </p:tgtEl>
                                        <p:attrNameLst>
                                          <p:attrName>ppt_x</p:attrName>
                                        </p:attrNameLst>
                                      </p:cBhvr>
                                      <p:tavLst>
                                        <p:tav tm="0">
                                          <p:val>
                                            <p:fltVal val="0.5"/>
                                          </p:val>
                                        </p:tav>
                                        <p:tav tm="100000">
                                          <p:val>
                                            <p:strVal val="#ppt_x"/>
                                          </p:val>
                                        </p:tav>
                                      </p:tavLst>
                                    </p:anim>
                                    <p:anim calcmode="lin" valueType="num">
                                      <p:cBhvr>
                                        <p:cTn id="47" dur="500" fill="hold"/>
                                        <p:tgtEl>
                                          <p:spTgt spid="23"/>
                                        </p:tgtEl>
                                        <p:attrNameLst>
                                          <p:attrName>ppt_y</p:attrName>
                                        </p:attrNameLst>
                                      </p:cBhvr>
                                      <p:tavLst>
                                        <p:tav tm="0">
                                          <p:val>
                                            <p:fltVal val="0.5"/>
                                          </p:val>
                                        </p:tav>
                                        <p:tav tm="100000">
                                          <p:val>
                                            <p:strVal val="#ppt_y"/>
                                          </p:val>
                                        </p:tav>
                                      </p:tavLst>
                                    </p:anim>
                                  </p:childTnLst>
                                </p:cTn>
                              </p:par>
                              <p:par>
                                <p:cTn id="48" presetID="53" presetClass="entr" presetSubtype="528" fill="hold" grpId="0" nodeType="withEffect">
                                  <p:stCondLst>
                                    <p:cond delay="50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Effect transition="in" filter="fade">
                                      <p:cBhvr>
                                        <p:cTn id="52" dur="500"/>
                                        <p:tgtEl>
                                          <p:spTgt spid="25"/>
                                        </p:tgtEl>
                                      </p:cBhvr>
                                    </p:animEffect>
                                    <p:anim calcmode="lin" valueType="num">
                                      <p:cBhvr>
                                        <p:cTn id="53" dur="500" fill="hold"/>
                                        <p:tgtEl>
                                          <p:spTgt spid="25"/>
                                        </p:tgtEl>
                                        <p:attrNameLst>
                                          <p:attrName>ppt_x</p:attrName>
                                        </p:attrNameLst>
                                      </p:cBhvr>
                                      <p:tavLst>
                                        <p:tav tm="0">
                                          <p:val>
                                            <p:fltVal val="0.5"/>
                                          </p:val>
                                        </p:tav>
                                        <p:tav tm="100000">
                                          <p:val>
                                            <p:strVal val="#ppt_x"/>
                                          </p:val>
                                        </p:tav>
                                      </p:tavLst>
                                    </p:anim>
                                    <p:anim calcmode="lin" valueType="num">
                                      <p:cBhvr>
                                        <p:cTn id="54" dur="500" fill="hold"/>
                                        <p:tgtEl>
                                          <p:spTgt spid="25"/>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750"/>
                                  </p:stCondLst>
                                  <p:childTnLst>
                                    <p:set>
                                      <p:cBhvr>
                                        <p:cTn id="56" dur="1" fill="hold">
                                          <p:stCondLst>
                                            <p:cond delay="0"/>
                                          </p:stCondLst>
                                        </p:cTn>
                                        <p:tgtEl>
                                          <p:spTgt spid="26"/>
                                        </p:tgtEl>
                                        <p:attrNameLst>
                                          <p:attrName>style.visibility</p:attrName>
                                        </p:attrNameLst>
                                      </p:cBhvr>
                                      <p:to>
                                        <p:strVal val="visible"/>
                                      </p:to>
                                    </p:set>
                                    <p:anim calcmode="lin" valueType="num">
                                      <p:cBhvr>
                                        <p:cTn id="57" dur="500" fill="hold"/>
                                        <p:tgtEl>
                                          <p:spTgt spid="26"/>
                                        </p:tgtEl>
                                        <p:attrNameLst>
                                          <p:attrName>ppt_w</p:attrName>
                                        </p:attrNameLst>
                                      </p:cBhvr>
                                      <p:tavLst>
                                        <p:tav tm="0">
                                          <p:val>
                                            <p:fltVal val="0"/>
                                          </p:val>
                                        </p:tav>
                                        <p:tav tm="100000">
                                          <p:val>
                                            <p:strVal val="#ppt_w"/>
                                          </p:val>
                                        </p:tav>
                                      </p:tavLst>
                                    </p:anim>
                                    <p:anim calcmode="lin" valueType="num">
                                      <p:cBhvr>
                                        <p:cTn id="58" dur="500" fill="hold"/>
                                        <p:tgtEl>
                                          <p:spTgt spid="26"/>
                                        </p:tgtEl>
                                        <p:attrNameLst>
                                          <p:attrName>ppt_h</p:attrName>
                                        </p:attrNameLst>
                                      </p:cBhvr>
                                      <p:tavLst>
                                        <p:tav tm="0">
                                          <p:val>
                                            <p:fltVal val="0"/>
                                          </p:val>
                                        </p:tav>
                                        <p:tav tm="100000">
                                          <p:val>
                                            <p:strVal val="#ppt_h"/>
                                          </p:val>
                                        </p:tav>
                                      </p:tavLst>
                                    </p:anim>
                                    <p:animEffect transition="in" filter="fade">
                                      <p:cBhvr>
                                        <p:cTn id="59" dur="500"/>
                                        <p:tgtEl>
                                          <p:spTgt spid="26"/>
                                        </p:tgtEl>
                                      </p:cBhvr>
                                    </p:animEffect>
                                    <p:anim calcmode="lin" valueType="num">
                                      <p:cBhvr>
                                        <p:cTn id="60" dur="500" fill="hold"/>
                                        <p:tgtEl>
                                          <p:spTgt spid="26"/>
                                        </p:tgtEl>
                                        <p:attrNameLst>
                                          <p:attrName>ppt_x</p:attrName>
                                        </p:attrNameLst>
                                      </p:cBhvr>
                                      <p:tavLst>
                                        <p:tav tm="0">
                                          <p:val>
                                            <p:fltVal val="0.5"/>
                                          </p:val>
                                        </p:tav>
                                        <p:tav tm="100000">
                                          <p:val>
                                            <p:strVal val="#ppt_x"/>
                                          </p:val>
                                        </p:tav>
                                      </p:tavLst>
                                    </p:anim>
                                    <p:anim calcmode="lin" valueType="num">
                                      <p:cBhvr>
                                        <p:cTn id="61" dur="500" fill="hold"/>
                                        <p:tgtEl>
                                          <p:spTgt spid="26"/>
                                        </p:tgtEl>
                                        <p:attrNameLst>
                                          <p:attrName>ppt_y</p:attrName>
                                        </p:attrNameLst>
                                      </p:cBhvr>
                                      <p:tavLst>
                                        <p:tav tm="0">
                                          <p:val>
                                            <p:fltVal val="0.5"/>
                                          </p:val>
                                        </p:tav>
                                        <p:tav tm="100000">
                                          <p:val>
                                            <p:strVal val="#ppt_y"/>
                                          </p:val>
                                        </p:tav>
                                      </p:tavLst>
                                    </p:anim>
                                  </p:childTnLst>
                                </p:cTn>
                              </p:par>
                              <p:par>
                                <p:cTn id="62" presetID="10" presetClass="entr" presetSubtype="0" fill="hold" grpId="0" nodeType="withEffect">
                                  <p:stCondLst>
                                    <p:cond delay="750"/>
                                  </p:stCondLst>
                                  <p:childTnLst>
                                    <p:set>
                                      <p:cBhvr>
                                        <p:cTn id="63" dur="1" fill="hold">
                                          <p:stCondLst>
                                            <p:cond delay="0"/>
                                          </p:stCondLst>
                                        </p:cTn>
                                        <p:tgtEl>
                                          <p:spTgt spid="36"/>
                                        </p:tgtEl>
                                        <p:attrNameLst>
                                          <p:attrName>style.visibility</p:attrName>
                                        </p:attrNameLst>
                                      </p:cBhvr>
                                      <p:to>
                                        <p:strVal val="visible"/>
                                      </p:to>
                                    </p:set>
                                    <p:animEffect transition="in" filter="fade">
                                      <p:cBhvr>
                                        <p:cTn id="64" dur="500"/>
                                        <p:tgtEl>
                                          <p:spTgt spid="36"/>
                                        </p:tgtEl>
                                      </p:cBhvr>
                                    </p:animEffect>
                                  </p:childTnLst>
                                </p:cTn>
                              </p:par>
                              <p:par>
                                <p:cTn id="65" presetID="10" presetClass="entr" presetSubtype="0" fill="hold" grpId="0" nodeType="withEffect">
                                  <p:stCondLst>
                                    <p:cond delay="75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500"/>
                                        <p:tgtEl>
                                          <p:spTgt spid="37"/>
                                        </p:tgtEl>
                                      </p:cBhvr>
                                    </p:animEffect>
                                  </p:childTnLst>
                                </p:cTn>
                              </p:par>
                              <p:par>
                                <p:cTn id="68" presetID="10" presetClass="entr" presetSubtype="0" fill="hold" grpId="0" nodeType="withEffect">
                                  <p:stCondLst>
                                    <p:cond delay="750"/>
                                  </p:stCondLst>
                                  <p:childTnLst>
                                    <p:set>
                                      <p:cBhvr>
                                        <p:cTn id="69" dur="1" fill="hold">
                                          <p:stCondLst>
                                            <p:cond delay="0"/>
                                          </p:stCondLst>
                                        </p:cTn>
                                        <p:tgtEl>
                                          <p:spTgt spid="35"/>
                                        </p:tgtEl>
                                        <p:attrNameLst>
                                          <p:attrName>style.visibility</p:attrName>
                                        </p:attrNameLst>
                                      </p:cBhvr>
                                      <p:to>
                                        <p:strVal val="visible"/>
                                      </p:to>
                                    </p:set>
                                    <p:animEffect transition="in" filter="fade">
                                      <p:cBhvr>
                                        <p:cTn id="70" dur="500"/>
                                        <p:tgtEl>
                                          <p:spTgt spid="35"/>
                                        </p:tgtEl>
                                      </p:cBhvr>
                                    </p:animEffect>
                                  </p:childTnLst>
                                </p:cTn>
                              </p:par>
                              <p:par>
                                <p:cTn id="71" presetID="10" presetClass="entr" presetSubtype="0" fill="hold" grpId="0" nodeType="withEffect">
                                  <p:stCondLst>
                                    <p:cond delay="75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500"/>
                                        <p:tgtEl>
                                          <p:spTgt spid="38"/>
                                        </p:tgtEl>
                                      </p:cBhvr>
                                    </p:animEffect>
                                  </p:childTnLst>
                                </p:cTn>
                              </p:par>
                            </p:childTnLst>
                          </p:cTn>
                        </p:par>
                        <p:par>
                          <p:cTn id="74" fill="hold">
                            <p:stCondLst>
                              <p:cond delay="500"/>
                            </p:stCondLst>
                            <p:childTnLst>
                              <p:par>
                                <p:cTn id="75" presetID="22" presetClass="entr" presetSubtype="4"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wipe(down)">
                                      <p:cBhvr>
                                        <p:cTn id="77" dur="500"/>
                                        <p:tgtEl>
                                          <p:spTgt spid="33"/>
                                        </p:tgtEl>
                                      </p:cBhvr>
                                    </p:animEffect>
                                  </p:childTnLst>
                                </p:cTn>
                              </p:par>
                            </p:childTnLst>
                          </p:cTn>
                        </p:par>
                        <p:par>
                          <p:cTn id="78" fill="hold">
                            <p:stCondLst>
                              <p:cond delay="1000"/>
                            </p:stCondLst>
                            <p:childTnLst>
                              <p:par>
                                <p:cTn id="79" presetID="22" presetClass="entr" presetSubtype="1"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wipe(up)">
                                      <p:cBhvr>
                                        <p:cTn id="81" dur="125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3" grpId="1" animBg="1"/>
      <p:bldP spid="23" grpId="2" animBg="1"/>
      <p:bldP spid="24" grpId="0" animBg="1"/>
      <p:bldP spid="24" grpId="1" animBg="1"/>
      <p:bldP spid="24" grpId="2" animBg="1"/>
      <p:bldP spid="25" grpId="0" animBg="1"/>
      <p:bldP spid="25" grpId="1" animBg="1"/>
      <p:bldP spid="25" grpId="2" animBg="1"/>
      <p:bldP spid="26" grpId="0" animBg="1"/>
      <p:bldP spid="26" grpId="1" animBg="1"/>
      <p:bldP spid="26" grpId="2" animBg="1"/>
      <p:bldP spid="33" grpId="0"/>
      <p:bldP spid="34" grpId="0"/>
      <p:bldP spid="35" grpId="0"/>
      <p:bldP spid="35" grpId="1"/>
      <p:bldP spid="36" grpId="0"/>
      <p:bldP spid="36" grpId="1"/>
      <p:bldP spid="37" grpId="0"/>
      <p:bldP spid="37" grpId="1"/>
      <p:bldP spid="38" grpId="0"/>
      <p:bldP spid="38"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MH_Others_2"/>
          <p:cNvSpPr/>
          <p:nvPr>
            <p:custDataLst>
              <p:tags r:id="rId1"/>
            </p:custDataLst>
          </p:nvPr>
        </p:nvSpPr>
        <p:spPr>
          <a:xfrm>
            <a:off x="1828" y="733998"/>
            <a:ext cx="1384402" cy="47405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2" tIns="45706" rIns="91412" bIns="45706" numCol="1" spcCol="0" rtlCol="0" fromWordArt="0" anchor="ctr" anchorCtr="0" forceAA="0" compatLnSpc="1">
            <a:noAutofit/>
          </a:bodyPr>
          <a:lstStyle/>
          <a:p>
            <a:pPr defTabSz="1218565" fontAlgn="base">
              <a:spcBef>
                <a:spcPct val="0"/>
              </a:spcBef>
              <a:spcAft>
                <a:spcPct val="0"/>
              </a:spcAft>
            </a:pPr>
            <a:endParaRPr lang="zh-CN" altLang="en-US" sz="19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MH_Others_1"/>
          <p:cNvSpPr txBox="1"/>
          <p:nvPr>
            <p:custDataLst>
              <p:tags r:id="rId2"/>
            </p:custDataLst>
          </p:nvPr>
        </p:nvSpPr>
        <p:spPr>
          <a:xfrm>
            <a:off x="1506631" y="690904"/>
            <a:ext cx="1082263" cy="583365"/>
          </a:xfrm>
          <a:prstGeom prst="rect">
            <a:avLst/>
          </a:prstGeom>
          <a:noFill/>
        </p:spPr>
        <p:txBody>
          <a:bodyPr vert="horz" wrap="square" lIns="0" tIns="0" rIns="0" bIns="0" rtlCol="0" anchor="ctr" anchorCtr="0">
            <a:spAutoFit/>
          </a:bodyPr>
          <a:lstStyle/>
          <a:p>
            <a:pPr algn="ctr" defTabSz="1218565" fontAlgn="base">
              <a:spcBef>
                <a:spcPct val="0"/>
              </a:spcBef>
              <a:spcAft>
                <a:spcPct val="0"/>
              </a:spcAft>
            </a:pPr>
            <a:r>
              <a:rPr lang="zh-CN" altLang="en-US" sz="3790" b="1" dirty="0">
                <a:solidFill>
                  <a:srgbClr val="C00000"/>
                </a:solidFill>
                <a:latin typeface="Arial" panose="020B0604020202020204" pitchFamily="34" charset="0"/>
                <a:ea typeface="微软雅黑" panose="020B0503020204020204" pitchFamily="34" charset="-122"/>
                <a:sym typeface="Arial" panose="020B0604020202020204" pitchFamily="34" charset="0"/>
              </a:rPr>
              <a:t>目录</a:t>
            </a:r>
          </a:p>
        </p:txBody>
      </p:sp>
      <p:sp>
        <p:nvSpPr>
          <p:cNvPr id="17" name="MH_Others_2"/>
          <p:cNvSpPr txBox="1"/>
          <p:nvPr>
            <p:custDataLst>
              <p:tags r:id="rId3"/>
            </p:custDataLst>
          </p:nvPr>
        </p:nvSpPr>
        <p:spPr>
          <a:xfrm>
            <a:off x="814429" y="1274336"/>
            <a:ext cx="2466668" cy="467051"/>
          </a:xfrm>
          <a:prstGeom prst="rect">
            <a:avLst/>
          </a:prstGeom>
          <a:noFill/>
        </p:spPr>
        <p:txBody>
          <a:bodyPr wrap="square" lIns="0" tIns="0" rIns="0" bIns="0">
            <a:spAutoFit/>
          </a:bodyPr>
          <a:lstStyle/>
          <a:p>
            <a:pPr algn="ctr" defTabSz="1218565" fontAlgn="base">
              <a:spcBef>
                <a:spcPct val="0"/>
              </a:spcBef>
              <a:spcAft>
                <a:spcPct val="0"/>
              </a:spcAft>
              <a:defRPr/>
            </a:pPr>
            <a:r>
              <a:rPr lang="en-US" altLang="zh-CN" sz="3035" dirty="0">
                <a:solidFill>
                  <a:srgbClr val="C00000"/>
                </a:solidFill>
                <a:latin typeface="Arial" panose="020B0604020202020204" pitchFamily="34" charset="0"/>
                <a:ea typeface="微软雅黑" panose="020B0503020204020204" pitchFamily="34" charset="-122"/>
                <a:sym typeface="Arial" panose="020B0604020202020204" pitchFamily="34" charset="0"/>
              </a:rPr>
              <a:t>CONTENTS</a:t>
            </a:r>
            <a:endParaRPr lang="zh-CN" altLang="en-US" sz="3035" dirty="0">
              <a:solidFill>
                <a:srgbClr val="C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MH_Others_2"/>
          <p:cNvSpPr/>
          <p:nvPr>
            <p:custDataLst>
              <p:tags r:id="rId4"/>
            </p:custDataLst>
          </p:nvPr>
        </p:nvSpPr>
        <p:spPr>
          <a:xfrm>
            <a:off x="2770634" y="733998"/>
            <a:ext cx="9419874" cy="47405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2" tIns="45706" rIns="91412" bIns="45706" numCol="1" spcCol="0" rtlCol="0" fromWordArt="0" anchor="ctr" anchorCtr="0" forceAA="0" compatLnSpc="1">
            <a:noAutofit/>
          </a:bodyPr>
          <a:lstStyle/>
          <a:p>
            <a:pPr defTabSz="1218565" fontAlgn="base">
              <a:spcBef>
                <a:spcPct val="0"/>
              </a:spcBef>
              <a:spcAft>
                <a:spcPct val="0"/>
              </a:spcAft>
            </a:pPr>
            <a:endParaRPr lang="zh-CN" altLang="en-US" sz="19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MH_Entry_1"/>
          <p:cNvSpPr/>
          <p:nvPr>
            <p:custDataLst>
              <p:tags r:id="rId5"/>
            </p:custDataLst>
          </p:nvPr>
        </p:nvSpPr>
        <p:spPr>
          <a:xfrm>
            <a:off x="2790821" y="2666042"/>
            <a:ext cx="2474443" cy="620758"/>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normAutofit/>
          </a:bodyPr>
          <a:lstStyle/>
          <a:p>
            <a:pPr algn="ctr" defTabSz="1218565" fontAlgn="base">
              <a:lnSpc>
                <a:spcPct val="120000"/>
              </a:lnSpc>
              <a:spcBef>
                <a:spcPct val="0"/>
              </a:spcBef>
              <a:spcAft>
                <a:spcPct val="0"/>
              </a:spcAft>
            </a:pPr>
            <a:r>
              <a:rPr lang="zh-CN" altLang="en-US" sz="1865" dirty="0">
                <a:solidFill>
                  <a:srgbClr val="FFFFFF"/>
                </a:solidFill>
                <a:latin typeface="Arial" panose="020B0604020202020204" pitchFamily="34" charset="0"/>
                <a:ea typeface="微软雅黑" panose="020B0503020204020204" pitchFamily="34" charset="-122"/>
                <a:sym typeface="Arial" panose="020B0604020202020204" pitchFamily="34" charset="0"/>
              </a:rPr>
              <a:t>年度工作概述</a:t>
            </a:r>
          </a:p>
        </p:txBody>
      </p:sp>
      <p:sp>
        <p:nvSpPr>
          <p:cNvPr id="20" name="MH_Number_1"/>
          <p:cNvSpPr txBox="1">
            <a:spLocks noChangeArrowheads="1"/>
          </p:cNvSpPr>
          <p:nvPr>
            <p:custDataLst>
              <p:tags r:id="rId6"/>
            </p:custDataLst>
          </p:nvPr>
        </p:nvSpPr>
        <p:spPr bwMode="auto">
          <a:xfrm>
            <a:off x="5265265" y="2666043"/>
            <a:ext cx="589223" cy="620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6683" tIns="43341" rIns="86683" bIns="43341" anchor="ctr" anchorCtr="1">
            <a:noAutofit/>
          </a:bodyPr>
          <a:lstStyle>
            <a:defPPr>
              <a:defRPr lang="zh-CN"/>
            </a:defPPr>
            <a:lvl1pPr algn="ctr">
              <a:lnSpc>
                <a:spcPct val="100000"/>
              </a:lnSpc>
              <a:spcBef>
                <a:spcPct val="0"/>
              </a:spcBef>
              <a:buFontTx/>
              <a:buNone/>
              <a:defRPr sz="2400" b="1">
                <a:solidFill>
                  <a:srgbClr val="00B0F0"/>
                </a:solidFill>
                <a:latin typeface="幼圆" panose="02010509060101010101" pitchFamily="49" charset="-122"/>
                <a:ea typeface="幼圆" panose="02010509060101010101" pitchFamily="49" charset="-122"/>
                <a:cs typeface="Verdana" panose="020B0604030504040204" pitchFamily="34" charset="0"/>
              </a:defRPr>
            </a:lvl1pPr>
            <a:lvl2pPr marL="742950" indent="-285750">
              <a:lnSpc>
                <a:spcPct val="90000"/>
              </a:lnSpc>
              <a:spcBef>
                <a:spcPts val="375"/>
              </a:spcBef>
              <a:buFont typeface="Arial" panose="020B0604020202020204" pitchFamily="34" charset="0"/>
              <a:buChar char="•"/>
              <a:defRPr>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latin typeface="Calibri" panose="020F0502020204030204" pitchFamily="34" charset="0"/>
                <a:ea typeface="宋体" panose="02010600030101010101" pitchFamily="2" charset="-122"/>
              </a:defRPr>
            </a:lvl9pPr>
          </a:lstStyle>
          <a:p>
            <a:pPr defTabSz="1218565" fontAlgn="base">
              <a:spcAft>
                <a:spcPct val="0"/>
              </a:spcAft>
            </a:pPr>
            <a:r>
              <a:rPr lang="en-US" altLang="zh-CN" sz="2400" dirty="0">
                <a:solidFill>
                  <a:prstClr val="black"/>
                </a:solidFill>
                <a:latin typeface="Arial" panose="020B0604020202020204" pitchFamily="34" charset="0"/>
                <a:ea typeface="微软雅黑" panose="020B0503020204020204" pitchFamily="34" charset="-122"/>
                <a:sym typeface="Arial" panose="020B0604020202020204" pitchFamily="34" charset="0"/>
              </a:rPr>
              <a:t>01</a:t>
            </a:r>
            <a:endParaRPr lang="zh-CN" altLang="en-US" sz="2400"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21" name="MH_Others_1"/>
          <p:cNvGrpSpPr/>
          <p:nvPr>
            <p:custDataLst>
              <p:tags r:id="rId7"/>
            </p:custDataLst>
          </p:nvPr>
        </p:nvGrpSpPr>
        <p:grpSpPr>
          <a:xfrm>
            <a:off x="5917348" y="1251221"/>
            <a:ext cx="393303" cy="5507320"/>
            <a:chOff x="4349750" y="1062266"/>
            <a:chExt cx="393426" cy="5508000"/>
          </a:xfrm>
        </p:grpSpPr>
        <p:pic>
          <p:nvPicPr>
            <p:cNvPr id="22" name="Picture 3"/>
            <p:cNvPicPr>
              <a:picLocks noChangeAspect="1" noChangeArrowheads="1"/>
            </p:cNvPicPr>
            <p:nvPr/>
          </p:nvPicPr>
          <p:blipFill>
            <a:blip r:embed="rId16"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349750" y="1062266"/>
              <a:ext cx="81701" cy="5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3"/>
            <p:cNvPicPr>
              <a:picLocks noChangeAspect="1" noChangeArrowheads="1"/>
            </p:cNvPicPr>
            <p:nvPr/>
          </p:nvPicPr>
          <p:blipFill>
            <a:blip r:embed="rId17"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679350" y="1815142"/>
              <a:ext cx="63826" cy="4556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4" name="MH_Entry_3"/>
          <p:cNvSpPr/>
          <p:nvPr>
            <p:custDataLst>
              <p:tags r:id="rId8"/>
            </p:custDataLst>
          </p:nvPr>
        </p:nvSpPr>
        <p:spPr>
          <a:xfrm>
            <a:off x="2790821" y="4162238"/>
            <a:ext cx="2474443" cy="620758"/>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normAutofit/>
          </a:bodyPr>
          <a:lstStyle/>
          <a:p>
            <a:pPr algn="ctr" defTabSz="1218565" fontAlgn="base">
              <a:lnSpc>
                <a:spcPct val="120000"/>
              </a:lnSpc>
              <a:spcBef>
                <a:spcPct val="0"/>
              </a:spcBef>
              <a:spcAft>
                <a:spcPct val="0"/>
              </a:spcAft>
            </a:pPr>
            <a:r>
              <a:rPr lang="zh-CN" altLang="en-US" sz="1865" dirty="0">
                <a:solidFill>
                  <a:srgbClr val="FFFFFF"/>
                </a:solidFill>
                <a:latin typeface="Arial" panose="020B0604020202020204" pitchFamily="34" charset="0"/>
                <a:ea typeface="微软雅黑" panose="020B0503020204020204" pitchFamily="34" charset="-122"/>
                <a:sym typeface="Arial" panose="020B0604020202020204" pitchFamily="34" charset="0"/>
              </a:rPr>
              <a:t>成功项目展示</a:t>
            </a:r>
          </a:p>
        </p:txBody>
      </p:sp>
      <p:sp>
        <p:nvSpPr>
          <p:cNvPr id="25" name="MH_Number_3"/>
          <p:cNvSpPr txBox="1">
            <a:spLocks noChangeArrowheads="1"/>
          </p:cNvSpPr>
          <p:nvPr>
            <p:custDataLst>
              <p:tags r:id="rId9"/>
            </p:custDataLst>
          </p:nvPr>
        </p:nvSpPr>
        <p:spPr bwMode="auto">
          <a:xfrm>
            <a:off x="5265265" y="4162239"/>
            <a:ext cx="589223" cy="620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6683" tIns="43341" rIns="86683" bIns="43341" anchor="ctr" anchorCtr="1">
            <a:noAutofit/>
          </a:bodyPr>
          <a:lstStyle>
            <a:defPPr>
              <a:defRPr lang="zh-CN"/>
            </a:defPPr>
            <a:lvl1pPr algn="ctr">
              <a:lnSpc>
                <a:spcPct val="100000"/>
              </a:lnSpc>
              <a:spcBef>
                <a:spcPct val="0"/>
              </a:spcBef>
              <a:buFontTx/>
              <a:buNone/>
              <a:defRPr sz="2400" b="1">
                <a:solidFill>
                  <a:srgbClr val="00B0F0"/>
                </a:solidFill>
                <a:latin typeface="幼圆" panose="02010509060101010101" pitchFamily="49" charset="-122"/>
                <a:ea typeface="幼圆" panose="02010509060101010101" pitchFamily="49" charset="-122"/>
                <a:cs typeface="Verdana" panose="020B0604030504040204" pitchFamily="34" charset="0"/>
              </a:defRPr>
            </a:lvl1pPr>
            <a:lvl2pPr marL="742950" indent="-285750">
              <a:lnSpc>
                <a:spcPct val="90000"/>
              </a:lnSpc>
              <a:spcBef>
                <a:spcPts val="375"/>
              </a:spcBef>
              <a:buFont typeface="Arial" panose="020B0604020202020204" pitchFamily="34" charset="0"/>
              <a:buChar char="•"/>
              <a:defRPr>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latin typeface="Calibri" panose="020F0502020204030204" pitchFamily="34" charset="0"/>
                <a:ea typeface="宋体" panose="02010600030101010101" pitchFamily="2" charset="-122"/>
              </a:defRPr>
            </a:lvl9pPr>
          </a:lstStyle>
          <a:p>
            <a:pPr defTabSz="1218565" fontAlgn="base">
              <a:spcAft>
                <a:spcPct val="0"/>
              </a:spcAft>
            </a:pPr>
            <a:r>
              <a:rPr lang="en-US" altLang="zh-CN" sz="2400" dirty="0">
                <a:solidFill>
                  <a:prstClr val="black"/>
                </a:solidFill>
                <a:latin typeface="Arial" panose="020B0604020202020204" pitchFamily="34" charset="0"/>
                <a:ea typeface="微软雅黑" panose="020B0503020204020204" pitchFamily="34" charset="-122"/>
                <a:sym typeface="Arial" panose="020B0604020202020204" pitchFamily="34" charset="0"/>
              </a:rPr>
              <a:t>03</a:t>
            </a:r>
            <a:endParaRPr lang="zh-CN" altLang="en-US" sz="2400"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MH_Entry_2"/>
          <p:cNvSpPr/>
          <p:nvPr>
            <p:custDataLst>
              <p:tags r:id="rId10"/>
            </p:custDataLst>
          </p:nvPr>
        </p:nvSpPr>
        <p:spPr>
          <a:xfrm flipH="1">
            <a:off x="6959402" y="3414140"/>
            <a:ext cx="2474443" cy="620758"/>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normAutofit/>
          </a:bodyPr>
          <a:lstStyle/>
          <a:p>
            <a:pPr algn="ctr" defTabSz="1218565" fontAlgn="base">
              <a:lnSpc>
                <a:spcPct val="120000"/>
              </a:lnSpc>
              <a:spcBef>
                <a:spcPct val="0"/>
              </a:spcBef>
              <a:spcAft>
                <a:spcPct val="0"/>
              </a:spcAft>
            </a:pPr>
            <a:r>
              <a:rPr lang="zh-CN" altLang="en-US" sz="1865" dirty="0">
                <a:solidFill>
                  <a:srgbClr val="FFFFFF"/>
                </a:solidFill>
                <a:latin typeface="Arial" panose="020B0604020202020204" pitchFamily="34" charset="0"/>
                <a:ea typeface="微软雅黑" panose="020B0503020204020204" pitchFamily="34" charset="-122"/>
                <a:sym typeface="Arial" panose="020B0604020202020204" pitchFamily="34" charset="0"/>
              </a:rPr>
              <a:t>工作完成情况</a:t>
            </a:r>
          </a:p>
        </p:txBody>
      </p:sp>
      <p:sp>
        <p:nvSpPr>
          <p:cNvPr id="27" name="MH_Number_2"/>
          <p:cNvSpPr txBox="1">
            <a:spLocks noChangeArrowheads="1"/>
          </p:cNvSpPr>
          <p:nvPr>
            <p:custDataLst>
              <p:tags r:id="rId11"/>
            </p:custDataLst>
          </p:nvPr>
        </p:nvSpPr>
        <p:spPr bwMode="auto">
          <a:xfrm flipH="1">
            <a:off x="6370180" y="3414140"/>
            <a:ext cx="589223" cy="620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6683" tIns="43341" rIns="86683" bIns="43341" anchor="ctr" anchorCtr="1">
            <a:noAutofit/>
          </a:bodyPr>
          <a:lstStyle>
            <a:defPPr>
              <a:defRPr lang="zh-CN"/>
            </a:defPPr>
            <a:lvl1pPr algn="ctr">
              <a:lnSpc>
                <a:spcPct val="100000"/>
              </a:lnSpc>
              <a:spcBef>
                <a:spcPct val="0"/>
              </a:spcBef>
              <a:buFontTx/>
              <a:buNone/>
              <a:defRPr sz="2400" b="1">
                <a:solidFill>
                  <a:srgbClr val="00B0F0"/>
                </a:solidFill>
                <a:latin typeface="幼圆" panose="02010509060101010101" pitchFamily="49" charset="-122"/>
                <a:ea typeface="幼圆" panose="02010509060101010101" pitchFamily="49" charset="-122"/>
                <a:cs typeface="Verdana" panose="020B0604030504040204" pitchFamily="34" charset="0"/>
              </a:defRPr>
            </a:lvl1pPr>
            <a:lvl2pPr marL="742950" indent="-285750">
              <a:lnSpc>
                <a:spcPct val="90000"/>
              </a:lnSpc>
              <a:spcBef>
                <a:spcPts val="375"/>
              </a:spcBef>
              <a:buFont typeface="Arial" panose="020B0604020202020204" pitchFamily="34" charset="0"/>
              <a:buChar char="•"/>
              <a:defRPr>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latin typeface="Calibri" panose="020F0502020204030204" pitchFamily="34" charset="0"/>
                <a:ea typeface="宋体" panose="02010600030101010101" pitchFamily="2" charset="-122"/>
              </a:defRPr>
            </a:lvl9pPr>
          </a:lstStyle>
          <a:p>
            <a:pPr defTabSz="1218565" fontAlgn="base">
              <a:spcAft>
                <a:spcPct val="0"/>
              </a:spcAft>
            </a:pPr>
            <a:r>
              <a:rPr lang="en-US" altLang="zh-CN" sz="2400" dirty="0">
                <a:solidFill>
                  <a:prstClr val="black"/>
                </a:solidFill>
                <a:latin typeface="Arial" panose="020B0604020202020204" pitchFamily="34" charset="0"/>
                <a:ea typeface="微软雅黑" panose="020B0503020204020204" pitchFamily="34" charset="-122"/>
                <a:sym typeface="Arial" panose="020B0604020202020204" pitchFamily="34" charset="0"/>
              </a:rPr>
              <a:t>02</a:t>
            </a:r>
            <a:endParaRPr lang="zh-CN" altLang="en-US" sz="2400"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8" name="MH_Number_4"/>
          <p:cNvSpPr txBox="1">
            <a:spLocks noChangeArrowheads="1"/>
          </p:cNvSpPr>
          <p:nvPr>
            <p:custDataLst>
              <p:tags r:id="rId12"/>
            </p:custDataLst>
          </p:nvPr>
        </p:nvSpPr>
        <p:spPr bwMode="auto">
          <a:xfrm flipH="1">
            <a:off x="6370180" y="4910336"/>
            <a:ext cx="589223" cy="620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6683" tIns="43341" rIns="86683" bIns="43341" anchor="ctr" anchorCtr="1">
            <a:noAutofit/>
          </a:bodyPr>
          <a:lstStyle>
            <a:defPPr>
              <a:defRPr lang="zh-CN"/>
            </a:defPPr>
            <a:lvl1pPr algn="ctr">
              <a:lnSpc>
                <a:spcPct val="100000"/>
              </a:lnSpc>
              <a:spcBef>
                <a:spcPct val="0"/>
              </a:spcBef>
              <a:buFontTx/>
              <a:buNone/>
              <a:defRPr sz="2800" b="1">
                <a:solidFill>
                  <a:srgbClr val="00B0F0"/>
                </a:solidFill>
                <a:latin typeface="幼圆" panose="02010509060101010101" pitchFamily="49" charset="-122"/>
                <a:ea typeface="幼圆" panose="02010509060101010101" pitchFamily="49" charset="-122"/>
                <a:cs typeface="Verdana" panose="020B0604030504040204" pitchFamily="34" charset="0"/>
              </a:defRPr>
            </a:lvl1pPr>
            <a:lvl2pPr marL="742950" indent="-285750">
              <a:lnSpc>
                <a:spcPct val="90000"/>
              </a:lnSpc>
              <a:spcBef>
                <a:spcPts val="375"/>
              </a:spcBef>
              <a:buFont typeface="Arial" panose="020B0604020202020204" pitchFamily="34" charset="0"/>
              <a:buChar char="•"/>
              <a:defRPr>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latin typeface="Calibri" panose="020F0502020204030204" pitchFamily="34" charset="0"/>
                <a:ea typeface="宋体" panose="02010600030101010101" pitchFamily="2" charset="-122"/>
              </a:defRPr>
            </a:lvl9pPr>
          </a:lstStyle>
          <a:p>
            <a:pPr defTabSz="1218565" fontAlgn="base">
              <a:spcAft>
                <a:spcPct val="0"/>
              </a:spcAft>
            </a:pPr>
            <a:r>
              <a:rPr lang="en-US" altLang="zh-CN" sz="2400" dirty="0">
                <a:solidFill>
                  <a:prstClr val="black"/>
                </a:solidFill>
                <a:latin typeface="Arial" panose="020B0604020202020204" pitchFamily="34" charset="0"/>
                <a:ea typeface="微软雅黑" panose="020B0503020204020204" pitchFamily="34" charset="-122"/>
                <a:sym typeface="Arial" panose="020B0604020202020204" pitchFamily="34" charset="0"/>
              </a:rPr>
              <a:t>04</a:t>
            </a:r>
            <a:endParaRPr lang="zh-CN" altLang="en-US" sz="2400"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MH_Entry_4"/>
          <p:cNvSpPr/>
          <p:nvPr>
            <p:custDataLst>
              <p:tags r:id="rId13"/>
            </p:custDataLst>
          </p:nvPr>
        </p:nvSpPr>
        <p:spPr>
          <a:xfrm flipH="1">
            <a:off x="6959402" y="4910336"/>
            <a:ext cx="2474443" cy="620758"/>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normAutofit/>
          </a:bodyPr>
          <a:lstStyle/>
          <a:p>
            <a:pPr algn="ctr" defTabSz="1218565" fontAlgn="base">
              <a:lnSpc>
                <a:spcPct val="120000"/>
              </a:lnSpc>
              <a:spcBef>
                <a:spcPct val="0"/>
              </a:spcBef>
              <a:spcAft>
                <a:spcPct val="0"/>
              </a:spcAft>
            </a:pPr>
            <a:r>
              <a:rPr lang="zh-CN" altLang="en-US" sz="1865" dirty="0">
                <a:solidFill>
                  <a:srgbClr val="FFFFFF"/>
                </a:solidFill>
                <a:latin typeface="Arial" panose="020B0604020202020204" pitchFamily="34" charset="0"/>
                <a:ea typeface="微软雅黑" panose="020B0503020204020204" pitchFamily="34" charset="-122"/>
                <a:sym typeface="Arial" panose="020B0604020202020204" pitchFamily="34" charset="0"/>
              </a:rPr>
              <a:t>明年工作计划</a:t>
            </a:r>
          </a:p>
        </p:txBody>
      </p:sp>
    </p:spTree>
  </p:cSld>
  <p:clrMapOvr>
    <a:masterClrMapping/>
  </p:clrMapOvr>
  <mc:AlternateContent xmlns:mc="http://schemas.openxmlformats.org/markup-compatibility/2006" xmlns:p14="http://schemas.microsoft.com/office/powerpoint/2010/main">
    <mc:Choice Requires="p14">
      <p:transition spd="slow" advClick="0" advTm="6000">
        <p14:conveyor dir="l"/>
      </p:transition>
    </mc:Choice>
    <mc:Fallback xmlns="">
      <p:transition spd="slow" advClick="0" advTm="6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1+#ppt_w/2"/>
                                          </p:val>
                                        </p:tav>
                                        <p:tav tm="100000">
                                          <p:val>
                                            <p:strVal val="#ppt_x"/>
                                          </p:val>
                                        </p:tav>
                                      </p:tavLst>
                                    </p:anim>
                                    <p:anim calcmode="lin" valueType="num">
                                      <p:cBhvr additive="base">
                                        <p:cTn id="12"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ppt_x"/>
                                          </p:val>
                                        </p:tav>
                                        <p:tav tm="100000">
                                          <p:val>
                                            <p:strVal val="#ppt_x"/>
                                          </p:val>
                                        </p:tav>
                                      </p:tavLst>
                                    </p:anim>
                                    <p:anim calcmode="lin" valueType="num">
                                      <p:cBhvr additive="base">
                                        <p:cTn id="18" dur="500" fill="hold"/>
                                        <p:tgtEl>
                                          <p:spTgt spid="16"/>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ppt_x"/>
                                          </p:val>
                                        </p:tav>
                                        <p:tav tm="100000">
                                          <p:val>
                                            <p:strVal val="#ppt_x"/>
                                          </p:val>
                                        </p:tav>
                                      </p:tavLst>
                                    </p:anim>
                                    <p:anim calcmode="lin" valueType="num">
                                      <p:cBhvr additive="base">
                                        <p:cTn id="22" dur="500" fill="hold"/>
                                        <p:tgtEl>
                                          <p:spTgt spid="17"/>
                                        </p:tgtEl>
                                        <p:attrNameLst>
                                          <p:attrName>ppt_y</p:attrName>
                                        </p:attrNameLst>
                                      </p:cBhvr>
                                      <p:tavLst>
                                        <p:tav tm="0">
                                          <p:val>
                                            <p:strVal val="1+#ppt_h/2"/>
                                          </p:val>
                                        </p:tav>
                                        <p:tav tm="100000">
                                          <p:val>
                                            <p:strVal val="#ppt_y"/>
                                          </p:val>
                                        </p:tav>
                                      </p:tavLst>
                                    </p:anim>
                                  </p:childTnLst>
                                </p:cTn>
                              </p:par>
                            </p:childTnLst>
                          </p:cTn>
                        </p:par>
                        <p:par>
                          <p:cTn id="23" fill="hold">
                            <p:stCondLst>
                              <p:cond delay="500"/>
                            </p:stCondLst>
                            <p:childTnLst>
                              <p:par>
                                <p:cTn id="24" presetID="22" presetClass="entr" presetSubtype="1" fill="hold"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wipe(up)">
                                      <p:cBhvr>
                                        <p:cTn id="26" dur="500"/>
                                        <p:tgtEl>
                                          <p:spTgt spid="21"/>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ppt_w</p:attrName>
                                        </p:attrNameLst>
                                      </p:cBhvr>
                                      <p:tavLst>
                                        <p:tav tm="0">
                                          <p:val>
                                            <p:fltVal val="0"/>
                                          </p:val>
                                        </p:tav>
                                        <p:tav tm="100000">
                                          <p:val>
                                            <p:strVal val="#ppt_w"/>
                                          </p:val>
                                        </p:tav>
                                      </p:tavLst>
                                    </p:anim>
                                    <p:anim calcmode="lin" valueType="num">
                                      <p:cBhvr>
                                        <p:cTn id="32" dur="500" fill="hold"/>
                                        <p:tgtEl>
                                          <p:spTgt spid="20"/>
                                        </p:tgtEl>
                                        <p:attrNameLst>
                                          <p:attrName>ppt_h</p:attrName>
                                        </p:attrNameLst>
                                      </p:cBhvr>
                                      <p:tavLst>
                                        <p:tav tm="0">
                                          <p:val>
                                            <p:fltVal val="0"/>
                                          </p:val>
                                        </p:tav>
                                        <p:tav tm="100000">
                                          <p:val>
                                            <p:strVal val="#ppt_h"/>
                                          </p:val>
                                        </p:tav>
                                      </p:tavLst>
                                    </p:anim>
                                    <p:animEffect transition="in" filter="fade">
                                      <p:cBhvr>
                                        <p:cTn id="33" dur="500"/>
                                        <p:tgtEl>
                                          <p:spTgt spid="20"/>
                                        </p:tgtEl>
                                      </p:cBhvr>
                                    </p:animEffect>
                                  </p:childTnLst>
                                </p:cTn>
                              </p:par>
                              <p:par>
                                <p:cTn id="34" presetID="22" presetClass="entr" presetSubtype="2" fill="hold" grpId="0" nodeType="withEffect">
                                  <p:stCondLst>
                                    <p:cond delay="25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27"/>
                                        </p:tgtEl>
                                        <p:attrNameLst>
                                          <p:attrName>style.visibility</p:attrName>
                                        </p:attrNameLst>
                                      </p:cBhvr>
                                      <p:to>
                                        <p:strVal val="visible"/>
                                      </p:to>
                                    </p:set>
                                    <p:anim calcmode="lin" valueType="num">
                                      <p:cBhvr>
                                        <p:cTn id="39" dur="500" fill="hold"/>
                                        <p:tgtEl>
                                          <p:spTgt spid="27"/>
                                        </p:tgtEl>
                                        <p:attrNameLst>
                                          <p:attrName>ppt_w</p:attrName>
                                        </p:attrNameLst>
                                      </p:cBhvr>
                                      <p:tavLst>
                                        <p:tav tm="0">
                                          <p:val>
                                            <p:fltVal val="0"/>
                                          </p:val>
                                        </p:tav>
                                        <p:tav tm="100000">
                                          <p:val>
                                            <p:strVal val="#ppt_w"/>
                                          </p:val>
                                        </p:tav>
                                      </p:tavLst>
                                    </p:anim>
                                    <p:anim calcmode="lin" valueType="num">
                                      <p:cBhvr>
                                        <p:cTn id="40" dur="500" fill="hold"/>
                                        <p:tgtEl>
                                          <p:spTgt spid="27"/>
                                        </p:tgtEl>
                                        <p:attrNameLst>
                                          <p:attrName>ppt_h</p:attrName>
                                        </p:attrNameLst>
                                      </p:cBhvr>
                                      <p:tavLst>
                                        <p:tav tm="0">
                                          <p:val>
                                            <p:fltVal val="0"/>
                                          </p:val>
                                        </p:tav>
                                        <p:tav tm="100000">
                                          <p:val>
                                            <p:strVal val="#ppt_h"/>
                                          </p:val>
                                        </p:tav>
                                      </p:tavLst>
                                    </p:anim>
                                    <p:animEffect transition="in" filter="fade">
                                      <p:cBhvr>
                                        <p:cTn id="41" dur="500"/>
                                        <p:tgtEl>
                                          <p:spTgt spid="27"/>
                                        </p:tgtEl>
                                      </p:cBhvr>
                                    </p:animEffect>
                                  </p:childTnLst>
                                </p:cTn>
                              </p:par>
                              <p:par>
                                <p:cTn id="42" presetID="22" presetClass="entr" presetSubtype="8" fill="hold" grpId="0" nodeType="withEffect">
                                  <p:stCondLst>
                                    <p:cond delay="250"/>
                                  </p:stCondLst>
                                  <p:childTnLst>
                                    <p:set>
                                      <p:cBhvr>
                                        <p:cTn id="43" dur="1" fill="hold">
                                          <p:stCondLst>
                                            <p:cond delay="0"/>
                                          </p:stCondLst>
                                        </p:cTn>
                                        <p:tgtEl>
                                          <p:spTgt spid="26"/>
                                        </p:tgtEl>
                                        <p:attrNameLst>
                                          <p:attrName>style.visibility</p:attrName>
                                        </p:attrNameLst>
                                      </p:cBhvr>
                                      <p:to>
                                        <p:strVal val="visible"/>
                                      </p:to>
                                    </p:set>
                                    <p:animEffect transition="in" filter="wipe(left)">
                                      <p:cBhvr>
                                        <p:cTn id="44" dur="500"/>
                                        <p:tgtEl>
                                          <p:spTgt spid="26"/>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p:cTn id="47" dur="500" fill="hold"/>
                                        <p:tgtEl>
                                          <p:spTgt spid="25"/>
                                        </p:tgtEl>
                                        <p:attrNameLst>
                                          <p:attrName>ppt_w</p:attrName>
                                        </p:attrNameLst>
                                      </p:cBhvr>
                                      <p:tavLst>
                                        <p:tav tm="0">
                                          <p:val>
                                            <p:fltVal val="0"/>
                                          </p:val>
                                        </p:tav>
                                        <p:tav tm="100000">
                                          <p:val>
                                            <p:strVal val="#ppt_w"/>
                                          </p:val>
                                        </p:tav>
                                      </p:tavLst>
                                    </p:anim>
                                    <p:anim calcmode="lin" valueType="num">
                                      <p:cBhvr>
                                        <p:cTn id="48" dur="500" fill="hold"/>
                                        <p:tgtEl>
                                          <p:spTgt spid="25"/>
                                        </p:tgtEl>
                                        <p:attrNameLst>
                                          <p:attrName>ppt_h</p:attrName>
                                        </p:attrNameLst>
                                      </p:cBhvr>
                                      <p:tavLst>
                                        <p:tav tm="0">
                                          <p:val>
                                            <p:fltVal val="0"/>
                                          </p:val>
                                        </p:tav>
                                        <p:tav tm="100000">
                                          <p:val>
                                            <p:strVal val="#ppt_h"/>
                                          </p:val>
                                        </p:tav>
                                      </p:tavLst>
                                    </p:anim>
                                    <p:animEffect transition="in" filter="fade">
                                      <p:cBhvr>
                                        <p:cTn id="49" dur="500"/>
                                        <p:tgtEl>
                                          <p:spTgt spid="25"/>
                                        </p:tgtEl>
                                      </p:cBhvr>
                                    </p:animEffect>
                                  </p:childTnLst>
                                </p:cTn>
                              </p:par>
                              <p:par>
                                <p:cTn id="50" presetID="22" presetClass="entr" presetSubtype="2" fill="hold" grpId="0" nodeType="withEffect">
                                  <p:stCondLst>
                                    <p:cond delay="25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par>
                                <p:cTn id="58" presetID="22" presetClass="entr" presetSubtype="8" fill="hold" grpId="0" nodeType="withEffect">
                                  <p:stCondLst>
                                    <p:cond delay="250"/>
                                  </p:stCondLst>
                                  <p:childTnLst>
                                    <p:set>
                                      <p:cBhvr>
                                        <p:cTn id="59" dur="1" fill="hold">
                                          <p:stCondLst>
                                            <p:cond delay="0"/>
                                          </p:stCondLst>
                                        </p:cTn>
                                        <p:tgtEl>
                                          <p:spTgt spid="29"/>
                                        </p:tgtEl>
                                        <p:attrNameLst>
                                          <p:attrName>style.visibility</p:attrName>
                                        </p:attrNameLst>
                                      </p:cBhvr>
                                      <p:to>
                                        <p:strVal val="visible"/>
                                      </p:to>
                                    </p:set>
                                    <p:animEffect transition="in" filter="wipe(left)">
                                      <p:cBhvr>
                                        <p:cTn id="6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P spid="17" grpId="0"/>
      <p:bldP spid="18" grpId="0" animBg="1"/>
      <p:bldP spid="19" grpId="0" animBg="1"/>
      <p:bldP spid="20" grpId="0"/>
      <p:bldP spid="24" grpId="0" animBg="1"/>
      <p:bldP spid="25" grpId="0"/>
      <p:bldP spid="26" grpId="0" animBg="1"/>
      <p:bldP spid="27" grpId="0"/>
      <p:bldP spid="28" grpId="0"/>
      <p:bldP spid="2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558841" y="1845038"/>
            <a:ext cx="8505292" cy="2913811"/>
            <a:chOff x="-1169906" y="1383617"/>
            <a:chExt cx="6379830" cy="2185654"/>
          </a:xfrm>
        </p:grpSpPr>
        <p:sp>
          <p:nvSpPr>
            <p:cNvPr id="4" name="Freeform: Shape 2"/>
            <p:cNvSpPr/>
            <p:nvPr/>
          </p:nvSpPr>
          <p:spPr>
            <a:xfrm>
              <a:off x="2654787" y="2531856"/>
              <a:ext cx="2539799" cy="442616"/>
            </a:xfrm>
            <a:custGeom>
              <a:avLst/>
              <a:gdLst/>
              <a:ahLst/>
              <a:cxnLst>
                <a:cxn ang="0">
                  <a:pos x="wd2" y="hd2"/>
                </a:cxn>
                <a:cxn ang="5400000">
                  <a:pos x="wd2" y="hd2"/>
                </a:cxn>
                <a:cxn ang="10800000">
                  <a:pos x="wd2" y="hd2"/>
                </a:cxn>
                <a:cxn ang="16200000">
                  <a:pos x="wd2" y="hd2"/>
                </a:cxn>
              </a:cxnLst>
              <a:rect l="0" t="0" r="r" b="b"/>
              <a:pathLst>
                <a:path w="21583" h="21599" extrusionOk="0">
                  <a:moveTo>
                    <a:pt x="10442" y="1046"/>
                  </a:moveTo>
                  <a:lnTo>
                    <a:pt x="19585" y="1274"/>
                  </a:lnTo>
                  <a:cubicBezTo>
                    <a:pt x="19676" y="1275"/>
                    <a:pt x="19762" y="1492"/>
                    <a:pt x="19823" y="1872"/>
                  </a:cubicBezTo>
                  <a:lnTo>
                    <a:pt x="21531" y="10572"/>
                  </a:lnTo>
                  <a:cubicBezTo>
                    <a:pt x="21599" y="10917"/>
                    <a:pt x="21600" y="11524"/>
                    <a:pt x="21533" y="11878"/>
                  </a:cubicBezTo>
                  <a:lnTo>
                    <a:pt x="19814" y="21008"/>
                  </a:lnTo>
                  <a:cubicBezTo>
                    <a:pt x="19752" y="21387"/>
                    <a:pt x="19666" y="21600"/>
                    <a:pt x="19576" y="21599"/>
                  </a:cubicBezTo>
                  <a:cubicBezTo>
                    <a:pt x="19576" y="21599"/>
                    <a:pt x="11326" y="21382"/>
                    <a:pt x="10952" y="21377"/>
                  </a:cubicBezTo>
                  <a:cubicBezTo>
                    <a:pt x="10599" y="21371"/>
                    <a:pt x="10351" y="20537"/>
                    <a:pt x="10188" y="19685"/>
                  </a:cubicBezTo>
                  <a:cubicBezTo>
                    <a:pt x="10182" y="19650"/>
                    <a:pt x="10172" y="19599"/>
                    <a:pt x="10160" y="19541"/>
                  </a:cubicBezTo>
                  <a:cubicBezTo>
                    <a:pt x="10160" y="19541"/>
                    <a:pt x="8152" y="9137"/>
                    <a:pt x="7505" y="5917"/>
                  </a:cubicBezTo>
                  <a:cubicBezTo>
                    <a:pt x="7393" y="5359"/>
                    <a:pt x="7232" y="4410"/>
                    <a:pt x="6797" y="4402"/>
                  </a:cubicBezTo>
                  <a:cubicBezTo>
                    <a:pt x="6763" y="4401"/>
                    <a:pt x="6732" y="4404"/>
                    <a:pt x="6704" y="4404"/>
                  </a:cubicBezTo>
                  <a:cubicBezTo>
                    <a:pt x="6574" y="4401"/>
                    <a:pt x="5633" y="4689"/>
                    <a:pt x="4226" y="4668"/>
                  </a:cubicBezTo>
                  <a:cubicBezTo>
                    <a:pt x="2972" y="4648"/>
                    <a:pt x="254" y="4606"/>
                    <a:pt x="0" y="4602"/>
                  </a:cubicBezTo>
                  <a:lnTo>
                    <a:pt x="2" y="182"/>
                  </a:lnTo>
                  <a:lnTo>
                    <a:pt x="7826" y="0"/>
                  </a:lnTo>
                  <a:cubicBezTo>
                    <a:pt x="7826" y="0"/>
                    <a:pt x="10225" y="1043"/>
                    <a:pt x="10442" y="1046"/>
                  </a:cubicBezTo>
                  <a:close/>
                </a:path>
              </a:pathLst>
            </a:custGeom>
            <a:solidFill>
              <a:schemeClr val="accent3">
                <a:alpha val="85000"/>
              </a:schemeClr>
            </a:solidFill>
            <a:ln w="12700">
              <a:miter lim="400000"/>
            </a:ln>
          </p:spPr>
          <p:txBody>
            <a:bodyPr anchor="ctr"/>
            <a:lstStyle/>
            <a:p>
              <a:pPr algn="ctr" defTabSz="1218565" fontAlgn="base">
                <a:spcBef>
                  <a:spcPct val="0"/>
                </a:spcBef>
                <a:spcAft>
                  <a:spcPct val="0"/>
                </a:spcAft>
              </a:pPr>
              <a:endParaRPr sz="2400">
                <a:solidFill>
                  <a:prstClr val="black"/>
                </a:solidFill>
                <a:latin typeface="Calibri" panose="020F0502020204030204" pitchFamily="34" charset="0"/>
                <a:ea typeface="宋体" panose="02010600030101010101" pitchFamily="2" charset="-122"/>
              </a:endParaRPr>
            </a:p>
          </p:txBody>
        </p:sp>
        <p:sp>
          <p:nvSpPr>
            <p:cNvPr id="5" name="Freeform: Shape 3"/>
            <p:cNvSpPr/>
            <p:nvPr/>
          </p:nvSpPr>
          <p:spPr>
            <a:xfrm>
              <a:off x="2608284" y="2735613"/>
              <a:ext cx="2586112" cy="798781"/>
            </a:xfrm>
            <a:custGeom>
              <a:avLst/>
              <a:gdLst/>
              <a:ahLst/>
              <a:cxnLst>
                <a:cxn ang="0">
                  <a:pos x="wd2" y="hd2"/>
                </a:cxn>
                <a:cxn ang="5400000">
                  <a:pos x="wd2" y="hd2"/>
                </a:cxn>
                <a:cxn ang="10800000">
                  <a:pos x="wd2" y="hd2"/>
                </a:cxn>
                <a:cxn ang="16200000">
                  <a:pos x="wd2" y="hd2"/>
                </a:cxn>
              </a:cxnLst>
              <a:rect l="0" t="0" r="r" b="b"/>
              <a:pathLst>
                <a:path w="21583" h="21597" extrusionOk="0">
                  <a:moveTo>
                    <a:pt x="7083" y="0"/>
                  </a:moveTo>
                  <a:cubicBezTo>
                    <a:pt x="7458" y="33"/>
                    <a:pt x="7662" y="624"/>
                    <a:pt x="7771" y="971"/>
                  </a:cubicBezTo>
                  <a:cubicBezTo>
                    <a:pt x="8393" y="2943"/>
                    <a:pt x="10350" y="9086"/>
                    <a:pt x="10350" y="9086"/>
                  </a:cubicBezTo>
                  <a:cubicBezTo>
                    <a:pt x="10529" y="9562"/>
                    <a:pt x="10787" y="10133"/>
                    <a:pt x="11163" y="10135"/>
                  </a:cubicBezTo>
                  <a:cubicBezTo>
                    <a:pt x="11675" y="10140"/>
                    <a:pt x="19622" y="10335"/>
                    <a:pt x="19622" y="10335"/>
                  </a:cubicBezTo>
                  <a:cubicBezTo>
                    <a:pt x="19710" y="10336"/>
                    <a:pt x="19795" y="10456"/>
                    <a:pt x="19855" y="10667"/>
                  </a:cubicBezTo>
                  <a:lnTo>
                    <a:pt x="21534" y="15621"/>
                  </a:lnTo>
                  <a:cubicBezTo>
                    <a:pt x="21600" y="15815"/>
                    <a:pt x="21600" y="16151"/>
                    <a:pt x="21533" y="16345"/>
                  </a:cubicBezTo>
                  <a:lnTo>
                    <a:pt x="19846" y="21269"/>
                  </a:lnTo>
                  <a:cubicBezTo>
                    <a:pt x="19786" y="21479"/>
                    <a:pt x="19701" y="21597"/>
                    <a:pt x="19612" y="21596"/>
                  </a:cubicBezTo>
                  <a:cubicBezTo>
                    <a:pt x="19612" y="21596"/>
                    <a:pt x="11845" y="21402"/>
                    <a:pt x="11489" y="21399"/>
                  </a:cubicBezTo>
                  <a:cubicBezTo>
                    <a:pt x="10771" y="21393"/>
                    <a:pt x="10299" y="19241"/>
                    <a:pt x="10008" y="17357"/>
                  </a:cubicBezTo>
                  <a:cubicBezTo>
                    <a:pt x="9670" y="15162"/>
                    <a:pt x="8041" y="6145"/>
                    <a:pt x="7515" y="3234"/>
                  </a:cubicBezTo>
                  <a:cubicBezTo>
                    <a:pt x="7351" y="2328"/>
                    <a:pt x="7046" y="2284"/>
                    <a:pt x="6926" y="2283"/>
                  </a:cubicBezTo>
                  <a:cubicBezTo>
                    <a:pt x="6854" y="2282"/>
                    <a:pt x="1355" y="2402"/>
                    <a:pt x="901" y="2398"/>
                  </a:cubicBezTo>
                  <a:lnTo>
                    <a:pt x="0" y="413"/>
                  </a:lnTo>
                  <a:lnTo>
                    <a:pt x="408" y="110"/>
                  </a:lnTo>
                  <a:cubicBezTo>
                    <a:pt x="937" y="115"/>
                    <a:pt x="7050" y="-3"/>
                    <a:pt x="7083" y="0"/>
                  </a:cubicBezTo>
                  <a:close/>
                </a:path>
              </a:pathLst>
            </a:custGeom>
            <a:solidFill>
              <a:schemeClr val="accent4">
                <a:alpha val="85000"/>
              </a:schemeClr>
            </a:solidFill>
            <a:ln w="12700">
              <a:miter lim="400000"/>
            </a:ln>
          </p:spPr>
          <p:txBody>
            <a:bodyPr anchor="ctr"/>
            <a:lstStyle/>
            <a:p>
              <a:pPr algn="ctr" defTabSz="1218565" fontAlgn="base">
                <a:spcBef>
                  <a:spcPct val="0"/>
                </a:spcBef>
                <a:spcAft>
                  <a:spcPct val="0"/>
                </a:spcAft>
              </a:pPr>
              <a:endParaRPr sz="2400">
                <a:solidFill>
                  <a:prstClr val="black"/>
                </a:solidFill>
                <a:latin typeface="Calibri" panose="020F0502020204030204" pitchFamily="34" charset="0"/>
                <a:ea typeface="宋体" panose="02010600030101010101" pitchFamily="2" charset="-122"/>
              </a:endParaRPr>
            </a:p>
          </p:txBody>
        </p:sp>
        <p:sp>
          <p:nvSpPr>
            <p:cNvPr id="6" name="Freeform: Shape 4"/>
            <p:cNvSpPr/>
            <p:nvPr/>
          </p:nvSpPr>
          <p:spPr>
            <a:xfrm>
              <a:off x="2654787" y="1985307"/>
              <a:ext cx="2539799" cy="442607"/>
            </a:xfrm>
            <a:custGeom>
              <a:avLst/>
              <a:gdLst/>
              <a:ahLst/>
              <a:cxnLst>
                <a:cxn ang="0">
                  <a:pos x="wd2" y="hd2"/>
                </a:cxn>
                <a:cxn ang="5400000">
                  <a:pos x="wd2" y="hd2"/>
                </a:cxn>
                <a:cxn ang="10800000">
                  <a:pos x="wd2" y="hd2"/>
                </a:cxn>
                <a:cxn ang="16200000">
                  <a:pos x="wd2" y="hd2"/>
                </a:cxn>
              </a:cxnLst>
              <a:rect l="0" t="0" r="r" b="b"/>
              <a:pathLst>
                <a:path w="21583" h="21599" extrusionOk="0">
                  <a:moveTo>
                    <a:pt x="10442" y="20553"/>
                  </a:moveTo>
                  <a:lnTo>
                    <a:pt x="19585" y="20326"/>
                  </a:lnTo>
                  <a:cubicBezTo>
                    <a:pt x="19676" y="20324"/>
                    <a:pt x="19762" y="20108"/>
                    <a:pt x="19823" y="19727"/>
                  </a:cubicBezTo>
                  <a:lnTo>
                    <a:pt x="21531" y="11027"/>
                  </a:lnTo>
                  <a:cubicBezTo>
                    <a:pt x="21599" y="10682"/>
                    <a:pt x="21600" y="10075"/>
                    <a:pt x="21533" y="9722"/>
                  </a:cubicBezTo>
                  <a:lnTo>
                    <a:pt x="19814" y="591"/>
                  </a:lnTo>
                  <a:cubicBezTo>
                    <a:pt x="19752" y="212"/>
                    <a:pt x="19666" y="-1"/>
                    <a:pt x="19576" y="0"/>
                  </a:cubicBezTo>
                  <a:cubicBezTo>
                    <a:pt x="19576" y="0"/>
                    <a:pt x="11326" y="216"/>
                    <a:pt x="10952" y="221"/>
                  </a:cubicBezTo>
                  <a:cubicBezTo>
                    <a:pt x="10599" y="228"/>
                    <a:pt x="10351" y="1062"/>
                    <a:pt x="10188" y="1914"/>
                  </a:cubicBezTo>
                  <a:cubicBezTo>
                    <a:pt x="10182" y="1949"/>
                    <a:pt x="10172" y="1999"/>
                    <a:pt x="10160" y="2058"/>
                  </a:cubicBezTo>
                  <a:cubicBezTo>
                    <a:pt x="10160" y="2058"/>
                    <a:pt x="8152" y="12462"/>
                    <a:pt x="7505" y="15682"/>
                  </a:cubicBezTo>
                  <a:cubicBezTo>
                    <a:pt x="7393" y="16240"/>
                    <a:pt x="7232" y="17190"/>
                    <a:pt x="6797" y="17197"/>
                  </a:cubicBezTo>
                  <a:cubicBezTo>
                    <a:pt x="6763" y="17198"/>
                    <a:pt x="6732" y="17195"/>
                    <a:pt x="6704" y="17195"/>
                  </a:cubicBezTo>
                  <a:cubicBezTo>
                    <a:pt x="6574" y="17198"/>
                    <a:pt x="5633" y="16910"/>
                    <a:pt x="4226" y="16931"/>
                  </a:cubicBezTo>
                  <a:cubicBezTo>
                    <a:pt x="2972" y="16950"/>
                    <a:pt x="254" y="16993"/>
                    <a:pt x="0" y="16997"/>
                  </a:cubicBezTo>
                  <a:lnTo>
                    <a:pt x="2" y="21417"/>
                  </a:lnTo>
                  <a:lnTo>
                    <a:pt x="7826" y="21599"/>
                  </a:lnTo>
                  <a:cubicBezTo>
                    <a:pt x="7826" y="21599"/>
                    <a:pt x="10225" y="20556"/>
                    <a:pt x="10442" y="20553"/>
                  </a:cubicBezTo>
                  <a:close/>
                </a:path>
              </a:pathLst>
            </a:custGeom>
            <a:solidFill>
              <a:schemeClr val="accent2">
                <a:alpha val="85000"/>
              </a:schemeClr>
            </a:solidFill>
            <a:ln w="12700">
              <a:miter lim="400000"/>
            </a:ln>
          </p:spPr>
          <p:txBody>
            <a:bodyPr anchor="ctr"/>
            <a:lstStyle/>
            <a:p>
              <a:pPr algn="ctr" defTabSz="1218565" fontAlgn="base">
                <a:spcBef>
                  <a:spcPct val="0"/>
                </a:spcBef>
                <a:spcAft>
                  <a:spcPct val="0"/>
                </a:spcAft>
              </a:pPr>
              <a:endParaRPr sz="2400">
                <a:solidFill>
                  <a:prstClr val="black"/>
                </a:solidFill>
                <a:latin typeface="Calibri" panose="020F0502020204030204" pitchFamily="34" charset="0"/>
                <a:ea typeface="宋体" panose="02010600030101010101" pitchFamily="2" charset="-122"/>
              </a:endParaRPr>
            </a:p>
          </p:txBody>
        </p:sp>
        <p:sp>
          <p:nvSpPr>
            <p:cNvPr id="7" name="Freeform: Shape 5"/>
            <p:cNvSpPr/>
            <p:nvPr/>
          </p:nvSpPr>
          <p:spPr>
            <a:xfrm>
              <a:off x="2608284" y="1428020"/>
              <a:ext cx="2586112" cy="798797"/>
            </a:xfrm>
            <a:custGeom>
              <a:avLst/>
              <a:gdLst/>
              <a:ahLst/>
              <a:cxnLst>
                <a:cxn ang="0">
                  <a:pos x="wd2" y="hd2"/>
                </a:cxn>
                <a:cxn ang="5400000">
                  <a:pos x="wd2" y="hd2"/>
                </a:cxn>
                <a:cxn ang="10800000">
                  <a:pos x="wd2" y="hd2"/>
                </a:cxn>
                <a:cxn ang="16200000">
                  <a:pos x="wd2" y="hd2"/>
                </a:cxn>
              </a:cxnLst>
              <a:rect l="0" t="0" r="r" b="b"/>
              <a:pathLst>
                <a:path w="21583" h="21597" extrusionOk="0">
                  <a:moveTo>
                    <a:pt x="7083" y="21596"/>
                  </a:moveTo>
                  <a:cubicBezTo>
                    <a:pt x="7458" y="21563"/>
                    <a:pt x="7662" y="20972"/>
                    <a:pt x="7771" y="20625"/>
                  </a:cubicBezTo>
                  <a:cubicBezTo>
                    <a:pt x="8393" y="18654"/>
                    <a:pt x="10350" y="12510"/>
                    <a:pt x="10350" y="12510"/>
                  </a:cubicBezTo>
                  <a:cubicBezTo>
                    <a:pt x="10529" y="12034"/>
                    <a:pt x="10787" y="11464"/>
                    <a:pt x="11163" y="11461"/>
                  </a:cubicBezTo>
                  <a:cubicBezTo>
                    <a:pt x="11675" y="11456"/>
                    <a:pt x="19622" y="11261"/>
                    <a:pt x="19622" y="11261"/>
                  </a:cubicBezTo>
                  <a:cubicBezTo>
                    <a:pt x="19710" y="11260"/>
                    <a:pt x="19795" y="11140"/>
                    <a:pt x="19855" y="10929"/>
                  </a:cubicBezTo>
                  <a:lnTo>
                    <a:pt x="21534" y="5975"/>
                  </a:lnTo>
                  <a:cubicBezTo>
                    <a:pt x="21600" y="5781"/>
                    <a:pt x="21600" y="5445"/>
                    <a:pt x="21533" y="5251"/>
                  </a:cubicBezTo>
                  <a:lnTo>
                    <a:pt x="19846" y="327"/>
                  </a:lnTo>
                  <a:cubicBezTo>
                    <a:pt x="19786" y="117"/>
                    <a:pt x="19701" y="-1"/>
                    <a:pt x="19612" y="0"/>
                  </a:cubicBezTo>
                  <a:cubicBezTo>
                    <a:pt x="19612" y="0"/>
                    <a:pt x="11845" y="194"/>
                    <a:pt x="11489" y="197"/>
                  </a:cubicBezTo>
                  <a:cubicBezTo>
                    <a:pt x="10771" y="203"/>
                    <a:pt x="10299" y="2355"/>
                    <a:pt x="10008" y="4239"/>
                  </a:cubicBezTo>
                  <a:cubicBezTo>
                    <a:pt x="9670" y="6434"/>
                    <a:pt x="8041" y="15451"/>
                    <a:pt x="7515" y="18362"/>
                  </a:cubicBezTo>
                  <a:cubicBezTo>
                    <a:pt x="7351" y="19268"/>
                    <a:pt x="7046" y="19312"/>
                    <a:pt x="6926" y="19313"/>
                  </a:cubicBezTo>
                  <a:cubicBezTo>
                    <a:pt x="6854" y="19314"/>
                    <a:pt x="1355" y="19194"/>
                    <a:pt x="901" y="19198"/>
                  </a:cubicBezTo>
                  <a:lnTo>
                    <a:pt x="0" y="21183"/>
                  </a:lnTo>
                  <a:lnTo>
                    <a:pt x="408" y="21486"/>
                  </a:lnTo>
                  <a:cubicBezTo>
                    <a:pt x="937" y="21481"/>
                    <a:pt x="7050" y="21599"/>
                    <a:pt x="7083" y="21596"/>
                  </a:cubicBezTo>
                  <a:close/>
                </a:path>
              </a:pathLst>
            </a:custGeom>
            <a:solidFill>
              <a:schemeClr val="accent1">
                <a:alpha val="85000"/>
              </a:schemeClr>
            </a:solidFill>
            <a:ln w="12700">
              <a:miter lim="400000"/>
            </a:ln>
          </p:spPr>
          <p:txBody>
            <a:bodyPr anchor="ctr"/>
            <a:lstStyle/>
            <a:p>
              <a:pPr algn="ctr" defTabSz="1218565" fontAlgn="base">
                <a:spcBef>
                  <a:spcPct val="0"/>
                </a:spcBef>
                <a:spcAft>
                  <a:spcPct val="0"/>
                </a:spcAft>
              </a:pPr>
              <a:endParaRPr sz="2400">
                <a:solidFill>
                  <a:prstClr val="black"/>
                </a:solidFill>
                <a:latin typeface="Calibri" panose="020F0502020204030204" pitchFamily="34" charset="0"/>
                <a:ea typeface="宋体" panose="02010600030101010101" pitchFamily="2" charset="-122"/>
              </a:endParaRPr>
            </a:p>
          </p:txBody>
        </p:sp>
        <p:grpSp>
          <p:nvGrpSpPr>
            <p:cNvPr id="8" name="Group 6"/>
            <p:cNvGrpSpPr/>
            <p:nvPr/>
          </p:nvGrpSpPr>
          <p:grpSpPr>
            <a:xfrm>
              <a:off x="-1169906" y="1383617"/>
              <a:ext cx="4265156" cy="2185654"/>
              <a:chOff x="1030435" y="2273382"/>
              <a:chExt cx="5686875" cy="2914205"/>
            </a:xfrm>
            <a:solidFill>
              <a:schemeClr val="tx2"/>
            </a:solidFill>
          </p:grpSpPr>
          <p:sp>
            <p:nvSpPr>
              <p:cNvPr id="55" name="Freeform: Shape 24"/>
              <p:cNvSpPr/>
              <p:nvPr/>
            </p:nvSpPr>
            <p:spPr>
              <a:xfrm rot="7570713">
                <a:off x="948862" y="3529738"/>
                <a:ext cx="624056" cy="460910"/>
              </a:xfrm>
              <a:custGeom>
                <a:avLst/>
                <a:gdLst/>
                <a:ahLst/>
                <a:cxnLst>
                  <a:cxn ang="0">
                    <a:pos x="wd2" y="hd2"/>
                  </a:cxn>
                  <a:cxn ang="5400000">
                    <a:pos x="wd2" y="hd2"/>
                  </a:cxn>
                  <a:cxn ang="10800000">
                    <a:pos x="wd2" y="hd2"/>
                  </a:cxn>
                  <a:cxn ang="16200000">
                    <a:pos x="wd2" y="hd2"/>
                  </a:cxn>
                </a:cxnLst>
                <a:rect l="0" t="0" r="r" b="b"/>
                <a:pathLst>
                  <a:path w="20472" h="19773" extrusionOk="0">
                    <a:moveTo>
                      <a:pt x="20408" y="216"/>
                    </a:moveTo>
                    <a:cubicBezTo>
                      <a:pt x="21036" y="1346"/>
                      <a:pt x="16992" y="6592"/>
                      <a:pt x="11374" y="11933"/>
                    </a:cubicBezTo>
                    <a:cubicBezTo>
                      <a:pt x="5756" y="17273"/>
                      <a:pt x="693" y="20686"/>
                      <a:pt x="65" y="19557"/>
                    </a:cubicBezTo>
                    <a:cubicBezTo>
                      <a:pt x="-564" y="18426"/>
                      <a:pt x="3481" y="13181"/>
                      <a:pt x="9099" y="7840"/>
                    </a:cubicBezTo>
                    <a:cubicBezTo>
                      <a:pt x="14716" y="2499"/>
                      <a:pt x="19779" y="-914"/>
                      <a:pt x="20408" y="216"/>
                    </a:cubicBezTo>
                    <a:close/>
                  </a:path>
                </a:pathLst>
              </a:custGeom>
              <a:grpFill/>
              <a:ln w="12700">
                <a:miter lim="400000"/>
              </a:ln>
            </p:spPr>
            <p:txBody>
              <a:bodyPr anchor="ctr"/>
              <a:lstStyle/>
              <a:p>
                <a:pPr algn="ctr" defTabSz="1218565" fontAlgn="base">
                  <a:spcBef>
                    <a:spcPct val="0"/>
                  </a:spcBef>
                  <a:spcAft>
                    <a:spcPct val="0"/>
                  </a:spcAft>
                </a:pPr>
                <a:endParaRPr sz="2400">
                  <a:solidFill>
                    <a:prstClr val="black"/>
                  </a:solidFill>
                  <a:latin typeface="Calibri" panose="020F0502020204030204" pitchFamily="34" charset="0"/>
                  <a:ea typeface="宋体" panose="02010600030101010101" pitchFamily="2" charset="-122"/>
                </a:endParaRPr>
              </a:p>
            </p:txBody>
          </p:sp>
          <p:sp>
            <p:nvSpPr>
              <p:cNvPr id="56" name="Freeform: Shape 25"/>
              <p:cNvSpPr/>
              <p:nvPr/>
            </p:nvSpPr>
            <p:spPr>
              <a:xfrm rot="7570713">
                <a:off x="3143525" y="3362793"/>
                <a:ext cx="773497" cy="791751"/>
              </a:xfrm>
              <a:custGeom>
                <a:avLst/>
                <a:gdLst/>
                <a:ahLst/>
                <a:cxnLst>
                  <a:cxn ang="0">
                    <a:pos x="wd2" y="hd2"/>
                  </a:cxn>
                  <a:cxn ang="5400000">
                    <a:pos x="wd2" y="hd2"/>
                  </a:cxn>
                  <a:cxn ang="10800000">
                    <a:pos x="wd2" y="hd2"/>
                  </a:cxn>
                  <a:cxn ang="16200000">
                    <a:pos x="wd2" y="hd2"/>
                  </a:cxn>
                </a:cxnLst>
                <a:rect l="0" t="0" r="r" b="b"/>
                <a:pathLst>
                  <a:path w="21600" h="21600" extrusionOk="0">
                    <a:moveTo>
                      <a:pt x="21600" y="13275"/>
                    </a:moveTo>
                    <a:lnTo>
                      <a:pt x="9878" y="21600"/>
                    </a:lnTo>
                    <a:lnTo>
                      <a:pt x="0" y="8326"/>
                    </a:lnTo>
                    <a:lnTo>
                      <a:pt x="11723" y="0"/>
                    </a:lnTo>
                    <a:cubicBezTo>
                      <a:pt x="11723" y="0"/>
                      <a:pt x="21600" y="13275"/>
                      <a:pt x="21600" y="13275"/>
                    </a:cubicBezTo>
                    <a:close/>
                  </a:path>
                </a:pathLst>
              </a:custGeom>
              <a:grpFill/>
              <a:ln w="12700">
                <a:miter lim="400000"/>
              </a:ln>
            </p:spPr>
            <p:txBody>
              <a:bodyPr anchor="ctr"/>
              <a:lstStyle/>
              <a:p>
                <a:pPr algn="ctr" defTabSz="1218565" fontAlgn="base">
                  <a:spcBef>
                    <a:spcPct val="0"/>
                  </a:spcBef>
                  <a:spcAft>
                    <a:spcPct val="0"/>
                  </a:spcAft>
                </a:pPr>
                <a:endParaRPr sz="2400">
                  <a:solidFill>
                    <a:prstClr val="black"/>
                  </a:solidFill>
                  <a:latin typeface="Calibri" panose="020F0502020204030204" pitchFamily="34" charset="0"/>
                  <a:ea typeface="宋体" panose="02010600030101010101" pitchFamily="2" charset="-122"/>
                </a:endParaRPr>
              </a:p>
            </p:txBody>
          </p:sp>
          <p:sp>
            <p:nvSpPr>
              <p:cNvPr id="57" name="Freeform: Shape 26"/>
              <p:cNvSpPr/>
              <p:nvPr/>
            </p:nvSpPr>
            <p:spPr>
              <a:xfrm rot="7570713">
                <a:off x="2980691" y="3421867"/>
                <a:ext cx="756235" cy="693716"/>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6340" y="21600"/>
                    </a:lnTo>
                    <a:lnTo>
                      <a:pt x="0" y="12094"/>
                    </a:lnTo>
                    <a:lnTo>
                      <a:pt x="15260" y="0"/>
                    </a:lnTo>
                    <a:cubicBezTo>
                      <a:pt x="15260" y="0"/>
                      <a:pt x="21600" y="9506"/>
                      <a:pt x="21600" y="9506"/>
                    </a:cubicBezTo>
                    <a:close/>
                  </a:path>
                </a:pathLst>
              </a:custGeom>
              <a:grpFill/>
              <a:ln w="12700">
                <a:miter lim="400000"/>
              </a:ln>
            </p:spPr>
            <p:txBody>
              <a:bodyPr anchor="ctr"/>
              <a:lstStyle/>
              <a:p>
                <a:pPr algn="ctr" defTabSz="1218565" fontAlgn="base">
                  <a:spcBef>
                    <a:spcPct val="0"/>
                  </a:spcBef>
                  <a:spcAft>
                    <a:spcPct val="0"/>
                  </a:spcAft>
                </a:pPr>
                <a:endParaRPr sz="2400">
                  <a:solidFill>
                    <a:prstClr val="black"/>
                  </a:solidFill>
                  <a:latin typeface="Calibri" panose="020F0502020204030204" pitchFamily="34" charset="0"/>
                  <a:ea typeface="宋体" panose="02010600030101010101" pitchFamily="2" charset="-122"/>
                </a:endParaRPr>
              </a:p>
            </p:txBody>
          </p:sp>
          <p:sp>
            <p:nvSpPr>
              <p:cNvPr id="58" name="Freeform: Shape 27"/>
              <p:cNvSpPr/>
              <p:nvPr/>
            </p:nvSpPr>
            <p:spPr>
              <a:xfrm rot="7570713">
                <a:off x="1360703" y="2730419"/>
                <a:ext cx="1792298" cy="2063186"/>
              </a:xfrm>
              <a:custGeom>
                <a:avLst/>
                <a:gdLst/>
                <a:ahLst/>
                <a:cxnLst>
                  <a:cxn ang="0">
                    <a:pos x="wd2" y="hd2"/>
                  </a:cxn>
                  <a:cxn ang="5400000">
                    <a:pos x="wd2" y="hd2"/>
                  </a:cxn>
                  <a:cxn ang="10800000">
                    <a:pos x="wd2" y="hd2"/>
                  </a:cxn>
                  <a:cxn ang="16200000">
                    <a:pos x="wd2" y="hd2"/>
                  </a:cxn>
                </a:cxnLst>
                <a:rect l="0" t="0" r="r" b="b"/>
                <a:pathLst>
                  <a:path w="21600" h="21600" extrusionOk="0">
                    <a:moveTo>
                      <a:pt x="21600" y="16880"/>
                    </a:moveTo>
                    <a:lnTo>
                      <a:pt x="14126" y="21600"/>
                    </a:lnTo>
                    <a:lnTo>
                      <a:pt x="0" y="4720"/>
                    </a:lnTo>
                    <a:lnTo>
                      <a:pt x="7474" y="0"/>
                    </a:lnTo>
                    <a:cubicBezTo>
                      <a:pt x="7474" y="0"/>
                      <a:pt x="21600" y="16880"/>
                      <a:pt x="21600" y="16880"/>
                    </a:cubicBezTo>
                    <a:close/>
                  </a:path>
                </a:pathLst>
              </a:custGeom>
              <a:grpFill/>
              <a:ln w="12700">
                <a:miter lim="400000"/>
              </a:ln>
            </p:spPr>
            <p:txBody>
              <a:bodyPr anchor="ctr"/>
              <a:lstStyle/>
              <a:p>
                <a:pPr algn="ctr" defTabSz="1218565" fontAlgn="base">
                  <a:spcBef>
                    <a:spcPct val="0"/>
                  </a:spcBef>
                  <a:spcAft>
                    <a:spcPct val="0"/>
                  </a:spcAft>
                </a:pPr>
                <a:endParaRPr sz="2400">
                  <a:solidFill>
                    <a:prstClr val="black"/>
                  </a:solidFill>
                  <a:latin typeface="Calibri" panose="020F0502020204030204" pitchFamily="34" charset="0"/>
                  <a:ea typeface="宋体" panose="02010600030101010101" pitchFamily="2" charset="-122"/>
                </a:endParaRPr>
              </a:p>
            </p:txBody>
          </p:sp>
          <p:sp>
            <p:nvSpPr>
              <p:cNvPr id="59" name="Freeform: Shape 28"/>
              <p:cNvSpPr/>
              <p:nvPr/>
            </p:nvSpPr>
            <p:spPr>
              <a:xfrm rot="7570713">
                <a:off x="3803103" y="2273380"/>
                <a:ext cx="2914205" cy="2914209"/>
              </a:xfrm>
              <a:custGeom>
                <a:avLst/>
                <a:gdLst/>
                <a:ahLst/>
                <a:cxnLst>
                  <a:cxn ang="0">
                    <a:pos x="wd2" y="hd2"/>
                  </a:cxn>
                  <a:cxn ang="5400000">
                    <a:pos x="wd2" y="hd2"/>
                  </a:cxn>
                  <a:cxn ang="10800000">
                    <a:pos x="wd2" y="hd2"/>
                  </a:cxn>
                  <a:cxn ang="16200000">
                    <a:pos x="wd2" y="hd2"/>
                  </a:cxn>
                </a:cxnLst>
                <a:rect l="0" t="0" r="r" b="b"/>
                <a:pathLst>
                  <a:path w="19144" h="19144" extrusionOk="0">
                    <a:moveTo>
                      <a:pt x="6609" y="17709"/>
                    </a:moveTo>
                    <a:cubicBezTo>
                      <a:pt x="2115" y="16073"/>
                      <a:pt x="-202" y="11103"/>
                      <a:pt x="1435" y="6609"/>
                    </a:cubicBezTo>
                    <a:cubicBezTo>
                      <a:pt x="3071" y="2115"/>
                      <a:pt x="8041" y="-202"/>
                      <a:pt x="12535" y="1435"/>
                    </a:cubicBezTo>
                    <a:cubicBezTo>
                      <a:pt x="17029" y="3071"/>
                      <a:pt x="19346" y="8041"/>
                      <a:pt x="17709" y="12535"/>
                    </a:cubicBezTo>
                    <a:cubicBezTo>
                      <a:pt x="16073" y="17029"/>
                      <a:pt x="11103" y="19346"/>
                      <a:pt x="6609" y="17709"/>
                    </a:cubicBezTo>
                    <a:close/>
                    <a:moveTo>
                      <a:pt x="12846" y="580"/>
                    </a:moveTo>
                    <a:cubicBezTo>
                      <a:pt x="7880" y="-1228"/>
                      <a:pt x="2388" y="1332"/>
                      <a:pt x="580" y="6298"/>
                    </a:cubicBezTo>
                    <a:cubicBezTo>
                      <a:pt x="-1228" y="11264"/>
                      <a:pt x="1332" y="16755"/>
                      <a:pt x="6298" y="18564"/>
                    </a:cubicBezTo>
                    <a:cubicBezTo>
                      <a:pt x="11264" y="20372"/>
                      <a:pt x="16755" y="17812"/>
                      <a:pt x="18564" y="12846"/>
                    </a:cubicBezTo>
                    <a:cubicBezTo>
                      <a:pt x="20372" y="7880"/>
                      <a:pt x="17812" y="2389"/>
                      <a:pt x="12846" y="580"/>
                    </a:cubicBezTo>
                    <a:close/>
                  </a:path>
                </a:pathLst>
              </a:custGeom>
              <a:grpFill/>
              <a:ln w="12700">
                <a:miter lim="400000"/>
              </a:ln>
            </p:spPr>
            <p:txBody>
              <a:bodyPr anchor="ctr"/>
              <a:lstStyle/>
              <a:p>
                <a:pPr algn="ctr" defTabSz="1218565" fontAlgn="base">
                  <a:spcBef>
                    <a:spcPct val="0"/>
                  </a:spcBef>
                  <a:spcAft>
                    <a:spcPct val="0"/>
                  </a:spcAft>
                </a:pPr>
                <a:endParaRPr sz="2400">
                  <a:solidFill>
                    <a:prstClr val="black"/>
                  </a:solidFill>
                  <a:latin typeface="Calibri" panose="020F0502020204030204" pitchFamily="34" charset="0"/>
                  <a:ea typeface="宋体" panose="02010600030101010101" pitchFamily="2" charset="-122"/>
                </a:endParaRPr>
              </a:p>
            </p:txBody>
          </p:sp>
          <p:sp>
            <p:nvSpPr>
              <p:cNvPr id="60" name="Oval 29"/>
              <p:cNvSpPr/>
              <p:nvPr/>
            </p:nvSpPr>
            <p:spPr>
              <a:xfrm rot="5475139">
                <a:off x="3928680" y="2402861"/>
                <a:ext cx="2658078" cy="2658078"/>
              </a:xfrm>
              <a:prstGeom prst="ellipse">
                <a:avLst/>
              </a:prstGeom>
              <a:grpFill/>
              <a:ln w="12700">
                <a:miter lim="400000"/>
              </a:ln>
            </p:spPr>
            <p:txBody>
              <a:bodyPr anchor="ctr"/>
              <a:lstStyle/>
              <a:p>
                <a:pPr algn="ctr" defTabSz="1218565" fontAlgn="base">
                  <a:spcBef>
                    <a:spcPct val="0"/>
                  </a:spcBef>
                  <a:spcAft>
                    <a:spcPct val="0"/>
                  </a:spcAft>
                </a:pPr>
                <a:endParaRPr sz="2400">
                  <a:solidFill>
                    <a:prstClr val="black"/>
                  </a:solidFill>
                  <a:latin typeface="Calibri" panose="020F0502020204030204" pitchFamily="34" charset="0"/>
                  <a:ea typeface="宋体" panose="02010600030101010101" pitchFamily="2" charset="-122"/>
                </a:endParaRPr>
              </a:p>
            </p:txBody>
          </p:sp>
        </p:grpSp>
        <p:grpSp>
          <p:nvGrpSpPr>
            <p:cNvPr id="9" name="Group 7"/>
            <p:cNvGrpSpPr/>
            <p:nvPr/>
          </p:nvGrpSpPr>
          <p:grpSpPr>
            <a:xfrm>
              <a:off x="4781338" y="1427253"/>
              <a:ext cx="428586" cy="420853"/>
              <a:chOff x="0" y="0"/>
              <a:chExt cx="1142893" cy="1122271"/>
            </a:xfrm>
          </p:grpSpPr>
          <p:sp>
            <p:nvSpPr>
              <p:cNvPr id="53" name="Rectangle 22"/>
              <p:cNvSpPr/>
              <p:nvPr/>
            </p:nvSpPr>
            <p:spPr>
              <a:xfrm>
                <a:off x="0" y="0"/>
                <a:ext cx="1142893" cy="1122271"/>
              </a:xfrm>
              <a:prstGeom prst="rect">
                <a:avLst/>
              </a:prstGeom>
              <a:solidFill>
                <a:schemeClr val="accent1"/>
              </a:solidFill>
              <a:ln w="12700" cap="flat">
                <a:noFill/>
                <a:miter lim="400000"/>
              </a:ln>
              <a:effectLst/>
            </p:spPr>
            <p:txBody>
              <a:bodyPr anchor="ctr"/>
              <a:lstStyle/>
              <a:p>
                <a:pPr algn="ctr" defTabSz="1218565" fontAlgn="base">
                  <a:spcBef>
                    <a:spcPct val="0"/>
                  </a:spcBef>
                  <a:spcAft>
                    <a:spcPct val="0"/>
                  </a:spcAft>
                </a:pPr>
                <a:endParaRPr sz="2400">
                  <a:solidFill>
                    <a:prstClr val="black"/>
                  </a:solidFill>
                  <a:latin typeface="Calibri" panose="020F0502020204030204" pitchFamily="34" charset="0"/>
                  <a:ea typeface="宋体" panose="02010600030101010101" pitchFamily="2" charset="-122"/>
                </a:endParaRPr>
              </a:p>
            </p:txBody>
          </p:sp>
          <p:sp>
            <p:nvSpPr>
              <p:cNvPr id="54" name="Freeform: Shape 23"/>
              <p:cNvSpPr/>
              <p:nvPr/>
            </p:nvSpPr>
            <p:spPr>
              <a:xfrm>
                <a:off x="327357" y="317046"/>
                <a:ext cx="488179" cy="488179"/>
              </a:xfrm>
              <a:custGeom>
                <a:avLst/>
                <a:gdLst/>
                <a:ahLst/>
                <a:cxnLst>
                  <a:cxn ang="0">
                    <a:pos x="wd2" y="hd2"/>
                  </a:cxn>
                  <a:cxn ang="5400000">
                    <a:pos x="wd2" y="hd2"/>
                  </a:cxn>
                  <a:cxn ang="10800000">
                    <a:pos x="wd2" y="hd2"/>
                  </a:cxn>
                  <a:cxn ang="16200000">
                    <a:pos x="wd2" y="hd2"/>
                  </a:cxn>
                </a:cxnLst>
                <a:rect l="0" t="0" r="r" b="b"/>
                <a:pathLst>
                  <a:path w="21600" h="21600" extrusionOk="0">
                    <a:moveTo>
                      <a:pt x="21214" y="3086"/>
                    </a:moveTo>
                    <a:lnTo>
                      <a:pt x="20057" y="3086"/>
                    </a:lnTo>
                    <a:cubicBezTo>
                      <a:pt x="19840" y="3086"/>
                      <a:pt x="19671" y="2917"/>
                      <a:pt x="19671" y="2700"/>
                    </a:cubicBezTo>
                    <a:cubicBezTo>
                      <a:pt x="19671" y="2483"/>
                      <a:pt x="19840" y="2314"/>
                      <a:pt x="20057" y="2314"/>
                    </a:cubicBezTo>
                    <a:lnTo>
                      <a:pt x="21214" y="2314"/>
                    </a:lnTo>
                    <a:cubicBezTo>
                      <a:pt x="21431" y="2314"/>
                      <a:pt x="21600" y="2483"/>
                      <a:pt x="21600" y="2700"/>
                    </a:cubicBezTo>
                    <a:cubicBezTo>
                      <a:pt x="21600" y="2917"/>
                      <a:pt x="21431" y="3086"/>
                      <a:pt x="21214" y="3086"/>
                    </a:cubicBezTo>
                    <a:close/>
                    <a:moveTo>
                      <a:pt x="20829" y="5014"/>
                    </a:moveTo>
                    <a:cubicBezTo>
                      <a:pt x="20732" y="5014"/>
                      <a:pt x="20636" y="4978"/>
                      <a:pt x="20551" y="4906"/>
                    </a:cubicBezTo>
                    <a:lnTo>
                      <a:pt x="19467" y="3809"/>
                    </a:lnTo>
                    <a:cubicBezTo>
                      <a:pt x="19310" y="3664"/>
                      <a:pt x="19310" y="3411"/>
                      <a:pt x="19467" y="3267"/>
                    </a:cubicBezTo>
                    <a:cubicBezTo>
                      <a:pt x="19611" y="3110"/>
                      <a:pt x="19864" y="3110"/>
                      <a:pt x="20009" y="3267"/>
                    </a:cubicBezTo>
                    <a:lnTo>
                      <a:pt x="21106" y="4351"/>
                    </a:lnTo>
                    <a:cubicBezTo>
                      <a:pt x="21250" y="4508"/>
                      <a:pt x="21250" y="4749"/>
                      <a:pt x="21106" y="4906"/>
                    </a:cubicBezTo>
                    <a:cubicBezTo>
                      <a:pt x="21021" y="4978"/>
                      <a:pt x="20925" y="5014"/>
                      <a:pt x="20829" y="5014"/>
                    </a:cubicBezTo>
                    <a:close/>
                    <a:moveTo>
                      <a:pt x="20009" y="2133"/>
                    </a:moveTo>
                    <a:cubicBezTo>
                      <a:pt x="19937" y="2206"/>
                      <a:pt x="19840" y="2254"/>
                      <a:pt x="19744" y="2254"/>
                    </a:cubicBezTo>
                    <a:cubicBezTo>
                      <a:pt x="19635" y="2254"/>
                      <a:pt x="19539" y="2206"/>
                      <a:pt x="19467" y="2133"/>
                    </a:cubicBezTo>
                    <a:cubicBezTo>
                      <a:pt x="19310" y="1989"/>
                      <a:pt x="19310" y="1736"/>
                      <a:pt x="19467" y="1591"/>
                    </a:cubicBezTo>
                    <a:lnTo>
                      <a:pt x="20551" y="494"/>
                    </a:lnTo>
                    <a:cubicBezTo>
                      <a:pt x="20708" y="350"/>
                      <a:pt x="20949" y="350"/>
                      <a:pt x="21106" y="494"/>
                    </a:cubicBezTo>
                    <a:cubicBezTo>
                      <a:pt x="21250" y="651"/>
                      <a:pt x="21250" y="892"/>
                      <a:pt x="21106" y="1049"/>
                    </a:cubicBezTo>
                    <a:cubicBezTo>
                      <a:pt x="21106" y="1049"/>
                      <a:pt x="20009" y="2133"/>
                      <a:pt x="20009" y="2133"/>
                    </a:cubicBezTo>
                    <a:close/>
                    <a:moveTo>
                      <a:pt x="19286" y="1543"/>
                    </a:moveTo>
                    <a:cubicBezTo>
                      <a:pt x="19286" y="1760"/>
                      <a:pt x="19117" y="1929"/>
                      <a:pt x="18900" y="1929"/>
                    </a:cubicBezTo>
                    <a:cubicBezTo>
                      <a:pt x="18683" y="1929"/>
                      <a:pt x="18514" y="1760"/>
                      <a:pt x="18514" y="1543"/>
                    </a:cubicBezTo>
                    <a:lnTo>
                      <a:pt x="18514" y="386"/>
                    </a:lnTo>
                    <a:cubicBezTo>
                      <a:pt x="18514" y="169"/>
                      <a:pt x="18683" y="0"/>
                      <a:pt x="18900" y="0"/>
                    </a:cubicBezTo>
                    <a:cubicBezTo>
                      <a:pt x="19117" y="0"/>
                      <a:pt x="19286" y="169"/>
                      <a:pt x="19286" y="386"/>
                    </a:cubicBezTo>
                    <a:cubicBezTo>
                      <a:pt x="19286" y="386"/>
                      <a:pt x="19286" y="1543"/>
                      <a:pt x="19286" y="1543"/>
                    </a:cubicBezTo>
                    <a:close/>
                    <a:moveTo>
                      <a:pt x="18068" y="2254"/>
                    </a:moveTo>
                    <a:cubicBezTo>
                      <a:pt x="17960" y="2254"/>
                      <a:pt x="17863" y="2206"/>
                      <a:pt x="17791" y="2133"/>
                    </a:cubicBezTo>
                    <a:lnTo>
                      <a:pt x="16694" y="1049"/>
                    </a:lnTo>
                    <a:cubicBezTo>
                      <a:pt x="16550" y="892"/>
                      <a:pt x="16550" y="651"/>
                      <a:pt x="16694" y="494"/>
                    </a:cubicBezTo>
                    <a:cubicBezTo>
                      <a:pt x="16851" y="350"/>
                      <a:pt x="17092" y="350"/>
                      <a:pt x="17249" y="494"/>
                    </a:cubicBezTo>
                    <a:lnTo>
                      <a:pt x="18333" y="1591"/>
                    </a:lnTo>
                    <a:cubicBezTo>
                      <a:pt x="18490" y="1736"/>
                      <a:pt x="18490" y="1989"/>
                      <a:pt x="18333" y="2133"/>
                    </a:cubicBezTo>
                    <a:cubicBezTo>
                      <a:pt x="18261" y="2206"/>
                      <a:pt x="18165" y="2254"/>
                      <a:pt x="18068" y="2254"/>
                    </a:cubicBezTo>
                    <a:close/>
                    <a:moveTo>
                      <a:pt x="5882" y="6678"/>
                    </a:moveTo>
                    <a:cubicBezTo>
                      <a:pt x="4146" y="7377"/>
                      <a:pt x="2748" y="8775"/>
                      <a:pt x="2049" y="10511"/>
                    </a:cubicBezTo>
                    <a:cubicBezTo>
                      <a:pt x="1892" y="10908"/>
                      <a:pt x="2073" y="11354"/>
                      <a:pt x="2471" y="11511"/>
                    </a:cubicBezTo>
                    <a:cubicBezTo>
                      <a:pt x="2567" y="11547"/>
                      <a:pt x="2664" y="11571"/>
                      <a:pt x="2760" y="11571"/>
                    </a:cubicBezTo>
                    <a:cubicBezTo>
                      <a:pt x="3074" y="11571"/>
                      <a:pt x="3351" y="11391"/>
                      <a:pt x="3483" y="11089"/>
                    </a:cubicBezTo>
                    <a:cubicBezTo>
                      <a:pt x="4026" y="9739"/>
                      <a:pt x="5111" y="8654"/>
                      <a:pt x="6461" y="8112"/>
                    </a:cubicBezTo>
                    <a:cubicBezTo>
                      <a:pt x="6858" y="7943"/>
                      <a:pt x="7051" y="7497"/>
                      <a:pt x="6883" y="7100"/>
                    </a:cubicBezTo>
                    <a:cubicBezTo>
                      <a:pt x="6726" y="6702"/>
                      <a:pt x="6280" y="6521"/>
                      <a:pt x="5882" y="6678"/>
                    </a:cubicBezTo>
                    <a:close/>
                    <a:moveTo>
                      <a:pt x="18792" y="3363"/>
                    </a:moveTo>
                    <a:lnTo>
                      <a:pt x="15850" y="6292"/>
                    </a:lnTo>
                    <a:lnTo>
                      <a:pt x="16670" y="7112"/>
                    </a:lnTo>
                    <a:cubicBezTo>
                      <a:pt x="16971" y="7413"/>
                      <a:pt x="16971" y="7907"/>
                      <a:pt x="16670" y="8208"/>
                    </a:cubicBezTo>
                    <a:lnTo>
                      <a:pt x="15899" y="8980"/>
                    </a:lnTo>
                    <a:cubicBezTo>
                      <a:pt x="16574" y="10197"/>
                      <a:pt x="16971" y="11608"/>
                      <a:pt x="16971" y="13114"/>
                    </a:cubicBezTo>
                    <a:cubicBezTo>
                      <a:pt x="16971" y="17803"/>
                      <a:pt x="13175" y="21600"/>
                      <a:pt x="8486" y="21600"/>
                    </a:cubicBezTo>
                    <a:cubicBezTo>
                      <a:pt x="3797" y="21600"/>
                      <a:pt x="0" y="17803"/>
                      <a:pt x="0" y="13114"/>
                    </a:cubicBezTo>
                    <a:cubicBezTo>
                      <a:pt x="0" y="8425"/>
                      <a:pt x="3797" y="4629"/>
                      <a:pt x="8486" y="4629"/>
                    </a:cubicBezTo>
                    <a:cubicBezTo>
                      <a:pt x="9992" y="4629"/>
                      <a:pt x="11403" y="5026"/>
                      <a:pt x="12620" y="5701"/>
                    </a:cubicBezTo>
                    <a:lnTo>
                      <a:pt x="13392" y="4930"/>
                    </a:lnTo>
                    <a:cubicBezTo>
                      <a:pt x="13693" y="4629"/>
                      <a:pt x="14187" y="4629"/>
                      <a:pt x="14488" y="4930"/>
                    </a:cubicBezTo>
                    <a:lnTo>
                      <a:pt x="15308" y="5750"/>
                    </a:lnTo>
                    <a:lnTo>
                      <a:pt x="18237" y="2808"/>
                    </a:lnTo>
                    <a:cubicBezTo>
                      <a:pt x="18237" y="2808"/>
                      <a:pt x="18792" y="3363"/>
                      <a:pt x="18792" y="3363"/>
                    </a:cubicBezTo>
                    <a:close/>
                  </a:path>
                </a:pathLst>
              </a:custGeom>
              <a:solidFill>
                <a:srgbClr val="FFFFFF"/>
              </a:solidFill>
              <a:ln w="12700" cap="flat">
                <a:noFill/>
                <a:miter lim="400000"/>
              </a:ln>
              <a:effectLst/>
            </p:spPr>
            <p:txBody>
              <a:bodyPr anchor="ctr"/>
              <a:lstStyle/>
              <a:p>
                <a:pPr algn="ctr" defTabSz="1218565" fontAlgn="base">
                  <a:spcBef>
                    <a:spcPct val="0"/>
                  </a:spcBef>
                  <a:spcAft>
                    <a:spcPct val="0"/>
                  </a:spcAft>
                </a:pPr>
                <a:endParaRPr sz="2400">
                  <a:solidFill>
                    <a:prstClr val="black"/>
                  </a:solidFill>
                  <a:latin typeface="Calibri" panose="020F0502020204030204" pitchFamily="34" charset="0"/>
                  <a:ea typeface="宋体" panose="02010600030101010101" pitchFamily="2" charset="-122"/>
                </a:endParaRPr>
              </a:p>
            </p:txBody>
          </p:sp>
        </p:grpSp>
        <p:grpSp>
          <p:nvGrpSpPr>
            <p:cNvPr id="10" name="Group 8"/>
            <p:cNvGrpSpPr/>
            <p:nvPr/>
          </p:nvGrpSpPr>
          <p:grpSpPr>
            <a:xfrm>
              <a:off x="4781338" y="1984317"/>
              <a:ext cx="428586" cy="420853"/>
              <a:chOff x="0" y="0"/>
              <a:chExt cx="1142893" cy="1122271"/>
            </a:xfrm>
          </p:grpSpPr>
          <p:sp>
            <p:nvSpPr>
              <p:cNvPr id="51" name="Rectangle 20"/>
              <p:cNvSpPr/>
              <p:nvPr/>
            </p:nvSpPr>
            <p:spPr>
              <a:xfrm>
                <a:off x="0" y="0"/>
                <a:ext cx="1142893" cy="1122271"/>
              </a:xfrm>
              <a:prstGeom prst="rect">
                <a:avLst/>
              </a:prstGeom>
              <a:solidFill>
                <a:schemeClr val="accent2"/>
              </a:solidFill>
              <a:ln w="12700" cap="flat">
                <a:noFill/>
                <a:miter lim="400000"/>
              </a:ln>
              <a:effectLst/>
            </p:spPr>
            <p:txBody>
              <a:bodyPr anchor="ctr"/>
              <a:lstStyle/>
              <a:p>
                <a:pPr algn="ctr" defTabSz="1218565" fontAlgn="base">
                  <a:spcBef>
                    <a:spcPct val="0"/>
                  </a:spcBef>
                  <a:spcAft>
                    <a:spcPct val="0"/>
                  </a:spcAft>
                </a:pPr>
                <a:endParaRPr sz="2400">
                  <a:solidFill>
                    <a:prstClr val="black"/>
                  </a:solidFill>
                  <a:latin typeface="Calibri" panose="020F0502020204030204" pitchFamily="34" charset="0"/>
                  <a:ea typeface="宋体" panose="02010600030101010101" pitchFamily="2" charset="-122"/>
                </a:endParaRPr>
              </a:p>
            </p:txBody>
          </p:sp>
          <p:sp>
            <p:nvSpPr>
              <p:cNvPr id="52" name="Freeform: Shape 21"/>
              <p:cNvSpPr/>
              <p:nvPr/>
            </p:nvSpPr>
            <p:spPr>
              <a:xfrm>
                <a:off x="366845" y="356534"/>
                <a:ext cx="409203" cy="409203"/>
              </a:xfrm>
              <a:custGeom>
                <a:avLst/>
                <a:gdLst/>
                <a:ahLst/>
                <a:cxnLst>
                  <a:cxn ang="0">
                    <a:pos x="wd2" y="hd2"/>
                  </a:cxn>
                  <a:cxn ang="5400000">
                    <a:pos x="wd2" y="hd2"/>
                  </a:cxn>
                  <a:cxn ang="10800000">
                    <a:pos x="wd2" y="hd2"/>
                  </a:cxn>
                  <a:cxn ang="16200000">
                    <a:pos x="wd2" y="hd2"/>
                  </a:cxn>
                </a:cxnLst>
                <a:rect l="0" t="0" r="r" b="b"/>
                <a:pathLst>
                  <a:path w="21600" h="21600" extrusionOk="0">
                    <a:moveTo>
                      <a:pt x="21600" y="20829"/>
                    </a:moveTo>
                    <a:cubicBezTo>
                      <a:pt x="21600" y="21250"/>
                      <a:pt x="21250" y="21600"/>
                      <a:pt x="20829" y="21600"/>
                    </a:cubicBezTo>
                    <a:lnTo>
                      <a:pt x="14657" y="21600"/>
                    </a:lnTo>
                    <a:cubicBezTo>
                      <a:pt x="14235" y="21600"/>
                      <a:pt x="13886" y="21250"/>
                      <a:pt x="13886" y="20829"/>
                    </a:cubicBezTo>
                    <a:lnTo>
                      <a:pt x="13886" y="13886"/>
                    </a:lnTo>
                    <a:cubicBezTo>
                      <a:pt x="13464" y="13886"/>
                      <a:pt x="13114" y="13536"/>
                      <a:pt x="13114" y="13114"/>
                    </a:cubicBezTo>
                    <a:lnTo>
                      <a:pt x="13114" y="3857"/>
                    </a:lnTo>
                    <a:lnTo>
                      <a:pt x="18225" y="3857"/>
                    </a:lnTo>
                    <a:cubicBezTo>
                      <a:pt x="18394" y="3857"/>
                      <a:pt x="18550" y="3966"/>
                      <a:pt x="18599" y="4134"/>
                    </a:cubicBezTo>
                    <a:lnTo>
                      <a:pt x="21600" y="14657"/>
                    </a:lnTo>
                    <a:cubicBezTo>
                      <a:pt x="21600" y="14657"/>
                      <a:pt x="21600" y="20829"/>
                      <a:pt x="21600" y="20829"/>
                    </a:cubicBezTo>
                    <a:close/>
                    <a:moveTo>
                      <a:pt x="16971" y="3086"/>
                    </a:moveTo>
                    <a:lnTo>
                      <a:pt x="12729" y="3086"/>
                    </a:lnTo>
                    <a:lnTo>
                      <a:pt x="12729" y="386"/>
                    </a:lnTo>
                    <a:cubicBezTo>
                      <a:pt x="12729" y="169"/>
                      <a:pt x="12897" y="0"/>
                      <a:pt x="13114" y="0"/>
                    </a:cubicBezTo>
                    <a:lnTo>
                      <a:pt x="16586" y="0"/>
                    </a:lnTo>
                    <a:cubicBezTo>
                      <a:pt x="16803" y="0"/>
                      <a:pt x="16971" y="169"/>
                      <a:pt x="16971" y="386"/>
                    </a:cubicBezTo>
                    <a:cubicBezTo>
                      <a:pt x="16971" y="386"/>
                      <a:pt x="16971" y="3086"/>
                      <a:pt x="16971" y="3086"/>
                    </a:cubicBezTo>
                    <a:close/>
                    <a:moveTo>
                      <a:pt x="12343" y="12343"/>
                    </a:moveTo>
                    <a:lnTo>
                      <a:pt x="9257" y="12343"/>
                    </a:lnTo>
                    <a:lnTo>
                      <a:pt x="9257" y="3857"/>
                    </a:lnTo>
                    <a:lnTo>
                      <a:pt x="12343" y="3857"/>
                    </a:lnTo>
                    <a:cubicBezTo>
                      <a:pt x="12343" y="3857"/>
                      <a:pt x="12343" y="12343"/>
                      <a:pt x="12343" y="12343"/>
                    </a:cubicBezTo>
                    <a:close/>
                    <a:moveTo>
                      <a:pt x="8871" y="3086"/>
                    </a:moveTo>
                    <a:lnTo>
                      <a:pt x="4629" y="3086"/>
                    </a:lnTo>
                    <a:lnTo>
                      <a:pt x="4629" y="386"/>
                    </a:lnTo>
                    <a:cubicBezTo>
                      <a:pt x="4629" y="169"/>
                      <a:pt x="4797" y="0"/>
                      <a:pt x="5014" y="0"/>
                    </a:cubicBezTo>
                    <a:lnTo>
                      <a:pt x="8486" y="0"/>
                    </a:lnTo>
                    <a:cubicBezTo>
                      <a:pt x="8703" y="0"/>
                      <a:pt x="8871" y="169"/>
                      <a:pt x="8871" y="386"/>
                    </a:cubicBezTo>
                    <a:cubicBezTo>
                      <a:pt x="8871" y="386"/>
                      <a:pt x="8871" y="3086"/>
                      <a:pt x="8871" y="3086"/>
                    </a:cubicBezTo>
                    <a:close/>
                    <a:moveTo>
                      <a:pt x="8486" y="13114"/>
                    </a:moveTo>
                    <a:cubicBezTo>
                      <a:pt x="8486" y="13536"/>
                      <a:pt x="8136" y="13886"/>
                      <a:pt x="7714" y="13886"/>
                    </a:cubicBezTo>
                    <a:lnTo>
                      <a:pt x="7714" y="20829"/>
                    </a:lnTo>
                    <a:cubicBezTo>
                      <a:pt x="7714" y="21250"/>
                      <a:pt x="7365" y="21600"/>
                      <a:pt x="6943" y="21600"/>
                    </a:cubicBezTo>
                    <a:lnTo>
                      <a:pt x="771" y="21600"/>
                    </a:lnTo>
                    <a:cubicBezTo>
                      <a:pt x="350" y="21600"/>
                      <a:pt x="0" y="21250"/>
                      <a:pt x="0" y="20829"/>
                    </a:cubicBezTo>
                    <a:lnTo>
                      <a:pt x="0" y="14657"/>
                    </a:lnTo>
                    <a:lnTo>
                      <a:pt x="3001" y="4134"/>
                    </a:lnTo>
                    <a:cubicBezTo>
                      <a:pt x="3050" y="3966"/>
                      <a:pt x="3206" y="3857"/>
                      <a:pt x="3375" y="3857"/>
                    </a:cubicBezTo>
                    <a:lnTo>
                      <a:pt x="8486" y="3857"/>
                    </a:lnTo>
                    <a:cubicBezTo>
                      <a:pt x="8486" y="3857"/>
                      <a:pt x="8486" y="13114"/>
                      <a:pt x="8486" y="13114"/>
                    </a:cubicBezTo>
                    <a:close/>
                  </a:path>
                </a:pathLst>
              </a:custGeom>
              <a:solidFill>
                <a:srgbClr val="FFFFFF"/>
              </a:solidFill>
              <a:ln w="12700" cap="flat">
                <a:noFill/>
                <a:miter lim="400000"/>
              </a:ln>
              <a:effectLst/>
            </p:spPr>
            <p:txBody>
              <a:bodyPr anchor="ctr"/>
              <a:lstStyle/>
              <a:p>
                <a:pPr algn="ctr" defTabSz="1218565" fontAlgn="base">
                  <a:spcBef>
                    <a:spcPct val="0"/>
                  </a:spcBef>
                  <a:spcAft>
                    <a:spcPct val="0"/>
                  </a:spcAft>
                </a:pPr>
                <a:endParaRPr sz="2400">
                  <a:solidFill>
                    <a:prstClr val="black"/>
                  </a:solidFill>
                  <a:latin typeface="Calibri" panose="020F0502020204030204" pitchFamily="34" charset="0"/>
                  <a:ea typeface="宋体" panose="02010600030101010101" pitchFamily="2" charset="-122"/>
                </a:endParaRPr>
              </a:p>
            </p:txBody>
          </p:sp>
        </p:grpSp>
        <p:grpSp>
          <p:nvGrpSpPr>
            <p:cNvPr id="11" name="Group 9"/>
            <p:cNvGrpSpPr/>
            <p:nvPr/>
          </p:nvGrpSpPr>
          <p:grpSpPr>
            <a:xfrm>
              <a:off x="4781338" y="2557025"/>
              <a:ext cx="428586" cy="420853"/>
              <a:chOff x="0" y="0"/>
              <a:chExt cx="1142893" cy="1122271"/>
            </a:xfrm>
          </p:grpSpPr>
          <p:sp>
            <p:nvSpPr>
              <p:cNvPr id="49" name="Rectangle 18"/>
              <p:cNvSpPr/>
              <p:nvPr/>
            </p:nvSpPr>
            <p:spPr>
              <a:xfrm>
                <a:off x="0" y="0"/>
                <a:ext cx="1142893" cy="1122271"/>
              </a:xfrm>
              <a:prstGeom prst="rect">
                <a:avLst/>
              </a:prstGeom>
              <a:solidFill>
                <a:schemeClr val="accent3"/>
              </a:solidFill>
              <a:ln w="12700" cap="flat">
                <a:noFill/>
                <a:miter lim="400000"/>
              </a:ln>
              <a:effectLst/>
            </p:spPr>
            <p:txBody>
              <a:bodyPr anchor="ctr"/>
              <a:lstStyle/>
              <a:p>
                <a:pPr algn="ctr" defTabSz="1218565" fontAlgn="base">
                  <a:spcBef>
                    <a:spcPct val="0"/>
                  </a:spcBef>
                  <a:spcAft>
                    <a:spcPct val="0"/>
                  </a:spcAft>
                </a:pPr>
                <a:endParaRPr sz="2400">
                  <a:solidFill>
                    <a:prstClr val="black"/>
                  </a:solidFill>
                  <a:latin typeface="Calibri" panose="020F0502020204030204" pitchFamily="34" charset="0"/>
                  <a:ea typeface="宋体" panose="02010600030101010101" pitchFamily="2" charset="-122"/>
                </a:endParaRPr>
              </a:p>
            </p:txBody>
          </p:sp>
          <p:sp>
            <p:nvSpPr>
              <p:cNvPr id="50" name="Freeform: Shape 19"/>
              <p:cNvSpPr/>
              <p:nvPr/>
            </p:nvSpPr>
            <p:spPr>
              <a:xfrm>
                <a:off x="309920" y="278946"/>
                <a:ext cx="523053" cy="488179"/>
              </a:xfrm>
              <a:custGeom>
                <a:avLst/>
                <a:gdLst/>
                <a:ahLst/>
                <a:cxnLst>
                  <a:cxn ang="0">
                    <a:pos x="wd2" y="hd2"/>
                  </a:cxn>
                  <a:cxn ang="5400000">
                    <a:pos x="wd2" y="hd2"/>
                  </a:cxn>
                  <a:cxn ang="10800000">
                    <a:pos x="wd2" y="hd2"/>
                  </a:cxn>
                  <a:cxn ang="16200000">
                    <a:pos x="wd2" y="hd2"/>
                  </a:cxn>
                </a:cxnLst>
                <a:rect l="0" t="0" r="r" b="b"/>
                <a:pathLst>
                  <a:path w="21533" h="21600" extrusionOk="0">
                    <a:moveTo>
                      <a:pt x="19357" y="12343"/>
                    </a:moveTo>
                    <a:lnTo>
                      <a:pt x="17854" y="12343"/>
                    </a:lnTo>
                    <a:cubicBezTo>
                      <a:pt x="17102" y="11379"/>
                      <a:pt x="16048" y="10836"/>
                      <a:pt x="14882" y="10800"/>
                    </a:cubicBezTo>
                    <a:cubicBezTo>
                      <a:pt x="15465" y="9896"/>
                      <a:pt x="15790" y="8811"/>
                      <a:pt x="15790" y="7714"/>
                    </a:cubicBezTo>
                    <a:cubicBezTo>
                      <a:pt x="15790" y="7449"/>
                      <a:pt x="15768" y="7184"/>
                      <a:pt x="15734" y="6919"/>
                    </a:cubicBezTo>
                    <a:cubicBezTo>
                      <a:pt x="16216" y="7100"/>
                      <a:pt x="16710" y="7196"/>
                      <a:pt x="17226" y="7196"/>
                    </a:cubicBezTo>
                    <a:cubicBezTo>
                      <a:pt x="18740" y="7196"/>
                      <a:pt x="19906" y="6171"/>
                      <a:pt x="20142" y="6171"/>
                    </a:cubicBezTo>
                    <a:cubicBezTo>
                      <a:pt x="21566" y="6171"/>
                      <a:pt x="21532" y="9450"/>
                      <a:pt x="21532" y="10426"/>
                    </a:cubicBezTo>
                    <a:cubicBezTo>
                      <a:pt x="21532" y="11764"/>
                      <a:pt x="20478" y="12343"/>
                      <a:pt x="19357" y="12343"/>
                    </a:cubicBezTo>
                    <a:close/>
                    <a:moveTo>
                      <a:pt x="17226" y="6171"/>
                    </a:moveTo>
                    <a:cubicBezTo>
                      <a:pt x="15645" y="6171"/>
                      <a:pt x="14355" y="4785"/>
                      <a:pt x="14355" y="3086"/>
                    </a:cubicBezTo>
                    <a:cubicBezTo>
                      <a:pt x="14355" y="1386"/>
                      <a:pt x="15645" y="0"/>
                      <a:pt x="17226" y="0"/>
                    </a:cubicBezTo>
                    <a:cubicBezTo>
                      <a:pt x="18807" y="0"/>
                      <a:pt x="20097" y="1386"/>
                      <a:pt x="20097" y="3086"/>
                    </a:cubicBezTo>
                    <a:cubicBezTo>
                      <a:pt x="20097" y="4785"/>
                      <a:pt x="18807" y="6171"/>
                      <a:pt x="17226" y="6171"/>
                    </a:cubicBezTo>
                    <a:close/>
                    <a:moveTo>
                      <a:pt x="10766" y="12343"/>
                    </a:moveTo>
                    <a:cubicBezTo>
                      <a:pt x="8388" y="12343"/>
                      <a:pt x="6459" y="10270"/>
                      <a:pt x="6459" y="7714"/>
                    </a:cubicBezTo>
                    <a:cubicBezTo>
                      <a:pt x="6459" y="5159"/>
                      <a:pt x="8388" y="3086"/>
                      <a:pt x="10766" y="3086"/>
                    </a:cubicBezTo>
                    <a:cubicBezTo>
                      <a:pt x="13144" y="3086"/>
                      <a:pt x="15073" y="5159"/>
                      <a:pt x="15073" y="7714"/>
                    </a:cubicBezTo>
                    <a:cubicBezTo>
                      <a:pt x="15073" y="10270"/>
                      <a:pt x="13144" y="12343"/>
                      <a:pt x="10766" y="12343"/>
                    </a:cubicBezTo>
                    <a:close/>
                    <a:moveTo>
                      <a:pt x="15667" y="21600"/>
                    </a:moveTo>
                    <a:lnTo>
                      <a:pt x="5865" y="21600"/>
                    </a:lnTo>
                    <a:cubicBezTo>
                      <a:pt x="4071" y="21600"/>
                      <a:pt x="2871" y="20431"/>
                      <a:pt x="2871" y="18478"/>
                    </a:cubicBezTo>
                    <a:cubicBezTo>
                      <a:pt x="2871" y="15754"/>
                      <a:pt x="3465" y="11571"/>
                      <a:pt x="6751" y="11571"/>
                    </a:cubicBezTo>
                    <a:cubicBezTo>
                      <a:pt x="7132" y="11571"/>
                      <a:pt x="8523" y="13247"/>
                      <a:pt x="10766" y="13247"/>
                    </a:cubicBezTo>
                    <a:cubicBezTo>
                      <a:pt x="13009" y="13247"/>
                      <a:pt x="14400" y="11571"/>
                      <a:pt x="14781" y="11571"/>
                    </a:cubicBezTo>
                    <a:cubicBezTo>
                      <a:pt x="18067" y="11571"/>
                      <a:pt x="18661" y="15754"/>
                      <a:pt x="18661" y="18478"/>
                    </a:cubicBezTo>
                    <a:cubicBezTo>
                      <a:pt x="18661" y="20431"/>
                      <a:pt x="17461" y="21600"/>
                      <a:pt x="15667" y="21600"/>
                    </a:cubicBezTo>
                    <a:close/>
                    <a:moveTo>
                      <a:pt x="4306" y="6171"/>
                    </a:moveTo>
                    <a:cubicBezTo>
                      <a:pt x="2725" y="6171"/>
                      <a:pt x="1435" y="4785"/>
                      <a:pt x="1435" y="3086"/>
                    </a:cubicBezTo>
                    <a:cubicBezTo>
                      <a:pt x="1435" y="1386"/>
                      <a:pt x="2725" y="0"/>
                      <a:pt x="4306" y="0"/>
                    </a:cubicBezTo>
                    <a:cubicBezTo>
                      <a:pt x="5887" y="0"/>
                      <a:pt x="7177" y="1386"/>
                      <a:pt x="7177" y="3086"/>
                    </a:cubicBezTo>
                    <a:cubicBezTo>
                      <a:pt x="7177" y="4785"/>
                      <a:pt x="5887" y="6171"/>
                      <a:pt x="4306" y="6171"/>
                    </a:cubicBezTo>
                    <a:close/>
                    <a:moveTo>
                      <a:pt x="3678" y="12343"/>
                    </a:moveTo>
                    <a:lnTo>
                      <a:pt x="2175" y="12343"/>
                    </a:lnTo>
                    <a:cubicBezTo>
                      <a:pt x="1054" y="12343"/>
                      <a:pt x="0" y="11764"/>
                      <a:pt x="0" y="10426"/>
                    </a:cubicBezTo>
                    <a:cubicBezTo>
                      <a:pt x="0" y="9450"/>
                      <a:pt x="-34" y="6171"/>
                      <a:pt x="1390" y="6171"/>
                    </a:cubicBezTo>
                    <a:cubicBezTo>
                      <a:pt x="1626" y="6171"/>
                      <a:pt x="2792" y="7196"/>
                      <a:pt x="4306" y="7196"/>
                    </a:cubicBezTo>
                    <a:cubicBezTo>
                      <a:pt x="4822" y="7196"/>
                      <a:pt x="5316" y="7100"/>
                      <a:pt x="5798" y="6919"/>
                    </a:cubicBezTo>
                    <a:cubicBezTo>
                      <a:pt x="5764" y="7184"/>
                      <a:pt x="5742" y="7449"/>
                      <a:pt x="5742" y="7714"/>
                    </a:cubicBezTo>
                    <a:cubicBezTo>
                      <a:pt x="5742" y="8811"/>
                      <a:pt x="6067" y="9896"/>
                      <a:pt x="6650" y="10800"/>
                    </a:cubicBezTo>
                    <a:cubicBezTo>
                      <a:pt x="5484" y="10836"/>
                      <a:pt x="4430" y="11379"/>
                      <a:pt x="3678" y="12343"/>
                    </a:cubicBezTo>
                    <a:close/>
                  </a:path>
                </a:pathLst>
              </a:custGeom>
              <a:solidFill>
                <a:srgbClr val="FFFFFF"/>
              </a:solidFill>
              <a:ln w="12700" cap="flat">
                <a:noFill/>
                <a:miter lim="400000"/>
              </a:ln>
              <a:effectLst/>
            </p:spPr>
            <p:txBody>
              <a:bodyPr anchor="ctr"/>
              <a:lstStyle/>
              <a:p>
                <a:pPr algn="ctr" defTabSz="1218565" fontAlgn="base">
                  <a:spcBef>
                    <a:spcPct val="0"/>
                  </a:spcBef>
                  <a:spcAft>
                    <a:spcPct val="0"/>
                  </a:spcAft>
                </a:pPr>
                <a:endParaRPr sz="2400">
                  <a:solidFill>
                    <a:prstClr val="black"/>
                  </a:solidFill>
                  <a:latin typeface="Calibri" panose="020F0502020204030204" pitchFamily="34" charset="0"/>
                  <a:ea typeface="宋体" panose="02010600030101010101" pitchFamily="2" charset="-122"/>
                </a:endParaRPr>
              </a:p>
            </p:txBody>
          </p:sp>
        </p:grpSp>
        <p:grpSp>
          <p:nvGrpSpPr>
            <p:cNvPr id="12" name="Group 10"/>
            <p:cNvGrpSpPr/>
            <p:nvPr/>
          </p:nvGrpSpPr>
          <p:grpSpPr>
            <a:xfrm>
              <a:off x="4781338" y="3116514"/>
              <a:ext cx="428586" cy="420853"/>
              <a:chOff x="0" y="0"/>
              <a:chExt cx="1142893" cy="1122271"/>
            </a:xfrm>
          </p:grpSpPr>
          <p:sp>
            <p:nvSpPr>
              <p:cNvPr id="47" name="Rectangle 16"/>
              <p:cNvSpPr/>
              <p:nvPr/>
            </p:nvSpPr>
            <p:spPr>
              <a:xfrm>
                <a:off x="0" y="0"/>
                <a:ext cx="1142893" cy="1122271"/>
              </a:xfrm>
              <a:prstGeom prst="rect">
                <a:avLst/>
              </a:prstGeom>
              <a:solidFill>
                <a:schemeClr val="accent4"/>
              </a:solidFill>
              <a:ln w="12700" cap="flat">
                <a:noFill/>
                <a:miter lim="400000"/>
              </a:ln>
              <a:effectLst/>
            </p:spPr>
            <p:txBody>
              <a:bodyPr anchor="ctr"/>
              <a:lstStyle/>
              <a:p>
                <a:pPr algn="ctr" defTabSz="1218565" fontAlgn="base">
                  <a:spcBef>
                    <a:spcPct val="0"/>
                  </a:spcBef>
                  <a:spcAft>
                    <a:spcPct val="0"/>
                  </a:spcAft>
                </a:pPr>
                <a:endParaRPr sz="2400">
                  <a:solidFill>
                    <a:prstClr val="black"/>
                  </a:solidFill>
                  <a:latin typeface="Calibri" panose="020F0502020204030204" pitchFamily="34" charset="0"/>
                  <a:ea typeface="宋体" panose="02010600030101010101" pitchFamily="2" charset="-122"/>
                </a:endParaRPr>
              </a:p>
            </p:txBody>
          </p:sp>
          <p:sp>
            <p:nvSpPr>
              <p:cNvPr id="48" name="Freeform: Shape 17"/>
              <p:cNvSpPr/>
              <p:nvPr/>
            </p:nvSpPr>
            <p:spPr>
              <a:xfrm>
                <a:off x="364909" y="317046"/>
                <a:ext cx="413075" cy="488179"/>
              </a:xfrm>
              <a:custGeom>
                <a:avLst/>
                <a:gdLst/>
                <a:ahLst/>
                <a:cxnLst>
                  <a:cxn ang="0">
                    <a:pos x="wd2" y="hd2"/>
                  </a:cxn>
                  <a:cxn ang="5400000">
                    <a:pos x="wd2" y="hd2"/>
                  </a:cxn>
                  <a:cxn ang="10800000">
                    <a:pos x="wd2" y="hd2"/>
                  </a:cxn>
                  <a:cxn ang="16200000">
                    <a:pos x="wd2" y="hd2"/>
                  </a:cxn>
                </a:cxnLst>
                <a:rect l="0" t="0" r="r" b="b"/>
                <a:pathLst>
                  <a:path w="21600" h="21600" extrusionOk="0">
                    <a:moveTo>
                      <a:pt x="14727" y="11631"/>
                    </a:moveTo>
                    <a:lnTo>
                      <a:pt x="12764" y="12462"/>
                    </a:lnTo>
                    <a:lnTo>
                      <a:pt x="11291" y="14123"/>
                    </a:lnTo>
                    <a:lnTo>
                      <a:pt x="12764" y="19938"/>
                    </a:lnTo>
                    <a:cubicBezTo>
                      <a:pt x="12764" y="19938"/>
                      <a:pt x="14727" y="11631"/>
                      <a:pt x="14727" y="11631"/>
                    </a:cubicBezTo>
                    <a:close/>
                    <a:moveTo>
                      <a:pt x="10309" y="14123"/>
                    </a:moveTo>
                    <a:lnTo>
                      <a:pt x="8836" y="12462"/>
                    </a:lnTo>
                    <a:lnTo>
                      <a:pt x="6873" y="11631"/>
                    </a:lnTo>
                    <a:lnTo>
                      <a:pt x="8836" y="19938"/>
                    </a:lnTo>
                    <a:cubicBezTo>
                      <a:pt x="8836" y="19938"/>
                      <a:pt x="10309" y="14123"/>
                      <a:pt x="10309" y="14123"/>
                    </a:cubicBezTo>
                    <a:close/>
                    <a:moveTo>
                      <a:pt x="15157" y="6750"/>
                    </a:moveTo>
                    <a:cubicBezTo>
                      <a:pt x="15019" y="6659"/>
                      <a:pt x="13914" y="6646"/>
                      <a:pt x="13684" y="6646"/>
                    </a:cubicBezTo>
                    <a:cubicBezTo>
                      <a:pt x="12810" y="6646"/>
                      <a:pt x="11981" y="6750"/>
                      <a:pt x="11122" y="6893"/>
                    </a:cubicBezTo>
                    <a:cubicBezTo>
                      <a:pt x="11015" y="6919"/>
                      <a:pt x="10907" y="6919"/>
                      <a:pt x="10800" y="6919"/>
                    </a:cubicBezTo>
                    <a:cubicBezTo>
                      <a:pt x="10693" y="6919"/>
                      <a:pt x="10585" y="6919"/>
                      <a:pt x="10478" y="6893"/>
                    </a:cubicBezTo>
                    <a:cubicBezTo>
                      <a:pt x="9619" y="6750"/>
                      <a:pt x="8790" y="6646"/>
                      <a:pt x="7916" y="6646"/>
                    </a:cubicBezTo>
                    <a:cubicBezTo>
                      <a:pt x="7686" y="6646"/>
                      <a:pt x="6581" y="6659"/>
                      <a:pt x="6443" y="6750"/>
                    </a:cubicBezTo>
                    <a:cubicBezTo>
                      <a:pt x="6412" y="6776"/>
                      <a:pt x="6397" y="6802"/>
                      <a:pt x="6382" y="6828"/>
                    </a:cubicBezTo>
                    <a:cubicBezTo>
                      <a:pt x="6397" y="6945"/>
                      <a:pt x="6412" y="7062"/>
                      <a:pt x="6443" y="7178"/>
                    </a:cubicBezTo>
                    <a:cubicBezTo>
                      <a:pt x="6535" y="7282"/>
                      <a:pt x="6612" y="7243"/>
                      <a:pt x="6673" y="7399"/>
                    </a:cubicBezTo>
                    <a:cubicBezTo>
                      <a:pt x="7072" y="8321"/>
                      <a:pt x="7256" y="9035"/>
                      <a:pt x="8637" y="9035"/>
                    </a:cubicBezTo>
                    <a:cubicBezTo>
                      <a:pt x="10616" y="9035"/>
                      <a:pt x="10064" y="7490"/>
                      <a:pt x="10708" y="7490"/>
                    </a:cubicBezTo>
                    <a:lnTo>
                      <a:pt x="10892" y="7490"/>
                    </a:lnTo>
                    <a:cubicBezTo>
                      <a:pt x="11536" y="7490"/>
                      <a:pt x="10984" y="9035"/>
                      <a:pt x="12963" y="9035"/>
                    </a:cubicBezTo>
                    <a:cubicBezTo>
                      <a:pt x="14344" y="9035"/>
                      <a:pt x="14528" y="8321"/>
                      <a:pt x="14927" y="7399"/>
                    </a:cubicBezTo>
                    <a:cubicBezTo>
                      <a:pt x="14988" y="7243"/>
                      <a:pt x="15065" y="7282"/>
                      <a:pt x="15157" y="7178"/>
                    </a:cubicBezTo>
                    <a:cubicBezTo>
                      <a:pt x="15188" y="7062"/>
                      <a:pt x="15203" y="6945"/>
                      <a:pt x="15218" y="6828"/>
                    </a:cubicBezTo>
                    <a:cubicBezTo>
                      <a:pt x="15203" y="6802"/>
                      <a:pt x="15188" y="6776"/>
                      <a:pt x="15157" y="6750"/>
                    </a:cubicBezTo>
                    <a:close/>
                    <a:moveTo>
                      <a:pt x="17504" y="21600"/>
                    </a:moveTo>
                    <a:lnTo>
                      <a:pt x="4096" y="21600"/>
                    </a:lnTo>
                    <a:cubicBezTo>
                      <a:pt x="1641" y="21600"/>
                      <a:pt x="0" y="20354"/>
                      <a:pt x="0" y="18238"/>
                    </a:cubicBezTo>
                    <a:cubicBezTo>
                      <a:pt x="0" y="15888"/>
                      <a:pt x="491" y="12332"/>
                      <a:pt x="3344" y="11163"/>
                    </a:cubicBezTo>
                    <a:lnTo>
                      <a:pt x="1964" y="8308"/>
                    </a:lnTo>
                    <a:lnTo>
                      <a:pt x="5247" y="8308"/>
                    </a:lnTo>
                    <a:cubicBezTo>
                      <a:pt x="5032" y="7775"/>
                      <a:pt x="4909" y="7217"/>
                      <a:pt x="4909" y="6646"/>
                    </a:cubicBezTo>
                    <a:cubicBezTo>
                      <a:pt x="4909" y="6503"/>
                      <a:pt x="4924" y="6361"/>
                      <a:pt x="4940" y="6231"/>
                    </a:cubicBezTo>
                    <a:cubicBezTo>
                      <a:pt x="4341" y="6127"/>
                      <a:pt x="1964" y="5712"/>
                      <a:pt x="1964" y="4985"/>
                    </a:cubicBezTo>
                    <a:cubicBezTo>
                      <a:pt x="1964" y="4219"/>
                      <a:pt x="4572" y="3803"/>
                      <a:pt x="5185" y="3700"/>
                    </a:cubicBezTo>
                    <a:cubicBezTo>
                      <a:pt x="5507" y="2726"/>
                      <a:pt x="6274" y="1246"/>
                      <a:pt x="7057" y="480"/>
                    </a:cubicBezTo>
                    <a:cubicBezTo>
                      <a:pt x="7364" y="182"/>
                      <a:pt x="7747" y="0"/>
                      <a:pt x="8223" y="0"/>
                    </a:cubicBezTo>
                    <a:cubicBezTo>
                      <a:pt x="9143" y="0"/>
                      <a:pt x="9880" y="805"/>
                      <a:pt x="10800" y="805"/>
                    </a:cubicBezTo>
                    <a:cubicBezTo>
                      <a:pt x="11720" y="805"/>
                      <a:pt x="12457" y="0"/>
                      <a:pt x="13377" y="0"/>
                    </a:cubicBezTo>
                    <a:cubicBezTo>
                      <a:pt x="13853" y="0"/>
                      <a:pt x="14236" y="182"/>
                      <a:pt x="14543" y="480"/>
                    </a:cubicBezTo>
                    <a:cubicBezTo>
                      <a:pt x="15326" y="1246"/>
                      <a:pt x="16093" y="2726"/>
                      <a:pt x="16415" y="3700"/>
                    </a:cubicBezTo>
                    <a:cubicBezTo>
                      <a:pt x="17028" y="3803"/>
                      <a:pt x="19636" y="4219"/>
                      <a:pt x="19636" y="4985"/>
                    </a:cubicBezTo>
                    <a:cubicBezTo>
                      <a:pt x="19636" y="5712"/>
                      <a:pt x="17259" y="6127"/>
                      <a:pt x="16660" y="6231"/>
                    </a:cubicBezTo>
                    <a:cubicBezTo>
                      <a:pt x="16737" y="6932"/>
                      <a:pt x="16630" y="7633"/>
                      <a:pt x="16353" y="8308"/>
                    </a:cubicBezTo>
                    <a:lnTo>
                      <a:pt x="19636" y="8308"/>
                    </a:lnTo>
                    <a:lnTo>
                      <a:pt x="18378" y="11228"/>
                    </a:lnTo>
                    <a:cubicBezTo>
                      <a:pt x="21124" y="12436"/>
                      <a:pt x="21600" y="15927"/>
                      <a:pt x="21600" y="18238"/>
                    </a:cubicBezTo>
                    <a:cubicBezTo>
                      <a:pt x="21600" y="20354"/>
                      <a:pt x="19959" y="21600"/>
                      <a:pt x="17504" y="21600"/>
                    </a:cubicBezTo>
                    <a:close/>
                  </a:path>
                </a:pathLst>
              </a:custGeom>
              <a:solidFill>
                <a:srgbClr val="FFFFFF"/>
              </a:solidFill>
              <a:ln w="12700" cap="flat">
                <a:noFill/>
                <a:miter lim="400000"/>
              </a:ln>
              <a:effectLst/>
            </p:spPr>
            <p:txBody>
              <a:bodyPr anchor="ctr"/>
              <a:lstStyle/>
              <a:p>
                <a:pPr algn="ctr" defTabSz="1218565" fontAlgn="base">
                  <a:spcBef>
                    <a:spcPct val="0"/>
                  </a:spcBef>
                  <a:spcAft>
                    <a:spcPct val="0"/>
                  </a:spcAft>
                </a:pPr>
                <a:endParaRPr sz="2400">
                  <a:solidFill>
                    <a:prstClr val="black"/>
                  </a:solidFill>
                  <a:latin typeface="Calibri" panose="020F0502020204030204" pitchFamily="34" charset="0"/>
                  <a:ea typeface="宋体" panose="02010600030101010101" pitchFamily="2" charset="-122"/>
                </a:endParaRPr>
              </a:p>
            </p:txBody>
          </p:sp>
        </p:grpSp>
        <p:grpSp>
          <p:nvGrpSpPr>
            <p:cNvPr id="13" name="Group 11"/>
            <p:cNvGrpSpPr/>
            <p:nvPr/>
          </p:nvGrpSpPr>
          <p:grpSpPr>
            <a:xfrm>
              <a:off x="1000263" y="1487481"/>
              <a:ext cx="1993559" cy="1993559"/>
              <a:chOff x="3915273" y="2407155"/>
              <a:chExt cx="2658078" cy="2658078"/>
            </a:xfrm>
          </p:grpSpPr>
          <p:sp>
            <p:nvSpPr>
              <p:cNvPr id="43" name="Oval 12"/>
              <p:cNvSpPr/>
              <p:nvPr/>
            </p:nvSpPr>
            <p:spPr>
              <a:xfrm rot="5475139">
                <a:off x="3915273" y="2407155"/>
                <a:ext cx="2658078" cy="2658078"/>
              </a:xfrm>
              <a:prstGeom prst="ellipse">
                <a:avLst/>
              </a:prstGeom>
              <a:solidFill>
                <a:srgbClr val="E6E7EA"/>
              </a:solidFill>
              <a:ln w="12700">
                <a:miter lim="400000"/>
              </a:ln>
            </p:spPr>
            <p:txBody>
              <a:bodyPr anchor="ctr"/>
              <a:lstStyle/>
              <a:p>
                <a:pPr algn="ctr" defTabSz="1218565" fontAlgn="base">
                  <a:spcBef>
                    <a:spcPct val="0"/>
                  </a:spcBef>
                  <a:spcAft>
                    <a:spcPct val="0"/>
                  </a:spcAft>
                </a:pPr>
                <a:endParaRPr sz="2400">
                  <a:solidFill>
                    <a:prstClr val="black"/>
                  </a:solidFill>
                  <a:latin typeface="Calibri" panose="020F0502020204030204" pitchFamily="34" charset="0"/>
                  <a:ea typeface="宋体" panose="02010600030101010101" pitchFamily="2" charset="-122"/>
                </a:endParaRPr>
              </a:p>
            </p:txBody>
          </p:sp>
          <p:grpSp>
            <p:nvGrpSpPr>
              <p:cNvPr id="44" name="Group 13"/>
              <p:cNvGrpSpPr/>
              <p:nvPr/>
            </p:nvGrpSpPr>
            <p:grpSpPr>
              <a:xfrm>
                <a:off x="4684583" y="3234751"/>
                <a:ext cx="1160387" cy="850951"/>
                <a:chOff x="0" y="0"/>
                <a:chExt cx="2320771" cy="1701899"/>
              </a:xfrm>
            </p:grpSpPr>
            <p:sp>
              <p:nvSpPr>
                <p:cNvPr id="45" name="Freeform: Shape 14"/>
                <p:cNvSpPr/>
                <p:nvPr/>
              </p:nvSpPr>
              <p:spPr>
                <a:xfrm>
                  <a:off x="0" y="0"/>
                  <a:ext cx="2320771" cy="1701899"/>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lnTo>
                        <a:pt x="5040" y="21600"/>
                      </a:lnTo>
                      <a:cubicBezTo>
                        <a:pt x="2261" y="21600"/>
                        <a:pt x="0" y="18516"/>
                        <a:pt x="0" y="14727"/>
                      </a:cubicBezTo>
                      <a:cubicBezTo>
                        <a:pt x="0" y="11981"/>
                        <a:pt x="1192" y="9603"/>
                        <a:pt x="2902" y="8514"/>
                      </a:cubicBezTo>
                      <a:cubicBezTo>
                        <a:pt x="2891" y="8299"/>
                        <a:pt x="2880" y="8069"/>
                        <a:pt x="2880" y="7855"/>
                      </a:cubicBezTo>
                      <a:cubicBezTo>
                        <a:pt x="2880" y="3513"/>
                        <a:pt x="5456" y="0"/>
                        <a:pt x="8640" y="0"/>
                      </a:cubicBezTo>
                      <a:cubicBezTo>
                        <a:pt x="11048" y="0"/>
                        <a:pt x="13106" y="2010"/>
                        <a:pt x="13973" y="4878"/>
                      </a:cubicBezTo>
                      <a:cubicBezTo>
                        <a:pt x="14468" y="4280"/>
                        <a:pt x="15120" y="3927"/>
                        <a:pt x="15840" y="3927"/>
                      </a:cubicBezTo>
                      <a:cubicBezTo>
                        <a:pt x="17426" y="3927"/>
                        <a:pt x="18720" y="5691"/>
                        <a:pt x="18720" y="7855"/>
                      </a:cubicBezTo>
                      <a:cubicBezTo>
                        <a:pt x="18720" y="8637"/>
                        <a:pt x="18551" y="9358"/>
                        <a:pt x="18259" y="9972"/>
                      </a:cubicBezTo>
                      <a:cubicBezTo>
                        <a:pt x="20171" y="10585"/>
                        <a:pt x="21600" y="12917"/>
                        <a:pt x="21600" y="15709"/>
                      </a:cubicBezTo>
                      <a:cubicBezTo>
                        <a:pt x="21600" y="18961"/>
                        <a:pt x="19665" y="21600"/>
                        <a:pt x="17280" y="21600"/>
                      </a:cubicBezTo>
                      <a:close/>
                    </a:path>
                  </a:pathLst>
                </a:custGeom>
                <a:solidFill>
                  <a:schemeClr val="accent1"/>
                </a:solidFill>
                <a:ln w="12700" cap="flat">
                  <a:noFill/>
                  <a:miter lim="400000"/>
                </a:ln>
                <a:effectLst/>
              </p:spPr>
              <p:txBody>
                <a:bodyPr anchor="ctr"/>
                <a:lstStyle/>
                <a:p>
                  <a:pPr algn="ctr" defTabSz="1218565" fontAlgn="base">
                    <a:spcBef>
                      <a:spcPct val="0"/>
                    </a:spcBef>
                    <a:spcAft>
                      <a:spcPct val="0"/>
                    </a:spcAft>
                  </a:pPr>
                  <a:endParaRPr sz="2400">
                    <a:solidFill>
                      <a:prstClr val="black"/>
                    </a:solidFill>
                    <a:latin typeface="Calibri" panose="020F0502020204030204" pitchFamily="34" charset="0"/>
                    <a:ea typeface="宋体" panose="02010600030101010101" pitchFamily="2" charset="-122"/>
                  </a:endParaRPr>
                </a:p>
              </p:txBody>
            </p:sp>
            <p:sp>
              <p:nvSpPr>
                <p:cNvPr id="46" name="Freeform: Shape 15"/>
                <p:cNvSpPr/>
                <p:nvPr/>
              </p:nvSpPr>
              <p:spPr>
                <a:xfrm>
                  <a:off x="991222" y="657818"/>
                  <a:ext cx="338326" cy="650395"/>
                </a:xfrm>
                <a:custGeom>
                  <a:avLst/>
                  <a:gdLst/>
                  <a:ahLst/>
                  <a:cxnLst>
                    <a:cxn ang="0">
                      <a:pos x="wd2" y="hd2"/>
                    </a:cxn>
                    <a:cxn ang="5400000">
                      <a:pos x="wd2" y="hd2"/>
                    </a:cxn>
                    <a:cxn ang="10800000">
                      <a:pos x="wd2" y="hd2"/>
                    </a:cxn>
                    <a:cxn ang="16200000">
                      <a:pos x="wd2" y="hd2"/>
                    </a:cxn>
                  </a:cxnLst>
                  <a:rect l="0" t="0" r="r" b="b"/>
                  <a:pathLst>
                    <a:path w="21535" h="21600" extrusionOk="0">
                      <a:moveTo>
                        <a:pt x="13265" y="19105"/>
                      </a:moveTo>
                      <a:lnTo>
                        <a:pt x="13265" y="21214"/>
                      </a:lnTo>
                      <a:cubicBezTo>
                        <a:pt x="13265" y="21431"/>
                        <a:pt x="12941" y="21600"/>
                        <a:pt x="12525" y="21600"/>
                      </a:cubicBezTo>
                      <a:lnTo>
                        <a:pt x="9407" y="21600"/>
                      </a:lnTo>
                      <a:cubicBezTo>
                        <a:pt x="9014" y="21600"/>
                        <a:pt x="8667" y="21431"/>
                        <a:pt x="8667" y="21214"/>
                      </a:cubicBezTo>
                      <a:lnTo>
                        <a:pt x="8667" y="19105"/>
                      </a:lnTo>
                      <a:cubicBezTo>
                        <a:pt x="3262" y="18707"/>
                        <a:pt x="305" y="17020"/>
                        <a:pt x="189" y="16947"/>
                      </a:cubicBezTo>
                      <a:cubicBezTo>
                        <a:pt x="-42" y="16803"/>
                        <a:pt x="-65" y="16598"/>
                        <a:pt x="143" y="16453"/>
                      </a:cubicBezTo>
                      <a:lnTo>
                        <a:pt x="2522" y="14826"/>
                      </a:lnTo>
                      <a:cubicBezTo>
                        <a:pt x="2638" y="14742"/>
                        <a:pt x="2846" y="14693"/>
                        <a:pt x="3054" y="14681"/>
                      </a:cubicBezTo>
                      <a:cubicBezTo>
                        <a:pt x="3262" y="14669"/>
                        <a:pt x="3470" y="14705"/>
                        <a:pt x="3608" y="14790"/>
                      </a:cubicBezTo>
                      <a:cubicBezTo>
                        <a:pt x="3654" y="14802"/>
                        <a:pt x="6889" y="16417"/>
                        <a:pt x="10978" y="16417"/>
                      </a:cubicBezTo>
                      <a:cubicBezTo>
                        <a:pt x="13242" y="16417"/>
                        <a:pt x="15690" y="15790"/>
                        <a:pt x="15690" y="14428"/>
                      </a:cubicBezTo>
                      <a:cubicBezTo>
                        <a:pt x="15690" y="13271"/>
                        <a:pt x="12964" y="12704"/>
                        <a:pt x="9846" y="12054"/>
                      </a:cubicBezTo>
                      <a:cubicBezTo>
                        <a:pt x="5687" y="11198"/>
                        <a:pt x="513" y="10113"/>
                        <a:pt x="513" y="7087"/>
                      </a:cubicBezTo>
                      <a:cubicBezTo>
                        <a:pt x="513" y="4870"/>
                        <a:pt x="3839" y="3037"/>
                        <a:pt x="8667" y="2555"/>
                      </a:cubicBezTo>
                      <a:lnTo>
                        <a:pt x="8667" y="386"/>
                      </a:lnTo>
                      <a:cubicBezTo>
                        <a:pt x="8667" y="169"/>
                        <a:pt x="9014" y="0"/>
                        <a:pt x="9407" y="0"/>
                      </a:cubicBezTo>
                      <a:lnTo>
                        <a:pt x="12525" y="0"/>
                      </a:lnTo>
                      <a:cubicBezTo>
                        <a:pt x="12941" y="0"/>
                        <a:pt x="13265" y="169"/>
                        <a:pt x="13265" y="386"/>
                      </a:cubicBezTo>
                      <a:lnTo>
                        <a:pt x="13265" y="2507"/>
                      </a:lnTo>
                      <a:cubicBezTo>
                        <a:pt x="17954" y="2784"/>
                        <a:pt x="20449" y="4110"/>
                        <a:pt x="20542" y="4158"/>
                      </a:cubicBezTo>
                      <a:cubicBezTo>
                        <a:pt x="20773" y="4291"/>
                        <a:pt x="20819" y="4472"/>
                        <a:pt x="20657" y="4617"/>
                      </a:cubicBezTo>
                      <a:lnTo>
                        <a:pt x="18786" y="6376"/>
                      </a:lnTo>
                      <a:cubicBezTo>
                        <a:pt x="18670" y="6485"/>
                        <a:pt x="18486" y="6557"/>
                        <a:pt x="18255" y="6569"/>
                      </a:cubicBezTo>
                      <a:cubicBezTo>
                        <a:pt x="18024" y="6593"/>
                        <a:pt x="17816" y="6557"/>
                        <a:pt x="17631" y="6485"/>
                      </a:cubicBezTo>
                      <a:cubicBezTo>
                        <a:pt x="17608" y="6473"/>
                        <a:pt x="14812" y="5183"/>
                        <a:pt x="11347" y="5183"/>
                      </a:cubicBezTo>
                      <a:cubicBezTo>
                        <a:pt x="8413" y="5183"/>
                        <a:pt x="6380" y="5942"/>
                        <a:pt x="6380" y="7039"/>
                      </a:cubicBezTo>
                      <a:cubicBezTo>
                        <a:pt x="6380" y="8317"/>
                        <a:pt x="9199" y="8883"/>
                        <a:pt x="12479" y="9546"/>
                      </a:cubicBezTo>
                      <a:cubicBezTo>
                        <a:pt x="16730" y="10402"/>
                        <a:pt x="21535" y="11379"/>
                        <a:pt x="21535" y="14283"/>
                      </a:cubicBezTo>
                      <a:cubicBezTo>
                        <a:pt x="21535" y="16742"/>
                        <a:pt x="18162" y="18683"/>
                        <a:pt x="13265" y="19105"/>
                      </a:cubicBezTo>
                      <a:close/>
                    </a:path>
                  </a:pathLst>
                </a:custGeom>
                <a:solidFill>
                  <a:srgbClr val="FFFFFF"/>
                </a:solidFill>
                <a:ln w="12700" cap="flat">
                  <a:noFill/>
                  <a:miter lim="400000"/>
                </a:ln>
                <a:effectLst/>
              </p:spPr>
              <p:txBody>
                <a:bodyPr anchor="ctr"/>
                <a:lstStyle/>
                <a:p>
                  <a:pPr algn="ctr" defTabSz="1218565" fontAlgn="base">
                    <a:spcBef>
                      <a:spcPct val="0"/>
                    </a:spcBef>
                    <a:spcAft>
                      <a:spcPct val="0"/>
                    </a:spcAft>
                  </a:pPr>
                  <a:endParaRPr sz="2400">
                    <a:solidFill>
                      <a:prstClr val="black"/>
                    </a:solidFill>
                    <a:latin typeface="Calibri" panose="020F0502020204030204" pitchFamily="34" charset="0"/>
                    <a:ea typeface="宋体" panose="02010600030101010101" pitchFamily="2" charset="-122"/>
                  </a:endParaRPr>
                </a:p>
              </p:txBody>
            </p:sp>
          </p:grpSp>
        </p:grpSp>
      </p:grpSp>
      <p:grpSp>
        <p:nvGrpSpPr>
          <p:cNvPr id="14" name="Group 30"/>
          <p:cNvGrpSpPr/>
          <p:nvPr/>
        </p:nvGrpSpPr>
        <p:grpSpPr>
          <a:xfrm>
            <a:off x="8219950" y="1786923"/>
            <a:ext cx="2782960" cy="3356169"/>
            <a:chOff x="6023992" y="1734948"/>
            <a:chExt cx="2783336" cy="3356622"/>
          </a:xfrm>
        </p:grpSpPr>
        <p:grpSp>
          <p:nvGrpSpPr>
            <p:cNvPr id="15" name="Group 31"/>
            <p:cNvGrpSpPr/>
            <p:nvPr/>
          </p:nvGrpSpPr>
          <p:grpSpPr>
            <a:xfrm>
              <a:off x="6023992" y="1734948"/>
              <a:ext cx="2772308" cy="691669"/>
              <a:chOff x="5403632" y="2007119"/>
              <a:chExt cx="2772308" cy="691669"/>
            </a:xfrm>
          </p:grpSpPr>
          <p:grpSp>
            <p:nvGrpSpPr>
              <p:cNvPr id="37" name="Group 53"/>
              <p:cNvGrpSpPr/>
              <p:nvPr/>
            </p:nvGrpSpPr>
            <p:grpSpPr>
              <a:xfrm>
                <a:off x="5403632" y="2028913"/>
                <a:ext cx="399214" cy="399214"/>
                <a:chOff x="0" y="0"/>
                <a:chExt cx="767929" cy="767929"/>
              </a:xfrm>
            </p:grpSpPr>
            <p:sp>
              <p:nvSpPr>
                <p:cNvPr id="41" name="Freeform: Shape 57"/>
                <p:cNvSpPr/>
                <p:nvPr/>
              </p:nvSpPr>
              <p:spPr>
                <a:xfrm>
                  <a:off x="0" y="0"/>
                  <a:ext cx="767929" cy="76792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anchor="ctr"/>
                <a:lstStyle/>
                <a:p>
                  <a:pPr algn="ctr" defTabSz="1218565" fontAlgn="base">
                    <a:spcBef>
                      <a:spcPct val="0"/>
                    </a:spcBef>
                    <a:spcAft>
                      <a:spcPct val="0"/>
                    </a:spcAft>
                  </a:pPr>
                  <a:endParaRPr sz="2135">
                    <a:solidFill>
                      <a:prstClr val="white">
                        <a:lumMod val="50000"/>
                      </a:prstClr>
                    </a:solidFill>
                    <a:latin typeface="微软雅黑" panose="020B0503020204020204" pitchFamily="34" charset="-122"/>
                    <a:ea typeface="微软雅黑" panose="020B0503020204020204" pitchFamily="34" charset="-122"/>
                  </a:endParaRPr>
                </a:p>
              </p:txBody>
            </p:sp>
            <p:sp>
              <p:nvSpPr>
                <p:cNvPr id="42" name="Freeform: Shape 58"/>
                <p:cNvSpPr/>
                <p:nvPr/>
              </p:nvSpPr>
              <p:spPr>
                <a:xfrm>
                  <a:off x="234638" y="227334"/>
                  <a:ext cx="298653" cy="313261"/>
                </a:xfrm>
                <a:custGeom>
                  <a:avLst/>
                  <a:gdLst/>
                  <a:ahLst/>
                  <a:cxnLst>
                    <a:cxn ang="0">
                      <a:pos x="wd2" y="hd2"/>
                    </a:cxn>
                    <a:cxn ang="5400000">
                      <a:pos x="wd2" y="hd2"/>
                    </a:cxn>
                    <a:cxn ang="10800000">
                      <a:pos x="wd2" y="hd2"/>
                    </a:cxn>
                    <a:cxn ang="16200000">
                      <a:pos x="wd2" y="hd2"/>
                    </a:cxn>
                  </a:cxnLst>
                  <a:rect l="0" t="0" r="r" b="b"/>
                  <a:pathLst>
                    <a:path w="21004" h="21302" extrusionOk="0">
                      <a:moveTo>
                        <a:pt x="7816" y="21302"/>
                      </a:moveTo>
                      <a:cubicBezTo>
                        <a:pt x="7132" y="21302"/>
                        <a:pt x="6483" y="20993"/>
                        <a:pt x="6068" y="20461"/>
                      </a:cubicBezTo>
                      <a:lnTo>
                        <a:pt x="445" y="13277"/>
                      </a:lnTo>
                      <a:cubicBezTo>
                        <a:pt x="-287" y="12344"/>
                        <a:pt x="-97" y="11016"/>
                        <a:pt x="870" y="10308"/>
                      </a:cubicBezTo>
                      <a:cubicBezTo>
                        <a:pt x="1838" y="9597"/>
                        <a:pt x="3211" y="9785"/>
                        <a:pt x="3943" y="10719"/>
                      </a:cubicBezTo>
                      <a:lnTo>
                        <a:pt x="7643" y="15442"/>
                      </a:lnTo>
                      <a:lnTo>
                        <a:pt x="16946" y="999"/>
                      </a:lnTo>
                      <a:cubicBezTo>
                        <a:pt x="17586" y="6"/>
                        <a:pt x="18940" y="-298"/>
                        <a:pt x="19969" y="321"/>
                      </a:cubicBezTo>
                      <a:cubicBezTo>
                        <a:pt x="20997" y="939"/>
                        <a:pt x="21313" y="2248"/>
                        <a:pt x="20671" y="3243"/>
                      </a:cubicBezTo>
                      <a:lnTo>
                        <a:pt x="9680" y="20301"/>
                      </a:lnTo>
                      <a:cubicBezTo>
                        <a:pt x="9299" y="20896"/>
                        <a:pt x="8639" y="21267"/>
                        <a:pt x="7917" y="21299"/>
                      </a:cubicBezTo>
                      <a:cubicBezTo>
                        <a:pt x="7882" y="21302"/>
                        <a:pt x="7851" y="21302"/>
                        <a:pt x="7816" y="21302"/>
                      </a:cubicBezTo>
                      <a:close/>
                    </a:path>
                  </a:pathLst>
                </a:custGeom>
                <a:solidFill>
                  <a:srgbClr val="FFFFFF"/>
                </a:solidFill>
                <a:ln w="12700" cap="flat">
                  <a:noFill/>
                  <a:miter lim="400000"/>
                </a:ln>
                <a:effectLst/>
              </p:spPr>
              <p:txBody>
                <a:bodyPr anchor="ctr"/>
                <a:lstStyle/>
                <a:p>
                  <a:pPr algn="ctr" defTabSz="1218565" fontAlgn="base">
                    <a:spcBef>
                      <a:spcPct val="0"/>
                    </a:spcBef>
                    <a:spcAft>
                      <a:spcPct val="0"/>
                    </a:spcAft>
                  </a:pPr>
                  <a:endParaRPr sz="2135">
                    <a:solidFill>
                      <a:prstClr val="white">
                        <a:lumMod val="50000"/>
                      </a:prstClr>
                    </a:solidFill>
                    <a:latin typeface="微软雅黑" panose="020B0503020204020204" pitchFamily="34" charset="-122"/>
                    <a:ea typeface="微软雅黑" panose="020B0503020204020204" pitchFamily="34" charset="-122"/>
                  </a:endParaRPr>
                </a:p>
              </p:txBody>
            </p:sp>
          </p:grpSp>
          <p:grpSp>
            <p:nvGrpSpPr>
              <p:cNvPr id="38" name="Group 54"/>
              <p:cNvGrpSpPr/>
              <p:nvPr/>
            </p:nvGrpSpPr>
            <p:grpSpPr>
              <a:xfrm>
                <a:off x="5802845" y="2007119"/>
                <a:ext cx="2373095" cy="691669"/>
                <a:chOff x="6729846" y="3944213"/>
                <a:chExt cx="2373095" cy="691669"/>
              </a:xfrm>
            </p:grpSpPr>
            <p:sp>
              <p:nvSpPr>
                <p:cNvPr id="39" name="Rectangle 55"/>
                <p:cNvSpPr/>
                <p:nvPr/>
              </p:nvSpPr>
              <p:spPr>
                <a:xfrm>
                  <a:off x="6729846" y="3944213"/>
                  <a:ext cx="1368030" cy="215444"/>
                </a:xfrm>
                <a:prstGeom prst="rect">
                  <a:avLst/>
                </a:prstGeom>
              </p:spPr>
              <p:txBody>
                <a:bodyPr wrap="none" lIns="191974" tIns="0" rIns="191974" bIns="0" anchor="ctr">
                  <a:normAutofit fontScale="92500" lnSpcReduction="10000"/>
                </a:bodyPr>
                <a:lstStyle/>
                <a:p>
                  <a:pPr defTabSz="1218565" fontAlgn="base">
                    <a:spcBef>
                      <a:spcPct val="0"/>
                    </a:spcBef>
                    <a:spcAft>
                      <a:spcPct val="0"/>
                    </a:spcAft>
                  </a:pPr>
                  <a:r>
                    <a:rPr lang="zh-CN" altLang="en-US" sz="1600" b="1">
                      <a:solidFill>
                        <a:prstClr val="white">
                          <a:lumMod val="50000"/>
                        </a:prstClr>
                      </a:solidFill>
                      <a:latin typeface="微软雅黑" panose="020B0503020204020204" pitchFamily="34" charset="-122"/>
                      <a:ea typeface="微软雅黑" panose="020B0503020204020204" pitchFamily="34" charset="-122"/>
                    </a:rPr>
                    <a:t>标题文本预设</a:t>
                  </a:r>
                </a:p>
              </p:txBody>
            </p:sp>
            <p:sp>
              <p:nvSpPr>
                <p:cNvPr id="40" name="Rectangle 56"/>
                <p:cNvSpPr/>
                <p:nvPr/>
              </p:nvSpPr>
              <p:spPr>
                <a:xfrm>
                  <a:off x="6729846" y="4150812"/>
                  <a:ext cx="2373095" cy="485070"/>
                </a:xfrm>
                <a:prstGeom prst="rect">
                  <a:avLst/>
                </a:prstGeom>
              </p:spPr>
              <p:txBody>
                <a:bodyPr wrap="square" lIns="191974" tIns="0" rIns="191974" bIns="0" anchor="t">
                  <a:normAutofit/>
                </a:bodyPr>
                <a:lstStyle/>
                <a:p>
                  <a:pPr defTabSz="1218565" fontAlgn="base">
                    <a:lnSpc>
                      <a:spcPct val="120000"/>
                    </a:lnSpc>
                    <a:spcBef>
                      <a:spcPct val="0"/>
                    </a:spcBef>
                    <a:spcAft>
                      <a:spcPct val="0"/>
                    </a:spcAft>
                  </a:pPr>
                  <a:r>
                    <a:rPr lang="zh-CN" altLang="en-US" sz="1065">
                      <a:solidFill>
                        <a:prstClr val="white">
                          <a:lumMod val="50000"/>
                        </a:prstClr>
                      </a:solidFill>
                      <a:latin typeface="微软雅黑" panose="020B0503020204020204" pitchFamily="34" charset="-122"/>
                      <a:ea typeface="微软雅黑" panose="020B0503020204020204" pitchFamily="34" charset="-122"/>
                    </a:rPr>
                    <a:t>此部分内容作为文字排版占位显示（建议使用主题字体）</a:t>
                  </a:r>
                </a:p>
              </p:txBody>
            </p:sp>
          </p:grpSp>
        </p:grpSp>
        <p:grpSp>
          <p:nvGrpSpPr>
            <p:cNvPr id="16" name="Group 32"/>
            <p:cNvGrpSpPr/>
            <p:nvPr/>
          </p:nvGrpSpPr>
          <p:grpSpPr>
            <a:xfrm>
              <a:off x="6023992" y="2623266"/>
              <a:ext cx="2783336" cy="691669"/>
              <a:chOff x="5403632" y="2996938"/>
              <a:chExt cx="2783336" cy="691669"/>
            </a:xfrm>
          </p:grpSpPr>
          <p:grpSp>
            <p:nvGrpSpPr>
              <p:cNvPr id="31" name="Group 47"/>
              <p:cNvGrpSpPr/>
              <p:nvPr/>
            </p:nvGrpSpPr>
            <p:grpSpPr>
              <a:xfrm>
                <a:off x="5403632" y="3066578"/>
                <a:ext cx="399214" cy="399214"/>
                <a:chOff x="0" y="0"/>
                <a:chExt cx="767929" cy="767929"/>
              </a:xfrm>
            </p:grpSpPr>
            <p:sp>
              <p:nvSpPr>
                <p:cNvPr id="35" name="Freeform: Shape 51"/>
                <p:cNvSpPr/>
                <p:nvPr/>
              </p:nvSpPr>
              <p:spPr>
                <a:xfrm>
                  <a:off x="0" y="0"/>
                  <a:ext cx="767929" cy="76792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cap="flat">
                  <a:noFill/>
                  <a:miter lim="400000"/>
                </a:ln>
                <a:effectLst/>
              </p:spPr>
              <p:txBody>
                <a:bodyPr anchor="ctr"/>
                <a:lstStyle/>
                <a:p>
                  <a:pPr algn="ctr" defTabSz="1218565" fontAlgn="base">
                    <a:spcBef>
                      <a:spcPct val="0"/>
                    </a:spcBef>
                    <a:spcAft>
                      <a:spcPct val="0"/>
                    </a:spcAft>
                  </a:pPr>
                  <a:endParaRPr sz="2135">
                    <a:solidFill>
                      <a:prstClr val="white">
                        <a:lumMod val="50000"/>
                      </a:prstClr>
                    </a:solidFill>
                    <a:latin typeface="微软雅黑" panose="020B0503020204020204" pitchFamily="34" charset="-122"/>
                    <a:ea typeface="微软雅黑" panose="020B0503020204020204" pitchFamily="34" charset="-122"/>
                  </a:endParaRPr>
                </a:p>
              </p:txBody>
            </p:sp>
            <p:sp>
              <p:nvSpPr>
                <p:cNvPr id="36" name="Freeform: Shape 52"/>
                <p:cNvSpPr/>
                <p:nvPr/>
              </p:nvSpPr>
              <p:spPr>
                <a:xfrm>
                  <a:off x="234638" y="227334"/>
                  <a:ext cx="298653" cy="313261"/>
                </a:xfrm>
                <a:custGeom>
                  <a:avLst/>
                  <a:gdLst/>
                  <a:ahLst/>
                  <a:cxnLst>
                    <a:cxn ang="0">
                      <a:pos x="wd2" y="hd2"/>
                    </a:cxn>
                    <a:cxn ang="5400000">
                      <a:pos x="wd2" y="hd2"/>
                    </a:cxn>
                    <a:cxn ang="10800000">
                      <a:pos x="wd2" y="hd2"/>
                    </a:cxn>
                    <a:cxn ang="16200000">
                      <a:pos x="wd2" y="hd2"/>
                    </a:cxn>
                  </a:cxnLst>
                  <a:rect l="0" t="0" r="r" b="b"/>
                  <a:pathLst>
                    <a:path w="21004" h="21302" extrusionOk="0">
                      <a:moveTo>
                        <a:pt x="7816" y="21302"/>
                      </a:moveTo>
                      <a:cubicBezTo>
                        <a:pt x="7132" y="21302"/>
                        <a:pt x="6483" y="20993"/>
                        <a:pt x="6068" y="20461"/>
                      </a:cubicBezTo>
                      <a:lnTo>
                        <a:pt x="445" y="13277"/>
                      </a:lnTo>
                      <a:cubicBezTo>
                        <a:pt x="-287" y="12344"/>
                        <a:pt x="-97" y="11016"/>
                        <a:pt x="870" y="10308"/>
                      </a:cubicBezTo>
                      <a:cubicBezTo>
                        <a:pt x="1838" y="9597"/>
                        <a:pt x="3211" y="9785"/>
                        <a:pt x="3943" y="10719"/>
                      </a:cubicBezTo>
                      <a:lnTo>
                        <a:pt x="7643" y="15442"/>
                      </a:lnTo>
                      <a:lnTo>
                        <a:pt x="16946" y="999"/>
                      </a:lnTo>
                      <a:cubicBezTo>
                        <a:pt x="17586" y="6"/>
                        <a:pt x="18940" y="-298"/>
                        <a:pt x="19969" y="321"/>
                      </a:cubicBezTo>
                      <a:cubicBezTo>
                        <a:pt x="20997" y="939"/>
                        <a:pt x="21313" y="2248"/>
                        <a:pt x="20671" y="3243"/>
                      </a:cubicBezTo>
                      <a:lnTo>
                        <a:pt x="9680" y="20301"/>
                      </a:lnTo>
                      <a:cubicBezTo>
                        <a:pt x="9299" y="20896"/>
                        <a:pt x="8639" y="21267"/>
                        <a:pt x="7917" y="21299"/>
                      </a:cubicBezTo>
                      <a:cubicBezTo>
                        <a:pt x="7882" y="21302"/>
                        <a:pt x="7851" y="21302"/>
                        <a:pt x="7816" y="21302"/>
                      </a:cubicBezTo>
                      <a:close/>
                    </a:path>
                  </a:pathLst>
                </a:custGeom>
                <a:solidFill>
                  <a:srgbClr val="FFFFFF"/>
                </a:solidFill>
                <a:ln w="12700" cap="flat">
                  <a:noFill/>
                  <a:miter lim="400000"/>
                </a:ln>
                <a:effectLst/>
              </p:spPr>
              <p:txBody>
                <a:bodyPr anchor="ctr"/>
                <a:lstStyle/>
                <a:p>
                  <a:pPr algn="ctr" defTabSz="1218565" fontAlgn="base">
                    <a:spcBef>
                      <a:spcPct val="0"/>
                    </a:spcBef>
                    <a:spcAft>
                      <a:spcPct val="0"/>
                    </a:spcAft>
                  </a:pPr>
                  <a:endParaRPr sz="2135">
                    <a:solidFill>
                      <a:prstClr val="white">
                        <a:lumMod val="50000"/>
                      </a:prstClr>
                    </a:solidFill>
                    <a:latin typeface="微软雅黑" panose="020B0503020204020204" pitchFamily="34" charset="-122"/>
                    <a:ea typeface="微软雅黑" panose="020B0503020204020204" pitchFamily="34" charset="-122"/>
                  </a:endParaRPr>
                </a:p>
              </p:txBody>
            </p:sp>
          </p:grpSp>
          <p:grpSp>
            <p:nvGrpSpPr>
              <p:cNvPr id="32" name="Group 48"/>
              <p:cNvGrpSpPr/>
              <p:nvPr/>
            </p:nvGrpSpPr>
            <p:grpSpPr>
              <a:xfrm>
                <a:off x="5813873" y="2996938"/>
                <a:ext cx="2373095" cy="691669"/>
                <a:chOff x="6729846" y="3944213"/>
                <a:chExt cx="2373095" cy="691669"/>
              </a:xfrm>
            </p:grpSpPr>
            <p:sp>
              <p:nvSpPr>
                <p:cNvPr id="33" name="Rectangle 49"/>
                <p:cNvSpPr/>
                <p:nvPr/>
              </p:nvSpPr>
              <p:spPr>
                <a:xfrm>
                  <a:off x="6729846" y="3944213"/>
                  <a:ext cx="1368030" cy="215444"/>
                </a:xfrm>
                <a:prstGeom prst="rect">
                  <a:avLst/>
                </a:prstGeom>
              </p:spPr>
              <p:txBody>
                <a:bodyPr wrap="none" lIns="191974" tIns="0" rIns="191974" bIns="0" anchor="ctr">
                  <a:normAutofit fontScale="92500" lnSpcReduction="10000"/>
                </a:bodyPr>
                <a:lstStyle/>
                <a:p>
                  <a:pPr defTabSz="1218565" fontAlgn="base">
                    <a:spcBef>
                      <a:spcPct val="0"/>
                    </a:spcBef>
                    <a:spcAft>
                      <a:spcPct val="0"/>
                    </a:spcAft>
                  </a:pPr>
                  <a:r>
                    <a:rPr lang="zh-CN" altLang="en-US" sz="1600" b="1">
                      <a:solidFill>
                        <a:prstClr val="white">
                          <a:lumMod val="50000"/>
                        </a:prstClr>
                      </a:solidFill>
                      <a:latin typeface="微软雅黑" panose="020B0503020204020204" pitchFamily="34" charset="-122"/>
                      <a:ea typeface="微软雅黑" panose="020B0503020204020204" pitchFamily="34" charset="-122"/>
                    </a:rPr>
                    <a:t>标题文本预设</a:t>
                  </a:r>
                </a:p>
              </p:txBody>
            </p:sp>
            <p:sp>
              <p:nvSpPr>
                <p:cNvPr id="34" name="Rectangle 50"/>
                <p:cNvSpPr/>
                <p:nvPr/>
              </p:nvSpPr>
              <p:spPr>
                <a:xfrm>
                  <a:off x="6729846" y="4150812"/>
                  <a:ext cx="2373095" cy="485070"/>
                </a:xfrm>
                <a:prstGeom prst="rect">
                  <a:avLst/>
                </a:prstGeom>
              </p:spPr>
              <p:txBody>
                <a:bodyPr wrap="square" lIns="191974" tIns="0" rIns="191974" bIns="0" anchor="t">
                  <a:normAutofit/>
                </a:bodyPr>
                <a:lstStyle/>
                <a:p>
                  <a:pPr defTabSz="1218565" fontAlgn="base">
                    <a:lnSpc>
                      <a:spcPct val="120000"/>
                    </a:lnSpc>
                    <a:spcBef>
                      <a:spcPct val="0"/>
                    </a:spcBef>
                    <a:spcAft>
                      <a:spcPct val="0"/>
                    </a:spcAft>
                  </a:pPr>
                  <a:r>
                    <a:rPr lang="zh-CN" altLang="en-US" sz="1065">
                      <a:solidFill>
                        <a:prstClr val="white">
                          <a:lumMod val="50000"/>
                        </a:prstClr>
                      </a:solidFill>
                      <a:latin typeface="微软雅黑" panose="020B0503020204020204" pitchFamily="34" charset="-122"/>
                      <a:ea typeface="微软雅黑" panose="020B0503020204020204" pitchFamily="34" charset="-122"/>
                    </a:rPr>
                    <a:t>此部分内容作为文字排版占位显示（建议使用主题字体）</a:t>
                  </a:r>
                </a:p>
              </p:txBody>
            </p:sp>
          </p:grpSp>
        </p:grpSp>
        <p:grpSp>
          <p:nvGrpSpPr>
            <p:cNvPr id="17" name="Group 33"/>
            <p:cNvGrpSpPr/>
            <p:nvPr/>
          </p:nvGrpSpPr>
          <p:grpSpPr>
            <a:xfrm>
              <a:off x="6023992" y="3502738"/>
              <a:ext cx="2772308" cy="700515"/>
              <a:chOff x="5403632" y="4279235"/>
              <a:chExt cx="2772308" cy="700515"/>
            </a:xfrm>
          </p:grpSpPr>
          <p:grpSp>
            <p:nvGrpSpPr>
              <p:cNvPr id="25" name="Group 41"/>
              <p:cNvGrpSpPr/>
              <p:nvPr/>
            </p:nvGrpSpPr>
            <p:grpSpPr>
              <a:xfrm>
                <a:off x="5403632" y="4279235"/>
                <a:ext cx="399214" cy="399214"/>
                <a:chOff x="0" y="0"/>
                <a:chExt cx="767929" cy="767929"/>
              </a:xfrm>
            </p:grpSpPr>
            <p:sp>
              <p:nvSpPr>
                <p:cNvPr id="29" name="Freeform: Shape 45"/>
                <p:cNvSpPr/>
                <p:nvPr/>
              </p:nvSpPr>
              <p:spPr>
                <a:xfrm>
                  <a:off x="0" y="0"/>
                  <a:ext cx="767929" cy="76792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12700" cap="flat">
                  <a:noFill/>
                  <a:miter lim="400000"/>
                </a:ln>
                <a:effectLst/>
              </p:spPr>
              <p:txBody>
                <a:bodyPr anchor="ctr"/>
                <a:lstStyle/>
                <a:p>
                  <a:pPr algn="ctr" defTabSz="1218565" fontAlgn="base">
                    <a:spcBef>
                      <a:spcPct val="0"/>
                    </a:spcBef>
                    <a:spcAft>
                      <a:spcPct val="0"/>
                    </a:spcAft>
                  </a:pPr>
                  <a:endParaRPr sz="2135">
                    <a:solidFill>
                      <a:prstClr val="white">
                        <a:lumMod val="50000"/>
                      </a:prstClr>
                    </a:solidFill>
                    <a:latin typeface="微软雅黑" panose="020B0503020204020204" pitchFamily="34" charset="-122"/>
                    <a:ea typeface="微软雅黑" panose="020B0503020204020204" pitchFamily="34" charset="-122"/>
                  </a:endParaRPr>
                </a:p>
              </p:txBody>
            </p:sp>
            <p:sp>
              <p:nvSpPr>
                <p:cNvPr id="30" name="Freeform: Shape 46"/>
                <p:cNvSpPr/>
                <p:nvPr/>
              </p:nvSpPr>
              <p:spPr>
                <a:xfrm>
                  <a:off x="234638" y="227334"/>
                  <a:ext cx="298653" cy="313261"/>
                </a:xfrm>
                <a:custGeom>
                  <a:avLst/>
                  <a:gdLst/>
                  <a:ahLst/>
                  <a:cxnLst>
                    <a:cxn ang="0">
                      <a:pos x="wd2" y="hd2"/>
                    </a:cxn>
                    <a:cxn ang="5400000">
                      <a:pos x="wd2" y="hd2"/>
                    </a:cxn>
                    <a:cxn ang="10800000">
                      <a:pos x="wd2" y="hd2"/>
                    </a:cxn>
                    <a:cxn ang="16200000">
                      <a:pos x="wd2" y="hd2"/>
                    </a:cxn>
                  </a:cxnLst>
                  <a:rect l="0" t="0" r="r" b="b"/>
                  <a:pathLst>
                    <a:path w="21004" h="21302" extrusionOk="0">
                      <a:moveTo>
                        <a:pt x="7816" y="21302"/>
                      </a:moveTo>
                      <a:cubicBezTo>
                        <a:pt x="7132" y="21302"/>
                        <a:pt x="6483" y="20993"/>
                        <a:pt x="6068" y="20461"/>
                      </a:cubicBezTo>
                      <a:lnTo>
                        <a:pt x="445" y="13277"/>
                      </a:lnTo>
                      <a:cubicBezTo>
                        <a:pt x="-287" y="12344"/>
                        <a:pt x="-97" y="11016"/>
                        <a:pt x="870" y="10308"/>
                      </a:cubicBezTo>
                      <a:cubicBezTo>
                        <a:pt x="1838" y="9597"/>
                        <a:pt x="3211" y="9785"/>
                        <a:pt x="3943" y="10719"/>
                      </a:cubicBezTo>
                      <a:lnTo>
                        <a:pt x="7643" y="15442"/>
                      </a:lnTo>
                      <a:lnTo>
                        <a:pt x="16946" y="999"/>
                      </a:lnTo>
                      <a:cubicBezTo>
                        <a:pt x="17586" y="6"/>
                        <a:pt x="18940" y="-298"/>
                        <a:pt x="19969" y="321"/>
                      </a:cubicBezTo>
                      <a:cubicBezTo>
                        <a:pt x="20997" y="939"/>
                        <a:pt x="21313" y="2248"/>
                        <a:pt x="20671" y="3243"/>
                      </a:cubicBezTo>
                      <a:lnTo>
                        <a:pt x="9680" y="20301"/>
                      </a:lnTo>
                      <a:cubicBezTo>
                        <a:pt x="9299" y="20896"/>
                        <a:pt x="8639" y="21267"/>
                        <a:pt x="7917" y="21299"/>
                      </a:cubicBezTo>
                      <a:cubicBezTo>
                        <a:pt x="7882" y="21302"/>
                        <a:pt x="7851" y="21302"/>
                        <a:pt x="7816" y="21302"/>
                      </a:cubicBezTo>
                      <a:close/>
                    </a:path>
                  </a:pathLst>
                </a:custGeom>
                <a:solidFill>
                  <a:srgbClr val="FFFFFF"/>
                </a:solidFill>
                <a:ln w="12700" cap="flat">
                  <a:noFill/>
                  <a:miter lim="400000"/>
                </a:ln>
                <a:effectLst/>
              </p:spPr>
              <p:txBody>
                <a:bodyPr anchor="ctr"/>
                <a:lstStyle/>
                <a:p>
                  <a:pPr algn="ctr" defTabSz="1218565" fontAlgn="base">
                    <a:spcBef>
                      <a:spcPct val="0"/>
                    </a:spcBef>
                    <a:spcAft>
                      <a:spcPct val="0"/>
                    </a:spcAft>
                  </a:pPr>
                  <a:endParaRPr sz="2135">
                    <a:solidFill>
                      <a:prstClr val="white">
                        <a:lumMod val="50000"/>
                      </a:prstClr>
                    </a:solidFill>
                    <a:latin typeface="微软雅黑" panose="020B0503020204020204" pitchFamily="34" charset="-122"/>
                    <a:ea typeface="微软雅黑" panose="020B0503020204020204" pitchFamily="34" charset="-122"/>
                  </a:endParaRPr>
                </a:p>
              </p:txBody>
            </p:sp>
          </p:grpSp>
          <p:grpSp>
            <p:nvGrpSpPr>
              <p:cNvPr id="26" name="Group 42"/>
              <p:cNvGrpSpPr/>
              <p:nvPr/>
            </p:nvGrpSpPr>
            <p:grpSpPr>
              <a:xfrm>
                <a:off x="5802845" y="4288081"/>
                <a:ext cx="2373095" cy="691669"/>
                <a:chOff x="6729846" y="3944213"/>
                <a:chExt cx="2373095" cy="691669"/>
              </a:xfrm>
            </p:grpSpPr>
            <p:sp>
              <p:nvSpPr>
                <p:cNvPr id="27" name="Rectangle 43"/>
                <p:cNvSpPr/>
                <p:nvPr/>
              </p:nvSpPr>
              <p:spPr>
                <a:xfrm>
                  <a:off x="6729846" y="3944213"/>
                  <a:ext cx="1368030" cy="215444"/>
                </a:xfrm>
                <a:prstGeom prst="rect">
                  <a:avLst/>
                </a:prstGeom>
              </p:spPr>
              <p:txBody>
                <a:bodyPr wrap="none" lIns="191974" tIns="0" rIns="191974" bIns="0" anchor="ctr">
                  <a:normAutofit fontScale="92500" lnSpcReduction="10000"/>
                </a:bodyPr>
                <a:lstStyle/>
                <a:p>
                  <a:pPr defTabSz="1218565" fontAlgn="base">
                    <a:spcBef>
                      <a:spcPct val="0"/>
                    </a:spcBef>
                    <a:spcAft>
                      <a:spcPct val="0"/>
                    </a:spcAft>
                  </a:pPr>
                  <a:r>
                    <a:rPr lang="zh-CN" altLang="en-US" sz="1600" b="1">
                      <a:solidFill>
                        <a:prstClr val="white">
                          <a:lumMod val="50000"/>
                        </a:prstClr>
                      </a:solidFill>
                      <a:latin typeface="微软雅黑" panose="020B0503020204020204" pitchFamily="34" charset="-122"/>
                      <a:ea typeface="微软雅黑" panose="020B0503020204020204" pitchFamily="34" charset="-122"/>
                    </a:rPr>
                    <a:t>标题文本预设</a:t>
                  </a:r>
                </a:p>
              </p:txBody>
            </p:sp>
            <p:sp>
              <p:nvSpPr>
                <p:cNvPr id="28" name="Rectangle 44"/>
                <p:cNvSpPr/>
                <p:nvPr/>
              </p:nvSpPr>
              <p:spPr>
                <a:xfrm>
                  <a:off x="6729846" y="4150812"/>
                  <a:ext cx="2373095" cy="485070"/>
                </a:xfrm>
                <a:prstGeom prst="rect">
                  <a:avLst/>
                </a:prstGeom>
              </p:spPr>
              <p:txBody>
                <a:bodyPr wrap="square" lIns="191974" tIns="0" rIns="191974" bIns="0" anchor="t">
                  <a:normAutofit/>
                </a:bodyPr>
                <a:lstStyle/>
                <a:p>
                  <a:pPr defTabSz="1218565" fontAlgn="base">
                    <a:lnSpc>
                      <a:spcPct val="120000"/>
                    </a:lnSpc>
                    <a:spcBef>
                      <a:spcPct val="0"/>
                    </a:spcBef>
                    <a:spcAft>
                      <a:spcPct val="0"/>
                    </a:spcAft>
                  </a:pPr>
                  <a:r>
                    <a:rPr lang="zh-CN" altLang="en-US" sz="1065">
                      <a:solidFill>
                        <a:prstClr val="white">
                          <a:lumMod val="50000"/>
                        </a:prstClr>
                      </a:solidFill>
                      <a:latin typeface="微软雅黑" panose="020B0503020204020204" pitchFamily="34" charset="-122"/>
                      <a:ea typeface="微软雅黑" panose="020B0503020204020204" pitchFamily="34" charset="-122"/>
                    </a:rPr>
                    <a:t>此部分内容作为文字排版占位显示（建议使用主题字体）</a:t>
                  </a:r>
                </a:p>
              </p:txBody>
            </p:sp>
          </p:grpSp>
        </p:grpSp>
        <p:grpSp>
          <p:nvGrpSpPr>
            <p:cNvPr id="18" name="Group 34"/>
            <p:cNvGrpSpPr/>
            <p:nvPr/>
          </p:nvGrpSpPr>
          <p:grpSpPr>
            <a:xfrm>
              <a:off x="6023992" y="4391055"/>
              <a:ext cx="2772308" cy="700515"/>
              <a:chOff x="5403632" y="4279235"/>
              <a:chExt cx="2772308" cy="700515"/>
            </a:xfrm>
          </p:grpSpPr>
          <p:grpSp>
            <p:nvGrpSpPr>
              <p:cNvPr id="19" name="Group 35"/>
              <p:cNvGrpSpPr/>
              <p:nvPr/>
            </p:nvGrpSpPr>
            <p:grpSpPr>
              <a:xfrm>
                <a:off x="5403632" y="4279235"/>
                <a:ext cx="399214" cy="399214"/>
                <a:chOff x="0" y="0"/>
                <a:chExt cx="767929" cy="767929"/>
              </a:xfrm>
            </p:grpSpPr>
            <p:sp>
              <p:nvSpPr>
                <p:cNvPr id="23" name="Freeform: Shape 39"/>
                <p:cNvSpPr/>
                <p:nvPr/>
              </p:nvSpPr>
              <p:spPr>
                <a:xfrm>
                  <a:off x="0" y="0"/>
                  <a:ext cx="767929" cy="76792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4"/>
                </a:solidFill>
                <a:ln w="12700" cap="flat">
                  <a:noFill/>
                  <a:miter lim="400000"/>
                </a:ln>
                <a:effectLst/>
              </p:spPr>
              <p:txBody>
                <a:bodyPr anchor="ctr"/>
                <a:lstStyle/>
                <a:p>
                  <a:pPr algn="ctr" defTabSz="1218565" fontAlgn="base">
                    <a:spcBef>
                      <a:spcPct val="0"/>
                    </a:spcBef>
                    <a:spcAft>
                      <a:spcPct val="0"/>
                    </a:spcAft>
                  </a:pPr>
                  <a:endParaRPr sz="2135">
                    <a:solidFill>
                      <a:prstClr val="white">
                        <a:lumMod val="50000"/>
                      </a:prstClr>
                    </a:solidFill>
                    <a:latin typeface="微软雅黑" panose="020B0503020204020204" pitchFamily="34" charset="-122"/>
                    <a:ea typeface="微软雅黑" panose="020B0503020204020204" pitchFamily="34" charset="-122"/>
                  </a:endParaRPr>
                </a:p>
              </p:txBody>
            </p:sp>
            <p:sp>
              <p:nvSpPr>
                <p:cNvPr id="24" name="Freeform: Shape 40"/>
                <p:cNvSpPr/>
                <p:nvPr/>
              </p:nvSpPr>
              <p:spPr>
                <a:xfrm>
                  <a:off x="234638" y="227334"/>
                  <a:ext cx="298653" cy="313261"/>
                </a:xfrm>
                <a:custGeom>
                  <a:avLst/>
                  <a:gdLst/>
                  <a:ahLst/>
                  <a:cxnLst>
                    <a:cxn ang="0">
                      <a:pos x="wd2" y="hd2"/>
                    </a:cxn>
                    <a:cxn ang="5400000">
                      <a:pos x="wd2" y="hd2"/>
                    </a:cxn>
                    <a:cxn ang="10800000">
                      <a:pos x="wd2" y="hd2"/>
                    </a:cxn>
                    <a:cxn ang="16200000">
                      <a:pos x="wd2" y="hd2"/>
                    </a:cxn>
                  </a:cxnLst>
                  <a:rect l="0" t="0" r="r" b="b"/>
                  <a:pathLst>
                    <a:path w="21004" h="21302" extrusionOk="0">
                      <a:moveTo>
                        <a:pt x="7816" y="21302"/>
                      </a:moveTo>
                      <a:cubicBezTo>
                        <a:pt x="7132" y="21302"/>
                        <a:pt x="6483" y="20993"/>
                        <a:pt x="6068" y="20461"/>
                      </a:cubicBezTo>
                      <a:lnTo>
                        <a:pt x="445" y="13277"/>
                      </a:lnTo>
                      <a:cubicBezTo>
                        <a:pt x="-287" y="12344"/>
                        <a:pt x="-97" y="11016"/>
                        <a:pt x="870" y="10308"/>
                      </a:cubicBezTo>
                      <a:cubicBezTo>
                        <a:pt x="1838" y="9597"/>
                        <a:pt x="3211" y="9785"/>
                        <a:pt x="3943" y="10719"/>
                      </a:cubicBezTo>
                      <a:lnTo>
                        <a:pt x="7643" y="15442"/>
                      </a:lnTo>
                      <a:lnTo>
                        <a:pt x="16946" y="999"/>
                      </a:lnTo>
                      <a:cubicBezTo>
                        <a:pt x="17586" y="6"/>
                        <a:pt x="18940" y="-298"/>
                        <a:pt x="19969" y="321"/>
                      </a:cubicBezTo>
                      <a:cubicBezTo>
                        <a:pt x="20997" y="939"/>
                        <a:pt x="21313" y="2248"/>
                        <a:pt x="20671" y="3243"/>
                      </a:cubicBezTo>
                      <a:lnTo>
                        <a:pt x="9680" y="20301"/>
                      </a:lnTo>
                      <a:cubicBezTo>
                        <a:pt x="9299" y="20896"/>
                        <a:pt x="8639" y="21267"/>
                        <a:pt x="7917" y="21299"/>
                      </a:cubicBezTo>
                      <a:cubicBezTo>
                        <a:pt x="7882" y="21302"/>
                        <a:pt x="7851" y="21302"/>
                        <a:pt x="7816" y="21302"/>
                      </a:cubicBezTo>
                      <a:close/>
                    </a:path>
                  </a:pathLst>
                </a:custGeom>
                <a:solidFill>
                  <a:srgbClr val="FFFFFF"/>
                </a:solidFill>
                <a:ln w="12700" cap="flat">
                  <a:noFill/>
                  <a:miter lim="400000"/>
                </a:ln>
                <a:effectLst/>
              </p:spPr>
              <p:txBody>
                <a:bodyPr anchor="ctr"/>
                <a:lstStyle/>
                <a:p>
                  <a:pPr algn="ctr" defTabSz="1218565" fontAlgn="base">
                    <a:spcBef>
                      <a:spcPct val="0"/>
                    </a:spcBef>
                    <a:spcAft>
                      <a:spcPct val="0"/>
                    </a:spcAft>
                  </a:pPr>
                  <a:endParaRPr sz="2135">
                    <a:solidFill>
                      <a:prstClr val="white">
                        <a:lumMod val="50000"/>
                      </a:prstClr>
                    </a:solidFill>
                    <a:latin typeface="微软雅黑" panose="020B0503020204020204" pitchFamily="34" charset="-122"/>
                    <a:ea typeface="微软雅黑" panose="020B0503020204020204" pitchFamily="34" charset="-122"/>
                  </a:endParaRPr>
                </a:p>
              </p:txBody>
            </p:sp>
          </p:grpSp>
          <p:grpSp>
            <p:nvGrpSpPr>
              <p:cNvPr id="20" name="Group 36"/>
              <p:cNvGrpSpPr/>
              <p:nvPr/>
            </p:nvGrpSpPr>
            <p:grpSpPr>
              <a:xfrm>
                <a:off x="5802845" y="4288081"/>
                <a:ext cx="2373095" cy="691669"/>
                <a:chOff x="6729846" y="3944213"/>
                <a:chExt cx="2373095" cy="691669"/>
              </a:xfrm>
            </p:grpSpPr>
            <p:sp>
              <p:nvSpPr>
                <p:cNvPr id="21" name="Rectangle 37"/>
                <p:cNvSpPr/>
                <p:nvPr/>
              </p:nvSpPr>
              <p:spPr>
                <a:xfrm>
                  <a:off x="6729846" y="3944213"/>
                  <a:ext cx="1368030" cy="215444"/>
                </a:xfrm>
                <a:prstGeom prst="rect">
                  <a:avLst/>
                </a:prstGeom>
              </p:spPr>
              <p:txBody>
                <a:bodyPr wrap="none" lIns="191974" tIns="0" rIns="191974" bIns="0" anchor="ctr">
                  <a:normAutofit fontScale="92500" lnSpcReduction="10000"/>
                </a:bodyPr>
                <a:lstStyle/>
                <a:p>
                  <a:pPr defTabSz="1218565" fontAlgn="base">
                    <a:spcBef>
                      <a:spcPct val="0"/>
                    </a:spcBef>
                    <a:spcAft>
                      <a:spcPct val="0"/>
                    </a:spcAft>
                  </a:pPr>
                  <a:r>
                    <a:rPr lang="zh-CN" altLang="en-US" sz="1600" b="1">
                      <a:solidFill>
                        <a:prstClr val="white">
                          <a:lumMod val="50000"/>
                        </a:prstClr>
                      </a:solidFill>
                      <a:latin typeface="微软雅黑" panose="020B0503020204020204" pitchFamily="34" charset="-122"/>
                      <a:ea typeface="微软雅黑" panose="020B0503020204020204" pitchFamily="34" charset="-122"/>
                    </a:rPr>
                    <a:t>标题文本预设</a:t>
                  </a:r>
                </a:p>
              </p:txBody>
            </p:sp>
            <p:sp>
              <p:nvSpPr>
                <p:cNvPr id="22" name="Rectangle 38"/>
                <p:cNvSpPr/>
                <p:nvPr/>
              </p:nvSpPr>
              <p:spPr>
                <a:xfrm>
                  <a:off x="6729846" y="4150812"/>
                  <a:ext cx="2373095" cy="485070"/>
                </a:xfrm>
                <a:prstGeom prst="rect">
                  <a:avLst/>
                </a:prstGeom>
              </p:spPr>
              <p:txBody>
                <a:bodyPr wrap="square" lIns="191974" tIns="0" rIns="191974" bIns="0" anchor="t">
                  <a:normAutofit/>
                </a:bodyPr>
                <a:lstStyle/>
                <a:p>
                  <a:pPr defTabSz="1218565" fontAlgn="base">
                    <a:lnSpc>
                      <a:spcPct val="120000"/>
                    </a:lnSpc>
                    <a:spcBef>
                      <a:spcPct val="0"/>
                    </a:spcBef>
                    <a:spcAft>
                      <a:spcPct val="0"/>
                    </a:spcAft>
                  </a:pPr>
                  <a:r>
                    <a:rPr lang="zh-CN" altLang="en-US" sz="1065">
                      <a:solidFill>
                        <a:prstClr val="white">
                          <a:lumMod val="50000"/>
                        </a:prstClr>
                      </a:solidFill>
                      <a:latin typeface="微软雅黑" panose="020B0503020204020204" pitchFamily="34" charset="-122"/>
                      <a:ea typeface="微软雅黑" panose="020B0503020204020204" pitchFamily="34" charset="-122"/>
                    </a:rPr>
                    <a:t>此部分内容作为文字排版占位显示（建议使用主题字体）</a:t>
                  </a:r>
                </a:p>
              </p:txBody>
            </p:sp>
          </p:grpSp>
        </p:grpSp>
      </p:gr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anim calcmode="lin" valueType="num">
                                      <p:cBhvr>
                                        <p:cTn id="12" dur="1000" fill="hold"/>
                                        <p:tgtEl>
                                          <p:spTgt spid="14"/>
                                        </p:tgtEl>
                                        <p:attrNameLst>
                                          <p:attrName>ppt_x</p:attrName>
                                        </p:attrNameLst>
                                      </p:cBhvr>
                                      <p:tavLst>
                                        <p:tav tm="0">
                                          <p:val>
                                            <p:strVal val="#ppt_x"/>
                                          </p:val>
                                        </p:tav>
                                        <p:tav tm="100000">
                                          <p:val>
                                            <p:strVal val="#ppt_x"/>
                                          </p:val>
                                        </p:tav>
                                      </p:tavLst>
                                    </p:anim>
                                    <p:anim calcmode="lin" valueType="num">
                                      <p:cBhvr>
                                        <p:cTn id="1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12"/>
          <p:cNvSpPr>
            <a:spLocks noChangeArrowheads="1"/>
          </p:cNvSpPr>
          <p:nvPr/>
        </p:nvSpPr>
        <p:spPr bwMode="auto">
          <a:xfrm>
            <a:off x="6120772" y="1701042"/>
            <a:ext cx="1053815" cy="2103683"/>
          </a:xfrm>
          <a:custGeom>
            <a:avLst/>
            <a:gdLst>
              <a:gd name="T0" fmla="*/ 0 w 498"/>
              <a:gd name="T1" fmla="*/ 0 h 994"/>
              <a:gd name="T2" fmla="*/ 498 w 498"/>
              <a:gd name="T3" fmla="*/ 498 h 994"/>
              <a:gd name="T4" fmla="*/ 0 w 498"/>
              <a:gd name="T5" fmla="*/ 994 h 994"/>
              <a:gd name="T6" fmla="*/ 0 w 498"/>
              <a:gd name="T7" fmla="*/ 0 h 994"/>
              <a:gd name="T8" fmla="*/ 0 60000 65536"/>
              <a:gd name="T9" fmla="*/ 0 60000 65536"/>
              <a:gd name="T10" fmla="*/ 0 60000 65536"/>
              <a:gd name="T11" fmla="*/ 0 60000 65536"/>
              <a:gd name="T12" fmla="*/ 0 w 498"/>
              <a:gd name="T13" fmla="*/ 0 h 994"/>
              <a:gd name="T14" fmla="*/ 498 w 498"/>
              <a:gd name="T15" fmla="*/ 994 h 994"/>
            </a:gdLst>
            <a:ahLst/>
            <a:cxnLst>
              <a:cxn ang="T8">
                <a:pos x="T0" y="T1"/>
              </a:cxn>
              <a:cxn ang="T9">
                <a:pos x="T2" y="T3"/>
              </a:cxn>
              <a:cxn ang="T10">
                <a:pos x="T4" y="T5"/>
              </a:cxn>
              <a:cxn ang="T11">
                <a:pos x="T6" y="T7"/>
              </a:cxn>
            </a:cxnLst>
            <a:rect l="T12" t="T13" r="T14" b="T15"/>
            <a:pathLst>
              <a:path w="498" h="994">
                <a:moveTo>
                  <a:pt x="0" y="0"/>
                </a:moveTo>
                <a:lnTo>
                  <a:pt x="498" y="498"/>
                </a:lnTo>
                <a:lnTo>
                  <a:pt x="0" y="994"/>
                </a:lnTo>
                <a:lnTo>
                  <a:pt x="0" y="0"/>
                </a:lnTo>
                <a:close/>
              </a:path>
            </a:pathLst>
          </a:custGeom>
          <a:solidFill>
            <a:schemeClr val="accent1"/>
          </a:solidFill>
          <a:ln>
            <a:noFill/>
          </a:ln>
          <a:effectLst/>
          <a:scene3d>
            <a:camera prst="orthographicFront">
              <a:rot lat="0" lon="0" rev="0"/>
            </a:camera>
            <a:lightRig rig="glow" dir="t">
              <a:rot lat="0" lon="0" rev="4800000"/>
            </a:lightRig>
          </a:scene3d>
          <a:sp3d prstMaterial="matte"/>
        </p:spPr>
        <p:txBody>
          <a:bodyPr lIns="121890" tIns="60945" rIns="121890" bIns="60945"/>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defTabSz="1218565"/>
            <a:endParaRPr lang="zh-CN" altLang="zh-CN" sz="2135" dirty="0">
              <a:solidFill>
                <a:srgbClr val="000000"/>
              </a:solidFill>
              <a:sym typeface="宋体" panose="02010600030101010101" pitchFamily="2" charset="-122"/>
            </a:endParaRPr>
          </a:p>
        </p:txBody>
      </p:sp>
      <p:sp>
        <p:nvSpPr>
          <p:cNvPr id="10" name="Freeform 13"/>
          <p:cNvSpPr>
            <a:spLocks noChangeArrowheads="1"/>
          </p:cNvSpPr>
          <p:nvPr/>
        </p:nvSpPr>
        <p:spPr bwMode="auto">
          <a:xfrm>
            <a:off x="4935759" y="3921127"/>
            <a:ext cx="1049584" cy="2103683"/>
          </a:xfrm>
          <a:custGeom>
            <a:avLst/>
            <a:gdLst>
              <a:gd name="T0" fmla="*/ 496 w 496"/>
              <a:gd name="T1" fmla="*/ 994 h 994"/>
              <a:gd name="T2" fmla="*/ 0 w 496"/>
              <a:gd name="T3" fmla="*/ 498 h 994"/>
              <a:gd name="T4" fmla="*/ 496 w 496"/>
              <a:gd name="T5" fmla="*/ 0 h 994"/>
              <a:gd name="T6" fmla="*/ 496 w 496"/>
              <a:gd name="T7" fmla="*/ 994 h 994"/>
              <a:gd name="T8" fmla="*/ 0 60000 65536"/>
              <a:gd name="T9" fmla="*/ 0 60000 65536"/>
              <a:gd name="T10" fmla="*/ 0 60000 65536"/>
              <a:gd name="T11" fmla="*/ 0 60000 65536"/>
              <a:gd name="T12" fmla="*/ 0 w 496"/>
              <a:gd name="T13" fmla="*/ 0 h 994"/>
              <a:gd name="T14" fmla="*/ 496 w 496"/>
              <a:gd name="T15" fmla="*/ 994 h 994"/>
            </a:gdLst>
            <a:ahLst/>
            <a:cxnLst>
              <a:cxn ang="T8">
                <a:pos x="T0" y="T1"/>
              </a:cxn>
              <a:cxn ang="T9">
                <a:pos x="T2" y="T3"/>
              </a:cxn>
              <a:cxn ang="T10">
                <a:pos x="T4" y="T5"/>
              </a:cxn>
              <a:cxn ang="T11">
                <a:pos x="T6" y="T7"/>
              </a:cxn>
            </a:cxnLst>
            <a:rect l="T12" t="T13" r="T14" b="T15"/>
            <a:pathLst>
              <a:path w="496" h="994">
                <a:moveTo>
                  <a:pt x="496" y="994"/>
                </a:moveTo>
                <a:lnTo>
                  <a:pt x="0" y="498"/>
                </a:lnTo>
                <a:lnTo>
                  <a:pt x="496" y="0"/>
                </a:lnTo>
                <a:lnTo>
                  <a:pt x="496" y="994"/>
                </a:lnTo>
                <a:close/>
              </a:path>
            </a:pathLst>
          </a:custGeom>
          <a:solidFill>
            <a:schemeClr val="accent2"/>
          </a:solidFill>
          <a:ln>
            <a:noFill/>
          </a:ln>
          <a:effectLst/>
          <a:scene3d>
            <a:camera prst="orthographicFront">
              <a:rot lat="0" lon="0" rev="0"/>
            </a:camera>
            <a:lightRig rig="glow" dir="t">
              <a:rot lat="0" lon="0" rev="4800000"/>
            </a:lightRig>
          </a:scene3d>
          <a:sp3d prstMaterial="matte"/>
        </p:spPr>
        <p:txBody>
          <a:bodyPr lIns="121890" tIns="60945" rIns="121890" bIns="60945"/>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defTabSz="1218565"/>
            <a:endParaRPr lang="zh-CN" altLang="zh-CN" sz="2135" dirty="0">
              <a:solidFill>
                <a:srgbClr val="000000"/>
              </a:solidFill>
              <a:sym typeface="宋体" panose="02010600030101010101" pitchFamily="2" charset="-122"/>
            </a:endParaRPr>
          </a:p>
        </p:txBody>
      </p:sp>
      <p:sp>
        <p:nvSpPr>
          <p:cNvPr id="11" name="TextBox 341"/>
          <p:cNvSpPr>
            <a:spLocks noChangeArrowheads="1"/>
          </p:cNvSpPr>
          <p:nvPr/>
        </p:nvSpPr>
        <p:spPr bwMode="auto">
          <a:xfrm>
            <a:off x="2830440" y="1974055"/>
            <a:ext cx="1201550" cy="410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890" tIns="60945" rIns="121890" bIns="60945">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defTabSz="1218565"/>
            <a:r>
              <a:rPr lang="zh-CN" altLang="en-US" sz="1865" b="1" dirty="0">
                <a:solidFill>
                  <a:srgbClr val="C00000"/>
                </a:solidFill>
                <a:latin typeface="微软雅黑" panose="020B0503020204020204" pitchFamily="34" charset="-122"/>
                <a:ea typeface="微软雅黑" panose="020B0503020204020204" pitchFamily="34" charset="-122"/>
                <a:sym typeface="Arial" panose="020B0604020202020204" pitchFamily="34" charset="0"/>
              </a:rPr>
              <a:t>添加标题</a:t>
            </a:r>
            <a:endParaRPr lang="zh-CN" altLang="en-US" sz="2135" b="1" dirty="0">
              <a:solidFill>
                <a:srgbClr val="C00000"/>
              </a:solidFill>
            </a:endParaRPr>
          </a:p>
        </p:txBody>
      </p:sp>
      <p:sp>
        <p:nvSpPr>
          <p:cNvPr id="12" name="矩形 11"/>
          <p:cNvSpPr>
            <a:spLocks noChangeArrowheads="1"/>
          </p:cNvSpPr>
          <p:nvPr/>
        </p:nvSpPr>
        <p:spPr bwMode="auto">
          <a:xfrm>
            <a:off x="1566935" y="2486218"/>
            <a:ext cx="4122154" cy="1010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121890" tIns="60945" rIns="121890" bIns="60945">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just" defTabSz="1218565">
              <a:lnSpc>
                <a:spcPct val="150000"/>
              </a:lnSpc>
            </a:pPr>
            <a:r>
              <a:rPr lang="zh-CN" altLang="en-US" sz="1335" dirty="0">
                <a:solidFill>
                  <a:prstClr val="black">
                    <a:lumMod val="65000"/>
                    <a:lumOff val="35000"/>
                  </a:prstClr>
                </a:solidFill>
                <a:latin typeface="微软雅黑" panose="020B0503020204020204" pitchFamily="34" charset="-122"/>
                <a:ea typeface="微软雅黑" panose="020B0503020204020204" pitchFamily="34" charset="-122"/>
                <a:sym typeface="微软雅黑" panose="020B0503020204020204" pitchFamily="34" charset="-122"/>
              </a:rPr>
              <a:t>在这里输入内容文本在这里输入内容文本在这里输入内容文本在这里输入内容文本在这里输入内容文本在这里输入内容文本</a:t>
            </a:r>
          </a:p>
        </p:txBody>
      </p:sp>
      <p:sp>
        <p:nvSpPr>
          <p:cNvPr id="13" name="TextBox 682"/>
          <p:cNvSpPr>
            <a:spLocks noChangeArrowheads="1"/>
          </p:cNvSpPr>
          <p:nvPr/>
        </p:nvSpPr>
        <p:spPr bwMode="auto">
          <a:xfrm>
            <a:off x="6120160" y="2363084"/>
            <a:ext cx="794388" cy="779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890" tIns="60945" rIns="121890" bIns="60945">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defTabSz="1218565"/>
            <a:r>
              <a:rPr lang="zh-CN" altLang="en-US" sz="2135" b="1" dirty="0">
                <a:solidFill>
                  <a:prstClr val="white"/>
                </a:solidFill>
                <a:latin typeface="方正中等线简体" pitchFamily="2" charset="-122"/>
                <a:ea typeface="方正中等线简体" pitchFamily="2" charset="-122"/>
              </a:rPr>
              <a:t>反应</a:t>
            </a:r>
            <a:endParaRPr lang="en-US" altLang="zh-CN" sz="2135" b="1" dirty="0">
              <a:solidFill>
                <a:prstClr val="white"/>
              </a:solidFill>
              <a:latin typeface="方正中等线简体" pitchFamily="2" charset="-122"/>
              <a:ea typeface="方正中等线简体" pitchFamily="2" charset="-122"/>
            </a:endParaRPr>
          </a:p>
          <a:p>
            <a:pPr algn="ctr" defTabSz="1218565"/>
            <a:r>
              <a:rPr lang="zh-CN" altLang="en-US" sz="2135" b="1" dirty="0">
                <a:solidFill>
                  <a:prstClr val="white"/>
                </a:solidFill>
                <a:latin typeface="方正中等线简体" pitchFamily="2" charset="-122"/>
                <a:ea typeface="方正中等线简体" pitchFamily="2" charset="-122"/>
              </a:rPr>
              <a:t>缓慢</a:t>
            </a:r>
          </a:p>
        </p:txBody>
      </p:sp>
      <p:sp>
        <p:nvSpPr>
          <p:cNvPr id="14" name="TextBox 344"/>
          <p:cNvSpPr>
            <a:spLocks noChangeArrowheads="1"/>
          </p:cNvSpPr>
          <p:nvPr/>
        </p:nvSpPr>
        <p:spPr bwMode="auto">
          <a:xfrm>
            <a:off x="8115388" y="4183557"/>
            <a:ext cx="1201550" cy="410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890" tIns="60945" rIns="121890" bIns="60945">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defTabSz="1218565"/>
            <a:r>
              <a:rPr lang="zh-CN" altLang="en-US" sz="1865" b="1" dirty="0">
                <a:solidFill>
                  <a:srgbClr val="7F7F7F"/>
                </a:solidFill>
                <a:latin typeface="微软雅黑" panose="020B0503020204020204" pitchFamily="34" charset="-122"/>
                <a:ea typeface="微软雅黑" panose="020B0503020204020204" pitchFamily="34" charset="-122"/>
                <a:sym typeface="Arial" panose="020B0604020202020204" pitchFamily="34" charset="0"/>
              </a:rPr>
              <a:t>添加标题</a:t>
            </a:r>
            <a:endParaRPr lang="zh-CN" altLang="en-US" sz="2135" b="1" dirty="0">
              <a:solidFill>
                <a:srgbClr val="7F7F7F"/>
              </a:solidFill>
            </a:endParaRPr>
          </a:p>
        </p:txBody>
      </p:sp>
      <p:sp>
        <p:nvSpPr>
          <p:cNvPr id="15" name="矩形 14"/>
          <p:cNvSpPr>
            <a:spLocks noChangeArrowheads="1"/>
          </p:cNvSpPr>
          <p:nvPr/>
        </p:nvSpPr>
        <p:spPr bwMode="auto">
          <a:xfrm>
            <a:off x="6850826" y="4725351"/>
            <a:ext cx="4124268" cy="1010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121890" tIns="60945" rIns="121890" bIns="60945">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just" defTabSz="1218565">
              <a:lnSpc>
                <a:spcPct val="150000"/>
              </a:lnSpc>
            </a:pPr>
            <a:r>
              <a:rPr lang="zh-CN" altLang="en-US" sz="1335" dirty="0">
                <a:solidFill>
                  <a:prstClr val="black">
                    <a:lumMod val="65000"/>
                    <a:lumOff val="35000"/>
                  </a:prstClr>
                </a:solidFill>
                <a:latin typeface="微软雅黑" panose="020B0503020204020204" pitchFamily="34" charset="-122"/>
                <a:ea typeface="微软雅黑" panose="020B0503020204020204" pitchFamily="34" charset="-122"/>
                <a:sym typeface="微软雅黑" panose="020B0503020204020204" pitchFamily="34" charset="-122"/>
              </a:rPr>
              <a:t>在这里输入内容文本在这里输入内容文本在这里输入内容文本在这里输入内容文本在这里输入内容文本在这里输入内容文本</a:t>
            </a:r>
          </a:p>
        </p:txBody>
      </p:sp>
      <p:sp>
        <p:nvSpPr>
          <p:cNvPr id="16" name="TextBox 682"/>
          <p:cNvSpPr>
            <a:spLocks noChangeArrowheads="1"/>
          </p:cNvSpPr>
          <p:nvPr/>
        </p:nvSpPr>
        <p:spPr bwMode="auto">
          <a:xfrm>
            <a:off x="5217771" y="4589168"/>
            <a:ext cx="794388" cy="779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890" tIns="60945" rIns="121890" bIns="60945">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defTabSz="1218565"/>
            <a:r>
              <a:rPr lang="zh-CN" altLang="en-US" sz="2135" b="1" dirty="0">
                <a:solidFill>
                  <a:prstClr val="white"/>
                </a:solidFill>
                <a:latin typeface="方正中等线简体" pitchFamily="2" charset="-122"/>
                <a:ea typeface="方正中等线简体" pitchFamily="2" charset="-122"/>
              </a:rPr>
              <a:t>动作</a:t>
            </a:r>
            <a:endParaRPr lang="en-US" altLang="zh-CN" sz="2135" b="1" dirty="0">
              <a:solidFill>
                <a:prstClr val="white"/>
              </a:solidFill>
              <a:latin typeface="方正中等线简体" pitchFamily="2" charset="-122"/>
              <a:ea typeface="方正中等线简体" pitchFamily="2" charset="-122"/>
            </a:endParaRPr>
          </a:p>
          <a:p>
            <a:pPr algn="ctr" defTabSz="1218565"/>
            <a:r>
              <a:rPr lang="zh-CN" altLang="en-US" sz="2135" b="1" dirty="0">
                <a:solidFill>
                  <a:prstClr val="white"/>
                </a:solidFill>
                <a:latin typeface="方正中等线简体" pitchFamily="2" charset="-122"/>
                <a:ea typeface="方正中等线简体" pitchFamily="2" charset="-122"/>
              </a:rPr>
              <a:t>迟缓</a:t>
            </a:r>
          </a:p>
        </p:txBody>
      </p:sp>
      <p:sp>
        <p:nvSpPr>
          <p:cNvPr id="17" name="矩形 16"/>
          <p:cNvSpPr/>
          <p:nvPr/>
        </p:nvSpPr>
        <p:spPr>
          <a:xfrm>
            <a:off x="7274432" y="1848506"/>
            <a:ext cx="3956753" cy="1808754"/>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121890" tIns="60945" rIns="121890" bIns="60945" rtlCol="0" anchor="ctr"/>
          <a:lstStyle/>
          <a:p>
            <a:pPr algn="ctr" defTabSz="1218565" fontAlgn="base">
              <a:spcBef>
                <a:spcPct val="0"/>
              </a:spcBef>
              <a:spcAft>
                <a:spcPct val="0"/>
              </a:spcAft>
            </a:pPr>
            <a:endParaRPr lang="zh-CN" altLang="en-US" sz="2400">
              <a:solidFill>
                <a:prstClr val="white"/>
              </a:solidFill>
              <a:latin typeface="Calibri" panose="020F0502020204030204"/>
              <a:ea typeface="宋体" panose="02010600030101010101" pitchFamily="2" charset="-122"/>
            </a:endParaRPr>
          </a:p>
        </p:txBody>
      </p:sp>
      <p:sp>
        <p:nvSpPr>
          <p:cNvPr id="18" name="矩形 17"/>
          <p:cNvSpPr/>
          <p:nvPr/>
        </p:nvSpPr>
        <p:spPr>
          <a:xfrm>
            <a:off x="1044331" y="4068589"/>
            <a:ext cx="3807726" cy="1808754"/>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121890" tIns="60945" rIns="121890" bIns="60945" rtlCol="0" anchor="ctr"/>
          <a:lstStyle/>
          <a:p>
            <a:pPr algn="ctr" defTabSz="1218565" fontAlgn="base">
              <a:spcBef>
                <a:spcPct val="0"/>
              </a:spcBef>
              <a:spcAft>
                <a:spcPct val="0"/>
              </a:spcAft>
            </a:pPr>
            <a:endParaRPr lang="zh-CN" altLang="en-US" sz="2400">
              <a:solidFill>
                <a:prstClr val="white"/>
              </a:solidFill>
              <a:latin typeface="Calibri" panose="020F0502020204030204"/>
              <a:ea typeface="宋体" panose="02010600030101010101" pitchFamily="2" charset="-122"/>
            </a:endParaRPr>
          </a:p>
        </p:txBody>
      </p:sp>
    </p:spTree>
  </p:cSld>
  <p:clrMapOvr>
    <a:masterClrMapping/>
  </p:clrMapOvr>
  <p:transition spd="slow" advClick="0" advTm="5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ppt_x"/>
                                          </p:val>
                                        </p:tav>
                                        <p:tav tm="100000">
                                          <p:val>
                                            <p:strVal val="#ppt_x"/>
                                          </p:val>
                                        </p:tav>
                                      </p:tavLst>
                                    </p:anim>
                                    <p:anim calcmode="lin" valueType="num">
                                      <p:cBhvr additive="base">
                                        <p:cTn id="16" dur="500" fill="hold"/>
                                        <p:tgtEl>
                                          <p:spTgt spid="1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12" presetClass="entr" presetSubtype="8" fill="hold" grpId="0" nodeType="afterEffect">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cBhvr additive="base">
                                        <p:cTn id="24" dur="500"/>
                                        <p:tgtEl>
                                          <p:spTgt spid="17"/>
                                        </p:tgtEl>
                                        <p:attrNameLst>
                                          <p:attrName>ppt_x</p:attrName>
                                        </p:attrNameLst>
                                      </p:cBhvr>
                                      <p:tavLst>
                                        <p:tav tm="0">
                                          <p:val>
                                            <p:strVal val="#ppt_x-#ppt_w*1.125000"/>
                                          </p:val>
                                        </p:tav>
                                        <p:tav tm="100000">
                                          <p:val>
                                            <p:strVal val="#ppt_x"/>
                                          </p:val>
                                        </p:tav>
                                      </p:tavLst>
                                    </p:anim>
                                    <p:animEffect transition="in" filter="wipe(right)">
                                      <p:cBhvr>
                                        <p:cTn id="25" dur="500"/>
                                        <p:tgtEl>
                                          <p:spTgt spid="17"/>
                                        </p:tgtEl>
                                      </p:cBhvr>
                                    </p:animEffect>
                                  </p:childTnLst>
                                </p:cTn>
                              </p:par>
                              <p:par>
                                <p:cTn id="26" presetID="12" presetClass="entr" presetSubtype="2"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500"/>
                                        <p:tgtEl>
                                          <p:spTgt spid="18"/>
                                        </p:tgtEl>
                                        <p:attrNameLst>
                                          <p:attrName>ppt_x</p:attrName>
                                        </p:attrNameLst>
                                      </p:cBhvr>
                                      <p:tavLst>
                                        <p:tav tm="0">
                                          <p:val>
                                            <p:strVal val="#ppt_x+#ppt_w*1.125000"/>
                                          </p:val>
                                        </p:tav>
                                        <p:tav tm="100000">
                                          <p:val>
                                            <p:strVal val="#ppt_x"/>
                                          </p:val>
                                        </p:tav>
                                      </p:tavLst>
                                    </p:anim>
                                    <p:animEffect transition="in" filter="wipe(left)">
                                      <p:cBhvr>
                                        <p:cTn id="29" dur="500"/>
                                        <p:tgtEl>
                                          <p:spTgt spid="18"/>
                                        </p:tgtEl>
                                      </p:cBhvr>
                                    </p:animEffect>
                                  </p:childTnLst>
                                </p:cTn>
                              </p:par>
                            </p:childTnLst>
                          </p:cTn>
                        </p:par>
                        <p:par>
                          <p:cTn id="30" fill="hold">
                            <p:stCondLst>
                              <p:cond delay="1000"/>
                            </p:stCondLst>
                            <p:childTnLst>
                              <p:par>
                                <p:cTn id="31" presetID="2" presetClass="entr" presetSubtype="4" fill="hold" grpId="0"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ppt_x"/>
                                          </p:val>
                                        </p:tav>
                                        <p:tav tm="100000">
                                          <p:val>
                                            <p:strVal val="#ppt_x"/>
                                          </p:val>
                                        </p:tav>
                                      </p:tavLst>
                                    </p:anim>
                                    <p:anim calcmode="lin" valueType="num">
                                      <p:cBhvr additive="base">
                                        <p:cTn id="34" dur="500" fill="hold"/>
                                        <p:tgtEl>
                                          <p:spTgt spid="1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ppt_x"/>
                                          </p:val>
                                        </p:tav>
                                        <p:tav tm="100000">
                                          <p:val>
                                            <p:strVal val="#ppt_x"/>
                                          </p:val>
                                        </p:tav>
                                      </p:tavLst>
                                    </p:anim>
                                    <p:anim calcmode="lin" valueType="num">
                                      <p:cBhvr additive="base">
                                        <p:cTn id="38" dur="500" fill="hold"/>
                                        <p:tgtEl>
                                          <p:spTgt spid="14"/>
                                        </p:tgtEl>
                                        <p:attrNameLst>
                                          <p:attrName>ppt_y</p:attrName>
                                        </p:attrNameLst>
                                      </p:cBhvr>
                                      <p:tavLst>
                                        <p:tav tm="0">
                                          <p:val>
                                            <p:strVal val="1+#ppt_h/2"/>
                                          </p:val>
                                        </p:tav>
                                        <p:tav tm="100000">
                                          <p:val>
                                            <p:strVal val="#ppt_y"/>
                                          </p:val>
                                        </p:tav>
                                      </p:tavLst>
                                    </p:anim>
                                  </p:childTnLst>
                                </p:cTn>
                              </p:par>
                            </p:childTnLst>
                          </p:cTn>
                        </p:par>
                        <p:par>
                          <p:cTn id="39" fill="hold">
                            <p:stCondLst>
                              <p:cond delay="1500"/>
                            </p:stCondLst>
                            <p:childTnLst>
                              <p:par>
                                <p:cTn id="40" presetID="53" presetClass="entr" presetSubtype="16" fill="hold" grpId="0" nodeType="afterEffect">
                                  <p:stCondLst>
                                    <p:cond delay="0"/>
                                  </p:stCondLst>
                                  <p:iterate type="lt">
                                    <p:tmPct val="10000"/>
                                  </p:iterate>
                                  <p:childTnLst>
                                    <p:set>
                                      <p:cBhvr>
                                        <p:cTn id="41" dur="1" fill="hold">
                                          <p:stCondLst>
                                            <p:cond delay="0"/>
                                          </p:stCondLst>
                                        </p:cTn>
                                        <p:tgtEl>
                                          <p:spTgt spid="12"/>
                                        </p:tgtEl>
                                        <p:attrNameLst>
                                          <p:attrName>style.visibility</p:attrName>
                                        </p:attrNameLst>
                                      </p:cBhvr>
                                      <p:to>
                                        <p:strVal val="visible"/>
                                      </p:to>
                                    </p:set>
                                    <p:anim calcmode="lin" valueType="num">
                                      <p:cBhvr>
                                        <p:cTn id="42" dur="500" fill="hold"/>
                                        <p:tgtEl>
                                          <p:spTgt spid="12"/>
                                        </p:tgtEl>
                                        <p:attrNameLst>
                                          <p:attrName>ppt_w</p:attrName>
                                        </p:attrNameLst>
                                      </p:cBhvr>
                                      <p:tavLst>
                                        <p:tav tm="0">
                                          <p:val>
                                            <p:fltVal val="0"/>
                                          </p:val>
                                        </p:tav>
                                        <p:tav tm="100000">
                                          <p:val>
                                            <p:strVal val="#ppt_w"/>
                                          </p:val>
                                        </p:tav>
                                      </p:tavLst>
                                    </p:anim>
                                    <p:anim calcmode="lin" valueType="num">
                                      <p:cBhvr>
                                        <p:cTn id="43" dur="500" fill="hold"/>
                                        <p:tgtEl>
                                          <p:spTgt spid="12"/>
                                        </p:tgtEl>
                                        <p:attrNameLst>
                                          <p:attrName>ppt_h</p:attrName>
                                        </p:attrNameLst>
                                      </p:cBhvr>
                                      <p:tavLst>
                                        <p:tav tm="0">
                                          <p:val>
                                            <p:fltVal val="0"/>
                                          </p:val>
                                        </p:tav>
                                        <p:tav tm="100000">
                                          <p:val>
                                            <p:strVal val="#ppt_h"/>
                                          </p:val>
                                        </p:tav>
                                      </p:tavLst>
                                    </p:anim>
                                    <p:animEffect transition="in" filter="fade">
                                      <p:cBhvr>
                                        <p:cTn id="44" dur="500"/>
                                        <p:tgtEl>
                                          <p:spTgt spid="12"/>
                                        </p:tgtEl>
                                      </p:cBhvr>
                                    </p:animEffect>
                                  </p:childTnLst>
                                </p:cTn>
                              </p:par>
                              <p:par>
                                <p:cTn id="45" presetID="53" presetClass="entr" presetSubtype="16" fill="hold" grpId="0" nodeType="withEffect">
                                  <p:stCondLst>
                                    <p:cond delay="0"/>
                                  </p:stCondLst>
                                  <p:iterate type="lt">
                                    <p:tmPct val="10000"/>
                                  </p:iterate>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p:bldP spid="13" grpId="0"/>
      <p:bldP spid="14" grpId="0"/>
      <p:bldP spid="15" grpId="0"/>
      <p:bldP spid="16" grpId="0"/>
      <p:bldP spid="17" grpId="0" animBg="1"/>
      <p:bldP spid="1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2965860" y="1859900"/>
            <a:ext cx="8194888" cy="3909540"/>
            <a:chOff x="3068550" y="1651183"/>
            <a:chExt cx="9048163" cy="4316614"/>
          </a:xfrm>
        </p:grpSpPr>
        <p:sp>
          <p:nvSpPr>
            <p:cNvPr id="9" name="任意多边形 1"/>
            <p:cNvSpPr/>
            <p:nvPr/>
          </p:nvSpPr>
          <p:spPr>
            <a:xfrm>
              <a:off x="4509223" y="3157969"/>
              <a:ext cx="6734175" cy="1285875"/>
            </a:xfrm>
            <a:custGeom>
              <a:avLst/>
              <a:gdLst>
                <a:gd name="connsiteX0" fmla="*/ 0 w 6734175"/>
                <a:gd name="connsiteY0" fmla="*/ 1228725 h 1285875"/>
                <a:gd name="connsiteX1" fmla="*/ 1123950 w 6734175"/>
                <a:gd name="connsiteY1" fmla="*/ 28575 h 1285875"/>
                <a:gd name="connsiteX2" fmla="*/ 2266950 w 6734175"/>
                <a:gd name="connsiteY2" fmla="*/ 1285875 h 1285875"/>
                <a:gd name="connsiteX3" fmla="*/ 3352800 w 6734175"/>
                <a:gd name="connsiteY3" fmla="*/ 38100 h 1285875"/>
                <a:gd name="connsiteX4" fmla="*/ 4457700 w 6734175"/>
                <a:gd name="connsiteY4" fmla="*/ 1257300 h 1285875"/>
                <a:gd name="connsiteX5" fmla="*/ 5591175 w 6734175"/>
                <a:gd name="connsiteY5" fmla="*/ 0 h 1285875"/>
                <a:gd name="connsiteX6" fmla="*/ 6734175 w 6734175"/>
                <a:gd name="connsiteY6" fmla="*/ 1181100 h 1285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34175" h="1285875">
                  <a:moveTo>
                    <a:pt x="0" y="1228725"/>
                  </a:moveTo>
                  <a:lnTo>
                    <a:pt x="1123950" y="28575"/>
                  </a:lnTo>
                  <a:lnTo>
                    <a:pt x="2266950" y="1285875"/>
                  </a:lnTo>
                  <a:lnTo>
                    <a:pt x="3352800" y="38100"/>
                  </a:lnTo>
                  <a:lnTo>
                    <a:pt x="4457700" y="1257300"/>
                  </a:lnTo>
                  <a:lnTo>
                    <a:pt x="5591175" y="0"/>
                  </a:lnTo>
                  <a:lnTo>
                    <a:pt x="6734175" y="1181100"/>
                  </a:lnTo>
                </a:path>
              </a:pathLst>
            </a:custGeom>
            <a:noFill/>
            <a:ln>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fontAlgn="base">
                <a:spcBef>
                  <a:spcPct val="0"/>
                </a:spcBef>
                <a:spcAft>
                  <a:spcPct val="0"/>
                </a:spcAft>
              </a:pPr>
              <a:endParaRPr sz="2400">
                <a:solidFill>
                  <a:prstClr val="white">
                    <a:lumMod val="50000"/>
                  </a:prstClr>
                </a:solidFill>
                <a:latin typeface="微软雅黑" panose="020B0503020204020204" pitchFamily="34" charset="-122"/>
                <a:ea typeface="微软雅黑" panose="020B0503020204020204" pitchFamily="34" charset="-122"/>
              </a:endParaRPr>
            </a:p>
          </p:txBody>
        </p:sp>
        <p:sp>
          <p:nvSpPr>
            <p:cNvPr id="10" name="矩形 9"/>
            <p:cNvSpPr/>
            <p:nvPr/>
          </p:nvSpPr>
          <p:spPr>
            <a:xfrm>
              <a:off x="3808871" y="5008828"/>
              <a:ext cx="1400704" cy="339779"/>
            </a:xfrm>
            <a:prstGeom prst="rect">
              <a:avLst/>
            </a:prstGeom>
          </p:spPr>
          <p:txBody>
            <a:bodyPr wrap="none">
              <a:normAutofit fontScale="85000" lnSpcReduction="20000"/>
            </a:bodyPr>
            <a:lstStyle/>
            <a:p>
              <a:pPr algn="ctr" defTabSz="1218565" fontAlgn="base">
                <a:spcBef>
                  <a:spcPct val="0"/>
                </a:spcBef>
                <a:spcAft>
                  <a:spcPct val="0"/>
                </a:spcAft>
              </a:pPr>
              <a:r>
                <a:rPr lang="zh-CN" altLang="en-US" sz="1865" b="1">
                  <a:solidFill>
                    <a:prstClr val="white">
                      <a:lumMod val="50000"/>
                    </a:prstClr>
                  </a:solidFill>
                  <a:latin typeface="微软雅黑" panose="020B0503020204020204" pitchFamily="34" charset="-122"/>
                  <a:ea typeface="微软雅黑" panose="020B0503020204020204" pitchFamily="34" charset="-122"/>
                </a:rPr>
                <a:t>标题文本预设</a:t>
              </a:r>
            </a:p>
          </p:txBody>
        </p:sp>
        <p:sp>
          <p:nvSpPr>
            <p:cNvPr id="11" name="矩形 10"/>
            <p:cNvSpPr/>
            <p:nvPr/>
          </p:nvSpPr>
          <p:spPr>
            <a:xfrm>
              <a:off x="6098083" y="5008828"/>
              <a:ext cx="1400704" cy="339779"/>
            </a:xfrm>
            <a:prstGeom prst="rect">
              <a:avLst/>
            </a:prstGeom>
          </p:spPr>
          <p:txBody>
            <a:bodyPr wrap="none">
              <a:normAutofit fontScale="85000" lnSpcReduction="20000"/>
            </a:bodyPr>
            <a:lstStyle/>
            <a:p>
              <a:pPr algn="ctr" defTabSz="1218565" fontAlgn="base">
                <a:spcBef>
                  <a:spcPct val="0"/>
                </a:spcBef>
                <a:spcAft>
                  <a:spcPct val="0"/>
                </a:spcAft>
              </a:pPr>
              <a:r>
                <a:rPr lang="zh-CN" altLang="en-US" sz="1865" b="1">
                  <a:solidFill>
                    <a:prstClr val="white">
                      <a:lumMod val="50000"/>
                    </a:prstClr>
                  </a:solidFill>
                  <a:latin typeface="微软雅黑" panose="020B0503020204020204" pitchFamily="34" charset="-122"/>
                  <a:ea typeface="微软雅黑" panose="020B0503020204020204" pitchFamily="34" charset="-122"/>
                </a:rPr>
                <a:t>标题文本预设</a:t>
              </a:r>
            </a:p>
          </p:txBody>
        </p:sp>
        <p:sp>
          <p:nvSpPr>
            <p:cNvPr id="12" name="矩形 11"/>
            <p:cNvSpPr/>
            <p:nvPr/>
          </p:nvSpPr>
          <p:spPr>
            <a:xfrm>
              <a:off x="8387295" y="5008828"/>
              <a:ext cx="1400704" cy="339779"/>
            </a:xfrm>
            <a:prstGeom prst="rect">
              <a:avLst/>
            </a:prstGeom>
          </p:spPr>
          <p:txBody>
            <a:bodyPr wrap="none">
              <a:normAutofit fontScale="85000" lnSpcReduction="20000"/>
            </a:bodyPr>
            <a:lstStyle/>
            <a:p>
              <a:pPr algn="ctr" defTabSz="1218565" fontAlgn="base">
                <a:spcBef>
                  <a:spcPct val="0"/>
                </a:spcBef>
                <a:spcAft>
                  <a:spcPct val="0"/>
                </a:spcAft>
              </a:pPr>
              <a:r>
                <a:rPr lang="zh-CN" altLang="en-US" sz="1865" b="1">
                  <a:solidFill>
                    <a:prstClr val="white">
                      <a:lumMod val="50000"/>
                    </a:prstClr>
                  </a:solidFill>
                  <a:latin typeface="微软雅黑" panose="020B0503020204020204" pitchFamily="34" charset="-122"/>
                  <a:ea typeface="微软雅黑" panose="020B0503020204020204" pitchFamily="34" charset="-122"/>
                </a:rPr>
                <a:t>标题文本预设</a:t>
              </a:r>
            </a:p>
          </p:txBody>
        </p:sp>
        <p:sp>
          <p:nvSpPr>
            <p:cNvPr id="13" name="矩形 12"/>
            <p:cNvSpPr/>
            <p:nvPr/>
          </p:nvSpPr>
          <p:spPr>
            <a:xfrm>
              <a:off x="10543495" y="5008828"/>
              <a:ext cx="1400704" cy="339779"/>
            </a:xfrm>
            <a:prstGeom prst="rect">
              <a:avLst/>
            </a:prstGeom>
          </p:spPr>
          <p:txBody>
            <a:bodyPr wrap="none">
              <a:normAutofit fontScale="85000" lnSpcReduction="20000"/>
            </a:bodyPr>
            <a:lstStyle/>
            <a:p>
              <a:pPr algn="ctr" defTabSz="1218565" fontAlgn="base">
                <a:spcBef>
                  <a:spcPct val="0"/>
                </a:spcBef>
                <a:spcAft>
                  <a:spcPct val="0"/>
                </a:spcAft>
              </a:pPr>
              <a:r>
                <a:rPr lang="zh-CN" altLang="en-US" sz="1865" b="1">
                  <a:solidFill>
                    <a:prstClr val="white">
                      <a:lumMod val="50000"/>
                    </a:prstClr>
                  </a:solidFill>
                  <a:latin typeface="微软雅黑" panose="020B0503020204020204" pitchFamily="34" charset="-122"/>
                  <a:ea typeface="微软雅黑" panose="020B0503020204020204" pitchFamily="34" charset="-122"/>
                </a:rPr>
                <a:t>标题文本预设</a:t>
              </a:r>
            </a:p>
          </p:txBody>
        </p:sp>
        <p:sp>
          <p:nvSpPr>
            <p:cNvPr id="14" name="矩形 13"/>
            <p:cNvSpPr/>
            <p:nvPr/>
          </p:nvSpPr>
          <p:spPr>
            <a:xfrm>
              <a:off x="4414620" y="1651183"/>
              <a:ext cx="1694850" cy="339779"/>
            </a:xfrm>
            <a:prstGeom prst="rect">
              <a:avLst/>
            </a:prstGeom>
          </p:spPr>
          <p:txBody>
            <a:bodyPr wrap="none">
              <a:normAutofit fontScale="85000" lnSpcReduction="20000"/>
            </a:bodyPr>
            <a:lstStyle/>
            <a:p>
              <a:pPr defTabSz="1218565" fontAlgn="base">
                <a:spcBef>
                  <a:spcPct val="0"/>
                </a:spcBef>
                <a:spcAft>
                  <a:spcPct val="0"/>
                </a:spcAft>
              </a:pPr>
              <a:r>
                <a:rPr lang="zh-CN" altLang="en-US" sz="1865" b="1">
                  <a:solidFill>
                    <a:prstClr val="white">
                      <a:lumMod val="50000"/>
                    </a:prstClr>
                  </a:solidFill>
                  <a:latin typeface="微软雅黑" panose="020B0503020204020204" pitchFamily="34" charset="-122"/>
                  <a:ea typeface="微软雅黑" panose="020B0503020204020204" pitchFamily="34" charset="-122"/>
                </a:rPr>
                <a:t>标题文本预设</a:t>
              </a:r>
            </a:p>
          </p:txBody>
        </p:sp>
        <p:sp>
          <p:nvSpPr>
            <p:cNvPr id="15" name="矩形 14"/>
            <p:cNvSpPr/>
            <p:nvPr/>
          </p:nvSpPr>
          <p:spPr>
            <a:xfrm>
              <a:off x="6982450" y="1651183"/>
              <a:ext cx="1694850" cy="339779"/>
            </a:xfrm>
            <a:prstGeom prst="rect">
              <a:avLst/>
            </a:prstGeom>
          </p:spPr>
          <p:txBody>
            <a:bodyPr wrap="none">
              <a:normAutofit fontScale="85000" lnSpcReduction="20000"/>
            </a:bodyPr>
            <a:lstStyle/>
            <a:p>
              <a:pPr defTabSz="1218565" fontAlgn="base">
                <a:spcBef>
                  <a:spcPct val="0"/>
                </a:spcBef>
                <a:spcAft>
                  <a:spcPct val="0"/>
                </a:spcAft>
              </a:pPr>
              <a:r>
                <a:rPr lang="zh-CN" altLang="en-US" sz="1865" b="1">
                  <a:solidFill>
                    <a:prstClr val="white">
                      <a:lumMod val="50000"/>
                    </a:prstClr>
                  </a:solidFill>
                  <a:latin typeface="微软雅黑" panose="020B0503020204020204" pitchFamily="34" charset="-122"/>
                  <a:ea typeface="微软雅黑" panose="020B0503020204020204" pitchFamily="34" charset="-122"/>
                </a:rPr>
                <a:t>标题文本预设</a:t>
              </a:r>
            </a:p>
          </p:txBody>
        </p:sp>
        <p:sp>
          <p:nvSpPr>
            <p:cNvPr id="16" name="矩形 15"/>
            <p:cNvSpPr/>
            <p:nvPr/>
          </p:nvSpPr>
          <p:spPr>
            <a:xfrm>
              <a:off x="9735097" y="1651183"/>
              <a:ext cx="1694850" cy="339779"/>
            </a:xfrm>
            <a:prstGeom prst="rect">
              <a:avLst/>
            </a:prstGeom>
          </p:spPr>
          <p:txBody>
            <a:bodyPr wrap="none">
              <a:normAutofit fontScale="85000" lnSpcReduction="20000"/>
            </a:bodyPr>
            <a:lstStyle/>
            <a:p>
              <a:pPr defTabSz="1218565" fontAlgn="base">
                <a:spcBef>
                  <a:spcPct val="0"/>
                </a:spcBef>
                <a:spcAft>
                  <a:spcPct val="0"/>
                </a:spcAft>
              </a:pPr>
              <a:r>
                <a:rPr lang="zh-CN" altLang="en-US" sz="1865" b="1">
                  <a:solidFill>
                    <a:prstClr val="white">
                      <a:lumMod val="50000"/>
                    </a:prstClr>
                  </a:solidFill>
                  <a:latin typeface="微软雅黑" panose="020B0503020204020204" pitchFamily="34" charset="-122"/>
                  <a:ea typeface="微软雅黑" panose="020B0503020204020204" pitchFamily="34" charset="-122"/>
                </a:rPr>
                <a:t>标题文本预设</a:t>
              </a:r>
            </a:p>
          </p:txBody>
        </p:sp>
        <p:grpSp>
          <p:nvGrpSpPr>
            <p:cNvPr id="17" name="组合 16"/>
            <p:cNvGrpSpPr/>
            <p:nvPr/>
          </p:nvGrpSpPr>
          <p:grpSpPr>
            <a:xfrm>
              <a:off x="5262046" y="2827621"/>
              <a:ext cx="810649" cy="810649"/>
              <a:chOff x="5262046" y="2827621"/>
              <a:chExt cx="810649" cy="810649"/>
            </a:xfrm>
          </p:grpSpPr>
          <p:sp>
            <p:nvSpPr>
              <p:cNvPr id="45" name="椭圆 44"/>
              <p:cNvSpPr/>
              <p:nvPr/>
            </p:nvSpPr>
            <p:spPr>
              <a:xfrm>
                <a:off x="5262046" y="2827621"/>
                <a:ext cx="810649" cy="810649"/>
              </a:xfrm>
              <a:prstGeom prst="ellipse">
                <a:avLst/>
              </a:prstGeom>
              <a:solidFill>
                <a:schemeClr val="accent1"/>
              </a:solidFill>
              <a:ln w="12700">
                <a:noFill/>
                <a:headEnd type="oval" w="med" len="med"/>
                <a:tailEnd type="oval" w="med" len="med"/>
              </a:ln>
              <a:effectLst>
                <a:outerShdw blurRad="76200" dir="18900000" sy="23000" kx="-1200000" algn="bl"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txBody>
              <a:bodyPr anchor="ctr"/>
              <a:lstStyle/>
              <a:p>
                <a:pPr algn="ctr" defTabSz="1218565" fontAlgn="base">
                  <a:spcBef>
                    <a:spcPct val="0"/>
                  </a:spcBef>
                  <a:spcAft>
                    <a:spcPct val="0"/>
                  </a:spcAft>
                </a:pPr>
                <a:endParaRPr sz="2400">
                  <a:solidFill>
                    <a:prstClr val="white">
                      <a:lumMod val="50000"/>
                    </a:prstClr>
                  </a:solidFill>
                  <a:latin typeface="微软雅黑" panose="020B0503020204020204" pitchFamily="34" charset="-122"/>
                  <a:ea typeface="微软雅黑" panose="020B0503020204020204" pitchFamily="34" charset="-122"/>
                </a:endParaRPr>
              </a:p>
            </p:txBody>
          </p:sp>
          <p:sp>
            <p:nvSpPr>
              <p:cNvPr id="46" name="任意多边形 17"/>
              <p:cNvSpPr/>
              <p:nvPr/>
            </p:nvSpPr>
            <p:spPr bwMode="auto">
              <a:xfrm>
                <a:off x="5554136" y="3058686"/>
                <a:ext cx="226467" cy="381038"/>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ln>
            </p:spPr>
            <p:txBody>
              <a:bodyPr anchor="ctr"/>
              <a:lstStyle/>
              <a:p>
                <a:pPr algn="ctr" defTabSz="1218565" fontAlgn="base">
                  <a:spcBef>
                    <a:spcPct val="0"/>
                  </a:spcBef>
                  <a:spcAft>
                    <a:spcPct val="0"/>
                  </a:spcAft>
                </a:pPr>
                <a:endParaRPr sz="2400">
                  <a:solidFill>
                    <a:prstClr val="white">
                      <a:lumMod val="50000"/>
                    </a:prstClr>
                  </a:solidFill>
                  <a:latin typeface="微软雅黑" panose="020B0503020204020204" pitchFamily="34" charset="-122"/>
                  <a:ea typeface="微软雅黑" panose="020B0503020204020204" pitchFamily="34" charset="-122"/>
                </a:endParaRPr>
              </a:p>
            </p:txBody>
          </p:sp>
        </p:grpSp>
        <p:grpSp>
          <p:nvGrpSpPr>
            <p:cNvPr id="18" name="组合 17"/>
            <p:cNvGrpSpPr/>
            <p:nvPr/>
          </p:nvGrpSpPr>
          <p:grpSpPr>
            <a:xfrm>
              <a:off x="4148580" y="3956331"/>
              <a:ext cx="810649" cy="810649"/>
              <a:chOff x="4148580" y="3956331"/>
              <a:chExt cx="810649" cy="810649"/>
            </a:xfrm>
          </p:grpSpPr>
          <p:sp>
            <p:nvSpPr>
              <p:cNvPr id="43" name="椭圆 42"/>
              <p:cNvSpPr/>
              <p:nvPr/>
            </p:nvSpPr>
            <p:spPr>
              <a:xfrm>
                <a:off x="4148580" y="3956331"/>
                <a:ext cx="810649" cy="810649"/>
              </a:xfrm>
              <a:prstGeom prst="ellipse">
                <a:avLst/>
              </a:prstGeom>
              <a:solidFill>
                <a:schemeClr val="bg1"/>
              </a:solidFill>
              <a:ln w="12700">
                <a:solidFill>
                  <a:schemeClr val="bg1">
                    <a:lumMod val="75000"/>
                  </a:schemeClr>
                </a:solidFill>
                <a:headEnd type="oval" w="med" len="med"/>
                <a:tailEnd type="oval" w="med" len="med"/>
              </a:ln>
              <a:effectLst>
                <a:outerShdw blurRad="76200" dir="18900000" sy="23000" kx="-1200000" algn="bl"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txBody>
              <a:bodyPr anchor="ctr"/>
              <a:lstStyle/>
              <a:p>
                <a:pPr algn="ctr" defTabSz="1218565" fontAlgn="base">
                  <a:spcBef>
                    <a:spcPct val="0"/>
                  </a:spcBef>
                  <a:spcAft>
                    <a:spcPct val="0"/>
                  </a:spcAft>
                </a:pPr>
                <a:endParaRPr sz="2400">
                  <a:solidFill>
                    <a:prstClr val="white">
                      <a:lumMod val="50000"/>
                    </a:prstClr>
                  </a:solidFill>
                  <a:latin typeface="微软雅黑" panose="020B0503020204020204" pitchFamily="34" charset="-122"/>
                  <a:ea typeface="微软雅黑" panose="020B0503020204020204" pitchFamily="34" charset="-122"/>
                </a:endParaRPr>
              </a:p>
            </p:txBody>
          </p:sp>
          <p:sp>
            <p:nvSpPr>
              <p:cNvPr id="44" name="任意多边形 20"/>
              <p:cNvSpPr/>
              <p:nvPr/>
            </p:nvSpPr>
            <p:spPr bwMode="auto">
              <a:xfrm>
                <a:off x="4378239" y="4255911"/>
                <a:ext cx="317939" cy="282916"/>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lumMod val="65000"/>
                </a:schemeClr>
              </a:solidFill>
              <a:ln w="9525">
                <a:noFill/>
                <a:round/>
              </a:ln>
            </p:spPr>
            <p:txBody>
              <a:bodyPr anchor="ctr"/>
              <a:lstStyle/>
              <a:p>
                <a:pPr algn="ctr" defTabSz="1218565" fontAlgn="base">
                  <a:spcBef>
                    <a:spcPct val="0"/>
                  </a:spcBef>
                  <a:spcAft>
                    <a:spcPct val="0"/>
                  </a:spcAft>
                </a:pPr>
                <a:endParaRPr sz="2400">
                  <a:solidFill>
                    <a:prstClr val="white">
                      <a:lumMod val="50000"/>
                    </a:prstClr>
                  </a:solidFill>
                  <a:latin typeface="微软雅黑" panose="020B0503020204020204" pitchFamily="34" charset="-122"/>
                  <a:ea typeface="微软雅黑" panose="020B0503020204020204" pitchFamily="34" charset="-122"/>
                </a:endParaRPr>
              </a:p>
            </p:txBody>
          </p:sp>
        </p:grpSp>
        <p:grpSp>
          <p:nvGrpSpPr>
            <p:cNvPr id="19" name="组合 18"/>
            <p:cNvGrpSpPr/>
            <p:nvPr/>
          </p:nvGrpSpPr>
          <p:grpSpPr>
            <a:xfrm>
              <a:off x="10804074" y="3956331"/>
              <a:ext cx="810649" cy="810649"/>
              <a:chOff x="10804074" y="3956331"/>
              <a:chExt cx="810649" cy="810649"/>
            </a:xfrm>
          </p:grpSpPr>
          <p:sp>
            <p:nvSpPr>
              <p:cNvPr id="41" name="椭圆 40"/>
              <p:cNvSpPr/>
              <p:nvPr/>
            </p:nvSpPr>
            <p:spPr>
              <a:xfrm>
                <a:off x="10804074" y="3956331"/>
                <a:ext cx="810649" cy="810649"/>
              </a:xfrm>
              <a:prstGeom prst="ellipse">
                <a:avLst/>
              </a:prstGeom>
              <a:solidFill>
                <a:schemeClr val="accent3"/>
              </a:solidFill>
              <a:ln w="12700">
                <a:noFill/>
                <a:headEnd type="oval" w="med" len="med"/>
                <a:tailEnd type="oval" w="med" len="med"/>
              </a:ln>
              <a:effectLst>
                <a:outerShdw blurRad="76200" dir="18900000" sy="23000" kx="-1200000" algn="bl"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txBody>
              <a:bodyPr anchor="ctr"/>
              <a:lstStyle/>
              <a:p>
                <a:pPr algn="ctr" defTabSz="1218565" fontAlgn="base">
                  <a:spcBef>
                    <a:spcPct val="0"/>
                  </a:spcBef>
                  <a:spcAft>
                    <a:spcPct val="0"/>
                  </a:spcAft>
                </a:pPr>
                <a:endParaRPr sz="2400">
                  <a:solidFill>
                    <a:prstClr val="white">
                      <a:lumMod val="50000"/>
                    </a:prstClr>
                  </a:solidFill>
                  <a:latin typeface="微软雅黑" panose="020B0503020204020204" pitchFamily="34" charset="-122"/>
                  <a:ea typeface="微软雅黑" panose="020B0503020204020204" pitchFamily="34" charset="-122"/>
                </a:endParaRPr>
              </a:p>
            </p:txBody>
          </p:sp>
          <p:sp>
            <p:nvSpPr>
              <p:cNvPr id="42" name="任意多边形 23"/>
              <p:cNvSpPr/>
              <p:nvPr/>
            </p:nvSpPr>
            <p:spPr bwMode="auto">
              <a:xfrm>
                <a:off x="11001385" y="4185589"/>
                <a:ext cx="428563" cy="341101"/>
              </a:xfrm>
              <a:custGeom>
                <a:avLst/>
                <a:gdLst/>
                <a:ahLst/>
                <a:cxnLst>
                  <a:cxn ang="0">
                    <a:pos x="53" y="20"/>
                  </a:cxn>
                  <a:cxn ang="0">
                    <a:pos x="26" y="39"/>
                  </a:cxn>
                  <a:cxn ang="0">
                    <a:pos x="20" y="39"/>
                  </a:cxn>
                  <a:cxn ang="0">
                    <a:pos x="9" y="44"/>
                  </a:cxn>
                  <a:cxn ang="0">
                    <a:pos x="6" y="44"/>
                  </a:cxn>
                  <a:cxn ang="0">
                    <a:pos x="6" y="44"/>
                  </a:cxn>
                  <a:cxn ang="0">
                    <a:pos x="5" y="43"/>
                  </a:cxn>
                  <a:cxn ang="0">
                    <a:pos x="5" y="41"/>
                  </a:cxn>
                  <a:cxn ang="0">
                    <a:pos x="10" y="35"/>
                  </a:cxn>
                  <a:cxn ang="0">
                    <a:pos x="0" y="20"/>
                  </a:cxn>
                  <a:cxn ang="0">
                    <a:pos x="26" y="0"/>
                  </a:cxn>
                  <a:cxn ang="0">
                    <a:pos x="53" y="20"/>
                  </a:cxn>
                  <a:cxn ang="0">
                    <a:pos x="5" y="20"/>
                  </a:cxn>
                  <a:cxn ang="0">
                    <a:pos x="12" y="31"/>
                  </a:cxn>
                  <a:cxn ang="0">
                    <a:pos x="16" y="33"/>
                  </a:cxn>
                  <a:cxn ang="0">
                    <a:pos x="15" y="36"/>
                  </a:cxn>
                  <a:cxn ang="0">
                    <a:pos x="17" y="35"/>
                  </a:cxn>
                  <a:cxn ang="0">
                    <a:pos x="19" y="34"/>
                  </a:cxn>
                  <a:cxn ang="0">
                    <a:pos x="21" y="34"/>
                  </a:cxn>
                  <a:cxn ang="0">
                    <a:pos x="26" y="34"/>
                  </a:cxn>
                  <a:cxn ang="0">
                    <a:pos x="48" y="20"/>
                  </a:cxn>
                  <a:cxn ang="0">
                    <a:pos x="26" y="5"/>
                  </a:cxn>
                  <a:cxn ang="0">
                    <a:pos x="5" y="20"/>
                  </a:cxn>
                  <a:cxn ang="0">
                    <a:pos x="62" y="51"/>
                  </a:cxn>
                  <a:cxn ang="0">
                    <a:pos x="63" y="53"/>
                  </a:cxn>
                  <a:cxn ang="0">
                    <a:pos x="62" y="54"/>
                  </a:cxn>
                  <a:cxn ang="0">
                    <a:pos x="58" y="53"/>
                  </a:cxn>
                  <a:cxn ang="0">
                    <a:pos x="48" y="48"/>
                  </a:cxn>
                  <a:cxn ang="0">
                    <a:pos x="41" y="49"/>
                  </a:cxn>
                  <a:cxn ang="0">
                    <a:pos x="23" y="44"/>
                  </a:cxn>
                  <a:cxn ang="0">
                    <a:pos x="26" y="44"/>
                  </a:cxn>
                  <a:cxn ang="0">
                    <a:pos x="48" y="38"/>
                  </a:cxn>
                  <a:cxn ang="0">
                    <a:pos x="58" y="20"/>
                  </a:cxn>
                  <a:cxn ang="0">
                    <a:pos x="57" y="14"/>
                  </a:cxn>
                  <a:cxn ang="0">
                    <a:pos x="68" y="30"/>
                  </a:cxn>
                  <a:cxn ang="0">
                    <a:pos x="58" y="45"/>
                  </a:cxn>
                  <a:cxn ang="0">
                    <a:pos x="62" y="51"/>
                  </a:cxn>
                </a:cxnLst>
                <a:rect l="0" t="0" r="r" b="b"/>
                <a:pathLst>
                  <a:path w="68" h="54">
                    <a:moveTo>
                      <a:pt x="53" y="20"/>
                    </a:moveTo>
                    <a:cubicBezTo>
                      <a:pt x="53" y="31"/>
                      <a:pt x="41" y="39"/>
                      <a:pt x="26" y="39"/>
                    </a:cubicBezTo>
                    <a:cubicBezTo>
                      <a:pt x="24" y="39"/>
                      <a:pt x="22" y="39"/>
                      <a:pt x="20" y="39"/>
                    </a:cubicBezTo>
                    <a:cubicBezTo>
                      <a:pt x="17" y="41"/>
                      <a:pt x="13" y="43"/>
                      <a:pt x="9" y="44"/>
                    </a:cubicBezTo>
                    <a:cubicBezTo>
                      <a:pt x="8" y="44"/>
                      <a:pt x="7" y="44"/>
                      <a:pt x="6" y="44"/>
                    </a:cubicBezTo>
                    <a:cubicBezTo>
                      <a:pt x="6" y="44"/>
                      <a:pt x="6" y="44"/>
                      <a:pt x="6" y="44"/>
                    </a:cubicBezTo>
                    <a:cubicBezTo>
                      <a:pt x="5" y="44"/>
                      <a:pt x="5" y="44"/>
                      <a:pt x="5" y="43"/>
                    </a:cubicBezTo>
                    <a:cubicBezTo>
                      <a:pt x="5" y="42"/>
                      <a:pt x="5" y="42"/>
                      <a:pt x="5" y="41"/>
                    </a:cubicBezTo>
                    <a:cubicBezTo>
                      <a:pt x="7" y="40"/>
                      <a:pt x="9" y="38"/>
                      <a:pt x="10" y="35"/>
                    </a:cubicBezTo>
                    <a:cubicBezTo>
                      <a:pt x="4" y="32"/>
                      <a:pt x="0" y="26"/>
                      <a:pt x="0" y="20"/>
                    </a:cubicBezTo>
                    <a:cubicBezTo>
                      <a:pt x="0" y="9"/>
                      <a:pt x="12" y="0"/>
                      <a:pt x="26" y="0"/>
                    </a:cubicBezTo>
                    <a:cubicBezTo>
                      <a:pt x="41" y="0"/>
                      <a:pt x="53" y="9"/>
                      <a:pt x="53" y="20"/>
                    </a:cubicBezTo>
                    <a:close/>
                    <a:moveTo>
                      <a:pt x="5" y="20"/>
                    </a:moveTo>
                    <a:cubicBezTo>
                      <a:pt x="5" y="24"/>
                      <a:pt x="7" y="28"/>
                      <a:pt x="12" y="31"/>
                    </a:cubicBezTo>
                    <a:cubicBezTo>
                      <a:pt x="16" y="33"/>
                      <a:pt x="16" y="33"/>
                      <a:pt x="16" y="33"/>
                    </a:cubicBezTo>
                    <a:cubicBezTo>
                      <a:pt x="15" y="36"/>
                      <a:pt x="15" y="36"/>
                      <a:pt x="15" y="36"/>
                    </a:cubicBezTo>
                    <a:cubicBezTo>
                      <a:pt x="15" y="36"/>
                      <a:pt x="16" y="35"/>
                      <a:pt x="17" y="35"/>
                    </a:cubicBezTo>
                    <a:cubicBezTo>
                      <a:pt x="19" y="34"/>
                      <a:pt x="19" y="34"/>
                      <a:pt x="19" y="34"/>
                    </a:cubicBezTo>
                    <a:cubicBezTo>
                      <a:pt x="21" y="34"/>
                      <a:pt x="21" y="34"/>
                      <a:pt x="21" y="34"/>
                    </a:cubicBezTo>
                    <a:cubicBezTo>
                      <a:pt x="23" y="34"/>
                      <a:pt x="25" y="34"/>
                      <a:pt x="26" y="34"/>
                    </a:cubicBezTo>
                    <a:cubicBezTo>
                      <a:pt x="38" y="34"/>
                      <a:pt x="48" y="28"/>
                      <a:pt x="48" y="20"/>
                    </a:cubicBezTo>
                    <a:cubicBezTo>
                      <a:pt x="48" y="12"/>
                      <a:pt x="38" y="5"/>
                      <a:pt x="26" y="5"/>
                    </a:cubicBezTo>
                    <a:cubicBezTo>
                      <a:pt x="15" y="5"/>
                      <a:pt x="5" y="12"/>
                      <a:pt x="5" y="20"/>
                    </a:cubicBezTo>
                    <a:close/>
                    <a:moveTo>
                      <a:pt x="62" y="51"/>
                    </a:moveTo>
                    <a:cubicBezTo>
                      <a:pt x="63" y="52"/>
                      <a:pt x="63" y="52"/>
                      <a:pt x="63" y="53"/>
                    </a:cubicBezTo>
                    <a:cubicBezTo>
                      <a:pt x="63" y="53"/>
                      <a:pt x="62" y="54"/>
                      <a:pt x="62" y="54"/>
                    </a:cubicBezTo>
                    <a:cubicBezTo>
                      <a:pt x="60" y="54"/>
                      <a:pt x="59" y="54"/>
                      <a:pt x="58" y="53"/>
                    </a:cubicBezTo>
                    <a:cubicBezTo>
                      <a:pt x="54" y="52"/>
                      <a:pt x="51" y="51"/>
                      <a:pt x="48" y="48"/>
                    </a:cubicBezTo>
                    <a:cubicBezTo>
                      <a:pt x="46" y="49"/>
                      <a:pt x="43" y="49"/>
                      <a:pt x="41" y="49"/>
                    </a:cubicBezTo>
                    <a:cubicBezTo>
                      <a:pt x="34" y="49"/>
                      <a:pt x="28" y="47"/>
                      <a:pt x="23" y="44"/>
                    </a:cubicBezTo>
                    <a:cubicBezTo>
                      <a:pt x="24" y="44"/>
                      <a:pt x="25" y="44"/>
                      <a:pt x="26" y="44"/>
                    </a:cubicBezTo>
                    <a:cubicBezTo>
                      <a:pt x="35" y="44"/>
                      <a:pt x="42" y="42"/>
                      <a:pt x="48" y="38"/>
                    </a:cubicBezTo>
                    <a:cubicBezTo>
                      <a:pt x="55" y="33"/>
                      <a:pt x="58" y="27"/>
                      <a:pt x="58" y="20"/>
                    </a:cubicBezTo>
                    <a:cubicBezTo>
                      <a:pt x="58" y="18"/>
                      <a:pt x="58" y="16"/>
                      <a:pt x="57" y="14"/>
                    </a:cubicBezTo>
                    <a:cubicBezTo>
                      <a:pt x="64" y="18"/>
                      <a:pt x="68" y="23"/>
                      <a:pt x="68" y="30"/>
                    </a:cubicBezTo>
                    <a:cubicBezTo>
                      <a:pt x="68" y="36"/>
                      <a:pt x="64" y="41"/>
                      <a:pt x="58" y="45"/>
                    </a:cubicBezTo>
                    <a:cubicBezTo>
                      <a:pt x="59" y="48"/>
                      <a:pt x="61" y="49"/>
                      <a:pt x="62" y="51"/>
                    </a:cubicBezTo>
                    <a:close/>
                  </a:path>
                </a:pathLst>
              </a:custGeom>
              <a:solidFill>
                <a:schemeClr val="bg1"/>
              </a:solidFill>
              <a:ln w="9525">
                <a:noFill/>
                <a:round/>
              </a:ln>
            </p:spPr>
            <p:txBody>
              <a:bodyPr anchor="ctr"/>
              <a:lstStyle/>
              <a:p>
                <a:pPr algn="ctr" defTabSz="1218565" fontAlgn="base">
                  <a:spcBef>
                    <a:spcPct val="0"/>
                  </a:spcBef>
                  <a:spcAft>
                    <a:spcPct val="0"/>
                  </a:spcAft>
                </a:pPr>
                <a:endParaRPr sz="2400">
                  <a:solidFill>
                    <a:prstClr val="white">
                      <a:lumMod val="50000"/>
                    </a:prstClr>
                  </a:solidFill>
                  <a:latin typeface="微软雅黑" panose="020B0503020204020204" pitchFamily="34" charset="-122"/>
                  <a:ea typeface="微软雅黑" panose="020B0503020204020204" pitchFamily="34" charset="-122"/>
                </a:endParaRPr>
              </a:p>
            </p:txBody>
          </p:sp>
        </p:grpSp>
        <p:grpSp>
          <p:nvGrpSpPr>
            <p:cNvPr id="20" name="组合 19"/>
            <p:cNvGrpSpPr/>
            <p:nvPr/>
          </p:nvGrpSpPr>
          <p:grpSpPr>
            <a:xfrm>
              <a:off x="7484761" y="2827621"/>
              <a:ext cx="810649" cy="810649"/>
              <a:chOff x="7484761" y="2827621"/>
              <a:chExt cx="810649" cy="810649"/>
            </a:xfrm>
          </p:grpSpPr>
          <p:sp>
            <p:nvSpPr>
              <p:cNvPr id="39" name="椭圆 38"/>
              <p:cNvSpPr/>
              <p:nvPr/>
            </p:nvSpPr>
            <p:spPr>
              <a:xfrm>
                <a:off x="7484761" y="2827621"/>
                <a:ext cx="810649" cy="810649"/>
              </a:xfrm>
              <a:prstGeom prst="ellipse">
                <a:avLst/>
              </a:prstGeom>
              <a:solidFill>
                <a:schemeClr val="bg1"/>
              </a:solidFill>
              <a:ln w="12700">
                <a:solidFill>
                  <a:schemeClr val="bg1">
                    <a:lumMod val="75000"/>
                  </a:schemeClr>
                </a:solidFill>
                <a:headEnd type="oval" w="med" len="med"/>
                <a:tailEnd type="oval" w="med" len="med"/>
              </a:ln>
              <a:effectLst>
                <a:outerShdw blurRad="76200" dir="18900000" sy="23000" kx="-1200000" algn="bl"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txBody>
              <a:bodyPr anchor="ctr"/>
              <a:lstStyle/>
              <a:p>
                <a:pPr algn="ctr" defTabSz="1218565" fontAlgn="base">
                  <a:spcBef>
                    <a:spcPct val="0"/>
                  </a:spcBef>
                  <a:spcAft>
                    <a:spcPct val="0"/>
                  </a:spcAft>
                </a:pPr>
                <a:endParaRPr sz="2400">
                  <a:solidFill>
                    <a:prstClr val="white">
                      <a:lumMod val="50000"/>
                    </a:prstClr>
                  </a:solidFill>
                  <a:latin typeface="微软雅黑" panose="020B0503020204020204" pitchFamily="34" charset="-122"/>
                  <a:ea typeface="微软雅黑" panose="020B0503020204020204" pitchFamily="34" charset="-122"/>
                </a:endParaRPr>
              </a:p>
            </p:txBody>
          </p:sp>
          <p:sp>
            <p:nvSpPr>
              <p:cNvPr id="40" name="任意多边形 26"/>
              <p:cNvSpPr/>
              <p:nvPr/>
            </p:nvSpPr>
            <p:spPr bwMode="auto">
              <a:xfrm>
                <a:off x="7724737" y="3157969"/>
                <a:ext cx="330696" cy="249069"/>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lumMod val="65000"/>
                </a:schemeClr>
              </a:solidFill>
              <a:ln w="9525">
                <a:noFill/>
                <a:round/>
              </a:ln>
            </p:spPr>
            <p:txBody>
              <a:bodyPr anchor="ctr"/>
              <a:lstStyle/>
              <a:p>
                <a:pPr algn="ctr" defTabSz="1218565" fontAlgn="base">
                  <a:spcBef>
                    <a:spcPct val="0"/>
                  </a:spcBef>
                  <a:spcAft>
                    <a:spcPct val="0"/>
                  </a:spcAft>
                </a:pPr>
                <a:endParaRPr sz="2400">
                  <a:solidFill>
                    <a:prstClr val="white">
                      <a:lumMod val="50000"/>
                    </a:prstClr>
                  </a:solidFill>
                  <a:latin typeface="微软雅黑" panose="020B0503020204020204" pitchFamily="34" charset="-122"/>
                  <a:ea typeface="微软雅黑" panose="020B0503020204020204" pitchFamily="34" charset="-122"/>
                </a:endParaRPr>
              </a:p>
            </p:txBody>
          </p:sp>
        </p:grpSp>
        <p:grpSp>
          <p:nvGrpSpPr>
            <p:cNvPr id="21" name="组合 20"/>
            <p:cNvGrpSpPr/>
            <p:nvPr/>
          </p:nvGrpSpPr>
          <p:grpSpPr>
            <a:xfrm>
              <a:off x="6367078" y="3956331"/>
              <a:ext cx="810649" cy="810649"/>
              <a:chOff x="6367078" y="3956331"/>
              <a:chExt cx="810649" cy="810649"/>
            </a:xfrm>
          </p:grpSpPr>
          <p:sp>
            <p:nvSpPr>
              <p:cNvPr id="37" name="椭圆 36"/>
              <p:cNvSpPr/>
              <p:nvPr/>
            </p:nvSpPr>
            <p:spPr>
              <a:xfrm>
                <a:off x="6367078" y="3956331"/>
                <a:ext cx="810649" cy="810649"/>
              </a:xfrm>
              <a:prstGeom prst="ellipse">
                <a:avLst/>
              </a:prstGeom>
              <a:solidFill>
                <a:schemeClr val="bg1"/>
              </a:solidFill>
              <a:ln w="12700">
                <a:solidFill>
                  <a:schemeClr val="bg1">
                    <a:lumMod val="75000"/>
                  </a:schemeClr>
                </a:solidFill>
                <a:headEnd type="oval" w="med" len="med"/>
                <a:tailEnd type="oval" w="med" len="med"/>
              </a:ln>
              <a:effectLst>
                <a:outerShdw blurRad="76200" dir="18900000" sy="23000" kx="-1200000" algn="bl"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txBody>
              <a:bodyPr anchor="ctr"/>
              <a:lstStyle/>
              <a:p>
                <a:pPr algn="ctr" defTabSz="1218565" fontAlgn="base">
                  <a:spcBef>
                    <a:spcPct val="0"/>
                  </a:spcBef>
                  <a:spcAft>
                    <a:spcPct val="0"/>
                  </a:spcAft>
                </a:pPr>
                <a:endParaRPr sz="2400">
                  <a:solidFill>
                    <a:prstClr val="white">
                      <a:lumMod val="50000"/>
                    </a:prstClr>
                  </a:solidFill>
                  <a:latin typeface="微软雅黑" panose="020B0503020204020204" pitchFamily="34" charset="-122"/>
                  <a:ea typeface="微软雅黑" panose="020B0503020204020204" pitchFamily="34" charset="-122"/>
                </a:endParaRPr>
              </a:p>
            </p:txBody>
          </p:sp>
          <p:sp>
            <p:nvSpPr>
              <p:cNvPr id="38" name="任意多边形 29"/>
              <p:cNvSpPr/>
              <p:nvPr/>
            </p:nvSpPr>
            <p:spPr bwMode="auto">
              <a:xfrm>
                <a:off x="6579456" y="4185252"/>
                <a:ext cx="376745" cy="379516"/>
              </a:xfrm>
              <a:custGeom>
                <a:avLst/>
                <a:gdLst/>
                <a:ahLst/>
                <a:cxnLst>
                  <a:cxn ang="0">
                    <a:pos x="1" y="42"/>
                  </a:cxn>
                  <a:cxn ang="0">
                    <a:pos x="1" y="40"/>
                  </a:cxn>
                  <a:cxn ang="0">
                    <a:pos x="14" y="41"/>
                  </a:cxn>
                  <a:cxn ang="0">
                    <a:pos x="30" y="19"/>
                  </a:cxn>
                  <a:cxn ang="0">
                    <a:pos x="17" y="8"/>
                  </a:cxn>
                  <a:cxn ang="0">
                    <a:pos x="9" y="14"/>
                  </a:cxn>
                  <a:cxn ang="0">
                    <a:pos x="9" y="19"/>
                  </a:cxn>
                  <a:cxn ang="0">
                    <a:pos x="18" y="39"/>
                  </a:cxn>
                  <a:cxn ang="0">
                    <a:pos x="4" y="24"/>
                  </a:cxn>
                  <a:cxn ang="0">
                    <a:pos x="4" y="9"/>
                  </a:cxn>
                  <a:cxn ang="0">
                    <a:pos x="17" y="0"/>
                  </a:cxn>
                  <a:cxn ang="0">
                    <a:pos x="37" y="16"/>
                  </a:cxn>
                  <a:cxn ang="0">
                    <a:pos x="30" y="19"/>
                  </a:cxn>
                  <a:cxn ang="0">
                    <a:pos x="6" y="58"/>
                  </a:cxn>
                  <a:cxn ang="0">
                    <a:pos x="5" y="56"/>
                  </a:cxn>
                  <a:cxn ang="0">
                    <a:pos x="16" y="46"/>
                  </a:cxn>
                  <a:cxn ang="0">
                    <a:pos x="7" y="58"/>
                  </a:cxn>
                  <a:cxn ang="0">
                    <a:pos x="22" y="63"/>
                  </a:cxn>
                  <a:cxn ang="0">
                    <a:pos x="20" y="49"/>
                  </a:cxn>
                  <a:cxn ang="0">
                    <a:pos x="23" y="49"/>
                  </a:cxn>
                  <a:cxn ang="0">
                    <a:pos x="59" y="54"/>
                  </a:cxn>
                  <a:cxn ang="0">
                    <a:pos x="46" y="62"/>
                  </a:cxn>
                  <a:cxn ang="0">
                    <a:pos x="25" y="46"/>
                  </a:cxn>
                  <a:cxn ang="0">
                    <a:pos x="33" y="43"/>
                  </a:cxn>
                  <a:cxn ang="0">
                    <a:pos x="48" y="54"/>
                  </a:cxn>
                  <a:cxn ang="0">
                    <a:pos x="55" y="46"/>
                  </a:cxn>
                  <a:cxn ang="0">
                    <a:pos x="44" y="33"/>
                  </a:cxn>
                  <a:cxn ang="0">
                    <a:pos x="46" y="25"/>
                  </a:cxn>
                  <a:cxn ang="0">
                    <a:pos x="62" y="46"/>
                  </a:cxn>
                  <a:cxn ang="0">
                    <a:pos x="42" y="13"/>
                  </a:cxn>
                  <a:cxn ang="0">
                    <a:pos x="40" y="13"/>
                  </a:cxn>
                  <a:cxn ang="0">
                    <a:pos x="41" y="0"/>
                  </a:cxn>
                  <a:cxn ang="0">
                    <a:pos x="42" y="13"/>
                  </a:cxn>
                  <a:cxn ang="0">
                    <a:pos x="47" y="17"/>
                  </a:cxn>
                  <a:cxn ang="0">
                    <a:pos x="46" y="15"/>
                  </a:cxn>
                  <a:cxn ang="0">
                    <a:pos x="58" y="5"/>
                  </a:cxn>
                  <a:cxn ang="0">
                    <a:pos x="48" y="16"/>
                  </a:cxn>
                  <a:cxn ang="0">
                    <a:pos x="50" y="23"/>
                  </a:cxn>
                  <a:cxn ang="0">
                    <a:pos x="50" y="20"/>
                  </a:cxn>
                  <a:cxn ang="0">
                    <a:pos x="63" y="22"/>
                  </a:cxn>
                </a:cxnLst>
                <a:rect l="0" t="0" r="r" b="b"/>
                <a:pathLst>
                  <a:path w="63" h="63">
                    <a:moveTo>
                      <a:pt x="13" y="42"/>
                    </a:moveTo>
                    <a:cubicBezTo>
                      <a:pt x="1" y="42"/>
                      <a:pt x="1" y="42"/>
                      <a:pt x="1" y="42"/>
                    </a:cubicBezTo>
                    <a:cubicBezTo>
                      <a:pt x="0" y="42"/>
                      <a:pt x="0" y="42"/>
                      <a:pt x="0" y="41"/>
                    </a:cubicBezTo>
                    <a:cubicBezTo>
                      <a:pt x="0" y="40"/>
                      <a:pt x="0" y="40"/>
                      <a:pt x="1" y="40"/>
                    </a:cubicBezTo>
                    <a:cubicBezTo>
                      <a:pt x="13" y="40"/>
                      <a:pt x="13" y="40"/>
                      <a:pt x="13" y="40"/>
                    </a:cubicBezTo>
                    <a:cubicBezTo>
                      <a:pt x="14" y="40"/>
                      <a:pt x="14" y="40"/>
                      <a:pt x="14" y="41"/>
                    </a:cubicBezTo>
                    <a:cubicBezTo>
                      <a:pt x="14" y="42"/>
                      <a:pt x="14" y="42"/>
                      <a:pt x="13" y="42"/>
                    </a:cubicBezTo>
                    <a:close/>
                    <a:moveTo>
                      <a:pt x="30" y="19"/>
                    </a:moveTo>
                    <a:cubicBezTo>
                      <a:pt x="19" y="9"/>
                      <a:pt x="19" y="9"/>
                      <a:pt x="19" y="9"/>
                    </a:cubicBezTo>
                    <a:cubicBezTo>
                      <a:pt x="19" y="8"/>
                      <a:pt x="18" y="8"/>
                      <a:pt x="17" y="8"/>
                    </a:cubicBezTo>
                    <a:cubicBezTo>
                      <a:pt x="16" y="8"/>
                      <a:pt x="15" y="8"/>
                      <a:pt x="14" y="9"/>
                    </a:cubicBezTo>
                    <a:cubicBezTo>
                      <a:pt x="9" y="14"/>
                      <a:pt x="9" y="14"/>
                      <a:pt x="9" y="14"/>
                    </a:cubicBezTo>
                    <a:cubicBezTo>
                      <a:pt x="8" y="15"/>
                      <a:pt x="8" y="16"/>
                      <a:pt x="8" y="17"/>
                    </a:cubicBezTo>
                    <a:cubicBezTo>
                      <a:pt x="8" y="18"/>
                      <a:pt x="8" y="19"/>
                      <a:pt x="9" y="19"/>
                    </a:cubicBezTo>
                    <a:cubicBezTo>
                      <a:pt x="19" y="30"/>
                      <a:pt x="19" y="30"/>
                      <a:pt x="19" y="30"/>
                    </a:cubicBezTo>
                    <a:cubicBezTo>
                      <a:pt x="18" y="39"/>
                      <a:pt x="18" y="39"/>
                      <a:pt x="18" y="39"/>
                    </a:cubicBezTo>
                    <a:cubicBezTo>
                      <a:pt x="18" y="38"/>
                      <a:pt x="17" y="38"/>
                      <a:pt x="16" y="37"/>
                    </a:cubicBezTo>
                    <a:cubicBezTo>
                      <a:pt x="4" y="24"/>
                      <a:pt x="4" y="24"/>
                      <a:pt x="4" y="24"/>
                    </a:cubicBezTo>
                    <a:cubicBezTo>
                      <a:pt x="2" y="22"/>
                      <a:pt x="0" y="20"/>
                      <a:pt x="0" y="17"/>
                    </a:cubicBezTo>
                    <a:cubicBezTo>
                      <a:pt x="0" y="14"/>
                      <a:pt x="2" y="11"/>
                      <a:pt x="4" y="9"/>
                    </a:cubicBezTo>
                    <a:cubicBezTo>
                      <a:pt x="9" y="3"/>
                      <a:pt x="9" y="3"/>
                      <a:pt x="9" y="3"/>
                    </a:cubicBezTo>
                    <a:cubicBezTo>
                      <a:pt x="11" y="1"/>
                      <a:pt x="14" y="0"/>
                      <a:pt x="17" y="0"/>
                    </a:cubicBezTo>
                    <a:cubicBezTo>
                      <a:pt x="20" y="0"/>
                      <a:pt x="23" y="1"/>
                      <a:pt x="25" y="4"/>
                    </a:cubicBezTo>
                    <a:cubicBezTo>
                      <a:pt x="37" y="16"/>
                      <a:pt x="37" y="16"/>
                      <a:pt x="37" y="16"/>
                    </a:cubicBezTo>
                    <a:cubicBezTo>
                      <a:pt x="38" y="17"/>
                      <a:pt x="38" y="18"/>
                      <a:pt x="39" y="18"/>
                    </a:cubicBezTo>
                    <a:lnTo>
                      <a:pt x="30" y="19"/>
                    </a:lnTo>
                    <a:close/>
                    <a:moveTo>
                      <a:pt x="7" y="58"/>
                    </a:moveTo>
                    <a:cubicBezTo>
                      <a:pt x="6" y="58"/>
                      <a:pt x="6" y="58"/>
                      <a:pt x="6" y="58"/>
                    </a:cubicBezTo>
                    <a:cubicBezTo>
                      <a:pt x="6" y="58"/>
                      <a:pt x="5" y="58"/>
                      <a:pt x="5" y="58"/>
                    </a:cubicBezTo>
                    <a:cubicBezTo>
                      <a:pt x="5" y="57"/>
                      <a:pt x="5" y="56"/>
                      <a:pt x="5" y="56"/>
                    </a:cubicBezTo>
                    <a:cubicBezTo>
                      <a:pt x="15" y="46"/>
                      <a:pt x="15" y="46"/>
                      <a:pt x="15" y="46"/>
                    </a:cubicBezTo>
                    <a:cubicBezTo>
                      <a:pt x="15" y="46"/>
                      <a:pt x="16" y="46"/>
                      <a:pt x="16" y="46"/>
                    </a:cubicBezTo>
                    <a:cubicBezTo>
                      <a:pt x="17" y="47"/>
                      <a:pt x="17" y="47"/>
                      <a:pt x="16" y="48"/>
                    </a:cubicBezTo>
                    <a:lnTo>
                      <a:pt x="7" y="58"/>
                    </a:lnTo>
                    <a:close/>
                    <a:moveTo>
                      <a:pt x="23" y="62"/>
                    </a:moveTo>
                    <a:cubicBezTo>
                      <a:pt x="23" y="62"/>
                      <a:pt x="22" y="63"/>
                      <a:pt x="22" y="63"/>
                    </a:cubicBezTo>
                    <a:cubicBezTo>
                      <a:pt x="21" y="63"/>
                      <a:pt x="20" y="62"/>
                      <a:pt x="20" y="62"/>
                    </a:cubicBezTo>
                    <a:cubicBezTo>
                      <a:pt x="20" y="49"/>
                      <a:pt x="20" y="49"/>
                      <a:pt x="20" y="49"/>
                    </a:cubicBezTo>
                    <a:cubicBezTo>
                      <a:pt x="20" y="49"/>
                      <a:pt x="21" y="48"/>
                      <a:pt x="22" y="48"/>
                    </a:cubicBezTo>
                    <a:cubicBezTo>
                      <a:pt x="22" y="48"/>
                      <a:pt x="23" y="49"/>
                      <a:pt x="23" y="49"/>
                    </a:cubicBezTo>
                    <a:lnTo>
                      <a:pt x="23" y="62"/>
                    </a:lnTo>
                    <a:close/>
                    <a:moveTo>
                      <a:pt x="59" y="54"/>
                    </a:moveTo>
                    <a:cubicBezTo>
                      <a:pt x="54" y="59"/>
                      <a:pt x="54" y="59"/>
                      <a:pt x="54" y="59"/>
                    </a:cubicBezTo>
                    <a:cubicBezTo>
                      <a:pt x="51" y="61"/>
                      <a:pt x="49" y="62"/>
                      <a:pt x="46" y="62"/>
                    </a:cubicBezTo>
                    <a:cubicBezTo>
                      <a:pt x="43" y="62"/>
                      <a:pt x="40" y="61"/>
                      <a:pt x="38" y="59"/>
                    </a:cubicBezTo>
                    <a:cubicBezTo>
                      <a:pt x="25" y="46"/>
                      <a:pt x="25" y="46"/>
                      <a:pt x="25" y="46"/>
                    </a:cubicBezTo>
                    <a:cubicBezTo>
                      <a:pt x="25" y="46"/>
                      <a:pt x="24" y="45"/>
                      <a:pt x="24" y="44"/>
                    </a:cubicBezTo>
                    <a:cubicBezTo>
                      <a:pt x="33" y="43"/>
                      <a:pt x="33" y="43"/>
                      <a:pt x="33" y="43"/>
                    </a:cubicBezTo>
                    <a:cubicBezTo>
                      <a:pt x="43" y="54"/>
                      <a:pt x="43" y="54"/>
                      <a:pt x="43" y="54"/>
                    </a:cubicBezTo>
                    <a:cubicBezTo>
                      <a:pt x="45" y="55"/>
                      <a:pt x="47" y="55"/>
                      <a:pt x="48" y="54"/>
                    </a:cubicBezTo>
                    <a:cubicBezTo>
                      <a:pt x="54" y="48"/>
                      <a:pt x="54" y="48"/>
                      <a:pt x="54" y="48"/>
                    </a:cubicBezTo>
                    <a:cubicBezTo>
                      <a:pt x="55" y="48"/>
                      <a:pt x="55" y="47"/>
                      <a:pt x="55" y="46"/>
                    </a:cubicBezTo>
                    <a:cubicBezTo>
                      <a:pt x="55" y="45"/>
                      <a:pt x="55" y="44"/>
                      <a:pt x="54" y="43"/>
                    </a:cubicBezTo>
                    <a:cubicBezTo>
                      <a:pt x="44" y="33"/>
                      <a:pt x="44" y="33"/>
                      <a:pt x="44" y="33"/>
                    </a:cubicBezTo>
                    <a:cubicBezTo>
                      <a:pt x="44" y="24"/>
                      <a:pt x="44" y="24"/>
                      <a:pt x="44" y="24"/>
                    </a:cubicBezTo>
                    <a:cubicBezTo>
                      <a:pt x="45" y="24"/>
                      <a:pt x="46" y="25"/>
                      <a:pt x="46" y="25"/>
                    </a:cubicBezTo>
                    <a:cubicBezTo>
                      <a:pt x="59" y="38"/>
                      <a:pt x="59" y="38"/>
                      <a:pt x="59" y="38"/>
                    </a:cubicBezTo>
                    <a:cubicBezTo>
                      <a:pt x="61" y="40"/>
                      <a:pt x="62" y="43"/>
                      <a:pt x="62" y="46"/>
                    </a:cubicBezTo>
                    <a:cubicBezTo>
                      <a:pt x="62" y="49"/>
                      <a:pt x="61" y="52"/>
                      <a:pt x="59" y="54"/>
                    </a:cubicBezTo>
                    <a:close/>
                    <a:moveTo>
                      <a:pt x="42" y="13"/>
                    </a:moveTo>
                    <a:cubicBezTo>
                      <a:pt x="42" y="14"/>
                      <a:pt x="42" y="14"/>
                      <a:pt x="41" y="14"/>
                    </a:cubicBezTo>
                    <a:cubicBezTo>
                      <a:pt x="40" y="14"/>
                      <a:pt x="40" y="14"/>
                      <a:pt x="40" y="13"/>
                    </a:cubicBezTo>
                    <a:cubicBezTo>
                      <a:pt x="40" y="1"/>
                      <a:pt x="40" y="1"/>
                      <a:pt x="40" y="1"/>
                    </a:cubicBezTo>
                    <a:cubicBezTo>
                      <a:pt x="40" y="0"/>
                      <a:pt x="40" y="0"/>
                      <a:pt x="41" y="0"/>
                    </a:cubicBezTo>
                    <a:cubicBezTo>
                      <a:pt x="42" y="0"/>
                      <a:pt x="42" y="0"/>
                      <a:pt x="42" y="1"/>
                    </a:cubicBezTo>
                    <a:lnTo>
                      <a:pt x="42" y="13"/>
                    </a:lnTo>
                    <a:close/>
                    <a:moveTo>
                      <a:pt x="48" y="16"/>
                    </a:moveTo>
                    <a:cubicBezTo>
                      <a:pt x="48" y="17"/>
                      <a:pt x="47" y="17"/>
                      <a:pt x="47" y="17"/>
                    </a:cubicBezTo>
                    <a:cubicBezTo>
                      <a:pt x="47" y="17"/>
                      <a:pt x="47" y="17"/>
                      <a:pt x="46" y="16"/>
                    </a:cubicBezTo>
                    <a:cubicBezTo>
                      <a:pt x="46" y="16"/>
                      <a:pt x="46" y="15"/>
                      <a:pt x="46" y="15"/>
                    </a:cubicBezTo>
                    <a:cubicBezTo>
                      <a:pt x="56" y="5"/>
                      <a:pt x="56" y="5"/>
                      <a:pt x="56" y="5"/>
                    </a:cubicBezTo>
                    <a:cubicBezTo>
                      <a:pt x="56" y="4"/>
                      <a:pt x="57" y="4"/>
                      <a:pt x="58" y="5"/>
                    </a:cubicBezTo>
                    <a:cubicBezTo>
                      <a:pt x="58" y="5"/>
                      <a:pt x="58" y="6"/>
                      <a:pt x="58" y="7"/>
                    </a:cubicBezTo>
                    <a:lnTo>
                      <a:pt x="48" y="16"/>
                    </a:lnTo>
                    <a:close/>
                    <a:moveTo>
                      <a:pt x="62" y="23"/>
                    </a:moveTo>
                    <a:cubicBezTo>
                      <a:pt x="50" y="23"/>
                      <a:pt x="50" y="23"/>
                      <a:pt x="50" y="23"/>
                    </a:cubicBezTo>
                    <a:cubicBezTo>
                      <a:pt x="49" y="23"/>
                      <a:pt x="48" y="22"/>
                      <a:pt x="48" y="22"/>
                    </a:cubicBezTo>
                    <a:cubicBezTo>
                      <a:pt x="48" y="21"/>
                      <a:pt x="49" y="20"/>
                      <a:pt x="50" y="20"/>
                    </a:cubicBezTo>
                    <a:cubicBezTo>
                      <a:pt x="62" y="20"/>
                      <a:pt x="62" y="20"/>
                      <a:pt x="62" y="20"/>
                    </a:cubicBezTo>
                    <a:cubicBezTo>
                      <a:pt x="62" y="20"/>
                      <a:pt x="63" y="21"/>
                      <a:pt x="63" y="22"/>
                    </a:cubicBezTo>
                    <a:cubicBezTo>
                      <a:pt x="63" y="22"/>
                      <a:pt x="62" y="23"/>
                      <a:pt x="62" y="23"/>
                    </a:cubicBezTo>
                    <a:close/>
                  </a:path>
                </a:pathLst>
              </a:custGeom>
              <a:solidFill>
                <a:schemeClr val="bg1">
                  <a:lumMod val="65000"/>
                </a:schemeClr>
              </a:solidFill>
              <a:ln w="9525">
                <a:noFill/>
                <a:round/>
              </a:ln>
            </p:spPr>
            <p:txBody>
              <a:bodyPr anchor="ctr"/>
              <a:lstStyle/>
              <a:p>
                <a:pPr algn="ctr" defTabSz="1218565" fontAlgn="base">
                  <a:spcBef>
                    <a:spcPct val="0"/>
                  </a:spcBef>
                  <a:spcAft>
                    <a:spcPct val="0"/>
                  </a:spcAft>
                </a:pPr>
                <a:endParaRPr sz="2400">
                  <a:solidFill>
                    <a:prstClr val="white">
                      <a:lumMod val="50000"/>
                    </a:prstClr>
                  </a:solidFill>
                  <a:latin typeface="微软雅黑" panose="020B0503020204020204" pitchFamily="34" charset="-122"/>
                  <a:ea typeface="微软雅黑" panose="020B0503020204020204" pitchFamily="34" charset="-122"/>
                </a:endParaRPr>
              </a:p>
            </p:txBody>
          </p:sp>
        </p:grpSp>
        <p:grpSp>
          <p:nvGrpSpPr>
            <p:cNvPr id="22" name="组合 21"/>
            <p:cNvGrpSpPr/>
            <p:nvPr/>
          </p:nvGrpSpPr>
          <p:grpSpPr>
            <a:xfrm>
              <a:off x="8585576" y="3956331"/>
              <a:ext cx="810649" cy="810649"/>
              <a:chOff x="8585576" y="3956331"/>
              <a:chExt cx="810649" cy="810649"/>
            </a:xfrm>
          </p:grpSpPr>
          <p:sp>
            <p:nvSpPr>
              <p:cNvPr id="32" name="椭圆 31"/>
              <p:cNvSpPr/>
              <p:nvPr/>
            </p:nvSpPr>
            <p:spPr>
              <a:xfrm>
                <a:off x="8585576" y="3956331"/>
                <a:ext cx="810649" cy="810649"/>
              </a:xfrm>
              <a:prstGeom prst="ellipse">
                <a:avLst/>
              </a:prstGeom>
              <a:solidFill>
                <a:schemeClr val="bg1"/>
              </a:solidFill>
              <a:ln w="12700">
                <a:solidFill>
                  <a:schemeClr val="bg1">
                    <a:lumMod val="75000"/>
                  </a:schemeClr>
                </a:solidFill>
                <a:headEnd type="oval" w="med" len="med"/>
                <a:tailEnd type="oval" w="med" len="med"/>
              </a:ln>
              <a:effectLst>
                <a:outerShdw blurRad="76200" dir="18900000" sy="23000" kx="-1200000" algn="bl"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txBody>
              <a:bodyPr anchor="ctr"/>
              <a:lstStyle/>
              <a:p>
                <a:pPr algn="ctr" defTabSz="1218565" fontAlgn="base">
                  <a:spcBef>
                    <a:spcPct val="0"/>
                  </a:spcBef>
                  <a:spcAft>
                    <a:spcPct val="0"/>
                  </a:spcAft>
                </a:pPr>
                <a:endParaRPr sz="2400">
                  <a:solidFill>
                    <a:prstClr val="white">
                      <a:lumMod val="50000"/>
                    </a:prstClr>
                  </a:solidFill>
                  <a:latin typeface="微软雅黑" panose="020B0503020204020204" pitchFamily="34" charset="-122"/>
                  <a:ea typeface="微软雅黑" panose="020B0503020204020204" pitchFamily="34" charset="-122"/>
                </a:endParaRPr>
              </a:p>
            </p:txBody>
          </p:sp>
          <p:grpSp>
            <p:nvGrpSpPr>
              <p:cNvPr id="33" name="组合 32"/>
              <p:cNvGrpSpPr/>
              <p:nvPr/>
            </p:nvGrpSpPr>
            <p:grpSpPr>
              <a:xfrm>
                <a:off x="8829476" y="4195999"/>
                <a:ext cx="359987" cy="359986"/>
                <a:chOff x="4424363" y="754063"/>
                <a:chExt cx="280987" cy="280987"/>
              </a:xfrm>
              <a:solidFill>
                <a:schemeClr val="bg1">
                  <a:lumMod val="65000"/>
                </a:schemeClr>
              </a:solidFill>
            </p:grpSpPr>
            <p:sp>
              <p:nvSpPr>
                <p:cNvPr id="34" name="任意多边形 33"/>
                <p:cNvSpPr/>
                <p:nvPr/>
              </p:nvSpPr>
              <p:spPr bwMode="auto">
                <a:xfrm>
                  <a:off x="4424363" y="942975"/>
                  <a:ext cx="92075" cy="92075"/>
                </a:xfrm>
                <a:custGeom>
                  <a:avLst/>
                  <a:gdLst/>
                  <a:ahLst/>
                  <a:cxnLst>
                    <a:cxn ang="0">
                      <a:pos x="8" y="0"/>
                    </a:cxn>
                    <a:cxn ang="0">
                      <a:pos x="3" y="29"/>
                    </a:cxn>
                    <a:cxn ang="0">
                      <a:pos x="0" y="58"/>
                    </a:cxn>
                    <a:cxn ang="0">
                      <a:pos x="29" y="53"/>
                    </a:cxn>
                    <a:cxn ang="0">
                      <a:pos x="58" y="50"/>
                    </a:cxn>
                    <a:cxn ang="0">
                      <a:pos x="32" y="24"/>
                    </a:cxn>
                    <a:cxn ang="0">
                      <a:pos x="8" y="0"/>
                    </a:cxn>
                  </a:cxnLst>
                  <a:rect l="0" t="0" r="r" b="b"/>
                  <a:pathLst>
                    <a:path w="58" h="58">
                      <a:moveTo>
                        <a:pt x="8" y="0"/>
                      </a:moveTo>
                      <a:lnTo>
                        <a:pt x="3" y="29"/>
                      </a:lnTo>
                      <a:lnTo>
                        <a:pt x="0" y="58"/>
                      </a:lnTo>
                      <a:lnTo>
                        <a:pt x="29" y="53"/>
                      </a:lnTo>
                      <a:lnTo>
                        <a:pt x="58" y="50"/>
                      </a:lnTo>
                      <a:lnTo>
                        <a:pt x="32" y="24"/>
                      </a:lnTo>
                      <a:lnTo>
                        <a:pt x="8" y="0"/>
                      </a:lnTo>
                      <a:close/>
                    </a:path>
                  </a:pathLst>
                </a:custGeom>
                <a:grpFill/>
                <a:ln w="9525">
                  <a:noFill/>
                  <a:round/>
                </a:ln>
              </p:spPr>
              <p:txBody>
                <a:bodyPr anchor="ctr"/>
                <a:lstStyle/>
                <a:p>
                  <a:pPr algn="ctr" defTabSz="1218565" fontAlgn="base">
                    <a:spcBef>
                      <a:spcPct val="0"/>
                    </a:spcBef>
                    <a:spcAft>
                      <a:spcPct val="0"/>
                    </a:spcAft>
                  </a:pPr>
                  <a:endParaRPr sz="2400">
                    <a:solidFill>
                      <a:prstClr val="white">
                        <a:lumMod val="50000"/>
                      </a:prstClr>
                    </a:solidFill>
                    <a:latin typeface="微软雅黑" panose="020B0503020204020204" pitchFamily="34" charset="-122"/>
                    <a:ea typeface="微软雅黑" panose="020B0503020204020204" pitchFamily="34" charset="-122"/>
                  </a:endParaRPr>
                </a:p>
              </p:txBody>
            </p:sp>
            <p:sp>
              <p:nvSpPr>
                <p:cNvPr id="35" name="任意多边形 34"/>
                <p:cNvSpPr/>
                <p:nvPr/>
              </p:nvSpPr>
              <p:spPr bwMode="auto">
                <a:xfrm>
                  <a:off x="4449763" y="800100"/>
                  <a:ext cx="206375" cy="209550"/>
                </a:xfrm>
                <a:custGeom>
                  <a:avLst/>
                  <a:gdLst/>
                  <a:ahLst/>
                  <a:cxnLst>
                    <a:cxn ang="0">
                      <a:pos x="50" y="114"/>
                    </a:cxn>
                    <a:cxn ang="0">
                      <a:pos x="40" y="106"/>
                    </a:cxn>
                    <a:cxn ang="0">
                      <a:pos x="114" y="32"/>
                    </a:cxn>
                    <a:cxn ang="0">
                      <a:pos x="98" y="16"/>
                    </a:cxn>
                    <a:cxn ang="0">
                      <a:pos x="24" y="90"/>
                    </a:cxn>
                    <a:cxn ang="0">
                      <a:pos x="16" y="82"/>
                    </a:cxn>
                    <a:cxn ang="0">
                      <a:pos x="90" y="8"/>
                    </a:cxn>
                    <a:cxn ang="0">
                      <a:pos x="82" y="0"/>
                    </a:cxn>
                    <a:cxn ang="0">
                      <a:pos x="0" y="82"/>
                    </a:cxn>
                    <a:cxn ang="0">
                      <a:pos x="50" y="132"/>
                    </a:cxn>
                    <a:cxn ang="0">
                      <a:pos x="130" y="50"/>
                    </a:cxn>
                    <a:cxn ang="0">
                      <a:pos x="122" y="42"/>
                    </a:cxn>
                    <a:cxn ang="0">
                      <a:pos x="50" y="114"/>
                    </a:cxn>
                  </a:cxnLst>
                  <a:rect l="0" t="0" r="r" b="b"/>
                  <a:pathLst>
                    <a:path w="130" h="132">
                      <a:moveTo>
                        <a:pt x="50" y="114"/>
                      </a:moveTo>
                      <a:lnTo>
                        <a:pt x="40" y="106"/>
                      </a:lnTo>
                      <a:lnTo>
                        <a:pt x="114" y="32"/>
                      </a:lnTo>
                      <a:lnTo>
                        <a:pt x="98" y="16"/>
                      </a:lnTo>
                      <a:lnTo>
                        <a:pt x="24" y="90"/>
                      </a:lnTo>
                      <a:lnTo>
                        <a:pt x="16" y="82"/>
                      </a:lnTo>
                      <a:lnTo>
                        <a:pt x="90" y="8"/>
                      </a:lnTo>
                      <a:lnTo>
                        <a:pt x="82" y="0"/>
                      </a:lnTo>
                      <a:lnTo>
                        <a:pt x="0" y="82"/>
                      </a:lnTo>
                      <a:lnTo>
                        <a:pt x="50" y="132"/>
                      </a:lnTo>
                      <a:lnTo>
                        <a:pt x="130" y="50"/>
                      </a:lnTo>
                      <a:lnTo>
                        <a:pt x="122" y="42"/>
                      </a:lnTo>
                      <a:lnTo>
                        <a:pt x="50" y="114"/>
                      </a:lnTo>
                      <a:close/>
                    </a:path>
                  </a:pathLst>
                </a:custGeom>
                <a:grpFill/>
                <a:ln w="9525">
                  <a:noFill/>
                  <a:round/>
                </a:ln>
              </p:spPr>
              <p:txBody>
                <a:bodyPr anchor="ctr"/>
                <a:lstStyle/>
                <a:p>
                  <a:pPr algn="ctr" defTabSz="1218565" fontAlgn="base">
                    <a:spcBef>
                      <a:spcPct val="0"/>
                    </a:spcBef>
                    <a:spcAft>
                      <a:spcPct val="0"/>
                    </a:spcAft>
                  </a:pPr>
                  <a:endParaRPr sz="2400">
                    <a:solidFill>
                      <a:prstClr val="white">
                        <a:lumMod val="50000"/>
                      </a:prstClr>
                    </a:solidFill>
                    <a:latin typeface="微软雅黑" panose="020B0503020204020204" pitchFamily="34" charset="-122"/>
                    <a:ea typeface="微软雅黑" panose="020B0503020204020204" pitchFamily="34" charset="-122"/>
                  </a:endParaRPr>
                </a:p>
              </p:txBody>
            </p:sp>
            <p:sp>
              <p:nvSpPr>
                <p:cNvPr id="36" name="任意多边形 35"/>
                <p:cNvSpPr/>
                <p:nvPr/>
              </p:nvSpPr>
              <p:spPr bwMode="auto">
                <a:xfrm>
                  <a:off x="4594225" y="754063"/>
                  <a:ext cx="111125" cy="112713"/>
                </a:xfrm>
                <a:custGeom>
                  <a:avLst/>
                  <a:gdLst/>
                  <a:ahLst/>
                  <a:cxnLst>
                    <a:cxn ang="0">
                      <a:pos x="40" y="24"/>
                    </a:cxn>
                    <a:cxn ang="0">
                      <a:pos x="20" y="3"/>
                    </a:cxn>
                    <a:cxn ang="0">
                      <a:pos x="10" y="3"/>
                    </a:cxn>
                    <a:cxn ang="0">
                      <a:pos x="9" y="4"/>
                    </a:cxn>
                    <a:cxn ang="0">
                      <a:pos x="9" y="4"/>
                    </a:cxn>
                    <a:cxn ang="0">
                      <a:pos x="0" y="13"/>
                    </a:cxn>
                    <a:cxn ang="0">
                      <a:pos x="30" y="44"/>
                    </a:cxn>
                    <a:cxn ang="0">
                      <a:pos x="40" y="34"/>
                    </a:cxn>
                    <a:cxn ang="0">
                      <a:pos x="40" y="34"/>
                    </a:cxn>
                    <a:cxn ang="0">
                      <a:pos x="40" y="33"/>
                    </a:cxn>
                    <a:cxn ang="0">
                      <a:pos x="40" y="24"/>
                    </a:cxn>
                  </a:cxnLst>
                  <a:rect l="0" t="0" r="r" b="b"/>
                  <a:pathLst>
                    <a:path w="43" h="44">
                      <a:moveTo>
                        <a:pt x="40" y="24"/>
                      </a:moveTo>
                      <a:cubicBezTo>
                        <a:pt x="20" y="3"/>
                        <a:pt x="20" y="3"/>
                        <a:pt x="20" y="3"/>
                      </a:cubicBezTo>
                      <a:cubicBezTo>
                        <a:pt x="17" y="0"/>
                        <a:pt x="13" y="0"/>
                        <a:pt x="10" y="3"/>
                      </a:cubicBezTo>
                      <a:cubicBezTo>
                        <a:pt x="9" y="4"/>
                        <a:pt x="9" y="4"/>
                        <a:pt x="9" y="4"/>
                      </a:cubicBezTo>
                      <a:cubicBezTo>
                        <a:pt x="9" y="4"/>
                        <a:pt x="9" y="4"/>
                        <a:pt x="9" y="4"/>
                      </a:cubicBezTo>
                      <a:cubicBezTo>
                        <a:pt x="0" y="13"/>
                        <a:pt x="0" y="13"/>
                        <a:pt x="0" y="13"/>
                      </a:cubicBezTo>
                      <a:cubicBezTo>
                        <a:pt x="30" y="44"/>
                        <a:pt x="30" y="44"/>
                        <a:pt x="30" y="44"/>
                      </a:cubicBezTo>
                      <a:cubicBezTo>
                        <a:pt x="40" y="34"/>
                        <a:pt x="40" y="34"/>
                        <a:pt x="40" y="34"/>
                      </a:cubicBezTo>
                      <a:cubicBezTo>
                        <a:pt x="40" y="34"/>
                        <a:pt x="40" y="34"/>
                        <a:pt x="40" y="34"/>
                      </a:cubicBezTo>
                      <a:cubicBezTo>
                        <a:pt x="40" y="33"/>
                        <a:pt x="40" y="33"/>
                        <a:pt x="40" y="33"/>
                      </a:cubicBezTo>
                      <a:cubicBezTo>
                        <a:pt x="43" y="31"/>
                        <a:pt x="43" y="26"/>
                        <a:pt x="40" y="24"/>
                      </a:cubicBezTo>
                      <a:close/>
                    </a:path>
                  </a:pathLst>
                </a:custGeom>
                <a:grpFill/>
                <a:ln w="9525">
                  <a:noFill/>
                  <a:round/>
                </a:ln>
              </p:spPr>
              <p:txBody>
                <a:bodyPr anchor="ctr"/>
                <a:lstStyle/>
                <a:p>
                  <a:pPr algn="ctr" defTabSz="1218565" fontAlgn="base">
                    <a:spcBef>
                      <a:spcPct val="0"/>
                    </a:spcBef>
                    <a:spcAft>
                      <a:spcPct val="0"/>
                    </a:spcAft>
                  </a:pPr>
                  <a:endParaRPr sz="2400">
                    <a:solidFill>
                      <a:prstClr val="white">
                        <a:lumMod val="50000"/>
                      </a:prstClr>
                    </a:solidFill>
                    <a:latin typeface="微软雅黑" panose="020B0503020204020204" pitchFamily="34" charset="-122"/>
                    <a:ea typeface="微软雅黑" panose="020B0503020204020204" pitchFamily="34" charset="-122"/>
                  </a:endParaRPr>
                </a:p>
              </p:txBody>
            </p:sp>
          </p:grpSp>
        </p:grpSp>
        <p:grpSp>
          <p:nvGrpSpPr>
            <p:cNvPr id="23" name="组合 22"/>
            <p:cNvGrpSpPr/>
            <p:nvPr/>
          </p:nvGrpSpPr>
          <p:grpSpPr>
            <a:xfrm>
              <a:off x="9707477" y="2827621"/>
              <a:ext cx="810649" cy="810649"/>
              <a:chOff x="9707477" y="2827621"/>
              <a:chExt cx="810649" cy="810649"/>
            </a:xfrm>
          </p:grpSpPr>
          <p:sp>
            <p:nvSpPr>
              <p:cNvPr id="30" name="椭圆 29"/>
              <p:cNvSpPr/>
              <p:nvPr/>
            </p:nvSpPr>
            <p:spPr>
              <a:xfrm>
                <a:off x="9707477" y="2827621"/>
                <a:ext cx="810649" cy="810649"/>
              </a:xfrm>
              <a:prstGeom prst="ellipse">
                <a:avLst/>
              </a:prstGeom>
              <a:solidFill>
                <a:schemeClr val="bg1"/>
              </a:solidFill>
              <a:ln w="12700">
                <a:solidFill>
                  <a:schemeClr val="bg1">
                    <a:lumMod val="75000"/>
                  </a:schemeClr>
                </a:solidFill>
                <a:headEnd type="oval" w="med" len="med"/>
                <a:tailEnd type="oval" w="med" len="med"/>
              </a:ln>
              <a:effectLst>
                <a:outerShdw blurRad="76200" dir="18900000" sy="23000" kx="-1200000" algn="bl"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txBody>
              <a:bodyPr anchor="ctr"/>
              <a:lstStyle/>
              <a:p>
                <a:pPr algn="ctr" defTabSz="1218565" fontAlgn="base">
                  <a:spcBef>
                    <a:spcPct val="0"/>
                  </a:spcBef>
                  <a:spcAft>
                    <a:spcPct val="0"/>
                  </a:spcAft>
                </a:pPr>
                <a:endParaRPr sz="2400">
                  <a:solidFill>
                    <a:prstClr val="white">
                      <a:lumMod val="50000"/>
                    </a:prstClr>
                  </a:solidFill>
                  <a:latin typeface="微软雅黑" panose="020B0503020204020204" pitchFamily="34" charset="-122"/>
                  <a:ea typeface="微软雅黑" panose="020B0503020204020204" pitchFamily="34" charset="-122"/>
                </a:endParaRPr>
              </a:p>
            </p:txBody>
          </p:sp>
          <p:sp>
            <p:nvSpPr>
              <p:cNvPr id="31" name="任意多边形 38"/>
              <p:cNvSpPr/>
              <p:nvPr/>
            </p:nvSpPr>
            <p:spPr bwMode="auto">
              <a:xfrm>
                <a:off x="9920713" y="3072657"/>
                <a:ext cx="384175" cy="332788"/>
              </a:xfrm>
              <a:custGeom>
                <a:avLst/>
                <a:gdLst/>
                <a:ahLst/>
                <a:cxnLst>
                  <a:cxn ang="0">
                    <a:pos x="67" y="63"/>
                  </a:cxn>
                  <a:cxn ang="0">
                    <a:pos x="0" y="57"/>
                  </a:cxn>
                  <a:cxn ang="0">
                    <a:pos x="7" y="0"/>
                  </a:cxn>
                  <a:cxn ang="0">
                    <a:pos x="73" y="6"/>
                  </a:cxn>
                  <a:cxn ang="0">
                    <a:pos x="15" y="7"/>
                  </a:cxn>
                  <a:cxn ang="0">
                    <a:pos x="8" y="4"/>
                  </a:cxn>
                  <a:cxn ang="0">
                    <a:pos x="5" y="12"/>
                  </a:cxn>
                  <a:cxn ang="0">
                    <a:pos x="13" y="14"/>
                  </a:cxn>
                  <a:cxn ang="0">
                    <a:pos x="15" y="7"/>
                  </a:cxn>
                  <a:cxn ang="0">
                    <a:pos x="13" y="19"/>
                  </a:cxn>
                  <a:cxn ang="0">
                    <a:pos x="5" y="21"/>
                  </a:cxn>
                  <a:cxn ang="0">
                    <a:pos x="8" y="29"/>
                  </a:cxn>
                  <a:cxn ang="0">
                    <a:pos x="15" y="26"/>
                  </a:cxn>
                  <a:cxn ang="0">
                    <a:pos x="15" y="36"/>
                  </a:cxn>
                  <a:cxn ang="0">
                    <a:pos x="8" y="34"/>
                  </a:cxn>
                  <a:cxn ang="0">
                    <a:pos x="5" y="41"/>
                  </a:cxn>
                  <a:cxn ang="0">
                    <a:pos x="13" y="43"/>
                  </a:cxn>
                  <a:cxn ang="0">
                    <a:pos x="15" y="36"/>
                  </a:cxn>
                  <a:cxn ang="0">
                    <a:pos x="13" y="48"/>
                  </a:cxn>
                  <a:cxn ang="0">
                    <a:pos x="5" y="51"/>
                  </a:cxn>
                  <a:cxn ang="0">
                    <a:pos x="8" y="58"/>
                  </a:cxn>
                  <a:cxn ang="0">
                    <a:pos x="15" y="55"/>
                  </a:cxn>
                  <a:cxn ang="0">
                    <a:pos x="54" y="7"/>
                  </a:cxn>
                  <a:cxn ang="0">
                    <a:pos x="22" y="4"/>
                  </a:cxn>
                  <a:cxn ang="0">
                    <a:pos x="20" y="26"/>
                  </a:cxn>
                  <a:cxn ang="0">
                    <a:pos x="51" y="29"/>
                  </a:cxn>
                  <a:cxn ang="0">
                    <a:pos x="54" y="7"/>
                  </a:cxn>
                  <a:cxn ang="0">
                    <a:pos x="51" y="34"/>
                  </a:cxn>
                  <a:cxn ang="0">
                    <a:pos x="20" y="36"/>
                  </a:cxn>
                  <a:cxn ang="0">
                    <a:pos x="22" y="58"/>
                  </a:cxn>
                  <a:cxn ang="0">
                    <a:pos x="54" y="55"/>
                  </a:cxn>
                  <a:cxn ang="0">
                    <a:pos x="68" y="7"/>
                  </a:cxn>
                  <a:cxn ang="0">
                    <a:pos x="61" y="4"/>
                  </a:cxn>
                  <a:cxn ang="0">
                    <a:pos x="59" y="12"/>
                  </a:cxn>
                  <a:cxn ang="0">
                    <a:pos x="66" y="14"/>
                  </a:cxn>
                  <a:cxn ang="0">
                    <a:pos x="68" y="7"/>
                  </a:cxn>
                  <a:cxn ang="0">
                    <a:pos x="66" y="19"/>
                  </a:cxn>
                  <a:cxn ang="0">
                    <a:pos x="59" y="21"/>
                  </a:cxn>
                  <a:cxn ang="0">
                    <a:pos x="61" y="29"/>
                  </a:cxn>
                  <a:cxn ang="0">
                    <a:pos x="68" y="26"/>
                  </a:cxn>
                  <a:cxn ang="0">
                    <a:pos x="68" y="36"/>
                  </a:cxn>
                  <a:cxn ang="0">
                    <a:pos x="61" y="34"/>
                  </a:cxn>
                  <a:cxn ang="0">
                    <a:pos x="59" y="41"/>
                  </a:cxn>
                  <a:cxn ang="0">
                    <a:pos x="66" y="43"/>
                  </a:cxn>
                  <a:cxn ang="0">
                    <a:pos x="68" y="36"/>
                  </a:cxn>
                  <a:cxn ang="0">
                    <a:pos x="66" y="48"/>
                  </a:cxn>
                  <a:cxn ang="0">
                    <a:pos x="59" y="51"/>
                  </a:cxn>
                  <a:cxn ang="0">
                    <a:pos x="61" y="58"/>
                  </a:cxn>
                  <a:cxn ang="0">
                    <a:pos x="68" y="55"/>
                  </a:cxn>
                </a:cxnLst>
                <a:rect l="0" t="0" r="r" b="b"/>
                <a:pathLst>
                  <a:path w="73" h="63">
                    <a:moveTo>
                      <a:pt x="73" y="57"/>
                    </a:moveTo>
                    <a:cubicBezTo>
                      <a:pt x="73" y="60"/>
                      <a:pt x="71" y="63"/>
                      <a:pt x="67" y="63"/>
                    </a:cubicBezTo>
                    <a:cubicBezTo>
                      <a:pt x="7" y="63"/>
                      <a:pt x="7" y="63"/>
                      <a:pt x="7" y="63"/>
                    </a:cubicBezTo>
                    <a:cubicBezTo>
                      <a:pt x="3" y="63"/>
                      <a:pt x="0" y="60"/>
                      <a:pt x="0" y="57"/>
                    </a:cubicBezTo>
                    <a:cubicBezTo>
                      <a:pt x="0" y="6"/>
                      <a:pt x="0" y="6"/>
                      <a:pt x="0" y="6"/>
                    </a:cubicBezTo>
                    <a:cubicBezTo>
                      <a:pt x="0" y="2"/>
                      <a:pt x="3" y="0"/>
                      <a:pt x="7" y="0"/>
                    </a:cubicBezTo>
                    <a:cubicBezTo>
                      <a:pt x="67" y="0"/>
                      <a:pt x="67" y="0"/>
                      <a:pt x="67" y="0"/>
                    </a:cubicBezTo>
                    <a:cubicBezTo>
                      <a:pt x="71" y="0"/>
                      <a:pt x="73" y="2"/>
                      <a:pt x="73" y="6"/>
                    </a:cubicBezTo>
                    <a:lnTo>
                      <a:pt x="73" y="57"/>
                    </a:lnTo>
                    <a:close/>
                    <a:moveTo>
                      <a:pt x="15" y="7"/>
                    </a:moveTo>
                    <a:cubicBezTo>
                      <a:pt x="15" y="6"/>
                      <a:pt x="14" y="4"/>
                      <a:pt x="13" y="4"/>
                    </a:cubicBezTo>
                    <a:cubicBezTo>
                      <a:pt x="8" y="4"/>
                      <a:pt x="8" y="4"/>
                      <a:pt x="8" y="4"/>
                    </a:cubicBezTo>
                    <a:cubicBezTo>
                      <a:pt x="6" y="4"/>
                      <a:pt x="5" y="6"/>
                      <a:pt x="5" y="7"/>
                    </a:cubicBezTo>
                    <a:cubicBezTo>
                      <a:pt x="5" y="12"/>
                      <a:pt x="5" y="12"/>
                      <a:pt x="5" y="12"/>
                    </a:cubicBezTo>
                    <a:cubicBezTo>
                      <a:pt x="5" y="13"/>
                      <a:pt x="6" y="14"/>
                      <a:pt x="8" y="14"/>
                    </a:cubicBezTo>
                    <a:cubicBezTo>
                      <a:pt x="13" y="14"/>
                      <a:pt x="13" y="14"/>
                      <a:pt x="13" y="14"/>
                    </a:cubicBezTo>
                    <a:cubicBezTo>
                      <a:pt x="14" y="14"/>
                      <a:pt x="15" y="13"/>
                      <a:pt x="15" y="12"/>
                    </a:cubicBezTo>
                    <a:lnTo>
                      <a:pt x="15" y="7"/>
                    </a:lnTo>
                    <a:close/>
                    <a:moveTo>
                      <a:pt x="15" y="21"/>
                    </a:moveTo>
                    <a:cubicBezTo>
                      <a:pt x="15" y="20"/>
                      <a:pt x="14" y="19"/>
                      <a:pt x="13" y="19"/>
                    </a:cubicBezTo>
                    <a:cubicBezTo>
                      <a:pt x="8" y="19"/>
                      <a:pt x="8" y="19"/>
                      <a:pt x="8" y="19"/>
                    </a:cubicBezTo>
                    <a:cubicBezTo>
                      <a:pt x="6" y="19"/>
                      <a:pt x="5" y="20"/>
                      <a:pt x="5" y="21"/>
                    </a:cubicBezTo>
                    <a:cubicBezTo>
                      <a:pt x="5" y="26"/>
                      <a:pt x="5" y="26"/>
                      <a:pt x="5" y="26"/>
                    </a:cubicBezTo>
                    <a:cubicBezTo>
                      <a:pt x="5" y="28"/>
                      <a:pt x="6" y="29"/>
                      <a:pt x="8" y="29"/>
                    </a:cubicBezTo>
                    <a:cubicBezTo>
                      <a:pt x="13" y="29"/>
                      <a:pt x="13" y="29"/>
                      <a:pt x="13" y="29"/>
                    </a:cubicBezTo>
                    <a:cubicBezTo>
                      <a:pt x="14" y="29"/>
                      <a:pt x="15" y="28"/>
                      <a:pt x="15" y="26"/>
                    </a:cubicBezTo>
                    <a:lnTo>
                      <a:pt x="15" y="21"/>
                    </a:lnTo>
                    <a:close/>
                    <a:moveTo>
                      <a:pt x="15" y="36"/>
                    </a:moveTo>
                    <a:cubicBezTo>
                      <a:pt x="15" y="35"/>
                      <a:pt x="14" y="34"/>
                      <a:pt x="13" y="34"/>
                    </a:cubicBezTo>
                    <a:cubicBezTo>
                      <a:pt x="8" y="34"/>
                      <a:pt x="8" y="34"/>
                      <a:pt x="8" y="34"/>
                    </a:cubicBezTo>
                    <a:cubicBezTo>
                      <a:pt x="6" y="34"/>
                      <a:pt x="5" y="35"/>
                      <a:pt x="5" y="36"/>
                    </a:cubicBezTo>
                    <a:cubicBezTo>
                      <a:pt x="5" y="41"/>
                      <a:pt x="5" y="41"/>
                      <a:pt x="5" y="41"/>
                    </a:cubicBezTo>
                    <a:cubicBezTo>
                      <a:pt x="5" y="42"/>
                      <a:pt x="6" y="43"/>
                      <a:pt x="8" y="43"/>
                    </a:cubicBezTo>
                    <a:cubicBezTo>
                      <a:pt x="13" y="43"/>
                      <a:pt x="13" y="43"/>
                      <a:pt x="13" y="43"/>
                    </a:cubicBezTo>
                    <a:cubicBezTo>
                      <a:pt x="14" y="43"/>
                      <a:pt x="15" y="42"/>
                      <a:pt x="15" y="41"/>
                    </a:cubicBezTo>
                    <a:lnTo>
                      <a:pt x="15" y="36"/>
                    </a:lnTo>
                    <a:close/>
                    <a:moveTo>
                      <a:pt x="15" y="51"/>
                    </a:moveTo>
                    <a:cubicBezTo>
                      <a:pt x="15" y="49"/>
                      <a:pt x="14" y="48"/>
                      <a:pt x="13" y="48"/>
                    </a:cubicBezTo>
                    <a:cubicBezTo>
                      <a:pt x="8" y="48"/>
                      <a:pt x="8" y="48"/>
                      <a:pt x="8" y="48"/>
                    </a:cubicBezTo>
                    <a:cubicBezTo>
                      <a:pt x="6" y="48"/>
                      <a:pt x="5" y="49"/>
                      <a:pt x="5" y="51"/>
                    </a:cubicBezTo>
                    <a:cubicBezTo>
                      <a:pt x="5" y="55"/>
                      <a:pt x="5" y="55"/>
                      <a:pt x="5" y="55"/>
                    </a:cubicBezTo>
                    <a:cubicBezTo>
                      <a:pt x="5" y="57"/>
                      <a:pt x="6" y="58"/>
                      <a:pt x="8" y="58"/>
                    </a:cubicBezTo>
                    <a:cubicBezTo>
                      <a:pt x="13" y="58"/>
                      <a:pt x="13" y="58"/>
                      <a:pt x="13" y="58"/>
                    </a:cubicBezTo>
                    <a:cubicBezTo>
                      <a:pt x="14" y="58"/>
                      <a:pt x="15" y="57"/>
                      <a:pt x="15" y="55"/>
                    </a:cubicBezTo>
                    <a:lnTo>
                      <a:pt x="15" y="51"/>
                    </a:lnTo>
                    <a:close/>
                    <a:moveTo>
                      <a:pt x="54" y="7"/>
                    </a:moveTo>
                    <a:cubicBezTo>
                      <a:pt x="54" y="6"/>
                      <a:pt x="53" y="4"/>
                      <a:pt x="51" y="4"/>
                    </a:cubicBezTo>
                    <a:cubicBezTo>
                      <a:pt x="22" y="4"/>
                      <a:pt x="22" y="4"/>
                      <a:pt x="22" y="4"/>
                    </a:cubicBezTo>
                    <a:cubicBezTo>
                      <a:pt x="21" y="4"/>
                      <a:pt x="20" y="6"/>
                      <a:pt x="20" y="7"/>
                    </a:cubicBezTo>
                    <a:cubicBezTo>
                      <a:pt x="20" y="26"/>
                      <a:pt x="20" y="26"/>
                      <a:pt x="20" y="26"/>
                    </a:cubicBezTo>
                    <a:cubicBezTo>
                      <a:pt x="20" y="28"/>
                      <a:pt x="21" y="29"/>
                      <a:pt x="22" y="29"/>
                    </a:cubicBezTo>
                    <a:cubicBezTo>
                      <a:pt x="51" y="29"/>
                      <a:pt x="51" y="29"/>
                      <a:pt x="51" y="29"/>
                    </a:cubicBezTo>
                    <a:cubicBezTo>
                      <a:pt x="53" y="29"/>
                      <a:pt x="54" y="28"/>
                      <a:pt x="54" y="26"/>
                    </a:cubicBezTo>
                    <a:lnTo>
                      <a:pt x="54" y="7"/>
                    </a:lnTo>
                    <a:close/>
                    <a:moveTo>
                      <a:pt x="54" y="36"/>
                    </a:moveTo>
                    <a:cubicBezTo>
                      <a:pt x="54" y="35"/>
                      <a:pt x="53" y="34"/>
                      <a:pt x="51" y="34"/>
                    </a:cubicBezTo>
                    <a:cubicBezTo>
                      <a:pt x="22" y="34"/>
                      <a:pt x="22" y="34"/>
                      <a:pt x="22" y="34"/>
                    </a:cubicBezTo>
                    <a:cubicBezTo>
                      <a:pt x="21" y="34"/>
                      <a:pt x="20" y="35"/>
                      <a:pt x="20" y="36"/>
                    </a:cubicBezTo>
                    <a:cubicBezTo>
                      <a:pt x="20" y="55"/>
                      <a:pt x="20" y="55"/>
                      <a:pt x="20" y="55"/>
                    </a:cubicBezTo>
                    <a:cubicBezTo>
                      <a:pt x="20" y="57"/>
                      <a:pt x="21" y="58"/>
                      <a:pt x="22" y="58"/>
                    </a:cubicBezTo>
                    <a:cubicBezTo>
                      <a:pt x="51" y="58"/>
                      <a:pt x="51" y="58"/>
                      <a:pt x="51" y="58"/>
                    </a:cubicBezTo>
                    <a:cubicBezTo>
                      <a:pt x="53" y="58"/>
                      <a:pt x="54" y="57"/>
                      <a:pt x="54" y="55"/>
                    </a:cubicBezTo>
                    <a:lnTo>
                      <a:pt x="54" y="36"/>
                    </a:lnTo>
                    <a:close/>
                    <a:moveTo>
                      <a:pt x="68" y="7"/>
                    </a:moveTo>
                    <a:cubicBezTo>
                      <a:pt x="68" y="6"/>
                      <a:pt x="67" y="4"/>
                      <a:pt x="66" y="4"/>
                    </a:cubicBezTo>
                    <a:cubicBezTo>
                      <a:pt x="61" y="4"/>
                      <a:pt x="61" y="4"/>
                      <a:pt x="61" y="4"/>
                    </a:cubicBezTo>
                    <a:cubicBezTo>
                      <a:pt x="60" y="4"/>
                      <a:pt x="59" y="6"/>
                      <a:pt x="59" y="7"/>
                    </a:cubicBezTo>
                    <a:cubicBezTo>
                      <a:pt x="59" y="12"/>
                      <a:pt x="59" y="12"/>
                      <a:pt x="59" y="12"/>
                    </a:cubicBezTo>
                    <a:cubicBezTo>
                      <a:pt x="59" y="13"/>
                      <a:pt x="60" y="14"/>
                      <a:pt x="61" y="14"/>
                    </a:cubicBezTo>
                    <a:cubicBezTo>
                      <a:pt x="66" y="14"/>
                      <a:pt x="66" y="14"/>
                      <a:pt x="66" y="14"/>
                    </a:cubicBezTo>
                    <a:cubicBezTo>
                      <a:pt x="67" y="14"/>
                      <a:pt x="68" y="13"/>
                      <a:pt x="68" y="12"/>
                    </a:cubicBezTo>
                    <a:lnTo>
                      <a:pt x="68" y="7"/>
                    </a:lnTo>
                    <a:close/>
                    <a:moveTo>
                      <a:pt x="68" y="21"/>
                    </a:moveTo>
                    <a:cubicBezTo>
                      <a:pt x="68" y="20"/>
                      <a:pt x="67" y="19"/>
                      <a:pt x="66" y="19"/>
                    </a:cubicBezTo>
                    <a:cubicBezTo>
                      <a:pt x="61" y="19"/>
                      <a:pt x="61" y="19"/>
                      <a:pt x="61" y="19"/>
                    </a:cubicBezTo>
                    <a:cubicBezTo>
                      <a:pt x="60" y="19"/>
                      <a:pt x="59" y="20"/>
                      <a:pt x="59" y="21"/>
                    </a:cubicBezTo>
                    <a:cubicBezTo>
                      <a:pt x="59" y="26"/>
                      <a:pt x="59" y="26"/>
                      <a:pt x="59" y="26"/>
                    </a:cubicBezTo>
                    <a:cubicBezTo>
                      <a:pt x="59" y="28"/>
                      <a:pt x="60" y="29"/>
                      <a:pt x="61" y="29"/>
                    </a:cubicBezTo>
                    <a:cubicBezTo>
                      <a:pt x="66" y="29"/>
                      <a:pt x="66" y="29"/>
                      <a:pt x="66" y="29"/>
                    </a:cubicBezTo>
                    <a:cubicBezTo>
                      <a:pt x="67" y="29"/>
                      <a:pt x="68" y="28"/>
                      <a:pt x="68" y="26"/>
                    </a:cubicBezTo>
                    <a:lnTo>
                      <a:pt x="68" y="21"/>
                    </a:lnTo>
                    <a:close/>
                    <a:moveTo>
                      <a:pt x="68" y="36"/>
                    </a:moveTo>
                    <a:cubicBezTo>
                      <a:pt x="68" y="35"/>
                      <a:pt x="67" y="34"/>
                      <a:pt x="66" y="34"/>
                    </a:cubicBezTo>
                    <a:cubicBezTo>
                      <a:pt x="61" y="34"/>
                      <a:pt x="61" y="34"/>
                      <a:pt x="61" y="34"/>
                    </a:cubicBezTo>
                    <a:cubicBezTo>
                      <a:pt x="60" y="34"/>
                      <a:pt x="59" y="35"/>
                      <a:pt x="59" y="36"/>
                    </a:cubicBezTo>
                    <a:cubicBezTo>
                      <a:pt x="59" y="41"/>
                      <a:pt x="59" y="41"/>
                      <a:pt x="59" y="41"/>
                    </a:cubicBezTo>
                    <a:cubicBezTo>
                      <a:pt x="59" y="42"/>
                      <a:pt x="60" y="43"/>
                      <a:pt x="61" y="43"/>
                    </a:cubicBezTo>
                    <a:cubicBezTo>
                      <a:pt x="66" y="43"/>
                      <a:pt x="66" y="43"/>
                      <a:pt x="66" y="43"/>
                    </a:cubicBezTo>
                    <a:cubicBezTo>
                      <a:pt x="67" y="43"/>
                      <a:pt x="68" y="42"/>
                      <a:pt x="68" y="41"/>
                    </a:cubicBezTo>
                    <a:lnTo>
                      <a:pt x="68" y="36"/>
                    </a:lnTo>
                    <a:close/>
                    <a:moveTo>
                      <a:pt x="68" y="51"/>
                    </a:moveTo>
                    <a:cubicBezTo>
                      <a:pt x="68" y="49"/>
                      <a:pt x="67" y="48"/>
                      <a:pt x="66" y="48"/>
                    </a:cubicBezTo>
                    <a:cubicBezTo>
                      <a:pt x="61" y="48"/>
                      <a:pt x="61" y="48"/>
                      <a:pt x="61" y="48"/>
                    </a:cubicBezTo>
                    <a:cubicBezTo>
                      <a:pt x="60" y="48"/>
                      <a:pt x="59" y="49"/>
                      <a:pt x="59" y="51"/>
                    </a:cubicBezTo>
                    <a:cubicBezTo>
                      <a:pt x="59" y="55"/>
                      <a:pt x="59" y="55"/>
                      <a:pt x="59" y="55"/>
                    </a:cubicBezTo>
                    <a:cubicBezTo>
                      <a:pt x="59" y="57"/>
                      <a:pt x="60" y="58"/>
                      <a:pt x="61" y="58"/>
                    </a:cubicBezTo>
                    <a:cubicBezTo>
                      <a:pt x="66" y="58"/>
                      <a:pt x="66" y="58"/>
                      <a:pt x="66" y="58"/>
                    </a:cubicBezTo>
                    <a:cubicBezTo>
                      <a:pt x="67" y="58"/>
                      <a:pt x="68" y="57"/>
                      <a:pt x="68" y="55"/>
                    </a:cubicBezTo>
                    <a:lnTo>
                      <a:pt x="68" y="51"/>
                    </a:lnTo>
                    <a:close/>
                  </a:path>
                </a:pathLst>
              </a:custGeom>
              <a:solidFill>
                <a:schemeClr val="bg1">
                  <a:lumMod val="65000"/>
                </a:schemeClr>
              </a:solidFill>
              <a:ln w="9525">
                <a:noFill/>
                <a:round/>
              </a:ln>
            </p:spPr>
            <p:txBody>
              <a:bodyPr anchor="ctr"/>
              <a:lstStyle/>
              <a:p>
                <a:pPr algn="ctr" defTabSz="1218565" fontAlgn="base">
                  <a:spcBef>
                    <a:spcPct val="0"/>
                  </a:spcBef>
                  <a:spcAft>
                    <a:spcPct val="0"/>
                  </a:spcAft>
                </a:pPr>
                <a:endParaRPr sz="2400">
                  <a:solidFill>
                    <a:prstClr val="white">
                      <a:lumMod val="50000"/>
                    </a:prstClr>
                  </a:solidFill>
                  <a:latin typeface="微软雅黑" panose="020B0503020204020204" pitchFamily="34" charset="-122"/>
                  <a:ea typeface="微软雅黑" panose="020B0503020204020204" pitchFamily="34" charset="-122"/>
                </a:endParaRPr>
              </a:p>
            </p:txBody>
          </p:sp>
        </p:grpSp>
        <p:sp>
          <p:nvSpPr>
            <p:cNvPr id="24" name="矩形 23"/>
            <p:cNvSpPr/>
            <p:nvPr/>
          </p:nvSpPr>
          <p:spPr>
            <a:xfrm>
              <a:off x="4416354" y="2163404"/>
              <a:ext cx="2381615" cy="509669"/>
            </a:xfrm>
            <a:prstGeom prst="rect">
              <a:avLst/>
            </a:prstGeom>
          </p:spPr>
          <p:txBody>
            <a:bodyPr wrap="square" anchor="ctr" anchorCtr="0">
              <a:normAutofit fontScale="85000" lnSpcReduction="10000"/>
            </a:bodyPr>
            <a:lstStyle/>
            <a:p>
              <a:pPr defTabSz="1218565" fontAlgn="base">
                <a:lnSpc>
                  <a:spcPct val="120000"/>
                </a:lnSpc>
                <a:spcBef>
                  <a:spcPct val="0"/>
                </a:spcBef>
                <a:spcAft>
                  <a:spcPct val="0"/>
                </a:spcAft>
              </a:pPr>
              <a:r>
                <a:rPr lang="zh-CN" altLang="en-US" sz="1335">
                  <a:solidFill>
                    <a:prstClr val="white">
                      <a:lumMod val="50000"/>
                    </a:prstClr>
                  </a:solidFill>
                  <a:latin typeface="微软雅黑" panose="020B0503020204020204" pitchFamily="34" charset="-122"/>
                  <a:ea typeface="微软雅黑" panose="020B0503020204020204" pitchFamily="34" charset="-122"/>
                </a:rPr>
                <a:t>此部分内容作为文字排版占位显示（建议使用主题字体）。</a:t>
              </a:r>
            </a:p>
          </p:txBody>
        </p:sp>
        <p:sp>
          <p:nvSpPr>
            <p:cNvPr id="25" name="矩形 24"/>
            <p:cNvSpPr/>
            <p:nvPr/>
          </p:nvSpPr>
          <p:spPr>
            <a:xfrm>
              <a:off x="6956201" y="2163404"/>
              <a:ext cx="2381615" cy="509669"/>
            </a:xfrm>
            <a:prstGeom prst="rect">
              <a:avLst/>
            </a:prstGeom>
          </p:spPr>
          <p:txBody>
            <a:bodyPr wrap="square" anchor="ctr" anchorCtr="0">
              <a:normAutofit fontScale="85000" lnSpcReduction="10000"/>
            </a:bodyPr>
            <a:lstStyle/>
            <a:p>
              <a:pPr defTabSz="1218565" fontAlgn="base">
                <a:lnSpc>
                  <a:spcPct val="120000"/>
                </a:lnSpc>
                <a:spcBef>
                  <a:spcPct val="0"/>
                </a:spcBef>
                <a:spcAft>
                  <a:spcPct val="0"/>
                </a:spcAft>
              </a:pPr>
              <a:r>
                <a:rPr lang="zh-CN" altLang="en-US" sz="1335">
                  <a:solidFill>
                    <a:prstClr val="white">
                      <a:lumMod val="50000"/>
                    </a:prstClr>
                  </a:solidFill>
                  <a:latin typeface="微软雅黑" panose="020B0503020204020204" pitchFamily="34" charset="-122"/>
                  <a:ea typeface="微软雅黑" panose="020B0503020204020204" pitchFamily="34" charset="-122"/>
                </a:rPr>
                <a:t>此部分内容作为文字排版占位显示（建议使用主题字体）。</a:t>
              </a:r>
            </a:p>
          </p:txBody>
        </p:sp>
        <p:sp>
          <p:nvSpPr>
            <p:cNvPr id="26" name="矩形 25"/>
            <p:cNvSpPr/>
            <p:nvPr/>
          </p:nvSpPr>
          <p:spPr>
            <a:xfrm>
              <a:off x="9735098" y="2163404"/>
              <a:ext cx="2381615" cy="509669"/>
            </a:xfrm>
            <a:prstGeom prst="rect">
              <a:avLst/>
            </a:prstGeom>
          </p:spPr>
          <p:txBody>
            <a:bodyPr wrap="square" anchor="ctr" anchorCtr="0">
              <a:normAutofit fontScale="85000" lnSpcReduction="10000"/>
            </a:bodyPr>
            <a:lstStyle/>
            <a:p>
              <a:pPr defTabSz="1218565" fontAlgn="base">
                <a:lnSpc>
                  <a:spcPct val="120000"/>
                </a:lnSpc>
                <a:spcBef>
                  <a:spcPct val="0"/>
                </a:spcBef>
                <a:spcAft>
                  <a:spcPct val="0"/>
                </a:spcAft>
              </a:pPr>
              <a:r>
                <a:rPr lang="zh-CN" altLang="en-US" sz="1335">
                  <a:solidFill>
                    <a:prstClr val="white">
                      <a:lumMod val="50000"/>
                    </a:prstClr>
                  </a:solidFill>
                  <a:latin typeface="微软雅黑" panose="020B0503020204020204" pitchFamily="34" charset="-122"/>
                  <a:ea typeface="微软雅黑" panose="020B0503020204020204" pitchFamily="34" charset="-122"/>
                </a:rPr>
                <a:t>此部分内容作为文字排版占位显示（建议使用主题字体）。</a:t>
              </a:r>
            </a:p>
          </p:txBody>
        </p:sp>
        <p:sp>
          <p:nvSpPr>
            <p:cNvPr id="27" name="矩形 26"/>
            <p:cNvSpPr/>
            <p:nvPr/>
          </p:nvSpPr>
          <p:spPr>
            <a:xfrm>
              <a:off x="3068550" y="5458128"/>
              <a:ext cx="2381615" cy="509669"/>
            </a:xfrm>
            <a:prstGeom prst="rect">
              <a:avLst/>
            </a:prstGeom>
          </p:spPr>
          <p:txBody>
            <a:bodyPr wrap="square" anchor="ctr" anchorCtr="0">
              <a:normAutofit fontScale="85000" lnSpcReduction="10000"/>
            </a:bodyPr>
            <a:lstStyle/>
            <a:p>
              <a:pPr defTabSz="1218565" fontAlgn="base">
                <a:lnSpc>
                  <a:spcPct val="120000"/>
                </a:lnSpc>
                <a:spcBef>
                  <a:spcPct val="0"/>
                </a:spcBef>
                <a:spcAft>
                  <a:spcPct val="0"/>
                </a:spcAft>
              </a:pPr>
              <a:r>
                <a:rPr lang="zh-CN" altLang="en-US" sz="1335">
                  <a:solidFill>
                    <a:prstClr val="white">
                      <a:lumMod val="50000"/>
                    </a:prstClr>
                  </a:solidFill>
                  <a:latin typeface="微软雅黑" panose="020B0503020204020204" pitchFamily="34" charset="-122"/>
                  <a:ea typeface="微软雅黑" panose="020B0503020204020204" pitchFamily="34" charset="-122"/>
                </a:rPr>
                <a:t>此部分内容作为文字排版占位显示（建议使用主题字体）。</a:t>
              </a:r>
            </a:p>
          </p:txBody>
        </p:sp>
        <p:sp>
          <p:nvSpPr>
            <p:cNvPr id="28" name="矩形 27"/>
            <p:cNvSpPr/>
            <p:nvPr/>
          </p:nvSpPr>
          <p:spPr>
            <a:xfrm>
              <a:off x="5608398" y="5458128"/>
              <a:ext cx="2381615" cy="509669"/>
            </a:xfrm>
            <a:prstGeom prst="rect">
              <a:avLst/>
            </a:prstGeom>
          </p:spPr>
          <p:txBody>
            <a:bodyPr wrap="square" anchor="ctr" anchorCtr="0">
              <a:normAutofit fontScale="85000" lnSpcReduction="10000"/>
            </a:bodyPr>
            <a:lstStyle/>
            <a:p>
              <a:pPr defTabSz="1218565" fontAlgn="base">
                <a:lnSpc>
                  <a:spcPct val="120000"/>
                </a:lnSpc>
                <a:spcBef>
                  <a:spcPct val="0"/>
                </a:spcBef>
                <a:spcAft>
                  <a:spcPct val="0"/>
                </a:spcAft>
              </a:pPr>
              <a:r>
                <a:rPr lang="zh-CN" altLang="en-US" sz="1335">
                  <a:solidFill>
                    <a:prstClr val="white">
                      <a:lumMod val="50000"/>
                    </a:prstClr>
                  </a:solidFill>
                  <a:latin typeface="微软雅黑" panose="020B0503020204020204" pitchFamily="34" charset="-122"/>
                  <a:ea typeface="微软雅黑" panose="020B0503020204020204" pitchFamily="34" charset="-122"/>
                </a:rPr>
                <a:t>此部分内容作为文字排版占位显示（建议使用主题字体）。</a:t>
              </a:r>
            </a:p>
          </p:txBody>
        </p:sp>
        <p:sp>
          <p:nvSpPr>
            <p:cNvPr id="29" name="矩形 28"/>
            <p:cNvSpPr/>
            <p:nvPr/>
          </p:nvSpPr>
          <p:spPr>
            <a:xfrm>
              <a:off x="8387295" y="5458128"/>
              <a:ext cx="2381615" cy="509669"/>
            </a:xfrm>
            <a:prstGeom prst="rect">
              <a:avLst/>
            </a:prstGeom>
          </p:spPr>
          <p:txBody>
            <a:bodyPr wrap="square" anchor="ctr" anchorCtr="0">
              <a:normAutofit fontScale="85000" lnSpcReduction="10000"/>
            </a:bodyPr>
            <a:lstStyle/>
            <a:p>
              <a:pPr defTabSz="1218565" fontAlgn="base">
                <a:lnSpc>
                  <a:spcPct val="120000"/>
                </a:lnSpc>
                <a:spcBef>
                  <a:spcPct val="0"/>
                </a:spcBef>
                <a:spcAft>
                  <a:spcPct val="0"/>
                </a:spcAft>
              </a:pPr>
              <a:r>
                <a:rPr lang="zh-CN" altLang="en-US" sz="1335">
                  <a:solidFill>
                    <a:prstClr val="white">
                      <a:lumMod val="50000"/>
                    </a:prstClr>
                  </a:solidFill>
                  <a:latin typeface="微软雅黑" panose="020B0503020204020204" pitchFamily="34" charset="-122"/>
                  <a:ea typeface="微软雅黑" panose="020B0503020204020204" pitchFamily="34" charset="-122"/>
                </a:rPr>
                <a:t>此部分内容作为文字排版占位显示（建议使用主题字体）。</a:t>
              </a:r>
            </a:p>
          </p:txBody>
        </p:sp>
      </p:grpSp>
      <p:grpSp>
        <p:nvGrpSpPr>
          <p:cNvPr id="5" name="组合 4"/>
          <p:cNvGrpSpPr/>
          <p:nvPr/>
        </p:nvGrpSpPr>
        <p:grpSpPr>
          <a:xfrm>
            <a:off x="788360" y="2167647"/>
            <a:ext cx="2907857" cy="2786684"/>
            <a:chOff x="2643188" y="1474788"/>
            <a:chExt cx="838200" cy="803275"/>
          </a:xfrm>
          <a:solidFill>
            <a:schemeClr val="bg1">
              <a:lumMod val="50000"/>
            </a:schemeClr>
          </a:solidFill>
        </p:grpSpPr>
        <p:sp>
          <p:nvSpPr>
            <p:cNvPr id="6" name="任意多边形 55"/>
            <p:cNvSpPr/>
            <p:nvPr/>
          </p:nvSpPr>
          <p:spPr bwMode="auto">
            <a:xfrm>
              <a:off x="3340100" y="1865313"/>
              <a:ext cx="26988" cy="44450"/>
            </a:xfrm>
            <a:custGeom>
              <a:avLst/>
              <a:gdLst>
                <a:gd name="T0" fmla="*/ 3 w 17"/>
                <a:gd name="T1" fmla="*/ 3 h 28"/>
                <a:gd name="T2" fmla="*/ 3 w 17"/>
                <a:gd name="T3" fmla="*/ 3 h 28"/>
                <a:gd name="T4" fmla="*/ 1 w 17"/>
                <a:gd name="T5" fmla="*/ 8 h 28"/>
                <a:gd name="T6" fmla="*/ 0 w 17"/>
                <a:gd name="T7" fmla="*/ 15 h 28"/>
                <a:gd name="T8" fmla="*/ 0 w 17"/>
                <a:gd name="T9" fmla="*/ 15 h 28"/>
                <a:gd name="T10" fmla="*/ 1 w 17"/>
                <a:gd name="T11" fmla="*/ 21 h 28"/>
                <a:gd name="T12" fmla="*/ 3 w 17"/>
                <a:gd name="T13" fmla="*/ 25 h 28"/>
                <a:gd name="T14" fmla="*/ 3 w 17"/>
                <a:gd name="T15" fmla="*/ 25 h 28"/>
                <a:gd name="T16" fmla="*/ 5 w 17"/>
                <a:gd name="T17" fmla="*/ 28 h 28"/>
                <a:gd name="T18" fmla="*/ 9 w 17"/>
                <a:gd name="T19" fmla="*/ 28 h 28"/>
                <a:gd name="T20" fmla="*/ 9 w 17"/>
                <a:gd name="T21" fmla="*/ 28 h 28"/>
                <a:gd name="T22" fmla="*/ 12 w 17"/>
                <a:gd name="T23" fmla="*/ 28 h 28"/>
                <a:gd name="T24" fmla="*/ 15 w 17"/>
                <a:gd name="T25" fmla="*/ 25 h 28"/>
                <a:gd name="T26" fmla="*/ 15 w 17"/>
                <a:gd name="T27" fmla="*/ 25 h 28"/>
                <a:gd name="T28" fmla="*/ 16 w 17"/>
                <a:gd name="T29" fmla="*/ 21 h 28"/>
                <a:gd name="T30" fmla="*/ 17 w 17"/>
                <a:gd name="T31" fmla="*/ 14 h 28"/>
                <a:gd name="T32" fmla="*/ 17 w 17"/>
                <a:gd name="T33" fmla="*/ 14 h 28"/>
                <a:gd name="T34" fmla="*/ 16 w 17"/>
                <a:gd name="T35" fmla="*/ 7 h 28"/>
                <a:gd name="T36" fmla="*/ 15 w 17"/>
                <a:gd name="T37" fmla="*/ 3 h 28"/>
                <a:gd name="T38" fmla="*/ 15 w 17"/>
                <a:gd name="T39" fmla="*/ 3 h 28"/>
                <a:gd name="T40" fmla="*/ 12 w 17"/>
                <a:gd name="T41" fmla="*/ 1 h 28"/>
                <a:gd name="T42" fmla="*/ 9 w 17"/>
                <a:gd name="T43" fmla="*/ 0 h 28"/>
                <a:gd name="T44" fmla="*/ 9 w 17"/>
                <a:gd name="T45" fmla="*/ 0 h 28"/>
                <a:gd name="T46" fmla="*/ 5 w 17"/>
                <a:gd name="T47" fmla="*/ 1 h 28"/>
                <a:gd name="T48" fmla="*/ 3 w 17"/>
                <a:gd name="T49" fmla="*/ 3 h 28"/>
                <a:gd name="T50" fmla="*/ 3 w 17"/>
                <a:gd name="T51" fmla="*/ 3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 h="28">
                  <a:moveTo>
                    <a:pt x="3" y="3"/>
                  </a:moveTo>
                  <a:lnTo>
                    <a:pt x="3" y="3"/>
                  </a:lnTo>
                  <a:lnTo>
                    <a:pt x="1" y="8"/>
                  </a:lnTo>
                  <a:lnTo>
                    <a:pt x="0" y="15"/>
                  </a:lnTo>
                  <a:lnTo>
                    <a:pt x="0" y="15"/>
                  </a:lnTo>
                  <a:lnTo>
                    <a:pt x="1" y="21"/>
                  </a:lnTo>
                  <a:lnTo>
                    <a:pt x="3" y="25"/>
                  </a:lnTo>
                  <a:lnTo>
                    <a:pt x="3" y="25"/>
                  </a:lnTo>
                  <a:lnTo>
                    <a:pt x="5" y="28"/>
                  </a:lnTo>
                  <a:lnTo>
                    <a:pt x="9" y="28"/>
                  </a:lnTo>
                  <a:lnTo>
                    <a:pt x="9" y="28"/>
                  </a:lnTo>
                  <a:lnTo>
                    <a:pt x="12" y="28"/>
                  </a:lnTo>
                  <a:lnTo>
                    <a:pt x="15" y="25"/>
                  </a:lnTo>
                  <a:lnTo>
                    <a:pt x="15" y="25"/>
                  </a:lnTo>
                  <a:lnTo>
                    <a:pt x="16" y="21"/>
                  </a:lnTo>
                  <a:lnTo>
                    <a:pt x="17" y="14"/>
                  </a:lnTo>
                  <a:lnTo>
                    <a:pt x="17" y="14"/>
                  </a:lnTo>
                  <a:lnTo>
                    <a:pt x="16" y="7"/>
                  </a:lnTo>
                  <a:lnTo>
                    <a:pt x="15" y="3"/>
                  </a:lnTo>
                  <a:lnTo>
                    <a:pt x="15" y="3"/>
                  </a:lnTo>
                  <a:lnTo>
                    <a:pt x="12" y="1"/>
                  </a:lnTo>
                  <a:lnTo>
                    <a:pt x="9" y="0"/>
                  </a:lnTo>
                  <a:lnTo>
                    <a:pt x="9" y="0"/>
                  </a:lnTo>
                  <a:lnTo>
                    <a:pt x="5" y="1"/>
                  </a:lnTo>
                  <a:lnTo>
                    <a:pt x="3" y="3"/>
                  </a:lnTo>
                  <a:lnTo>
                    <a:pt x="3" y="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fontAlgn="base">
                <a:spcBef>
                  <a:spcPct val="0"/>
                </a:spcBef>
                <a:spcAft>
                  <a:spcPct val="0"/>
                </a:spcAft>
              </a:pPr>
              <a:endParaRPr sz="2400">
                <a:solidFill>
                  <a:prstClr val="white">
                    <a:lumMod val="50000"/>
                  </a:prstClr>
                </a:solidFill>
                <a:latin typeface="微软雅黑" panose="020B0503020204020204" pitchFamily="34" charset="-122"/>
                <a:ea typeface="微软雅黑" panose="020B0503020204020204" pitchFamily="34" charset="-122"/>
              </a:endParaRPr>
            </a:p>
          </p:txBody>
        </p:sp>
        <p:sp>
          <p:nvSpPr>
            <p:cNvPr id="7" name="任意多边形 56"/>
            <p:cNvSpPr/>
            <p:nvPr/>
          </p:nvSpPr>
          <p:spPr bwMode="auto">
            <a:xfrm>
              <a:off x="3257550" y="1800226"/>
              <a:ext cx="26988" cy="44450"/>
            </a:xfrm>
            <a:custGeom>
              <a:avLst/>
              <a:gdLst>
                <a:gd name="T0" fmla="*/ 9 w 17"/>
                <a:gd name="T1" fmla="*/ 28 h 28"/>
                <a:gd name="T2" fmla="*/ 9 w 17"/>
                <a:gd name="T3" fmla="*/ 28 h 28"/>
                <a:gd name="T4" fmla="*/ 12 w 17"/>
                <a:gd name="T5" fmla="*/ 27 h 28"/>
                <a:gd name="T6" fmla="*/ 15 w 17"/>
                <a:gd name="T7" fmla="*/ 25 h 28"/>
                <a:gd name="T8" fmla="*/ 15 w 17"/>
                <a:gd name="T9" fmla="*/ 25 h 28"/>
                <a:gd name="T10" fmla="*/ 16 w 17"/>
                <a:gd name="T11" fmla="*/ 20 h 28"/>
                <a:gd name="T12" fmla="*/ 17 w 17"/>
                <a:gd name="T13" fmla="*/ 13 h 28"/>
                <a:gd name="T14" fmla="*/ 17 w 17"/>
                <a:gd name="T15" fmla="*/ 13 h 28"/>
                <a:gd name="T16" fmla="*/ 16 w 17"/>
                <a:gd name="T17" fmla="*/ 7 h 28"/>
                <a:gd name="T18" fmla="*/ 15 w 17"/>
                <a:gd name="T19" fmla="*/ 3 h 28"/>
                <a:gd name="T20" fmla="*/ 15 w 17"/>
                <a:gd name="T21" fmla="*/ 3 h 28"/>
                <a:gd name="T22" fmla="*/ 12 w 17"/>
                <a:gd name="T23" fmla="*/ 0 h 28"/>
                <a:gd name="T24" fmla="*/ 9 w 17"/>
                <a:gd name="T25" fmla="*/ 0 h 28"/>
                <a:gd name="T26" fmla="*/ 9 w 17"/>
                <a:gd name="T27" fmla="*/ 0 h 28"/>
                <a:gd name="T28" fmla="*/ 5 w 17"/>
                <a:gd name="T29" fmla="*/ 0 h 28"/>
                <a:gd name="T30" fmla="*/ 3 w 17"/>
                <a:gd name="T31" fmla="*/ 3 h 28"/>
                <a:gd name="T32" fmla="*/ 3 w 17"/>
                <a:gd name="T33" fmla="*/ 3 h 28"/>
                <a:gd name="T34" fmla="*/ 1 w 17"/>
                <a:gd name="T35" fmla="*/ 7 h 28"/>
                <a:gd name="T36" fmla="*/ 0 w 17"/>
                <a:gd name="T37" fmla="*/ 14 h 28"/>
                <a:gd name="T38" fmla="*/ 0 w 17"/>
                <a:gd name="T39" fmla="*/ 14 h 28"/>
                <a:gd name="T40" fmla="*/ 1 w 17"/>
                <a:gd name="T41" fmla="*/ 21 h 28"/>
                <a:gd name="T42" fmla="*/ 3 w 17"/>
                <a:gd name="T43" fmla="*/ 25 h 28"/>
                <a:gd name="T44" fmla="*/ 3 w 17"/>
                <a:gd name="T45" fmla="*/ 25 h 28"/>
                <a:gd name="T46" fmla="*/ 5 w 17"/>
                <a:gd name="T47" fmla="*/ 27 h 28"/>
                <a:gd name="T48" fmla="*/ 9 w 17"/>
                <a:gd name="T49" fmla="*/ 28 h 28"/>
                <a:gd name="T50" fmla="*/ 9 w 17"/>
                <a:gd name="T51"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 h="28">
                  <a:moveTo>
                    <a:pt x="9" y="28"/>
                  </a:moveTo>
                  <a:lnTo>
                    <a:pt x="9" y="28"/>
                  </a:lnTo>
                  <a:lnTo>
                    <a:pt x="12" y="27"/>
                  </a:lnTo>
                  <a:lnTo>
                    <a:pt x="15" y="25"/>
                  </a:lnTo>
                  <a:lnTo>
                    <a:pt x="15" y="25"/>
                  </a:lnTo>
                  <a:lnTo>
                    <a:pt x="16" y="20"/>
                  </a:lnTo>
                  <a:lnTo>
                    <a:pt x="17" y="13"/>
                  </a:lnTo>
                  <a:lnTo>
                    <a:pt x="17" y="13"/>
                  </a:lnTo>
                  <a:lnTo>
                    <a:pt x="16" y="7"/>
                  </a:lnTo>
                  <a:lnTo>
                    <a:pt x="15" y="3"/>
                  </a:lnTo>
                  <a:lnTo>
                    <a:pt x="15" y="3"/>
                  </a:lnTo>
                  <a:lnTo>
                    <a:pt x="12" y="0"/>
                  </a:lnTo>
                  <a:lnTo>
                    <a:pt x="9" y="0"/>
                  </a:lnTo>
                  <a:lnTo>
                    <a:pt x="9" y="0"/>
                  </a:lnTo>
                  <a:lnTo>
                    <a:pt x="5" y="0"/>
                  </a:lnTo>
                  <a:lnTo>
                    <a:pt x="3" y="3"/>
                  </a:lnTo>
                  <a:lnTo>
                    <a:pt x="3" y="3"/>
                  </a:lnTo>
                  <a:lnTo>
                    <a:pt x="1" y="7"/>
                  </a:lnTo>
                  <a:lnTo>
                    <a:pt x="0" y="14"/>
                  </a:lnTo>
                  <a:lnTo>
                    <a:pt x="0" y="14"/>
                  </a:lnTo>
                  <a:lnTo>
                    <a:pt x="1" y="21"/>
                  </a:lnTo>
                  <a:lnTo>
                    <a:pt x="3" y="25"/>
                  </a:lnTo>
                  <a:lnTo>
                    <a:pt x="3" y="25"/>
                  </a:lnTo>
                  <a:lnTo>
                    <a:pt x="5" y="27"/>
                  </a:lnTo>
                  <a:lnTo>
                    <a:pt x="9" y="28"/>
                  </a:lnTo>
                  <a:lnTo>
                    <a:pt x="9" y="2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fontAlgn="base">
                <a:spcBef>
                  <a:spcPct val="0"/>
                </a:spcBef>
                <a:spcAft>
                  <a:spcPct val="0"/>
                </a:spcAft>
              </a:pPr>
              <a:endParaRPr sz="2400">
                <a:solidFill>
                  <a:prstClr val="white">
                    <a:lumMod val="50000"/>
                  </a:prstClr>
                </a:solidFill>
                <a:latin typeface="微软雅黑" panose="020B0503020204020204" pitchFamily="34" charset="-122"/>
                <a:ea typeface="微软雅黑" panose="020B0503020204020204" pitchFamily="34" charset="-122"/>
              </a:endParaRPr>
            </a:p>
          </p:txBody>
        </p:sp>
        <p:sp>
          <p:nvSpPr>
            <p:cNvPr id="8" name="任意多边形 57"/>
            <p:cNvSpPr/>
            <p:nvPr/>
          </p:nvSpPr>
          <p:spPr bwMode="auto">
            <a:xfrm>
              <a:off x="2643188" y="1474788"/>
              <a:ext cx="838200" cy="803275"/>
            </a:xfrm>
            <a:custGeom>
              <a:avLst/>
              <a:gdLst>
                <a:gd name="T0" fmla="*/ 260 w 528"/>
                <a:gd name="T1" fmla="*/ 149 h 506"/>
                <a:gd name="T2" fmla="*/ 220 w 528"/>
                <a:gd name="T3" fmla="*/ 140 h 506"/>
                <a:gd name="T4" fmla="*/ 180 w 528"/>
                <a:gd name="T5" fmla="*/ 109 h 506"/>
                <a:gd name="T6" fmla="*/ 183 w 528"/>
                <a:gd name="T7" fmla="*/ 83 h 506"/>
                <a:gd name="T8" fmla="*/ 192 w 528"/>
                <a:gd name="T9" fmla="*/ 62 h 506"/>
                <a:gd name="T10" fmla="*/ 190 w 528"/>
                <a:gd name="T11" fmla="*/ 21 h 506"/>
                <a:gd name="T12" fmla="*/ 147 w 528"/>
                <a:gd name="T13" fmla="*/ 0 h 506"/>
                <a:gd name="T14" fmla="*/ 115 w 528"/>
                <a:gd name="T15" fmla="*/ 38 h 506"/>
                <a:gd name="T16" fmla="*/ 121 w 528"/>
                <a:gd name="T17" fmla="*/ 79 h 506"/>
                <a:gd name="T18" fmla="*/ 143 w 528"/>
                <a:gd name="T19" fmla="*/ 120 h 506"/>
                <a:gd name="T20" fmla="*/ 149 w 528"/>
                <a:gd name="T21" fmla="*/ 142 h 506"/>
                <a:gd name="T22" fmla="*/ 134 w 528"/>
                <a:gd name="T23" fmla="*/ 171 h 506"/>
                <a:gd name="T24" fmla="*/ 115 w 528"/>
                <a:gd name="T25" fmla="*/ 105 h 506"/>
                <a:gd name="T26" fmla="*/ 38 w 528"/>
                <a:gd name="T27" fmla="*/ 136 h 506"/>
                <a:gd name="T28" fmla="*/ 21 w 528"/>
                <a:gd name="T29" fmla="*/ 193 h 506"/>
                <a:gd name="T30" fmla="*/ 6 w 528"/>
                <a:gd name="T31" fmla="*/ 240 h 506"/>
                <a:gd name="T32" fmla="*/ 0 w 528"/>
                <a:gd name="T33" fmla="*/ 341 h 506"/>
                <a:gd name="T34" fmla="*/ 9 w 528"/>
                <a:gd name="T35" fmla="*/ 419 h 506"/>
                <a:gd name="T36" fmla="*/ 19 w 528"/>
                <a:gd name="T37" fmla="*/ 433 h 506"/>
                <a:gd name="T38" fmla="*/ 31 w 528"/>
                <a:gd name="T39" fmla="*/ 459 h 506"/>
                <a:gd name="T40" fmla="*/ 51 w 528"/>
                <a:gd name="T41" fmla="*/ 456 h 506"/>
                <a:gd name="T42" fmla="*/ 58 w 528"/>
                <a:gd name="T43" fmla="*/ 477 h 506"/>
                <a:gd name="T44" fmla="*/ 221 w 528"/>
                <a:gd name="T45" fmla="*/ 506 h 506"/>
                <a:gd name="T46" fmla="*/ 227 w 528"/>
                <a:gd name="T47" fmla="*/ 466 h 506"/>
                <a:gd name="T48" fmla="*/ 237 w 528"/>
                <a:gd name="T49" fmla="*/ 407 h 506"/>
                <a:gd name="T50" fmla="*/ 249 w 528"/>
                <a:gd name="T51" fmla="*/ 448 h 506"/>
                <a:gd name="T52" fmla="*/ 263 w 528"/>
                <a:gd name="T53" fmla="*/ 456 h 506"/>
                <a:gd name="T54" fmla="*/ 255 w 528"/>
                <a:gd name="T55" fmla="*/ 465 h 506"/>
                <a:gd name="T56" fmla="*/ 259 w 528"/>
                <a:gd name="T57" fmla="*/ 479 h 506"/>
                <a:gd name="T58" fmla="*/ 283 w 528"/>
                <a:gd name="T59" fmla="*/ 482 h 506"/>
                <a:gd name="T60" fmla="*/ 291 w 528"/>
                <a:gd name="T61" fmla="*/ 455 h 506"/>
                <a:gd name="T62" fmla="*/ 358 w 528"/>
                <a:gd name="T63" fmla="*/ 458 h 506"/>
                <a:gd name="T64" fmla="*/ 478 w 528"/>
                <a:gd name="T65" fmla="*/ 408 h 506"/>
                <a:gd name="T66" fmla="*/ 528 w 528"/>
                <a:gd name="T67" fmla="*/ 287 h 506"/>
                <a:gd name="T68" fmla="*/ 466 w 528"/>
                <a:gd name="T69" fmla="*/ 156 h 506"/>
                <a:gd name="T70" fmla="*/ 63 w 528"/>
                <a:gd name="T71" fmla="*/ 311 h 506"/>
                <a:gd name="T72" fmla="*/ 46 w 528"/>
                <a:gd name="T73" fmla="*/ 343 h 506"/>
                <a:gd name="T74" fmla="*/ 52 w 528"/>
                <a:gd name="T75" fmla="*/ 303 h 506"/>
                <a:gd name="T76" fmla="*/ 60 w 528"/>
                <a:gd name="T77" fmla="*/ 260 h 506"/>
                <a:gd name="T78" fmla="*/ 63 w 528"/>
                <a:gd name="T79" fmla="*/ 311 h 506"/>
                <a:gd name="T80" fmla="*/ 166 w 528"/>
                <a:gd name="T81" fmla="*/ 146 h 506"/>
                <a:gd name="T82" fmla="*/ 165 w 528"/>
                <a:gd name="T83" fmla="*/ 126 h 506"/>
                <a:gd name="T84" fmla="*/ 180 w 528"/>
                <a:gd name="T85" fmla="*/ 112 h 506"/>
                <a:gd name="T86" fmla="*/ 463 w 528"/>
                <a:gd name="T87" fmla="*/ 269 h 506"/>
                <a:gd name="T88" fmla="*/ 444 w 528"/>
                <a:gd name="T89" fmla="*/ 281 h 506"/>
                <a:gd name="T90" fmla="*/ 430 w 528"/>
                <a:gd name="T91" fmla="*/ 260 h 506"/>
                <a:gd name="T92" fmla="*/ 447 w 528"/>
                <a:gd name="T93" fmla="*/ 239 h 506"/>
                <a:gd name="T94" fmla="*/ 465 w 528"/>
                <a:gd name="T95" fmla="*/ 260 h 506"/>
                <a:gd name="T96" fmla="*/ 385 w 528"/>
                <a:gd name="T97" fmla="*/ 201 h 506"/>
                <a:gd name="T98" fmla="*/ 408 w 528"/>
                <a:gd name="T99" fmla="*/ 203 h 506"/>
                <a:gd name="T100" fmla="*/ 408 w 528"/>
                <a:gd name="T101" fmla="*/ 234 h 506"/>
                <a:gd name="T102" fmla="*/ 386 w 528"/>
                <a:gd name="T103" fmla="*/ 237 h 506"/>
                <a:gd name="T104" fmla="*/ 381 w 528"/>
                <a:gd name="T105" fmla="*/ 207 h 506"/>
                <a:gd name="T106" fmla="*/ 308 w 528"/>
                <a:gd name="T107" fmla="*/ 412 h 506"/>
                <a:gd name="T108" fmla="*/ 278 w 528"/>
                <a:gd name="T109" fmla="*/ 370 h 506"/>
                <a:gd name="T110" fmla="*/ 261 w 528"/>
                <a:gd name="T111" fmla="*/ 271 h 506"/>
                <a:gd name="T112" fmla="*/ 259 w 528"/>
                <a:gd name="T113" fmla="*/ 233 h 506"/>
                <a:gd name="T114" fmla="*/ 313 w 528"/>
                <a:gd name="T115" fmla="*/ 161 h 506"/>
                <a:gd name="T116" fmla="*/ 465 w 528"/>
                <a:gd name="T117" fmla="*/ 369 h 506"/>
                <a:gd name="T118" fmla="*/ 396 w 528"/>
                <a:gd name="T119" fmla="*/ 416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28" h="506">
                  <a:moveTo>
                    <a:pt x="358" y="118"/>
                  </a:moveTo>
                  <a:lnTo>
                    <a:pt x="358" y="118"/>
                  </a:lnTo>
                  <a:lnTo>
                    <a:pt x="343" y="119"/>
                  </a:lnTo>
                  <a:lnTo>
                    <a:pt x="328" y="121"/>
                  </a:lnTo>
                  <a:lnTo>
                    <a:pt x="312" y="124"/>
                  </a:lnTo>
                  <a:lnTo>
                    <a:pt x="298" y="128"/>
                  </a:lnTo>
                  <a:lnTo>
                    <a:pt x="285" y="134"/>
                  </a:lnTo>
                  <a:lnTo>
                    <a:pt x="272" y="141"/>
                  </a:lnTo>
                  <a:lnTo>
                    <a:pt x="260" y="149"/>
                  </a:lnTo>
                  <a:lnTo>
                    <a:pt x="249" y="157"/>
                  </a:lnTo>
                  <a:lnTo>
                    <a:pt x="249" y="157"/>
                  </a:lnTo>
                  <a:lnTo>
                    <a:pt x="246" y="154"/>
                  </a:lnTo>
                  <a:lnTo>
                    <a:pt x="243" y="152"/>
                  </a:lnTo>
                  <a:lnTo>
                    <a:pt x="243" y="152"/>
                  </a:lnTo>
                  <a:lnTo>
                    <a:pt x="234" y="147"/>
                  </a:lnTo>
                  <a:lnTo>
                    <a:pt x="226" y="143"/>
                  </a:lnTo>
                  <a:lnTo>
                    <a:pt x="220" y="140"/>
                  </a:lnTo>
                  <a:lnTo>
                    <a:pt x="220" y="140"/>
                  </a:lnTo>
                  <a:lnTo>
                    <a:pt x="207" y="136"/>
                  </a:lnTo>
                  <a:lnTo>
                    <a:pt x="197" y="131"/>
                  </a:lnTo>
                  <a:lnTo>
                    <a:pt x="197" y="131"/>
                  </a:lnTo>
                  <a:lnTo>
                    <a:pt x="189" y="128"/>
                  </a:lnTo>
                  <a:lnTo>
                    <a:pt x="184" y="126"/>
                  </a:lnTo>
                  <a:lnTo>
                    <a:pt x="184" y="126"/>
                  </a:lnTo>
                  <a:lnTo>
                    <a:pt x="182" y="117"/>
                  </a:lnTo>
                  <a:lnTo>
                    <a:pt x="181" y="111"/>
                  </a:lnTo>
                  <a:lnTo>
                    <a:pt x="180" y="109"/>
                  </a:lnTo>
                  <a:lnTo>
                    <a:pt x="179" y="109"/>
                  </a:lnTo>
                  <a:lnTo>
                    <a:pt x="179" y="109"/>
                  </a:lnTo>
                  <a:lnTo>
                    <a:pt x="179" y="99"/>
                  </a:lnTo>
                  <a:lnTo>
                    <a:pt x="179" y="91"/>
                  </a:lnTo>
                  <a:lnTo>
                    <a:pt x="180" y="88"/>
                  </a:lnTo>
                  <a:lnTo>
                    <a:pt x="181" y="87"/>
                  </a:lnTo>
                  <a:lnTo>
                    <a:pt x="181" y="87"/>
                  </a:lnTo>
                  <a:lnTo>
                    <a:pt x="182" y="85"/>
                  </a:lnTo>
                  <a:lnTo>
                    <a:pt x="183" y="83"/>
                  </a:lnTo>
                  <a:lnTo>
                    <a:pt x="183" y="80"/>
                  </a:lnTo>
                  <a:lnTo>
                    <a:pt x="183" y="80"/>
                  </a:lnTo>
                  <a:lnTo>
                    <a:pt x="184" y="80"/>
                  </a:lnTo>
                  <a:lnTo>
                    <a:pt x="186" y="80"/>
                  </a:lnTo>
                  <a:lnTo>
                    <a:pt x="188" y="78"/>
                  </a:lnTo>
                  <a:lnTo>
                    <a:pt x="189" y="73"/>
                  </a:lnTo>
                  <a:lnTo>
                    <a:pt x="189" y="73"/>
                  </a:lnTo>
                  <a:lnTo>
                    <a:pt x="190" y="70"/>
                  </a:lnTo>
                  <a:lnTo>
                    <a:pt x="192" y="62"/>
                  </a:lnTo>
                  <a:lnTo>
                    <a:pt x="192" y="59"/>
                  </a:lnTo>
                  <a:lnTo>
                    <a:pt x="192" y="55"/>
                  </a:lnTo>
                  <a:lnTo>
                    <a:pt x="191" y="53"/>
                  </a:lnTo>
                  <a:lnTo>
                    <a:pt x="189" y="51"/>
                  </a:lnTo>
                  <a:lnTo>
                    <a:pt x="189" y="51"/>
                  </a:lnTo>
                  <a:lnTo>
                    <a:pt x="191" y="43"/>
                  </a:lnTo>
                  <a:lnTo>
                    <a:pt x="192" y="35"/>
                  </a:lnTo>
                  <a:lnTo>
                    <a:pt x="191" y="26"/>
                  </a:lnTo>
                  <a:lnTo>
                    <a:pt x="190" y="21"/>
                  </a:lnTo>
                  <a:lnTo>
                    <a:pt x="188" y="17"/>
                  </a:lnTo>
                  <a:lnTo>
                    <a:pt x="185" y="13"/>
                  </a:lnTo>
                  <a:lnTo>
                    <a:pt x="181" y="9"/>
                  </a:lnTo>
                  <a:lnTo>
                    <a:pt x="177" y="5"/>
                  </a:lnTo>
                  <a:lnTo>
                    <a:pt x="170" y="3"/>
                  </a:lnTo>
                  <a:lnTo>
                    <a:pt x="163" y="1"/>
                  </a:lnTo>
                  <a:lnTo>
                    <a:pt x="154" y="0"/>
                  </a:lnTo>
                  <a:lnTo>
                    <a:pt x="154" y="0"/>
                  </a:lnTo>
                  <a:lnTo>
                    <a:pt x="147" y="0"/>
                  </a:lnTo>
                  <a:lnTo>
                    <a:pt x="140" y="1"/>
                  </a:lnTo>
                  <a:lnTo>
                    <a:pt x="133" y="4"/>
                  </a:lnTo>
                  <a:lnTo>
                    <a:pt x="129" y="6"/>
                  </a:lnTo>
                  <a:lnTo>
                    <a:pt x="126" y="9"/>
                  </a:lnTo>
                  <a:lnTo>
                    <a:pt x="122" y="13"/>
                  </a:lnTo>
                  <a:lnTo>
                    <a:pt x="119" y="18"/>
                  </a:lnTo>
                  <a:lnTo>
                    <a:pt x="117" y="23"/>
                  </a:lnTo>
                  <a:lnTo>
                    <a:pt x="116" y="30"/>
                  </a:lnTo>
                  <a:lnTo>
                    <a:pt x="115" y="38"/>
                  </a:lnTo>
                  <a:lnTo>
                    <a:pt x="115" y="48"/>
                  </a:lnTo>
                  <a:lnTo>
                    <a:pt x="115" y="48"/>
                  </a:lnTo>
                  <a:lnTo>
                    <a:pt x="114" y="49"/>
                  </a:lnTo>
                  <a:lnTo>
                    <a:pt x="113" y="50"/>
                  </a:lnTo>
                  <a:lnTo>
                    <a:pt x="112" y="54"/>
                  </a:lnTo>
                  <a:lnTo>
                    <a:pt x="112" y="57"/>
                  </a:lnTo>
                  <a:lnTo>
                    <a:pt x="114" y="63"/>
                  </a:lnTo>
                  <a:lnTo>
                    <a:pt x="116" y="70"/>
                  </a:lnTo>
                  <a:lnTo>
                    <a:pt x="121" y="79"/>
                  </a:lnTo>
                  <a:lnTo>
                    <a:pt x="121" y="79"/>
                  </a:lnTo>
                  <a:lnTo>
                    <a:pt x="122" y="86"/>
                  </a:lnTo>
                  <a:lnTo>
                    <a:pt x="122" y="92"/>
                  </a:lnTo>
                  <a:lnTo>
                    <a:pt x="121" y="95"/>
                  </a:lnTo>
                  <a:lnTo>
                    <a:pt x="120" y="98"/>
                  </a:lnTo>
                  <a:lnTo>
                    <a:pt x="120" y="98"/>
                  </a:lnTo>
                  <a:lnTo>
                    <a:pt x="130" y="109"/>
                  </a:lnTo>
                  <a:lnTo>
                    <a:pt x="139" y="118"/>
                  </a:lnTo>
                  <a:lnTo>
                    <a:pt x="143" y="120"/>
                  </a:lnTo>
                  <a:lnTo>
                    <a:pt x="146" y="122"/>
                  </a:lnTo>
                  <a:lnTo>
                    <a:pt x="146" y="122"/>
                  </a:lnTo>
                  <a:lnTo>
                    <a:pt x="141" y="124"/>
                  </a:lnTo>
                  <a:lnTo>
                    <a:pt x="137" y="125"/>
                  </a:lnTo>
                  <a:lnTo>
                    <a:pt x="135" y="127"/>
                  </a:lnTo>
                  <a:lnTo>
                    <a:pt x="135" y="127"/>
                  </a:lnTo>
                  <a:lnTo>
                    <a:pt x="141" y="134"/>
                  </a:lnTo>
                  <a:lnTo>
                    <a:pt x="149" y="142"/>
                  </a:lnTo>
                  <a:lnTo>
                    <a:pt x="149" y="142"/>
                  </a:lnTo>
                  <a:lnTo>
                    <a:pt x="149" y="146"/>
                  </a:lnTo>
                  <a:lnTo>
                    <a:pt x="148" y="150"/>
                  </a:lnTo>
                  <a:lnTo>
                    <a:pt x="146" y="154"/>
                  </a:lnTo>
                  <a:lnTo>
                    <a:pt x="146" y="154"/>
                  </a:lnTo>
                  <a:lnTo>
                    <a:pt x="142" y="166"/>
                  </a:lnTo>
                  <a:lnTo>
                    <a:pt x="140" y="175"/>
                  </a:lnTo>
                  <a:lnTo>
                    <a:pt x="139" y="183"/>
                  </a:lnTo>
                  <a:lnTo>
                    <a:pt x="139" y="183"/>
                  </a:lnTo>
                  <a:lnTo>
                    <a:pt x="134" y="171"/>
                  </a:lnTo>
                  <a:lnTo>
                    <a:pt x="125" y="147"/>
                  </a:lnTo>
                  <a:lnTo>
                    <a:pt x="121" y="133"/>
                  </a:lnTo>
                  <a:lnTo>
                    <a:pt x="118" y="119"/>
                  </a:lnTo>
                  <a:lnTo>
                    <a:pt x="118" y="113"/>
                  </a:lnTo>
                  <a:lnTo>
                    <a:pt x="118" y="107"/>
                  </a:lnTo>
                  <a:lnTo>
                    <a:pt x="118" y="102"/>
                  </a:lnTo>
                  <a:lnTo>
                    <a:pt x="120" y="98"/>
                  </a:lnTo>
                  <a:lnTo>
                    <a:pt x="120" y="98"/>
                  </a:lnTo>
                  <a:lnTo>
                    <a:pt x="115" y="105"/>
                  </a:lnTo>
                  <a:lnTo>
                    <a:pt x="108" y="111"/>
                  </a:lnTo>
                  <a:lnTo>
                    <a:pt x="100" y="116"/>
                  </a:lnTo>
                  <a:lnTo>
                    <a:pt x="100" y="116"/>
                  </a:lnTo>
                  <a:lnTo>
                    <a:pt x="72" y="123"/>
                  </a:lnTo>
                  <a:lnTo>
                    <a:pt x="52" y="130"/>
                  </a:lnTo>
                  <a:lnTo>
                    <a:pt x="44" y="133"/>
                  </a:lnTo>
                  <a:lnTo>
                    <a:pt x="40" y="135"/>
                  </a:lnTo>
                  <a:lnTo>
                    <a:pt x="40" y="135"/>
                  </a:lnTo>
                  <a:lnTo>
                    <a:pt x="38" y="136"/>
                  </a:lnTo>
                  <a:lnTo>
                    <a:pt x="34" y="139"/>
                  </a:lnTo>
                  <a:lnTo>
                    <a:pt x="32" y="141"/>
                  </a:lnTo>
                  <a:lnTo>
                    <a:pt x="30" y="144"/>
                  </a:lnTo>
                  <a:lnTo>
                    <a:pt x="29" y="148"/>
                  </a:lnTo>
                  <a:lnTo>
                    <a:pt x="29" y="153"/>
                  </a:lnTo>
                  <a:lnTo>
                    <a:pt x="29" y="153"/>
                  </a:lnTo>
                  <a:lnTo>
                    <a:pt x="26" y="170"/>
                  </a:lnTo>
                  <a:lnTo>
                    <a:pt x="24" y="184"/>
                  </a:lnTo>
                  <a:lnTo>
                    <a:pt x="21" y="193"/>
                  </a:lnTo>
                  <a:lnTo>
                    <a:pt x="21" y="193"/>
                  </a:lnTo>
                  <a:lnTo>
                    <a:pt x="18" y="197"/>
                  </a:lnTo>
                  <a:lnTo>
                    <a:pt x="16" y="200"/>
                  </a:lnTo>
                  <a:lnTo>
                    <a:pt x="14" y="204"/>
                  </a:lnTo>
                  <a:lnTo>
                    <a:pt x="12" y="209"/>
                  </a:lnTo>
                  <a:lnTo>
                    <a:pt x="12" y="209"/>
                  </a:lnTo>
                  <a:lnTo>
                    <a:pt x="11" y="223"/>
                  </a:lnTo>
                  <a:lnTo>
                    <a:pt x="10" y="231"/>
                  </a:lnTo>
                  <a:lnTo>
                    <a:pt x="6" y="240"/>
                  </a:lnTo>
                  <a:lnTo>
                    <a:pt x="6" y="240"/>
                  </a:lnTo>
                  <a:lnTo>
                    <a:pt x="3" y="248"/>
                  </a:lnTo>
                  <a:lnTo>
                    <a:pt x="1" y="254"/>
                  </a:lnTo>
                  <a:lnTo>
                    <a:pt x="1" y="261"/>
                  </a:lnTo>
                  <a:lnTo>
                    <a:pt x="0" y="271"/>
                  </a:lnTo>
                  <a:lnTo>
                    <a:pt x="0" y="271"/>
                  </a:lnTo>
                  <a:lnTo>
                    <a:pt x="0" y="308"/>
                  </a:lnTo>
                  <a:lnTo>
                    <a:pt x="0" y="341"/>
                  </a:lnTo>
                  <a:lnTo>
                    <a:pt x="0" y="341"/>
                  </a:lnTo>
                  <a:lnTo>
                    <a:pt x="1" y="349"/>
                  </a:lnTo>
                  <a:lnTo>
                    <a:pt x="2" y="355"/>
                  </a:lnTo>
                  <a:lnTo>
                    <a:pt x="3" y="361"/>
                  </a:lnTo>
                  <a:lnTo>
                    <a:pt x="3" y="367"/>
                  </a:lnTo>
                  <a:lnTo>
                    <a:pt x="3" y="367"/>
                  </a:lnTo>
                  <a:lnTo>
                    <a:pt x="3" y="373"/>
                  </a:lnTo>
                  <a:lnTo>
                    <a:pt x="4" y="381"/>
                  </a:lnTo>
                  <a:lnTo>
                    <a:pt x="6" y="401"/>
                  </a:lnTo>
                  <a:lnTo>
                    <a:pt x="9" y="419"/>
                  </a:lnTo>
                  <a:lnTo>
                    <a:pt x="10" y="430"/>
                  </a:lnTo>
                  <a:lnTo>
                    <a:pt x="10" y="430"/>
                  </a:lnTo>
                  <a:lnTo>
                    <a:pt x="12" y="432"/>
                  </a:lnTo>
                  <a:lnTo>
                    <a:pt x="14" y="433"/>
                  </a:lnTo>
                  <a:lnTo>
                    <a:pt x="16" y="433"/>
                  </a:lnTo>
                  <a:lnTo>
                    <a:pt x="16" y="433"/>
                  </a:lnTo>
                  <a:lnTo>
                    <a:pt x="18" y="433"/>
                  </a:lnTo>
                  <a:lnTo>
                    <a:pt x="18" y="433"/>
                  </a:lnTo>
                  <a:lnTo>
                    <a:pt x="19" y="433"/>
                  </a:lnTo>
                  <a:lnTo>
                    <a:pt x="19" y="434"/>
                  </a:lnTo>
                  <a:lnTo>
                    <a:pt x="20" y="438"/>
                  </a:lnTo>
                  <a:lnTo>
                    <a:pt x="21" y="446"/>
                  </a:lnTo>
                  <a:lnTo>
                    <a:pt x="23" y="450"/>
                  </a:lnTo>
                  <a:lnTo>
                    <a:pt x="25" y="455"/>
                  </a:lnTo>
                  <a:lnTo>
                    <a:pt x="25" y="455"/>
                  </a:lnTo>
                  <a:lnTo>
                    <a:pt x="25" y="456"/>
                  </a:lnTo>
                  <a:lnTo>
                    <a:pt x="27" y="457"/>
                  </a:lnTo>
                  <a:lnTo>
                    <a:pt x="31" y="459"/>
                  </a:lnTo>
                  <a:lnTo>
                    <a:pt x="38" y="459"/>
                  </a:lnTo>
                  <a:lnTo>
                    <a:pt x="38" y="459"/>
                  </a:lnTo>
                  <a:lnTo>
                    <a:pt x="41" y="459"/>
                  </a:lnTo>
                  <a:lnTo>
                    <a:pt x="42" y="458"/>
                  </a:lnTo>
                  <a:lnTo>
                    <a:pt x="42" y="457"/>
                  </a:lnTo>
                  <a:lnTo>
                    <a:pt x="42" y="457"/>
                  </a:lnTo>
                  <a:lnTo>
                    <a:pt x="47" y="457"/>
                  </a:lnTo>
                  <a:lnTo>
                    <a:pt x="50" y="457"/>
                  </a:lnTo>
                  <a:lnTo>
                    <a:pt x="51" y="456"/>
                  </a:lnTo>
                  <a:lnTo>
                    <a:pt x="51" y="455"/>
                  </a:lnTo>
                  <a:lnTo>
                    <a:pt x="51" y="455"/>
                  </a:lnTo>
                  <a:lnTo>
                    <a:pt x="55" y="457"/>
                  </a:lnTo>
                  <a:lnTo>
                    <a:pt x="62" y="460"/>
                  </a:lnTo>
                  <a:lnTo>
                    <a:pt x="62" y="460"/>
                  </a:lnTo>
                  <a:lnTo>
                    <a:pt x="61" y="467"/>
                  </a:lnTo>
                  <a:lnTo>
                    <a:pt x="58" y="473"/>
                  </a:lnTo>
                  <a:lnTo>
                    <a:pt x="58" y="473"/>
                  </a:lnTo>
                  <a:lnTo>
                    <a:pt x="58" y="477"/>
                  </a:lnTo>
                  <a:lnTo>
                    <a:pt x="59" y="483"/>
                  </a:lnTo>
                  <a:lnTo>
                    <a:pt x="62" y="489"/>
                  </a:lnTo>
                  <a:lnTo>
                    <a:pt x="62" y="489"/>
                  </a:lnTo>
                  <a:lnTo>
                    <a:pt x="62" y="506"/>
                  </a:lnTo>
                  <a:lnTo>
                    <a:pt x="143" y="506"/>
                  </a:lnTo>
                  <a:lnTo>
                    <a:pt x="143" y="505"/>
                  </a:lnTo>
                  <a:lnTo>
                    <a:pt x="143" y="506"/>
                  </a:lnTo>
                  <a:lnTo>
                    <a:pt x="221" y="506"/>
                  </a:lnTo>
                  <a:lnTo>
                    <a:pt x="221" y="506"/>
                  </a:lnTo>
                  <a:lnTo>
                    <a:pt x="222" y="498"/>
                  </a:lnTo>
                  <a:lnTo>
                    <a:pt x="222" y="493"/>
                  </a:lnTo>
                  <a:lnTo>
                    <a:pt x="222" y="493"/>
                  </a:lnTo>
                  <a:lnTo>
                    <a:pt x="221" y="486"/>
                  </a:lnTo>
                  <a:lnTo>
                    <a:pt x="221" y="482"/>
                  </a:lnTo>
                  <a:lnTo>
                    <a:pt x="223" y="478"/>
                  </a:lnTo>
                  <a:lnTo>
                    <a:pt x="223" y="478"/>
                  </a:lnTo>
                  <a:lnTo>
                    <a:pt x="225" y="472"/>
                  </a:lnTo>
                  <a:lnTo>
                    <a:pt x="227" y="466"/>
                  </a:lnTo>
                  <a:lnTo>
                    <a:pt x="227" y="460"/>
                  </a:lnTo>
                  <a:lnTo>
                    <a:pt x="227" y="458"/>
                  </a:lnTo>
                  <a:lnTo>
                    <a:pt x="231" y="457"/>
                  </a:lnTo>
                  <a:lnTo>
                    <a:pt x="231" y="457"/>
                  </a:lnTo>
                  <a:lnTo>
                    <a:pt x="231" y="435"/>
                  </a:lnTo>
                  <a:lnTo>
                    <a:pt x="231" y="415"/>
                  </a:lnTo>
                  <a:lnTo>
                    <a:pt x="231" y="400"/>
                  </a:lnTo>
                  <a:lnTo>
                    <a:pt x="231" y="400"/>
                  </a:lnTo>
                  <a:lnTo>
                    <a:pt x="237" y="407"/>
                  </a:lnTo>
                  <a:lnTo>
                    <a:pt x="237" y="407"/>
                  </a:lnTo>
                  <a:lnTo>
                    <a:pt x="240" y="419"/>
                  </a:lnTo>
                  <a:lnTo>
                    <a:pt x="240" y="419"/>
                  </a:lnTo>
                  <a:lnTo>
                    <a:pt x="243" y="426"/>
                  </a:lnTo>
                  <a:lnTo>
                    <a:pt x="245" y="433"/>
                  </a:lnTo>
                  <a:lnTo>
                    <a:pt x="248" y="439"/>
                  </a:lnTo>
                  <a:lnTo>
                    <a:pt x="249" y="444"/>
                  </a:lnTo>
                  <a:lnTo>
                    <a:pt x="249" y="444"/>
                  </a:lnTo>
                  <a:lnTo>
                    <a:pt x="249" y="448"/>
                  </a:lnTo>
                  <a:lnTo>
                    <a:pt x="250" y="451"/>
                  </a:lnTo>
                  <a:lnTo>
                    <a:pt x="251" y="453"/>
                  </a:lnTo>
                  <a:lnTo>
                    <a:pt x="251" y="453"/>
                  </a:lnTo>
                  <a:lnTo>
                    <a:pt x="256" y="454"/>
                  </a:lnTo>
                  <a:lnTo>
                    <a:pt x="260" y="454"/>
                  </a:lnTo>
                  <a:lnTo>
                    <a:pt x="262" y="454"/>
                  </a:lnTo>
                  <a:lnTo>
                    <a:pt x="262" y="453"/>
                  </a:lnTo>
                  <a:lnTo>
                    <a:pt x="262" y="453"/>
                  </a:lnTo>
                  <a:lnTo>
                    <a:pt x="263" y="456"/>
                  </a:lnTo>
                  <a:lnTo>
                    <a:pt x="264" y="458"/>
                  </a:lnTo>
                  <a:lnTo>
                    <a:pt x="264" y="461"/>
                  </a:lnTo>
                  <a:lnTo>
                    <a:pt x="264" y="461"/>
                  </a:lnTo>
                  <a:lnTo>
                    <a:pt x="263" y="468"/>
                  </a:lnTo>
                  <a:lnTo>
                    <a:pt x="263" y="468"/>
                  </a:lnTo>
                  <a:lnTo>
                    <a:pt x="260" y="465"/>
                  </a:lnTo>
                  <a:lnTo>
                    <a:pt x="258" y="464"/>
                  </a:lnTo>
                  <a:lnTo>
                    <a:pt x="256" y="464"/>
                  </a:lnTo>
                  <a:lnTo>
                    <a:pt x="255" y="465"/>
                  </a:lnTo>
                  <a:lnTo>
                    <a:pt x="257" y="471"/>
                  </a:lnTo>
                  <a:lnTo>
                    <a:pt x="257" y="471"/>
                  </a:lnTo>
                  <a:lnTo>
                    <a:pt x="257" y="472"/>
                  </a:lnTo>
                  <a:lnTo>
                    <a:pt x="258" y="475"/>
                  </a:lnTo>
                  <a:lnTo>
                    <a:pt x="258" y="475"/>
                  </a:lnTo>
                  <a:lnTo>
                    <a:pt x="256" y="477"/>
                  </a:lnTo>
                  <a:lnTo>
                    <a:pt x="257" y="478"/>
                  </a:lnTo>
                  <a:lnTo>
                    <a:pt x="259" y="479"/>
                  </a:lnTo>
                  <a:lnTo>
                    <a:pt x="259" y="479"/>
                  </a:lnTo>
                  <a:lnTo>
                    <a:pt x="265" y="482"/>
                  </a:lnTo>
                  <a:lnTo>
                    <a:pt x="269" y="484"/>
                  </a:lnTo>
                  <a:lnTo>
                    <a:pt x="273" y="484"/>
                  </a:lnTo>
                  <a:lnTo>
                    <a:pt x="273" y="484"/>
                  </a:lnTo>
                  <a:lnTo>
                    <a:pt x="278" y="485"/>
                  </a:lnTo>
                  <a:lnTo>
                    <a:pt x="282" y="485"/>
                  </a:lnTo>
                  <a:lnTo>
                    <a:pt x="283" y="484"/>
                  </a:lnTo>
                  <a:lnTo>
                    <a:pt x="283" y="482"/>
                  </a:lnTo>
                  <a:lnTo>
                    <a:pt x="283" y="482"/>
                  </a:lnTo>
                  <a:lnTo>
                    <a:pt x="285" y="482"/>
                  </a:lnTo>
                  <a:lnTo>
                    <a:pt x="287" y="480"/>
                  </a:lnTo>
                  <a:lnTo>
                    <a:pt x="288" y="477"/>
                  </a:lnTo>
                  <a:lnTo>
                    <a:pt x="288" y="477"/>
                  </a:lnTo>
                  <a:lnTo>
                    <a:pt x="291" y="462"/>
                  </a:lnTo>
                  <a:lnTo>
                    <a:pt x="291" y="462"/>
                  </a:lnTo>
                  <a:lnTo>
                    <a:pt x="292" y="458"/>
                  </a:lnTo>
                  <a:lnTo>
                    <a:pt x="291" y="455"/>
                  </a:lnTo>
                  <a:lnTo>
                    <a:pt x="291" y="455"/>
                  </a:lnTo>
                  <a:lnTo>
                    <a:pt x="290" y="451"/>
                  </a:lnTo>
                  <a:lnTo>
                    <a:pt x="290" y="448"/>
                  </a:lnTo>
                  <a:lnTo>
                    <a:pt x="290" y="448"/>
                  </a:lnTo>
                  <a:lnTo>
                    <a:pt x="287" y="443"/>
                  </a:lnTo>
                  <a:lnTo>
                    <a:pt x="287" y="443"/>
                  </a:lnTo>
                  <a:lnTo>
                    <a:pt x="304" y="449"/>
                  </a:lnTo>
                  <a:lnTo>
                    <a:pt x="322" y="454"/>
                  </a:lnTo>
                  <a:lnTo>
                    <a:pt x="340" y="457"/>
                  </a:lnTo>
                  <a:lnTo>
                    <a:pt x="358" y="458"/>
                  </a:lnTo>
                  <a:lnTo>
                    <a:pt x="358" y="458"/>
                  </a:lnTo>
                  <a:lnTo>
                    <a:pt x="375" y="457"/>
                  </a:lnTo>
                  <a:lnTo>
                    <a:pt x="392" y="455"/>
                  </a:lnTo>
                  <a:lnTo>
                    <a:pt x="408" y="450"/>
                  </a:lnTo>
                  <a:lnTo>
                    <a:pt x="424" y="445"/>
                  </a:lnTo>
                  <a:lnTo>
                    <a:pt x="439" y="438"/>
                  </a:lnTo>
                  <a:lnTo>
                    <a:pt x="453" y="429"/>
                  </a:lnTo>
                  <a:lnTo>
                    <a:pt x="466" y="419"/>
                  </a:lnTo>
                  <a:lnTo>
                    <a:pt x="478" y="408"/>
                  </a:lnTo>
                  <a:lnTo>
                    <a:pt x="489" y="396"/>
                  </a:lnTo>
                  <a:lnTo>
                    <a:pt x="499" y="383"/>
                  </a:lnTo>
                  <a:lnTo>
                    <a:pt x="507" y="369"/>
                  </a:lnTo>
                  <a:lnTo>
                    <a:pt x="514" y="354"/>
                  </a:lnTo>
                  <a:lnTo>
                    <a:pt x="520" y="339"/>
                  </a:lnTo>
                  <a:lnTo>
                    <a:pt x="524" y="322"/>
                  </a:lnTo>
                  <a:lnTo>
                    <a:pt x="527" y="306"/>
                  </a:lnTo>
                  <a:lnTo>
                    <a:pt x="528" y="287"/>
                  </a:lnTo>
                  <a:lnTo>
                    <a:pt x="528" y="287"/>
                  </a:lnTo>
                  <a:lnTo>
                    <a:pt x="527" y="270"/>
                  </a:lnTo>
                  <a:lnTo>
                    <a:pt x="524" y="253"/>
                  </a:lnTo>
                  <a:lnTo>
                    <a:pt x="520" y="237"/>
                  </a:lnTo>
                  <a:lnTo>
                    <a:pt x="514" y="222"/>
                  </a:lnTo>
                  <a:lnTo>
                    <a:pt x="507" y="207"/>
                  </a:lnTo>
                  <a:lnTo>
                    <a:pt x="499" y="193"/>
                  </a:lnTo>
                  <a:lnTo>
                    <a:pt x="489" y="180"/>
                  </a:lnTo>
                  <a:lnTo>
                    <a:pt x="478" y="167"/>
                  </a:lnTo>
                  <a:lnTo>
                    <a:pt x="466" y="156"/>
                  </a:lnTo>
                  <a:lnTo>
                    <a:pt x="453" y="147"/>
                  </a:lnTo>
                  <a:lnTo>
                    <a:pt x="439" y="138"/>
                  </a:lnTo>
                  <a:lnTo>
                    <a:pt x="424" y="131"/>
                  </a:lnTo>
                  <a:lnTo>
                    <a:pt x="408" y="125"/>
                  </a:lnTo>
                  <a:lnTo>
                    <a:pt x="392" y="121"/>
                  </a:lnTo>
                  <a:lnTo>
                    <a:pt x="375" y="119"/>
                  </a:lnTo>
                  <a:lnTo>
                    <a:pt x="358" y="118"/>
                  </a:lnTo>
                  <a:lnTo>
                    <a:pt x="358" y="118"/>
                  </a:lnTo>
                  <a:close/>
                  <a:moveTo>
                    <a:pt x="63" y="311"/>
                  </a:moveTo>
                  <a:lnTo>
                    <a:pt x="63" y="311"/>
                  </a:lnTo>
                  <a:lnTo>
                    <a:pt x="52" y="387"/>
                  </a:lnTo>
                  <a:lnTo>
                    <a:pt x="52" y="387"/>
                  </a:lnTo>
                  <a:lnTo>
                    <a:pt x="50" y="371"/>
                  </a:lnTo>
                  <a:lnTo>
                    <a:pt x="50" y="371"/>
                  </a:lnTo>
                  <a:lnTo>
                    <a:pt x="49" y="361"/>
                  </a:lnTo>
                  <a:lnTo>
                    <a:pt x="47" y="352"/>
                  </a:lnTo>
                  <a:lnTo>
                    <a:pt x="47" y="352"/>
                  </a:lnTo>
                  <a:lnTo>
                    <a:pt x="46" y="343"/>
                  </a:lnTo>
                  <a:lnTo>
                    <a:pt x="47" y="337"/>
                  </a:lnTo>
                  <a:lnTo>
                    <a:pt x="47" y="337"/>
                  </a:lnTo>
                  <a:lnTo>
                    <a:pt x="49" y="325"/>
                  </a:lnTo>
                  <a:lnTo>
                    <a:pt x="50" y="316"/>
                  </a:lnTo>
                  <a:lnTo>
                    <a:pt x="50" y="310"/>
                  </a:lnTo>
                  <a:lnTo>
                    <a:pt x="50" y="310"/>
                  </a:lnTo>
                  <a:lnTo>
                    <a:pt x="50" y="309"/>
                  </a:lnTo>
                  <a:lnTo>
                    <a:pt x="50" y="307"/>
                  </a:lnTo>
                  <a:lnTo>
                    <a:pt x="52" y="303"/>
                  </a:lnTo>
                  <a:lnTo>
                    <a:pt x="54" y="298"/>
                  </a:lnTo>
                  <a:lnTo>
                    <a:pt x="57" y="293"/>
                  </a:lnTo>
                  <a:lnTo>
                    <a:pt x="57" y="293"/>
                  </a:lnTo>
                  <a:lnTo>
                    <a:pt x="58" y="288"/>
                  </a:lnTo>
                  <a:lnTo>
                    <a:pt x="58" y="283"/>
                  </a:lnTo>
                  <a:lnTo>
                    <a:pt x="59" y="274"/>
                  </a:lnTo>
                  <a:lnTo>
                    <a:pt x="59" y="274"/>
                  </a:lnTo>
                  <a:lnTo>
                    <a:pt x="60" y="263"/>
                  </a:lnTo>
                  <a:lnTo>
                    <a:pt x="60" y="260"/>
                  </a:lnTo>
                  <a:lnTo>
                    <a:pt x="61" y="260"/>
                  </a:lnTo>
                  <a:lnTo>
                    <a:pt x="61" y="261"/>
                  </a:lnTo>
                  <a:lnTo>
                    <a:pt x="61" y="261"/>
                  </a:lnTo>
                  <a:lnTo>
                    <a:pt x="62" y="275"/>
                  </a:lnTo>
                  <a:lnTo>
                    <a:pt x="64" y="294"/>
                  </a:lnTo>
                  <a:lnTo>
                    <a:pt x="64" y="294"/>
                  </a:lnTo>
                  <a:lnTo>
                    <a:pt x="64" y="303"/>
                  </a:lnTo>
                  <a:lnTo>
                    <a:pt x="63" y="311"/>
                  </a:lnTo>
                  <a:lnTo>
                    <a:pt x="63" y="311"/>
                  </a:lnTo>
                  <a:close/>
                  <a:moveTo>
                    <a:pt x="179" y="138"/>
                  </a:moveTo>
                  <a:lnTo>
                    <a:pt x="179" y="138"/>
                  </a:lnTo>
                  <a:lnTo>
                    <a:pt x="177" y="146"/>
                  </a:lnTo>
                  <a:lnTo>
                    <a:pt x="176" y="157"/>
                  </a:lnTo>
                  <a:lnTo>
                    <a:pt x="174" y="167"/>
                  </a:lnTo>
                  <a:lnTo>
                    <a:pt x="173" y="173"/>
                  </a:lnTo>
                  <a:lnTo>
                    <a:pt x="173" y="173"/>
                  </a:lnTo>
                  <a:lnTo>
                    <a:pt x="169" y="158"/>
                  </a:lnTo>
                  <a:lnTo>
                    <a:pt x="166" y="146"/>
                  </a:lnTo>
                  <a:lnTo>
                    <a:pt x="164" y="142"/>
                  </a:lnTo>
                  <a:lnTo>
                    <a:pt x="162" y="138"/>
                  </a:lnTo>
                  <a:lnTo>
                    <a:pt x="162" y="138"/>
                  </a:lnTo>
                  <a:lnTo>
                    <a:pt x="163" y="133"/>
                  </a:lnTo>
                  <a:lnTo>
                    <a:pt x="165" y="130"/>
                  </a:lnTo>
                  <a:lnTo>
                    <a:pt x="166" y="128"/>
                  </a:lnTo>
                  <a:lnTo>
                    <a:pt x="167" y="128"/>
                  </a:lnTo>
                  <a:lnTo>
                    <a:pt x="167" y="128"/>
                  </a:lnTo>
                  <a:lnTo>
                    <a:pt x="165" y="126"/>
                  </a:lnTo>
                  <a:lnTo>
                    <a:pt x="163" y="124"/>
                  </a:lnTo>
                  <a:lnTo>
                    <a:pt x="160" y="124"/>
                  </a:lnTo>
                  <a:lnTo>
                    <a:pt x="160" y="124"/>
                  </a:lnTo>
                  <a:lnTo>
                    <a:pt x="170" y="118"/>
                  </a:lnTo>
                  <a:lnTo>
                    <a:pt x="176" y="113"/>
                  </a:lnTo>
                  <a:lnTo>
                    <a:pt x="178" y="111"/>
                  </a:lnTo>
                  <a:lnTo>
                    <a:pt x="179" y="110"/>
                  </a:lnTo>
                  <a:lnTo>
                    <a:pt x="179" y="110"/>
                  </a:lnTo>
                  <a:lnTo>
                    <a:pt x="180" y="112"/>
                  </a:lnTo>
                  <a:lnTo>
                    <a:pt x="181" y="118"/>
                  </a:lnTo>
                  <a:lnTo>
                    <a:pt x="182" y="127"/>
                  </a:lnTo>
                  <a:lnTo>
                    <a:pt x="181" y="132"/>
                  </a:lnTo>
                  <a:lnTo>
                    <a:pt x="179" y="138"/>
                  </a:lnTo>
                  <a:lnTo>
                    <a:pt x="179" y="138"/>
                  </a:lnTo>
                  <a:close/>
                  <a:moveTo>
                    <a:pt x="465" y="260"/>
                  </a:moveTo>
                  <a:lnTo>
                    <a:pt x="465" y="260"/>
                  </a:lnTo>
                  <a:lnTo>
                    <a:pt x="464" y="265"/>
                  </a:lnTo>
                  <a:lnTo>
                    <a:pt x="463" y="269"/>
                  </a:lnTo>
                  <a:lnTo>
                    <a:pt x="462" y="273"/>
                  </a:lnTo>
                  <a:lnTo>
                    <a:pt x="460" y="276"/>
                  </a:lnTo>
                  <a:lnTo>
                    <a:pt x="460" y="276"/>
                  </a:lnTo>
                  <a:lnTo>
                    <a:pt x="457" y="278"/>
                  </a:lnTo>
                  <a:lnTo>
                    <a:pt x="454" y="280"/>
                  </a:lnTo>
                  <a:lnTo>
                    <a:pt x="451" y="281"/>
                  </a:lnTo>
                  <a:lnTo>
                    <a:pt x="447" y="281"/>
                  </a:lnTo>
                  <a:lnTo>
                    <a:pt x="447" y="281"/>
                  </a:lnTo>
                  <a:lnTo>
                    <a:pt x="444" y="281"/>
                  </a:lnTo>
                  <a:lnTo>
                    <a:pt x="441" y="280"/>
                  </a:lnTo>
                  <a:lnTo>
                    <a:pt x="438" y="278"/>
                  </a:lnTo>
                  <a:lnTo>
                    <a:pt x="434" y="276"/>
                  </a:lnTo>
                  <a:lnTo>
                    <a:pt x="434" y="276"/>
                  </a:lnTo>
                  <a:lnTo>
                    <a:pt x="432" y="273"/>
                  </a:lnTo>
                  <a:lnTo>
                    <a:pt x="431" y="269"/>
                  </a:lnTo>
                  <a:lnTo>
                    <a:pt x="430" y="265"/>
                  </a:lnTo>
                  <a:lnTo>
                    <a:pt x="430" y="260"/>
                  </a:lnTo>
                  <a:lnTo>
                    <a:pt x="430" y="260"/>
                  </a:lnTo>
                  <a:lnTo>
                    <a:pt x="431" y="252"/>
                  </a:lnTo>
                  <a:lnTo>
                    <a:pt x="432" y="248"/>
                  </a:lnTo>
                  <a:lnTo>
                    <a:pt x="434" y="245"/>
                  </a:lnTo>
                  <a:lnTo>
                    <a:pt x="434" y="245"/>
                  </a:lnTo>
                  <a:lnTo>
                    <a:pt x="437" y="243"/>
                  </a:lnTo>
                  <a:lnTo>
                    <a:pt x="440" y="241"/>
                  </a:lnTo>
                  <a:lnTo>
                    <a:pt x="444" y="240"/>
                  </a:lnTo>
                  <a:lnTo>
                    <a:pt x="447" y="239"/>
                  </a:lnTo>
                  <a:lnTo>
                    <a:pt x="447" y="239"/>
                  </a:lnTo>
                  <a:lnTo>
                    <a:pt x="451" y="240"/>
                  </a:lnTo>
                  <a:lnTo>
                    <a:pt x="454" y="241"/>
                  </a:lnTo>
                  <a:lnTo>
                    <a:pt x="457" y="242"/>
                  </a:lnTo>
                  <a:lnTo>
                    <a:pt x="460" y="245"/>
                  </a:lnTo>
                  <a:lnTo>
                    <a:pt x="460" y="245"/>
                  </a:lnTo>
                  <a:lnTo>
                    <a:pt x="462" y="248"/>
                  </a:lnTo>
                  <a:lnTo>
                    <a:pt x="463" y="251"/>
                  </a:lnTo>
                  <a:lnTo>
                    <a:pt x="464" y="255"/>
                  </a:lnTo>
                  <a:lnTo>
                    <a:pt x="465" y="260"/>
                  </a:lnTo>
                  <a:lnTo>
                    <a:pt x="465" y="260"/>
                  </a:lnTo>
                  <a:close/>
                  <a:moveTo>
                    <a:pt x="448" y="198"/>
                  </a:moveTo>
                  <a:lnTo>
                    <a:pt x="404" y="281"/>
                  </a:lnTo>
                  <a:lnTo>
                    <a:pt x="396" y="281"/>
                  </a:lnTo>
                  <a:lnTo>
                    <a:pt x="440" y="198"/>
                  </a:lnTo>
                  <a:lnTo>
                    <a:pt x="448" y="198"/>
                  </a:lnTo>
                  <a:close/>
                  <a:moveTo>
                    <a:pt x="383" y="204"/>
                  </a:moveTo>
                  <a:lnTo>
                    <a:pt x="383" y="204"/>
                  </a:lnTo>
                  <a:lnTo>
                    <a:pt x="385" y="201"/>
                  </a:lnTo>
                  <a:lnTo>
                    <a:pt x="388" y="199"/>
                  </a:lnTo>
                  <a:lnTo>
                    <a:pt x="391" y="198"/>
                  </a:lnTo>
                  <a:lnTo>
                    <a:pt x="395" y="198"/>
                  </a:lnTo>
                  <a:lnTo>
                    <a:pt x="395" y="198"/>
                  </a:lnTo>
                  <a:lnTo>
                    <a:pt x="399" y="198"/>
                  </a:lnTo>
                  <a:lnTo>
                    <a:pt x="402" y="199"/>
                  </a:lnTo>
                  <a:lnTo>
                    <a:pt x="405" y="201"/>
                  </a:lnTo>
                  <a:lnTo>
                    <a:pt x="408" y="203"/>
                  </a:lnTo>
                  <a:lnTo>
                    <a:pt x="408" y="203"/>
                  </a:lnTo>
                  <a:lnTo>
                    <a:pt x="410" y="206"/>
                  </a:lnTo>
                  <a:lnTo>
                    <a:pt x="411" y="210"/>
                  </a:lnTo>
                  <a:lnTo>
                    <a:pt x="412" y="214"/>
                  </a:lnTo>
                  <a:lnTo>
                    <a:pt x="412" y="219"/>
                  </a:lnTo>
                  <a:lnTo>
                    <a:pt x="412" y="219"/>
                  </a:lnTo>
                  <a:lnTo>
                    <a:pt x="412" y="224"/>
                  </a:lnTo>
                  <a:lnTo>
                    <a:pt x="411" y="228"/>
                  </a:lnTo>
                  <a:lnTo>
                    <a:pt x="410" y="231"/>
                  </a:lnTo>
                  <a:lnTo>
                    <a:pt x="408" y="234"/>
                  </a:lnTo>
                  <a:lnTo>
                    <a:pt x="408" y="234"/>
                  </a:lnTo>
                  <a:lnTo>
                    <a:pt x="405" y="237"/>
                  </a:lnTo>
                  <a:lnTo>
                    <a:pt x="402" y="238"/>
                  </a:lnTo>
                  <a:lnTo>
                    <a:pt x="399" y="239"/>
                  </a:lnTo>
                  <a:lnTo>
                    <a:pt x="395" y="240"/>
                  </a:lnTo>
                  <a:lnTo>
                    <a:pt x="395" y="240"/>
                  </a:lnTo>
                  <a:lnTo>
                    <a:pt x="392" y="239"/>
                  </a:lnTo>
                  <a:lnTo>
                    <a:pt x="389" y="238"/>
                  </a:lnTo>
                  <a:lnTo>
                    <a:pt x="386" y="237"/>
                  </a:lnTo>
                  <a:lnTo>
                    <a:pt x="383" y="234"/>
                  </a:lnTo>
                  <a:lnTo>
                    <a:pt x="383" y="234"/>
                  </a:lnTo>
                  <a:lnTo>
                    <a:pt x="381" y="231"/>
                  </a:lnTo>
                  <a:lnTo>
                    <a:pt x="380" y="228"/>
                  </a:lnTo>
                  <a:lnTo>
                    <a:pt x="379" y="223"/>
                  </a:lnTo>
                  <a:lnTo>
                    <a:pt x="379" y="218"/>
                  </a:lnTo>
                  <a:lnTo>
                    <a:pt x="379" y="218"/>
                  </a:lnTo>
                  <a:lnTo>
                    <a:pt x="380" y="210"/>
                  </a:lnTo>
                  <a:lnTo>
                    <a:pt x="381" y="207"/>
                  </a:lnTo>
                  <a:lnTo>
                    <a:pt x="383" y="204"/>
                  </a:lnTo>
                  <a:lnTo>
                    <a:pt x="383" y="204"/>
                  </a:lnTo>
                  <a:close/>
                  <a:moveTo>
                    <a:pt x="358" y="421"/>
                  </a:moveTo>
                  <a:lnTo>
                    <a:pt x="358" y="421"/>
                  </a:lnTo>
                  <a:lnTo>
                    <a:pt x="348" y="421"/>
                  </a:lnTo>
                  <a:lnTo>
                    <a:pt x="338" y="420"/>
                  </a:lnTo>
                  <a:lnTo>
                    <a:pt x="328" y="418"/>
                  </a:lnTo>
                  <a:lnTo>
                    <a:pt x="319" y="415"/>
                  </a:lnTo>
                  <a:lnTo>
                    <a:pt x="308" y="412"/>
                  </a:lnTo>
                  <a:lnTo>
                    <a:pt x="300" y="408"/>
                  </a:lnTo>
                  <a:lnTo>
                    <a:pt x="291" y="404"/>
                  </a:lnTo>
                  <a:lnTo>
                    <a:pt x="283" y="399"/>
                  </a:lnTo>
                  <a:lnTo>
                    <a:pt x="283" y="398"/>
                  </a:lnTo>
                  <a:lnTo>
                    <a:pt x="283" y="398"/>
                  </a:lnTo>
                  <a:lnTo>
                    <a:pt x="281" y="390"/>
                  </a:lnTo>
                  <a:lnTo>
                    <a:pt x="279" y="382"/>
                  </a:lnTo>
                  <a:lnTo>
                    <a:pt x="278" y="370"/>
                  </a:lnTo>
                  <a:lnTo>
                    <a:pt x="278" y="370"/>
                  </a:lnTo>
                  <a:lnTo>
                    <a:pt x="274" y="338"/>
                  </a:lnTo>
                  <a:lnTo>
                    <a:pt x="274" y="338"/>
                  </a:lnTo>
                  <a:lnTo>
                    <a:pt x="272" y="322"/>
                  </a:lnTo>
                  <a:lnTo>
                    <a:pt x="270" y="307"/>
                  </a:lnTo>
                  <a:lnTo>
                    <a:pt x="270" y="307"/>
                  </a:lnTo>
                  <a:lnTo>
                    <a:pt x="268" y="298"/>
                  </a:lnTo>
                  <a:lnTo>
                    <a:pt x="266" y="288"/>
                  </a:lnTo>
                  <a:lnTo>
                    <a:pt x="261" y="271"/>
                  </a:lnTo>
                  <a:lnTo>
                    <a:pt x="261" y="271"/>
                  </a:lnTo>
                  <a:lnTo>
                    <a:pt x="259" y="262"/>
                  </a:lnTo>
                  <a:lnTo>
                    <a:pt x="258" y="258"/>
                  </a:lnTo>
                  <a:lnTo>
                    <a:pt x="258" y="253"/>
                  </a:lnTo>
                  <a:lnTo>
                    <a:pt x="258" y="253"/>
                  </a:lnTo>
                  <a:lnTo>
                    <a:pt x="258" y="248"/>
                  </a:lnTo>
                  <a:lnTo>
                    <a:pt x="259" y="244"/>
                  </a:lnTo>
                  <a:lnTo>
                    <a:pt x="259" y="239"/>
                  </a:lnTo>
                  <a:lnTo>
                    <a:pt x="259" y="233"/>
                  </a:lnTo>
                  <a:lnTo>
                    <a:pt x="259" y="233"/>
                  </a:lnTo>
                  <a:lnTo>
                    <a:pt x="257" y="210"/>
                  </a:lnTo>
                  <a:lnTo>
                    <a:pt x="257" y="210"/>
                  </a:lnTo>
                  <a:lnTo>
                    <a:pt x="256" y="201"/>
                  </a:lnTo>
                  <a:lnTo>
                    <a:pt x="256" y="201"/>
                  </a:lnTo>
                  <a:lnTo>
                    <a:pt x="266" y="191"/>
                  </a:lnTo>
                  <a:lnTo>
                    <a:pt x="276" y="182"/>
                  </a:lnTo>
                  <a:lnTo>
                    <a:pt x="288" y="173"/>
                  </a:lnTo>
                  <a:lnTo>
                    <a:pt x="300" y="167"/>
                  </a:lnTo>
                  <a:lnTo>
                    <a:pt x="313" y="161"/>
                  </a:lnTo>
                  <a:lnTo>
                    <a:pt x="328" y="157"/>
                  </a:lnTo>
                  <a:lnTo>
                    <a:pt x="342" y="155"/>
                  </a:lnTo>
                  <a:lnTo>
                    <a:pt x="357" y="154"/>
                  </a:lnTo>
                  <a:lnTo>
                    <a:pt x="350" y="290"/>
                  </a:lnTo>
                  <a:lnTo>
                    <a:pt x="479" y="345"/>
                  </a:lnTo>
                  <a:lnTo>
                    <a:pt x="479" y="345"/>
                  </a:lnTo>
                  <a:lnTo>
                    <a:pt x="475" y="353"/>
                  </a:lnTo>
                  <a:lnTo>
                    <a:pt x="470" y="361"/>
                  </a:lnTo>
                  <a:lnTo>
                    <a:pt x="465" y="369"/>
                  </a:lnTo>
                  <a:lnTo>
                    <a:pt x="459" y="376"/>
                  </a:lnTo>
                  <a:lnTo>
                    <a:pt x="452" y="383"/>
                  </a:lnTo>
                  <a:lnTo>
                    <a:pt x="446" y="389"/>
                  </a:lnTo>
                  <a:lnTo>
                    <a:pt x="439" y="395"/>
                  </a:lnTo>
                  <a:lnTo>
                    <a:pt x="430" y="400"/>
                  </a:lnTo>
                  <a:lnTo>
                    <a:pt x="422" y="405"/>
                  </a:lnTo>
                  <a:lnTo>
                    <a:pt x="414" y="409"/>
                  </a:lnTo>
                  <a:lnTo>
                    <a:pt x="405" y="413"/>
                  </a:lnTo>
                  <a:lnTo>
                    <a:pt x="396" y="416"/>
                  </a:lnTo>
                  <a:lnTo>
                    <a:pt x="387" y="418"/>
                  </a:lnTo>
                  <a:lnTo>
                    <a:pt x="378" y="420"/>
                  </a:lnTo>
                  <a:lnTo>
                    <a:pt x="368" y="421"/>
                  </a:lnTo>
                  <a:lnTo>
                    <a:pt x="358" y="421"/>
                  </a:lnTo>
                  <a:lnTo>
                    <a:pt x="358" y="4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fontAlgn="base">
                <a:spcBef>
                  <a:spcPct val="0"/>
                </a:spcBef>
                <a:spcAft>
                  <a:spcPct val="0"/>
                </a:spcAft>
              </a:pPr>
              <a:endParaRPr sz="2400">
                <a:solidFill>
                  <a:prstClr val="white">
                    <a:lumMod val="50000"/>
                  </a:prstClr>
                </a:solidFill>
                <a:latin typeface="微软雅黑" panose="020B0503020204020204" pitchFamily="34" charset="-122"/>
                <a:ea typeface="微软雅黑" panose="020B0503020204020204" pitchFamily="34" charset="-122"/>
              </a:endParaRPr>
            </a:p>
          </p:txBody>
        </p:sp>
      </p:gr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f059f60a-c12d-48c9-bdc0-62aacfffedbc"/>
          <p:cNvGrpSpPr>
            <a:grpSpLocks noChangeAspect="1"/>
          </p:cNvGrpSpPr>
          <p:nvPr/>
        </p:nvGrpSpPr>
        <p:grpSpPr>
          <a:xfrm>
            <a:off x="748792" y="1917036"/>
            <a:ext cx="10694418" cy="3455917"/>
            <a:chOff x="748069" y="1916832"/>
            <a:chExt cx="10695861" cy="3456384"/>
          </a:xfrm>
        </p:grpSpPr>
        <p:sp>
          <p:nvSpPr>
            <p:cNvPr id="4" name="Arrow: Right 25"/>
            <p:cNvSpPr/>
            <p:nvPr/>
          </p:nvSpPr>
          <p:spPr>
            <a:xfrm>
              <a:off x="3315809" y="2177010"/>
              <a:ext cx="1091918" cy="302785"/>
            </a:xfrm>
            <a:prstGeom prst="right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1218565" fontAlgn="base">
                <a:spcBef>
                  <a:spcPct val="0"/>
                </a:spcBef>
                <a:spcAft>
                  <a:spcPct val="0"/>
                </a:spcAft>
              </a:pPr>
              <a:endParaRPr sz="2400">
                <a:solidFill>
                  <a:prstClr val="white"/>
                </a:solidFill>
                <a:latin typeface="Calibri" panose="020F0502020204030204"/>
              </a:endParaRPr>
            </a:p>
          </p:txBody>
        </p:sp>
        <p:sp>
          <p:nvSpPr>
            <p:cNvPr id="5" name="TextBox 26"/>
            <p:cNvSpPr txBox="1"/>
            <p:nvPr/>
          </p:nvSpPr>
          <p:spPr>
            <a:xfrm>
              <a:off x="748069" y="1916832"/>
              <a:ext cx="2714104" cy="839792"/>
            </a:xfrm>
            <a:prstGeom prst="roundRect">
              <a:avLst>
                <a:gd name="adj" fmla="val 50000"/>
              </a:avLst>
            </a:prstGeom>
            <a:solidFill>
              <a:schemeClr val="accent1"/>
            </a:solidFill>
          </p:spPr>
          <p:txBody>
            <a:bodyPr wrap="none" lIns="243807" tIns="121904" rIns="243807" bIns="121904" anchor="ctr" anchorCtr="0">
              <a:normAutofit/>
            </a:bodyPr>
            <a:lstStyle/>
            <a:p>
              <a:pPr marL="572770" algn="r" defTabSz="1218565" fontAlgn="base">
                <a:spcBef>
                  <a:spcPct val="0"/>
                </a:spcBef>
                <a:spcAft>
                  <a:spcPct val="0"/>
                </a:spcAft>
              </a:pPr>
              <a:r>
                <a:rPr lang="zh-CN" altLang="en-US" sz="2135" b="1">
                  <a:solidFill>
                    <a:srgbClr val="FFFFFF"/>
                  </a:solidFill>
                  <a:latin typeface="Calibri" panose="020F0502020204030204" pitchFamily="34" charset="0"/>
                  <a:ea typeface="宋体" panose="02010600030101010101" pitchFamily="2" charset="-122"/>
                </a:rPr>
                <a:t>标题文本预设</a:t>
              </a:r>
            </a:p>
          </p:txBody>
        </p:sp>
        <p:sp>
          <p:nvSpPr>
            <p:cNvPr id="6" name="Oval 27"/>
            <p:cNvSpPr/>
            <p:nvPr/>
          </p:nvSpPr>
          <p:spPr>
            <a:xfrm>
              <a:off x="798022" y="1956398"/>
              <a:ext cx="760662" cy="760662"/>
            </a:xfrm>
            <a:prstGeom prst="ellipse">
              <a:avLst/>
            </a:prstGeom>
            <a:ln w="12700">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wrap="none" anchor="ctr">
              <a:normAutofit/>
            </a:bodyPr>
            <a:lstStyle/>
            <a:p>
              <a:pPr algn="ctr" defTabSz="1218565" fontAlgn="base">
                <a:spcBef>
                  <a:spcPct val="0"/>
                </a:spcBef>
                <a:spcAft>
                  <a:spcPct val="0"/>
                </a:spcAft>
              </a:pPr>
              <a:r>
                <a:rPr lang="en-US" sz="1800">
                  <a:solidFill>
                    <a:prstClr val="black"/>
                  </a:solidFill>
                  <a:latin typeface="Calibri" panose="020F0502020204030204"/>
                </a:rPr>
                <a:t>01</a:t>
              </a:r>
            </a:p>
          </p:txBody>
        </p:sp>
        <p:sp>
          <p:nvSpPr>
            <p:cNvPr id="7" name="Arrow: Right 29"/>
            <p:cNvSpPr/>
            <p:nvPr/>
          </p:nvSpPr>
          <p:spPr>
            <a:xfrm>
              <a:off x="7137200" y="2177010"/>
              <a:ext cx="950209" cy="302785"/>
            </a:xfrm>
            <a:prstGeom prst="rightArrow">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1218565" fontAlgn="base">
                <a:spcBef>
                  <a:spcPct val="0"/>
                </a:spcBef>
                <a:spcAft>
                  <a:spcPct val="0"/>
                </a:spcAft>
              </a:pPr>
              <a:endParaRPr sz="2400">
                <a:solidFill>
                  <a:prstClr val="white"/>
                </a:solidFill>
                <a:latin typeface="Calibri" panose="020F0502020204030204"/>
              </a:endParaRPr>
            </a:p>
          </p:txBody>
        </p:sp>
        <p:sp>
          <p:nvSpPr>
            <p:cNvPr id="8" name="TextBox 30"/>
            <p:cNvSpPr txBox="1"/>
            <p:nvPr/>
          </p:nvSpPr>
          <p:spPr>
            <a:xfrm>
              <a:off x="4502857" y="1916832"/>
              <a:ext cx="2714104" cy="839792"/>
            </a:xfrm>
            <a:prstGeom prst="roundRect">
              <a:avLst>
                <a:gd name="adj" fmla="val 50000"/>
              </a:avLst>
            </a:prstGeom>
            <a:solidFill>
              <a:schemeClr val="accent2"/>
            </a:solidFill>
          </p:spPr>
          <p:txBody>
            <a:bodyPr wrap="none" lIns="243807" tIns="121904" rIns="243807" bIns="121904" anchor="ctr" anchorCtr="0">
              <a:normAutofit/>
            </a:bodyPr>
            <a:lstStyle/>
            <a:p>
              <a:pPr marL="572770" algn="r" defTabSz="1218565" fontAlgn="base">
                <a:spcBef>
                  <a:spcPct val="0"/>
                </a:spcBef>
                <a:spcAft>
                  <a:spcPct val="0"/>
                </a:spcAft>
              </a:pPr>
              <a:r>
                <a:rPr lang="zh-CN" altLang="en-US" sz="2135" b="1">
                  <a:solidFill>
                    <a:srgbClr val="FFFFFF"/>
                  </a:solidFill>
                  <a:latin typeface="Calibri" panose="020F0502020204030204" pitchFamily="34" charset="0"/>
                  <a:ea typeface="宋体" panose="02010600030101010101" pitchFamily="2" charset="-122"/>
                </a:rPr>
                <a:t>标题文本预设</a:t>
              </a:r>
            </a:p>
          </p:txBody>
        </p:sp>
        <p:sp>
          <p:nvSpPr>
            <p:cNvPr id="9" name="Oval 31"/>
            <p:cNvSpPr/>
            <p:nvPr/>
          </p:nvSpPr>
          <p:spPr>
            <a:xfrm>
              <a:off x="4552810" y="1956398"/>
              <a:ext cx="760662" cy="760662"/>
            </a:xfrm>
            <a:prstGeom prst="ellipse">
              <a:avLst/>
            </a:prstGeom>
            <a:ln w="12700">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wrap="none" anchor="ctr">
              <a:normAutofit/>
            </a:bodyPr>
            <a:lstStyle/>
            <a:p>
              <a:pPr algn="ctr" defTabSz="1218565" fontAlgn="base">
                <a:spcBef>
                  <a:spcPct val="0"/>
                </a:spcBef>
                <a:spcAft>
                  <a:spcPct val="0"/>
                </a:spcAft>
              </a:pPr>
              <a:r>
                <a:rPr lang="en-US" sz="1800">
                  <a:solidFill>
                    <a:prstClr val="black"/>
                  </a:solidFill>
                  <a:latin typeface="Calibri" panose="020F0502020204030204"/>
                </a:rPr>
                <a:t>02</a:t>
              </a:r>
            </a:p>
          </p:txBody>
        </p:sp>
        <p:sp>
          <p:nvSpPr>
            <p:cNvPr id="10" name="TextBox 33"/>
            <p:cNvSpPr txBox="1"/>
            <p:nvPr/>
          </p:nvSpPr>
          <p:spPr>
            <a:xfrm>
              <a:off x="8179669" y="1916833"/>
              <a:ext cx="2714104" cy="839792"/>
            </a:xfrm>
            <a:prstGeom prst="roundRect">
              <a:avLst>
                <a:gd name="adj" fmla="val 50000"/>
              </a:avLst>
            </a:prstGeom>
            <a:solidFill>
              <a:schemeClr val="accent3"/>
            </a:solidFill>
          </p:spPr>
          <p:txBody>
            <a:bodyPr wrap="none" lIns="243807" tIns="121904" rIns="243807" bIns="121904" anchor="ctr" anchorCtr="0">
              <a:normAutofit/>
            </a:bodyPr>
            <a:lstStyle/>
            <a:p>
              <a:pPr marL="572770" algn="r" defTabSz="1218565" fontAlgn="base">
                <a:spcBef>
                  <a:spcPct val="0"/>
                </a:spcBef>
                <a:spcAft>
                  <a:spcPct val="0"/>
                </a:spcAft>
              </a:pPr>
              <a:r>
                <a:rPr lang="zh-CN" altLang="en-US" sz="2135" b="1">
                  <a:solidFill>
                    <a:srgbClr val="FFFFFF"/>
                  </a:solidFill>
                  <a:latin typeface="Calibri" panose="020F0502020204030204" pitchFamily="34" charset="0"/>
                  <a:ea typeface="宋体" panose="02010600030101010101" pitchFamily="2" charset="-122"/>
                </a:rPr>
                <a:t>标题文本预设</a:t>
              </a:r>
            </a:p>
          </p:txBody>
        </p:sp>
        <p:sp>
          <p:nvSpPr>
            <p:cNvPr id="11" name="Oval 34"/>
            <p:cNvSpPr/>
            <p:nvPr/>
          </p:nvSpPr>
          <p:spPr>
            <a:xfrm>
              <a:off x="8229622" y="1956399"/>
              <a:ext cx="760662" cy="760662"/>
            </a:xfrm>
            <a:prstGeom prst="ellipse">
              <a:avLst/>
            </a:prstGeom>
            <a:solidFill>
              <a:srgbClr val="F6F8F8"/>
            </a:solidFill>
            <a:ln w="12700">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wrap="none" anchor="ctr">
              <a:normAutofit/>
            </a:bodyPr>
            <a:lstStyle/>
            <a:p>
              <a:pPr algn="ctr" defTabSz="1218565" fontAlgn="base">
                <a:spcBef>
                  <a:spcPct val="0"/>
                </a:spcBef>
                <a:spcAft>
                  <a:spcPct val="0"/>
                </a:spcAft>
              </a:pPr>
              <a:r>
                <a:rPr lang="en-US" sz="1800">
                  <a:solidFill>
                    <a:prstClr val="black"/>
                  </a:solidFill>
                  <a:latin typeface="Calibri" panose="020F0502020204030204"/>
                </a:rPr>
                <a:t>03</a:t>
              </a:r>
            </a:p>
          </p:txBody>
        </p:sp>
        <p:sp>
          <p:nvSpPr>
            <p:cNvPr id="12" name="Arrow: U-Turn 35"/>
            <p:cNvSpPr/>
            <p:nvPr/>
          </p:nvSpPr>
          <p:spPr>
            <a:xfrm rot="5400000">
              <a:off x="10387357" y="2741374"/>
              <a:ext cx="1556220" cy="556926"/>
            </a:xfrm>
            <a:prstGeom prst="uturnArrow">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1218565" fontAlgn="base">
                <a:spcBef>
                  <a:spcPct val="0"/>
                </a:spcBef>
                <a:spcAft>
                  <a:spcPct val="0"/>
                </a:spcAft>
              </a:pPr>
              <a:endParaRPr sz="2400">
                <a:solidFill>
                  <a:prstClr val="white"/>
                </a:solidFill>
                <a:latin typeface="Calibri" panose="020F0502020204030204"/>
              </a:endParaRPr>
            </a:p>
          </p:txBody>
        </p:sp>
        <p:sp>
          <p:nvSpPr>
            <p:cNvPr id="13" name="TextBox 37"/>
            <p:cNvSpPr txBox="1"/>
            <p:nvPr/>
          </p:nvSpPr>
          <p:spPr>
            <a:xfrm>
              <a:off x="8179670" y="3226658"/>
              <a:ext cx="2714104" cy="839792"/>
            </a:xfrm>
            <a:prstGeom prst="roundRect">
              <a:avLst>
                <a:gd name="adj" fmla="val 50000"/>
              </a:avLst>
            </a:prstGeom>
            <a:solidFill>
              <a:schemeClr val="accent4"/>
            </a:solidFill>
          </p:spPr>
          <p:txBody>
            <a:bodyPr wrap="none" lIns="243807" tIns="121904" rIns="243807" bIns="121904" anchor="ctr" anchorCtr="0">
              <a:normAutofit/>
            </a:bodyPr>
            <a:lstStyle/>
            <a:p>
              <a:pPr marL="572770" algn="r" defTabSz="1218565" fontAlgn="base">
                <a:spcBef>
                  <a:spcPct val="0"/>
                </a:spcBef>
                <a:spcAft>
                  <a:spcPct val="0"/>
                </a:spcAft>
              </a:pPr>
              <a:r>
                <a:rPr lang="zh-CN" altLang="en-US" sz="2135" b="1">
                  <a:solidFill>
                    <a:srgbClr val="FFFFFF"/>
                  </a:solidFill>
                  <a:latin typeface="Calibri" panose="020F0502020204030204" pitchFamily="34" charset="0"/>
                  <a:ea typeface="宋体" panose="02010600030101010101" pitchFamily="2" charset="-122"/>
                </a:rPr>
                <a:t>标题文本预设</a:t>
              </a:r>
            </a:p>
          </p:txBody>
        </p:sp>
        <p:sp>
          <p:nvSpPr>
            <p:cNvPr id="14" name="Oval 38"/>
            <p:cNvSpPr/>
            <p:nvPr/>
          </p:nvSpPr>
          <p:spPr>
            <a:xfrm>
              <a:off x="8229623" y="3266224"/>
              <a:ext cx="760661" cy="760662"/>
            </a:xfrm>
            <a:prstGeom prst="ellipse">
              <a:avLst/>
            </a:prstGeom>
            <a:ln w="12700">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wrap="none" anchor="ctr">
              <a:normAutofit/>
            </a:bodyPr>
            <a:lstStyle/>
            <a:p>
              <a:pPr algn="ctr" defTabSz="1218565" fontAlgn="base">
                <a:spcBef>
                  <a:spcPct val="0"/>
                </a:spcBef>
                <a:spcAft>
                  <a:spcPct val="0"/>
                </a:spcAft>
              </a:pPr>
              <a:r>
                <a:rPr lang="en-US" sz="1800">
                  <a:solidFill>
                    <a:prstClr val="black"/>
                  </a:solidFill>
                  <a:latin typeface="Calibri" panose="020F0502020204030204"/>
                </a:rPr>
                <a:t>04</a:t>
              </a:r>
            </a:p>
          </p:txBody>
        </p:sp>
        <p:sp>
          <p:nvSpPr>
            <p:cNvPr id="15" name="Arrow: Right 39"/>
            <p:cNvSpPr/>
            <p:nvPr/>
          </p:nvSpPr>
          <p:spPr>
            <a:xfrm rot="10800000">
              <a:off x="7558305" y="3495161"/>
              <a:ext cx="671317" cy="302785"/>
            </a:xfrm>
            <a:prstGeom prst="rightArrow">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1218565" fontAlgn="base">
                <a:spcBef>
                  <a:spcPct val="0"/>
                </a:spcBef>
                <a:spcAft>
                  <a:spcPct val="0"/>
                </a:spcAft>
              </a:pPr>
              <a:endParaRPr sz="2400">
                <a:solidFill>
                  <a:prstClr val="white"/>
                </a:solidFill>
                <a:latin typeface="Calibri" panose="020F0502020204030204"/>
              </a:endParaRPr>
            </a:p>
          </p:txBody>
        </p:sp>
        <p:sp>
          <p:nvSpPr>
            <p:cNvPr id="16" name="TextBox 41"/>
            <p:cNvSpPr txBox="1"/>
            <p:nvPr/>
          </p:nvSpPr>
          <p:spPr>
            <a:xfrm>
              <a:off x="4754140" y="3226658"/>
              <a:ext cx="2714104" cy="839792"/>
            </a:xfrm>
            <a:prstGeom prst="roundRect">
              <a:avLst>
                <a:gd name="adj" fmla="val 50000"/>
              </a:avLst>
            </a:prstGeom>
            <a:solidFill>
              <a:schemeClr val="accent5"/>
            </a:solidFill>
          </p:spPr>
          <p:txBody>
            <a:bodyPr wrap="none" lIns="243807" tIns="121904" rIns="243807" bIns="121904" anchor="ctr" anchorCtr="0">
              <a:normAutofit/>
            </a:bodyPr>
            <a:lstStyle/>
            <a:p>
              <a:pPr marL="572770" algn="r" defTabSz="1218565" fontAlgn="base">
                <a:spcBef>
                  <a:spcPct val="0"/>
                </a:spcBef>
                <a:spcAft>
                  <a:spcPct val="0"/>
                </a:spcAft>
              </a:pPr>
              <a:r>
                <a:rPr lang="zh-CN" altLang="en-US" sz="2135" b="1">
                  <a:solidFill>
                    <a:srgbClr val="FFFFFF"/>
                  </a:solidFill>
                  <a:latin typeface="Calibri" panose="020F0502020204030204" pitchFamily="34" charset="0"/>
                  <a:ea typeface="宋体" panose="02010600030101010101" pitchFamily="2" charset="-122"/>
                </a:rPr>
                <a:t>标题文本预设</a:t>
              </a:r>
            </a:p>
          </p:txBody>
        </p:sp>
        <p:sp>
          <p:nvSpPr>
            <p:cNvPr id="17" name="Oval 42"/>
            <p:cNvSpPr/>
            <p:nvPr/>
          </p:nvSpPr>
          <p:spPr>
            <a:xfrm>
              <a:off x="4804093" y="3266224"/>
              <a:ext cx="760661" cy="760662"/>
            </a:xfrm>
            <a:prstGeom prst="ellipse">
              <a:avLst/>
            </a:prstGeom>
            <a:ln w="12700">
              <a:solidFill>
                <a:schemeClr val="accent5">
                  <a:lumMod val="75000"/>
                </a:schemeClr>
              </a:solidFill>
            </a:ln>
            <a:effectLst/>
          </p:spPr>
          <p:style>
            <a:lnRef idx="1">
              <a:schemeClr val="accent1"/>
            </a:lnRef>
            <a:fillRef idx="3">
              <a:schemeClr val="accent1"/>
            </a:fillRef>
            <a:effectRef idx="2">
              <a:schemeClr val="accent1"/>
            </a:effectRef>
            <a:fontRef idx="minor">
              <a:schemeClr val="lt1"/>
            </a:fontRef>
          </p:style>
          <p:txBody>
            <a:bodyPr wrap="none" anchor="ctr">
              <a:normAutofit/>
            </a:bodyPr>
            <a:lstStyle/>
            <a:p>
              <a:pPr algn="ctr" defTabSz="1218565" fontAlgn="base">
                <a:spcBef>
                  <a:spcPct val="0"/>
                </a:spcBef>
                <a:spcAft>
                  <a:spcPct val="0"/>
                </a:spcAft>
              </a:pPr>
              <a:r>
                <a:rPr lang="en-US" sz="1800">
                  <a:solidFill>
                    <a:prstClr val="black"/>
                  </a:solidFill>
                  <a:latin typeface="Calibri" panose="020F0502020204030204"/>
                </a:rPr>
                <a:t>05</a:t>
              </a:r>
            </a:p>
          </p:txBody>
        </p:sp>
        <p:sp>
          <p:nvSpPr>
            <p:cNvPr id="18" name="Arrow: Right 43"/>
            <p:cNvSpPr/>
            <p:nvPr/>
          </p:nvSpPr>
          <p:spPr>
            <a:xfrm rot="10800000">
              <a:off x="4107795" y="3495161"/>
              <a:ext cx="671320" cy="302785"/>
            </a:xfrm>
            <a:prstGeom prst="rightArrow">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1218565" fontAlgn="base">
                <a:spcBef>
                  <a:spcPct val="0"/>
                </a:spcBef>
                <a:spcAft>
                  <a:spcPct val="0"/>
                </a:spcAft>
              </a:pPr>
              <a:endParaRPr sz="2400">
                <a:solidFill>
                  <a:prstClr val="white"/>
                </a:solidFill>
                <a:latin typeface="Calibri" panose="020F0502020204030204"/>
              </a:endParaRPr>
            </a:p>
          </p:txBody>
        </p:sp>
        <p:sp>
          <p:nvSpPr>
            <p:cNvPr id="19" name="TextBox 59"/>
            <p:cNvSpPr txBox="1"/>
            <p:nvPr/>
          </p:nvSpPr>
          <p:spPr>
            <a:xfrm>
              <a:off x="1303630" y="3226659"/>
              <a:ext cx="2714105" cy="839792"/>
            </a:xfrm>
            <a:prstGeom prst="roundRect">
              <a:avLst>
                <a:gd name="adj" fmla="val 50000"/>
              </a:avLst>
            </a:prstGeom>
            <a:solidFill>
              <a:schemeClr val="accent6"/>
            </a:solidFill>
          </p:spPr>
          <p:txBody>
            <a:bodyPr wrap="none" lIns="243807" tIns="121904" rIns="243807" bIns="121904" anchor="ctr" anchorCtr="0">
              <a:normAutofit/>
            </a:bodyPr>
            <a:lstStyle/>
            <a:p>
              <a:pPr marL="572770" algn="r" defTabSz="1218565" fontAlgn="base">
                <a:spcBef>
                  <a:spcPct val="0"/>
                </a:spcBef>
                <a:spcAft>
                  <a:spcPct val="0"/>
                </a:spcAft>
              </a:pPr>
              <a:r>
                <a:rPr lang="zh-CN" altLang="en-US" sz="2135" b="1">
                  <a:solidFill>
                    <a:srgbClr val="FFFFFF"/>
                  </a:solidFill>
                  <a:latin typeface="Calibri" panose="020F0502020204030204" pitchFamily="34" charset="0"/>
                  <a:ea typeface="宋体" panose="02010600030101010101" pitchFamily="2" charset="-122"/>
                </a:rPr>
                <a:t>标题文本预设</a:t>
              </a:r>
            </a:p>
          </p:txBody>
        </p:sp>
        <p:sp>
          <p:nvSpPr>
            <p:cNvPr id="20" name="Oval 60"/>
            <p:cNvSpPr/>
            <p:nvPr/>
          </p:nvSpPr>
          <p:spPr>
            <a:xfrm>
              <a:off x="1353582" y="3266225"/>
              <a:ext cx="760662" cy="760661"/>
            </a:xfrm>
            <a:prstGeom prst="ellipse">
              <a:avLst/>
            </a:prstGeom>
            <a:ln w="12700">
              <a:solidFill>
                <a:schemeClr val="accent6">
                  <a:lumMod val="75000"/>
                </a:schemeClr>
              </a:solidFill>
            </a:ln>
            <a:effectLst/>
          </p:spPr>
          <p:style>
            <a:lnRef idx="1">
              <a:schemeClr val="accent1"/>
            </a:lnRef>
            <a:fillRef idx="3">
              <a:schemeClr val="accent1"/>
            </a:fillRef>
            <a:effectRef idx="2">
              <a:schemeClr val="accent1"/>
            </a:effectRef>
            <a:fontRef idx="minor">
              <a:schemeClr val="lt1"/>
            </a:fontRef>
          </p:style>
          <p:txBody>
            <a:bodyPr wrap="none" anchor="ctr">
              <a:normAutofit/>
            </a:bodyPr>
            <a:lstStyle/>
            <a:p>
              <a:pPr algn="ctr" defTabSz="1218565" fontAlgn="base">
                <a:spcBef>
                  <a:spcPct val="0"/>
                </a:spcBef>
                <a:spcAft>
                  <a:spcPct val="0"/>
                </a:spcAft>
              </a:pPr>
              <a:r>
                <a:rPr lang="en-US" sz="1800">
                  <a:solidFill>
                    <a:prstClr val="black"/>
                  </a:solidFill>
                  <a:latin typeface="Calibri" panose="020F0502020204030204"/>
                </a:rPr>
                <a:t>06</a:t>
              </a:r>
            </a:p>
          </p:txBody>
        </p:sp>
        <p:sp>
          <p:nvSpPr>
            <p:cNvPr id="21" name="Arrow: U-Turn 61"/>
            <p:cNvSpPr/>
            <p:nvPr/>
          </p:nvSpPr>
          <p:spPr>
            <a:xfrm rot="16200000" flipH="1">
              <a:off x="283957" y="4054081"/>
              <a:ext cx="1556220" cy="556926"/>
            </a:xfrm>
            <a:prstGeom prst="uturnArrow">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1218565" fontAlgn="base">
                <a:spcBef>
                  <a:spcPct val="0"/>
                </a:spcBef>
                <a:spcAft>
                  <a:spcPct val="0"/>
                </a:spcAft>
              </a:pPr>
              <a:endParaRPr sz="2400">
                <a:solidFill>
                  <a:prstClr val="white"/>
                </a:solidFill>
                <a:latin typeface="Calibri" panose="020F0502020204030204"/>
              </a:endParaRPr>
            </a:p>
          </p:txBody>
        </p:sp>
        <p:sp>
          <p:nvSpPr>
            <p:cNvPr id="22" name="Arrow: Right 63"/>
            <p:cNvSpPr/>
            <p:nvPr/>
          </p:nvSpPr>
          <p:spPr>
            <a:xfrm>
              <a:off x="3908272" y="4793602"/>
              <a:ext cx="703291" cy="302785"/>
            </a:xfrm>
            <a:prstGeom prst="right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1218565" fontAlgn="base">
                <a:spcBef>
                  <a:spcPct val="0"/>
                </a:spcBef>
                <a:spcAft>
                  <a:spcPct val="0"/>
                </a:spcAft>
              </a:pPr>
              <a:endParaRPr sz="2400">
                <a:solidFill>
                  <a:prstClr val="white"/>
                </a:solidFill>
                <a:latin typeface="Calibri" panose="020F0502020204030204"/>
              </a:endParaRPr>
            </a:p>
          </p:txBody>
        </p:sp>
        <p:sp>
          <p:nvSpPr>
            <p:cNvPr id="23" name="TextBox 64"/>
            <p:cNvSpPr txBox="1"/>
            <p:nvPr/>
          </p:nvSpPr>
          <p:spPr>
            <a:xfrm>
              <a:off x="1340531" y="4533424"/>
              <a:ext cx="2714105" cy="839792"/>
            </a:xfrm>
            <a:prstGeom prst="roundRect">
              <a:avLst>
                <a:gd name="adj" fmla="val 50000"/>
              </a:avLst>
            </a:prstGeom>
            <a:solidFill>
              <a:schemeClr val="accent1"/>
            </a:solidFill>
          </p:spPr>
          <p:txBody>
            <a:bodyPr wrap="none" lIns="243807" tIns="121904" rIns="243807" bIns="121904" anchor="ctr" anchorCtr="0">
              <a:normAutofit/>
            </a:bodyPr>
            <a:lstStyle/>
            <a:p>
              <a:pPr marL="572770" algn="r" defTabSz="1218565" fontAlgn="base">
                <a:spcBef>
                  <a:spcPct val="0"/>
                </a:spcBef>
                <a:spcAft>
                  <a:spcPct val="0"/>
                </a:spcAft>
              </a:pPr>
              <a:r>
                <a:rPr lang="zh-CN" altLang="en-US" sz="2135" b="1">
                  <a:solidFill>
                    <a:srgbClr val="FFFFFF"/>
                  </a:solidFill>
                  <a:latin typeface="Calibri" panose="020F0502020204030204" pitchFamily="34" charset="0"/>
                  <a:ea typeface="宋体" panose="02010600030101010101" pitchFamily="2" charset="-122"/>
                </a:rPr>
                <a:t>标题文本预设</a:t>
              </a:r>
            </a:p>
          </p:txBody>
        </p:sp>
        <p:sp>
          <p:nvSpPr>
            <p:cNvPr id="24" name="Oval 65"/>
            <p:cNvSpPr/>
            <p:nvPr/>
          </p:nvSpPr>
          <p:spPr>
            <a:xfrm>
              <a:off x="1390484" y="4572990"/>
              <a:ext cx="760662" cy="760662"/>
            </a:xfrm>
            <a:prstGeom prst="ellipse">
              <a:avLst/>
            </a:prstGeom>
            <a:ln w="12700">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wrap="none" anchor="ctr">
              <a:normAutofit/>
            </a:bodyPr>
            <a:lstStyle/>
            <a:p>
              <a:pPr algn="ctr" defTabSz="1218565" fontAlgn="base">
                <a:spcBef>
                  <a:spcPct val="0"/>
                </a:spcBef>
                <a:spcAft>
                  <a:spcPct val="0"/>
                </a:spcAft>
              </a:pPr>
              <a:r>
                <a:rPr lang="en-US" sz="1800">
                  <a:solidFill>
                    <a:prstClr val="black"/>
                  </a:solidFill>
                  <a:latin typeface="Calibri" panose="020F0502020204030204"/>
                </a:rPr>
                <a:t>07</a:t>
              </a:r>
            </a:p>
          </p:txBody>
        </p:sp>
        <p:sp>
          <p:nvSpPr>
            <p:cNvPr id="25" name="Arrow: Right 67"/>
            <p:cNvSpPr/>
            <p:nvPr/>
          </p:nvSpPr>
          <p:spPr>
            <a:xfrm>
              <a:off x="7321880" y="4793602"/>
              <a:ext cx="703291" cy="302785"/>
            </a:xfrm>
            <a:prstGeom prst="right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1218565" fontAlgn="base">
                <a:spcBef>
                  <a:spcPct val="0"/>
                </a:spcBef>
                <a:spcAft>
                  <a:spcPct val="0"/>
                </a:spcAft>
              </a:pPr>
              <a:endParaRPr sz="2400">
                <a:solidFill>
                  <a:prstClr val="white"/>
                </a:solidFill>
                <a:latin typeface="Calibri" panose="020F0502020204030204"/>
              </a:endParaRPr>
            </a:p>
          </p:txBody>
        </p:sp>
        <p:sp>
          <p:nvSpPr>
            <p:cNvPr id="26" name="TextBox 68"/>
            <p:cNvSpPr txBox="1"/>
            <p:nvPr/>
          </p:nvSpPr>
          <p:spPr>
            <a:xfrm>
              <a:off x="4754139" y="4533424"/>
              <a:ext cx="2714105" cy="839792"/>
            </a:xfrm>
            <a:prstGeom prst="roundRect">
              <a:avLst>
                <a:gd name="adj" fmla="val 50000"/>
              </a:avLst>
            </a:prstGeom>
            <a:solidFill>
              <a:schemeClr val="accent1"/>
            </a:solidFill>
          </p:spPr>
          <p:txBody>
            <a:bodyPr wrap="none" lIns="243807" tIns="121904" rIns="243807" bIns="121904" anchor="ctr" anchorCtr="0">
              <a:normAutofit/>
            </a:bodyPr>
            <a:lstStyle/>
            <a:p>
              <a:pPr marL="572770" algn="r" defTabSz="1218565" fontAlgn="base">
                <a:spcBef>
                  <a:spcPct val="0"/>
                </a:spcBef>
                <a:spcAft>
                  <a:spcPct val="0"/>
                </a:spcAft>
              </a:pPr>
              <a:r>
                <a:rPr lang="zh-CN" altLang="en-US" sz="2135" b="1">
                  <a:solidFill>
                    <a:srgbClr val="FFFFFF"/>
                  </a:solidFill>
                  <a:latin typeface="Calibri" panose="020F0502020204030204" pitchFamily="34" charset="0"/>
                  <a:ea typeface="宋体" panose="02010600030101010101" pitchFamily="2" charset="-122"/>
                </a:rPr>
                <a:t>标题文本预设</a:t>
              </a:r>
            </a:p>
          </p:txBody>
        </p:sp>
        <p:sp>
          <p:nvSpPr>
            <p:cNvPr id="27" name="Oval 69"/>
            <p:cNvSpPr/>
            <p:nvPr/>
          </p:nvSpPr>
          <p:spPr>
            <a:xfrm>
              <a:off x="4804092" y="4572990"/>
              <a:ext cx="760662" cy="760662"/>
            </a:xfrm>
            <a:prstGeom prst="ellipse">
              <a:avLst/>
            </a:prstGeom>
            <a:ln w="12700">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wrap="none" anchor="ctr">
              <a:normAutofit/>
            </a:bodyPr>
            <a:lstStyle/>
            <a:p>
              <a:pPr algn="ctr" defTabSz="1218565" fontAlgn="base">
                <a:spcBef>
                  <a:spcPct val="0"/>
                </a:spcBef>
                <a:spcAft>
                  <a:spcPct val="0"/>
                </a:spcAft>
              </a:pPr>
              <a:r>
                <a:rPr lang="en-US" sz="1800">
                  <a:solidFill>
                    <a:prstClr val="black"/>
                  </a:solidFill>
                  <a:latin typeface="Calibri" panose="020F0502020204030204"/>
                </a:rPr>
                <a:t>08</a:t>
              </a:r>
            </a:p>
          </p:txBody>
        </p:sp>
        <p:sp>
          <p:nvSpPr>
            <p:cNvPr id="28" name="TextBox 71"/>
            <p:cNvSpPr txBox="1"/>
            <p:nvPr/>
          </p:nvSpPr>
          <p:spPr>
            <a:xfrm>
              <a:off x="8179671" y="4533424"/>
              <a:ext cx="2714104" cy="839792"/>
            </a:xfrm>
            <a:prstGeom prst="roundRect">
              <a:avLst>
                <a:gd name="adj" fmla="val 50000"/>
              </a:avLst>
            </a:prstGeom>
            <a:solidFill>
              <a:schemeClr val="accent1"/>
            </a:solidFill>
          </p:spPr>
          <p:txBody>
            <a:bodyPr wrap="none" lIns="243807" tIns="121904" rIns="243807" bIns="121904" anchor="ctr" anchorCtr="0">
              <a:normAutofit/>
            </a:bodyPr>
            <a:lstStyle/>
            <a:p>
              <a:pPr marL="572770" algn="r" defTabSz="1218565" fontAlgn="base">
                <a:spcBef>
                  <a:spcPct val="0"/>
                </a:spcBef>
                <a:spcAft>
                  <a:spcPct val="0"/>
                </a:spcAft>
              </a:pPr>
              <a:r>
                <a:rPr lang="zh-CN" altLang="en-US" sz="2135" b="1">
                  <a:solidFill>
                    <a:srgbClr val="FFFFFF"/>
                  </a:solidFill>
                  <a:latin typeface="Calibri" panose="020F0502020204030204" pitchFamily="34" charset="0"/>
                  <a:ea typeface="宋体" panose="02010600030101010101" pitchFamily="2" charset="-122"/>
                </a:rPr>
                <a:t>标题文本预设</a:t>
              </a:r>
            </a:p>
          </p:txBody>
        </p:sp>
        <p:sp>
          <p:nvSpPr>
            <p:cNvPr id="29" name="Oval 72"/>
            <p:cNvSpPr/>
            <p:nvPr/>
          </p:nvSpPr>
          <p:spPr>
            <a:xfrm>
              <a:off x="8229624" y="4572990"/>
              <a:ext cx="760662" cy="760662"/>
            </a:xfrm>
            <a:prstGeom prst="ellipse">
              <a:avLst/>
            </a:prstGeom>
            <a:ln w="12700">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wrap="none" anchor="ctr">
              <a:normAutofit/>
            </a:bodyPr>
            <a:lstStyle/>
            <a:p>
              <a:pPr algn="ctr" defTabSz="1218565" fontAlgn="base">
                <a:spcBef>
                  <a:spcPct val="0"/>
                </a:spcBef>
                <a:spcAft>
                  <a:spcPct val="0"/>
                </a:spcAft>
              </a:pPr>
              <a:r>
                <a:rPr lang="en-US" sz="1800">
                  <a:solidFill>
                    <a:prstClr val="black"/>
                  </a:solidFill>
                  <a:latin typeface="Calibri" panose="020F0502020204030204"/>
                </a:rPr>
                <a:t>09</a:t>
              </a:r>
            </a:p>
          </p:txBody>
        </p:sp>
      </p:gr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3" y="-1"/>
            <a:ext cx="9484469" cy="6858001"/>
          </a:xfrm>
          <a:prstGeom prst="rect">
            <a:avLst/>
          </a:prstGeom>
        </p:spPr>
      </p:pic>
      <p:sp>
        <p:nvSpPr>
          <p:cNvPr id="26" name="TextBox 25"/>
          <p:cNvSpPr txBox="1"/>
          <p:nvPr/>
        </p:nvSpPr>
        <p:spPr>
          <a:xfrm>
            <a:off x="6168768" y="2330089"/>
            <a:ext cx="4299510" cy="461537"/>
          </a:xfrm>
          <a:prstGeom prst="rect">
            <a:avLst/>
          </a:prstGeom>
          <a:noFill/>
        </p:spPr>
        <p:txBody>
          <a:bodyPr wrap="none" rtlCol="0">
            <a:spAutoFit/>
          </a:bodyPr>
          <a:lstStyle/>
          <a:p>
            <a:pPr defTabSz="1218565" fontAlgn="base">
              <a:spcBef>
                <a:spcPct val="0"/>
              </a:spcBef>
              <a:spcAft>
                <a:spcPct val="0"/>
              </a:spcAft>
            </a:pPr>
            <a:r>
              <a:rPr lang="en-US" altLang="zh-CN" sz="2400" dirty="0">
                <a:solidFill>
                  <a:prstClr val="black">
                    <a:lumMod val="65000"/>
                    <a:lumOff val="35000"/>
                  </a:prstClr>
                </a:solidFill>
                <a:latin typeface="微软雅黑" panose="020B0503020204020204" pitchFamily="34" charset="-122"/>
                <a:ea typeface="微软雅黑" panose="020B0503020204020204" pitchFamily="34" charset="-122"/>
              </a:rPr>
              <a:t>YOUR COMOANY’S NAME</a:t>
            </a:r>
            <a:endParaRPr lang="zh-CN" altLang="en-US" sz="2400"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27" name="TextBox 26"/>
          <p:cNvSpPr txBox="1"/>
          <p:nvPr/>
        </p:nvSpPr>
        <p:spPr>
          <a:xfrm>
            <a:off x="6096001" y="2767499"/>
            <a:ext cx="5109091" cy="830677"/>
          </a:xfrm>
          <a:prstGeom prst="rect">
            <a:avLst/>
          </a:prstGeom>
          <a:noFill/>
        </p:spPr>
        <p:txBody>
          <a:bodyPr wrap="none" rtlCol="0">
            <a:spAutoFit/>
          </a:bodyPr>
          <a:lstStyle/>
          <a:p>
            <a:pPr defTabSz="1218565" fontAlgn="base">
              <a:spcBef>
                <a:spcPct val="0"/>
              </a:spcBef>
              <a:spcAft>
                <a:spcPct val="0"/>
              </a:spcAft>
            </a:pPr>
            <a:r>
              <a:rPr lang="zh-CN" altLang="en-US" sz="4800" b="1" dirty="0">
                <a:solidFill>
                  <a:prstClr val="black">
                    <a:lumMod val="65000"/>
                    <a:lumOff val="35000"/>
                  </a:prstClr>
                </a:solidFill>
                <a:latin typeface="微软雅黑" panose="020B0503020204020204" pitchFamily="34" charset="-122"/>
                <a:ea typeface="微软雅黑" panose="020B0503020204020204" pitchFamily="34" charset="-122"/>
              </a:rPr>
              <a:t>非常感谢您的观看</a:t>
            </a:r>
          </a:p>
        </p:txBody>
      </p:sp>
      <p:sp>
        <p:nvSpPr>
          <p:cNvPr id="33" name="TextBox 32"/>
          <p:cNvSpPr txBox="1"/>
          <p:nvPr/>
        </p:nvSpPr>
        <p:spPr>
          <a:xfrm>
            <a:off x="6221684" y="3708890"/>
            <a:ext cx="3438762" cy="338426"/>
          </a:xfrm>
          <a:prstGeom prst="rect">
            <a:avLst/>
          </a:prstGeom>
          <a:noFill/>
        </p:spPr>
        <p:txBody>
          <a:bodyPr wrap="none" rtlCol="0">
            <a:spAutoFit/>
          </a:bodyPr>
          <a:lstStyle/>
          <a:p>
            <a:pPr algn="ctr" defTabSz="1218565" fontAlgn="base">
              <a:spcBef>
                <a:spcPct val="0"/>
              </a:spcBef>
              <a:spcAft>
                <a:spcPct val="0"/>
              </a:spcAft>
            </a:pPr>
            <a:r>
              <a:rPr lang="zh-CN" altLang="en-US" sz="1600" dirty="0">
                <a:solidFill>
                  <a:prstClr val="black">
                    <a:lumMod val="65000"/>
                    <a:lumOff val="35000"/>
                  </a:prstClr>
                </a:solidFill>
                <a:latin typeface="微软雅黑" panose="020B0503020204020204" pitchFamily="34" charset="-122"/>
                <a:ea typeface="微软雅黑" panose="020B0503020204020204" pitchFamily="34" charset="-122"/>
                <a:cs typeface="微软雅黑" panose="020B0503020204020204" pitchFamily="34" charset="-122"/>
              </a:rPr>
              <a:t>适用于商务总结</a:t>
            </a:r>
            <a:r>
              <a:rPr lang="en-US" altLang="zh-CN" sz="1600" dirty="0">
                <a:solidFill>
                  <a:prstClr val="black">
                    <a:lumMod val="65000"/>
                    <a:lumOff val="35000"/>
                  </a:prstClr>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600" dirty="0">
                <a:solidFill>
                  <a:prstClr val="black">
                    <a:lumMod val="65000"/>
                    <a:lumOff val="35000"/>
                  </a:prstClr>
                </a:solidFill>
                <a:latin typeface="微软雅黑" panose="020B0503020204020204" pitchFamily="34" charset="-122"/>
                <a:ea typeface="微软雅黑" panose="020B0503020204020204" pitchFamily="34" charset="-122"/>
                <a:cs typeface="微软雅黑" panose="020B0503020204020204" pitchFamily="34" charset="-122"/>
              </a:rPr>
              <a:t>工作总结</a:t>
            </a:r>
            <a:r>
              <a:rPr lang="en-US" altLang="zh-CN" sz="1600" dirty="0">
                <a:solidFill>
                  <a:prstClr val="black">
                    <a:lumMod val="65000"/>
                    <a:lumOff val="35000"/>
                  </a:prstClr>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600" dirty="0">
                <a:solidFill>
                  <a:prstClr val="black">
                    <a:lumMod val="65000"/>
                    <a:lumOff val="35000"/>
                  </a:prstClr>
                </a:solidFill>
                <a:latin typeface="微软雅黑" panose="020B0503020204020204" pitchFamily="34" charset="-122"/>
                <a:ea typeface="微软雅黑" panose="020B0503020204020204" pitchFamily="34" charset="-122"/>
                <a:cs typeface="微软雅黑" panose="020B0503020204020204" pitchFamily="34" charset="-122"/>
              </a:rPr>
              <a:t>工作计划</a:t>
            </a:r>
          </a:p>
        </p:txBody>
      </p:sp>
      <p:sp>
        <p:nvSpPr>
          <p:cNvPr id="13" name="TextBox 12"/>
          <p:cNvSpPr txBox="1"/>
          <p:nvPr/>
        </p:nvSpPr>
        <p:spPr>
          <a:xfrm>
            <a:off x="6156337" y="1029474"/>
            <a:ext cx="3288665" cy="1568450"/>
          </a:xfrm>
          <a:prstGeom prst="rect">
            <a:avLst/>
          </a:prstGeom>
          <a:noFill/>
        </p:spPr>
        <p:txBody>
          <a:bodyPr wrap="none" rtlCol="0">
            <a:spAutoFit/>
          </a:bodyPr>
          <a:lstStyle/>
          <a:p>
            <a:pPr defTabSz="1218565" fontAlgn="base">
              <a:spcBef>
                <a:spcPct val="0"/>
              </a:spcBef>
              <a:spcAft>
                <a:spcPct val="0"/>
              </a:spcAft>
            </a:pPr>
            <a:r>
              <a:rPr lang="en-US" altLang="zh-CN" sz="9595" spc="-400" dirty="0">
                <a:solidFill>
                  <a:srgbClr val="C00000"/>
                </a:solidFill>
                <a:latin typeface="Broadway" panose="04040905080B02020502" pitchFamily="82" charset="0"/>
                <a:ea typeface="宋体" panose="02010600030101010101" pitchFamily="2" charset="-122"/>
              </a:rPr>
              <a:t>202X</a:t>
            </a:r>
            <a:endParaRPr lang="zh-CN" altLang="en-US" sz="9595" spc="-400" dirty="0">
              <a:solidFill>
                <a:srgbClr val="C00000"/>
              </a:solidFill>
              <a:latin typeface="Broadway" panose="04040905080B02020502" pitchFamily="82" charset="0"/>
              <a:ea typeface="宋体" panose="02010600030101010101" pitchFamily="2" charset="-122"/>
            </a:endParaRPr>
          </a:p>
        </p:txBody>
      </p:sp>
      <p:sp>
        <p:nvSpPr>
          <p:cNvPr id="14" name="TextBox 33"/>
          <p:cNvSpPr txBox="1"/>
          <p:nvPr/>
        </p:nvSpPr>
        <p:spPr>
          <a:xfrm>
            <a:off x="6156338" y="4212106"/>
            <a:ext cx="5900362" cy="316865"/>
          </a:xfrm>
          <a:prstGeom prst="rect">
            <a:avLst/>
          </a:prstGeom>
          <a:noFill/>
        </p:spPr>
        <p:txBody>
          <a:bodyPr wrap="square" rtlCol="0">
            <a:spAutoFit/>
          </a:bodyPr>
          <a:lstStyle/>
          <a:p>
            <a:pPr defTabSz="1218565" fontAlgn="base">
              <a:spcBef>
                <a:spcPct val="0"/>
              </a:spcBef>
              <a:spcAft>
                <a:spcPct val="0"/>
              </a:spcAft>
            </a:pPr>
            <a:r>
              <a:rPr lang="zh-CN" altLang="en-US" sz="1465">
                <a:solidFill>
                  <a:prstClr val="black">
                    <a:lumMod val="65000"/>
                    <a:lumOff val="35000"/>
                  </a:prstClr>
                </a:solidFill>
                <a:latin typeface="Calibri" panose="020F0502020204030204" pitchFamily="34" charset="0"/>
                <a:ea typeface="宋体" panose="02010600030101010101" pitchFamily="2" charset="-122"/>
              </a:rPr>
              <a:t>汇报人：</a:t>
            </a:r>
            <a:r>
              <a:rPr lang="en-US" altLang="zh-CN" sz="1465">
                <a:solidFill>
                  <a:prstClr val="black">
                    <a:lumMod val="65000"/>
                    <a:lumOff val="35000"/>
                  </a:prstClr>
                </a:solidFill>
                <a:latin typeface="Calibri" panose="020F0502020204030204" pitchFamily="34" charset="0"/>
                <a:ea typeface="宋体" panose="02010600030101010101" pitchFamily="2" charset="-122"/>
              </a:rPr>
              <a:t>xiazaii    </a:t>
            </a:r>
            <a:r>
              <a:rPr lang="zh-CN" altLang="en-US" sz="1465">
                <a:solidFill>
                  <a:prstClr val="black">
                    <a:lumMod val="65000"/>
                    <a:lumOff val="35000"/>
                  </a:prstClr>
                </a:solidFill>
                <a:latin typeface="Calibri" panose="020F0502020204030204" pitchFamily="34" charset="0"/>
                <a:ea typeface="宋体" panose="02010600030101010101" pitchFamily="2" charset="-122"/>
              </a:rPr>
              <a:t>时间：</a:t>
            </a:r>
            <a:r>
              <a:rPr lang="en-US" altLang="zh-CN" sz="1465">
                <a:solidFill>
                  <a:prstClr val="black">
                    <a:lumMod val="65000"/>
                    <a:lumOff val="35000"/>
                  </a:prstClr>
                </a:solidFill>
                <a:latin typeface="Calibri" panose="020F0502020204030204" pitchFamily="34" charset="0"/>
                <a:ea typeface="宋体" panose="02010600030101010101" pitchFamily="2" charset="-122"/>
              </a:rPr>
              <a:t>xx</a:t>
            </a:r>
            <a:r>
              <a:rPr lang="zh-CN" altLang="en-US" sz="1465">
                <a:solidFill>
                  <a:prstClr val="black">
                    <a:lumMod val="65000"/>
                    <a:lumOff val="35000"/>
                  </a:prstClr>
                </a:solidFill>
                <a:latin typeface="Calibri" panose="020F0502020204030204" pitchFamily="34" charset="0"/>
                <a:ea typeface="宋体" panose="02010600030101010101" pitchFamily="2" charset="-122"/>
              </a:rPr>
              <a:t>年</a:t>
            </a:r>
            <a:r>
              <a:rPr lang="en-US" altLang="zh-CN" sz="1465">
                <a:solidFill>
                  <a:prstClr val="black">
                    <a:lumMod val="65000"/>
                    <a:lumOff val="35000"/>
                  </a:prstClr>
                </a:solidFill>
                <a:latin typeface="Calibri" panose="020F0502020204030204" pitchFamily="34" charset="0"/>
                <a:ea typeface="宋体" panose="02010600030101010101" pitchFamily="2" charset="-122"/>
              </a:rPr>
              <a:t>xx</a:t>
            </a:r>
            <a:r>
              <a:rPr lang="zh-CN" altLang="en-US" sz="1465">
                <a:solidFill>
                  <a:prstClr val="black">
                    <a:lumMod val="65000"/>
                    <a:lumOff val="35000"/>
                  </a:prstClr>
                </a:solidFill>
                <a:latin typeface="Calibri" panose="020F0502020204030204" pitchFamily="34" charset="0"/>
                <a:ea typeface="宋体" panose="02010600030101010101" pitchFamily="2" charset="-122"/>
              </a:rPr>
              <a:t>月</a:t>
            </a:r>
            <a:r>
              <a:rPr lang="en-US" altLang="zh-CN" sz="1465">
                <a:solidFill>
                  <a:prstClr val="black">
                    <a:lumMod val="65000"/>
                    <a:lumOff val="35000"/>
                  </a:prstClr>
                </a:solidFill>
                <a:latin typeface="Calibri" panose="020F0502020204030204" pitchFamily="34" charset="0"/>
                <a:ea typeface="宋体" panose="02010600030101010101" pitchFamily="2" charset="-122"/>
              </a:rPr>
              <a:t>xx</a:t>
            </a:r>
            <a:r>
              <a:rPr lang="zh-CN" altLang="en-US" sz="1465">
                <a:solidFill>
                  <a:prstClr val="black">
                    <a:lumMod val="65000"/>
                    <a:lumOff val="35000"/>
                  </a:prstClr>
                </a:solidFill>
                <a:latin typeface="Calibri" panose="020F0502020204030204" pitchFamily="34" charset="0"/>
                <a:ea typeface="宋体" panose="02010600030101010101" pitchFamily="2" charset="-122"/>
              </a:rPr>
              <a:t>日</a:t>
            </a:r>
            <a:endParaRPr lang="zh-CN" altLang="en-US" sz="1465" dirty="0">
              <a:solidFill>
                <a:prstClr val="black">
                  <a:lumMod val="65000"/>
                  <a:lumOff val="35000"/>
                </a:prstClr>
              </a:solidFill>
              <a:latin typeface="Calibri" panose="020F0502020204030204" pitchFamily="34" charset="0"/>
              <a:ea typeface="宋体" panose="02010600030101010101" pitchFamily="2" charset="-122"/>
            </a:endParaRPr>
          </a:p>
        </p:txBody>
      </p:sp>
    </p:spTree>
  </p:cSld>
  <p:clrMapOvr>
    <a:masterClrMapping/>
  </p:clrMapOvr>
  <p:transition spd="slow" advClick="0" advTm="6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par>
                          <p:cTn id="10" fill="hold">
                            <p:stCondLst>
                              <p:cond delay="1000"/>
                            </p:stCondLst>
                            <p:childTnLst>
                              <p:par>
                                <p:cTn id="11" presetID="2" presetClass="entr" presetSubtype="8" fill="hold" grpId="0" nodeType="after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additive="base">
                                        <p:cTn id="13" dur="500" fill="hold"/>
                                        <p:tgtEl>
                                          <p:spTgt spid="26"/>
                                        </p:tgtEl>
                                        <p:attrNameLst>
                                          <p:attrName>ppt_x</p:attrName>
                                        </p:attrNameLst>
                                      </p:cBhvr>
                                      <p:tavLst>
                                        <p:tav tm="0">
                                          <p:val>
                                            <p:strVal val="0-#ppt_w/2"/>
                                          </p:val>
                                        </p:tav>
                                        <p:tav tm="100000">
                                          <p:val>
                                            <p:strVal val="#ppt_x"/>
                                          </p:val>
                                        </p:tav>
                                      </p:tavLst>
                                    </p:anim>
                                    <p:anim calcmode="lin" valueType="num">
                                      <p:cBhvr additive="base">
                                        <p:cTn id="14" dur="500" fill="hold"/>
                                        <p:tgtEl>
                                          <p:spTgt spid="26"/>
                                        </p:tgtEl>
                                        <p:attrNameLst>
                                          <p:attrName>ppt_y</p:attrName>
                                        </p:attrNameLst>
                                      </p:cBhvr>
                                      <p:tavLst>
                                        <p:tav tm="0">
                                          <p:val>
                                            <p:strVal val="#ppt_y"/>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iterate type="lt">
                                    <p:tmPct val="10000"/>
                                  </p:iterate>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ppt_w</p:attrName>
                                        </p:attrNameLst>
                                      </p:cBhvr>
                                      <p:tavLst>
                                        <p:tav tm="0" fmla="#ppt_w*sin(2.5*pi*$)">
                                          <p:val>
                                            <p:fltVal val="0"/>
                                          </p:val>
                                        </p:tav>
                                        <p:tav tm="100000">
                                          <p:val>
                                            <p:fltVal val="1"/>
                                          </p:val>
                                        </p:tav>
                                      </p:tavLst>
                                    </p:anim>
                                    <p:anim calcmode="lin" valueType="num">
                                      <p:cBhvr>
                                        <p:cTn id="20" dur="1000" fill="hold"/>
                                        <p:tgtEl>
                                          <p:spTgt spid="13"/>
                                        </p:tgtEl>
                                        <p:attrNameLst>
                                          <p:attrName>ppt_h</p:attrName>
                                        </p:attrNameLst>
                                      </p:cBhvr>
                                      <p:tavLst>
                                        <p:tav tm="0">
                                          <p:val>
                                            <p:strVal val="#ppt_h"/>
                                          </p:val>
                                        </p:tav>
                                        <p:tav tm="100000">
                                          <p:val>
                                            <p:strVal val="#ppt_h"/>
                                          </p:val>
                                        </p:tav>
                                      </p:tavLst>
                                    </p:anim>
                                  </p:childTnLst>
                                </p:cTn>
                              </p:par>
                            </p:childTnLst>
                          </p:cTn>
                        </p:par>
                        <p:par>
                          <p:cTn id="21" fill="hold">
                            <p:stCondLst>
                              <p:cond delay="2799"/>
                            </p:stCondLst>
                            <p:childTnLst>
                              <p:par>
                                <p:cTn id="22" presetID="56" presetClass="entr" presetSubtype="0" fill="hold" grpId="0" nodeType="afterEffect">
                                  <p:stCondLst>
                                    <p:cond delay="0"/>
                                  </p:stCondLst>
                                  <p:iterate type="lt">
                                    <p:tmPct val="10000"/>
                                  </p:iterate>
                                  <p:childTnLst>
                                    <p:set>
                                      <p:cBhvr>
                                        <p:cTn id="23" dur="1" fill="hold">
                                          <p:stCondLst>
                                            <p:cond delay="0"/>
                                          </p:stCondLst>
                                        </p:cTn>
                                        <p:tgtEl>
                                          <p:spTgt spid="27"/>
                                        </p:tgtEl>
                                        <p:attrNameLst>
                                          <p:attrName>style.visibility</p:attrName>
                                        </p:attrNameLst>
                                      </p:cBhvr>
                                      <p:to>
                                        <p:strVal val="visible"/>
                                      </p:to>
                                    </p:set>
                                    <p:anim by="(-#ppt_w*2)" calcmode="lin" valueType="num">
                                      <p:cBhvr rctx="PPT">
                                        <p:cTn id="24" dur="500" autoRev="1" fill="hold">
                                          <p:stCondLst>
                                            <p:cond delay="0"/>
                                          </p:stCondLst>
                                        </p:cTn>
                                        <p:tgtEl>
                                          <p:spTgt spid="27"/>
                                        </p:tgtEl>
                                        <p:attrNameLst>
                                          <p:attrName>ppt_w</p:attrName>
                                        </p:attrNameLst>
                                      </p:cBhvr>
                                    </p:anim>
                                    <p:anim by="(#ppt_w*0.50)" calcmode="lin" valueType="num">
                                      <p:cBhvr>
                                        <p:cTn id="25" dur="500" decel="50000" autoRev="1" fill="hold">
                                          <p:stCondLst>
                                            <p:cond delay="0"/>
                                          </p:stCondLst>
                                        </p:cTn>
                                        <p:tgtEl>
                                          <p:spTgt spid="27"/>
                                        </p:tgtEl>
                                        <p:attrNameLst>
                                          <p:attrName>ppt_x</p:attrName>
                                        </p:attrNameLst>
                                      </p:cBhvr>
                                    </p:anim>
                                    <p:anim from="(-#ppt_h/2)" to="(#ppt_y)" calcmode="lin" valueType="num">
                                      <p:cBhvr>
                                        <p:cTn id="26" dur="1000" fill="hold">
                                          <p:stCondLst>
                                            <p:cond delay="0"/>
                                          </p:stCondLst>
                                        </p:cTn>
                                        <p:tgtEl>
                                          <p:spTgt spid="27"/>
                                        </p:tgtEl>
                                        <p:attrNameLst>
                                          <p:attrName>ppt_y</p:attrName>
                                        </p:attrNameLst>
                                      </p:cBhvr>
                                    </p:anim>
                                    <p:animRot by="21600000">
                                      <p:cBhvr>
                                        <p:cTn id="27" dur="1000" fill="hold">
                                          <p:stCondLst>
                                            <p:cond delay="0"/>
                                          </p:stCondLst>
                                        </p:cTn>
                                        <p:tgtEl>
                                          <p:spTgt spid="27"/>
                                        </p:tgtEl>
                                        <p:attrNameLst>
                                          <p:attrName>r</p:attrName>
                                        </p:attrNameLst>
                                      </p:cBhvr>
                                    </p:animRot>
                                  </p:childTnLst>
                                </p:cTn>
                              </p:par>
                            </p:childTnLst>
                          </p:cTn>
                        </p:par>
                        <p:par>
                          <p:cTn id="28" fill="hold">
                            <p:stCondLst>
                              <p:cond delay="4500"/>
                            </p:stCondLst>
                            <p:childTnLst>
                              <p:par>
                                <p:cTn id="29" presetID="40" presetClass="entr" presetSubtype="0" fill="hold" grpId="0" nodeType="afterEffect">
                                  <p:stCondLst>
                                    <p:cond delay="0"/>
                                  </p:stCondLst>
                                  <p:iterate type="lt">
                                    <p:tmPct val="10000"/>
                                  </p:iterate>
                                  <p:childTnLst>
                                    <p:set>
                                      <p:cBhvr>
                                        <p:cTn id="30" dur="1" fill="hold">
                                          <p:stCondLst>
                                            <p:cond delay="0"/>
                                          </p:stCondLst>
                                        </p:cTn>
                                        <p:tgtEl>
                                          <p:spTgt spid="33"/>
                                        </p:tgtEl>
                                        <p:attrNameLst>
                                          <p:attrName>style.visibility</p:attrName>
                                        </p:attrNameLst>
                                      </p:cBhvr>
                                      <p:to>
                                        <p:strVal val="visible"/>
                                      </p:to>
                                    </p:set>
                                    <p:animEffect transition="in" filter="fade">
                                      <p:cBhvr>
                                        <p:cTn id="31" dur="1000"/>
                                        <p:tgtEl>
                                          <p:spTgt spid="33"/>
                                        </p:tgtEl>
                                      </p:cBhvr>
                                    </p:animEffect>
                                    <p:anim calcmode="lin" valueType="num">
                                      <p:cBhvr>
                                        <p:cTn id="32" dur="1000" fill="hold"/>
                                        <p:tgtEl>
                                          <p:spTgt spid="33"/>
                                        </p:tgtEl>
                                        <p:attrNameLst>
                                          <p:attrName>ppt_x</p:attrName>
                                        </p:attrNameLst>
                                      </p:cBhvr>
                                      <p:tavLst>
                                        <p:tav tm="0">
                                          <p:val>
                                            <p:strVal val="#ppt_x-.1"/>
                                          </p:val>
                                        </p:tav>
                                        <p:tav tm="100000">
                                          <p:val>
                                            <p:strVal val="#ppt_x"/>
                                          </p:val>
                                        </p:tav>
                                      </p:tavLst>
                                    </p:anim>
                                    <p:anim calcmode="lin" valueType="num">
                                      <p:cBhvr>
                                        <p:cTn id="33" dur="1000" fill="hold"/>
                                        <p:tgtEl>
                                          <p:spTgt spid="33"/>
                                        </p:tgtEl>
                                        <p:attrNameLst>
                                          <p:attrName>ppt_y</p:attrName>
                                        </p:attrNameLst>
                                      </p:cBhvr>
                                      <p:tavLst>
                                        <p:tav tm="0">
                                          <p:val>
                                            <p:strVal val="#ppt_y"/>
                                          </p:val>
                                        </p:tav>
                                        <p:tav tm="100000">
                                          <p:val>
                                            <p:strVal val="#ppt_y"/>
                                          </p:val>
                                        </p:tav>
                                      </p:tavLst>
                                    </p:anim>
                                  </p:childTnLst>
                                </p:cTn>
                              </p:par>
                            </p:childTnLst>
                          </p:cTn>
                        </p:par>
                        <p:par>
                          <p:cTn id="34" fill="hold">
                            <p:stCondLst>
                              <p:cond delay="7100"/>
                            </p:stCondLst>
                            <p:childTnLst>
                              <p:par>
                                <p:cTn id="35" presetID="42" presetClass="entr" presetSubtype="0"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1000"/>
                                        <p:tgtEl>
                                          <p:spTgt spid="14"/>
                                        </p:tgtEl>
                                      </p:cBhvr>
                                    </p:animEffect>
                                    <p:anim calcmode="lin" valueType="num">
                                      <p:cBhvr>
                                        <p:cTn id="38" dur="1000" fill="hold"/>
                                        <p:tgtEl>
                                          <p:spTgt spid="14"/>
                                        </p:tgtEl>
                                        <p:attrNameLst>
                                          <p:attrName>ppt_x</p:attrName>
                                        </p:attrNameLst>
                                      </p:cBhvr>
                                      <p:tavLst>
                                        <p:tav tm="0">
                                          <p:val>
                                            <p:strVal val="#ppt_x"/>
                                          </p:val>
                                        </p:tav>
                                        <p:tav tm="100000">
                                          <p:val>
                                            <p:strVal val="#ppt_x"/>
                                          </p:val>
                                        </p:tav>
                                      </p:tavLst>
                                    </p:anim>
                                    <p:anim calcmode="lin" valueType="num">
                                      <p:cBhvr>
                                        <p:cTn id="3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33" grpId="0"/>
      <p:bldP spid="13" grpId="0"/>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3" y="-1"/>
            <a:ext cx="9484469" cy="6858001"/>
          </a:xfrm>
          <a:prstGeom prst="rect">
            <a:avLst/>
          </a:prstGeom>
        </p:spPr>
      </p:pic>
      <p:sp>
        <p:nvSpPr>
          <p:cNvPr id="11" name="TextBox 11"/>
          <p:cNvSpPr txBox="1"/>
          <p:nvPr/>
        </p:nvSpPr>
        <p:spPr>
          <a:xfrm>
            <a:off x="8251066" y="2588473"/>
            <a:ext cx="2031325" cy="869982"/>
          </a:xfrm>
          <a:prstGeom prst="rect">
            <a:avLst/>
          </a:prstGeom>
          <a:noFill/>
        </p:spPr>
        <p:txBody>
          <a:bodyPr wrap="none" rtlCol="0">
            <a:spAutoFit/>
          </a:bodyPr>
          <a:lstStyle/>
          <a:p>
            <a:pPr marL="0" lvl="1" indent="-173355" defTabSz="1218565" fontAlgn="base">
              <a:spcBef>
                <a:spcPct val="0"/>
              </a:spcBef>
              <a:spcAft>
                <a:spcPct val="0"/>
              </a:spcAft>
            </a:pPr>
            <a:r>
              <a:rPr lang="zh-CN" altLang="en-US" sz="1865" b="1" dirty="0">
                <a:solidFill>
                  <a:srgbClr val="7F7F7F"/>
                </a:solidFill>
                <a:latin typeface="微软雅黑" panose="020B0503020204020204" pitchFamily="34" charset="-122"/>
                <a:ea typeface="微软雅黑" panose="020B0503020204020204" pitchFamily="34" charset="-122"/>
              </a:rPr>
              <a:t> </a:t>
            </a:r>
            <a:r>
              <a:rPr lang="zh-CN" altLang="en-US" sz="2655" b="1" dirty="0">
                <a:solidFill>
                  <a:srgbClr val="7F7F7F"/>
                </a:solidFill>
                <a:latin typeface="微软雅黑" panose="020B0503020204020204" pitchFamily="34" charset="-122"/>
                <a:ea typeface="微软雅黑" panose="020B0503020204020204" pitchFamily="34" charset="-122"/>
              </a:rPr>
              <a:t>第一部分</a:t>
            </a:r>
            <a:endParaRPr lang="en-US" altLang="zh-CN" sz="2655" b="1" dirty="0">
              <a:solidFill>
                <a:srgbClr val="7F7F7F"/>
              </a:solidFill>
              <a:latin typeface="微软雅黑" panose="020B0503020204020204" pitchFamily="34" charset="-122"/>
              <a:ea typeface="微软雅黑" panose="020B0503020204020204" pitchFamily="34" charset="-122"/>
            </a:endParaRPr>
          </a:p>
          <a:p>
            <a:pPr defTabSz="1218565" fontAlgn="base">
              <a:spcBef>
                <a:spcPct val="0"/>
              </a:spcBef>
              <a:spcAft>
                <a:spcPct val="0"/>
              </a:spcAft>
            </a:pPr>
            <a:r>
              <a:rPr lang="zh-CN" altLang="en-US" sz="2400" b="1" dirty="0">
                <a:solidFill>
                  <a:prstClr val="white">
                    <a:lumMod val="50000"/>
                  </a:prst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1065" b="1" dirty="0">
              <a:solidFill>
                <a:prstClr val="white">
                  <a:lumMod val="50000"/>
                </a:prstClr>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12" name="直接连接符 11"/>
          <p:cNvCxnSpPr/>
          <p:nvPr/>
        </p:nvCxnSpPr>
        <p:spPr>
          <a:xfrm flipV="1">
            <a:off x="8071453" y="2457678"/>
            <a:ext cx="0" cy="1893533"/>
          </a:xfrm>
          <a:prstGeom prst="line">
            <a:avLst/>
          </a:prstGeom>
          <a:ln w="12700">
            <a:solidFill>
              <a:schemeClr val="accent2"/>
            </a:solidFill>
            <a:prstDash val="dash"/>
          </a:ln>
        </p:spPr>
        <p:style>
          <a:lnRef idx="1">
            <a:schemeClr val="accent1"/>
          </a:lnRef>
          <a:fillRef idx="0">
            <a:schemeClr val="accent1"/>
          </a:fillRef>
          <a:effectRef idx="0">
            <a:schemeClr val="accent1"/>
          </a:effectRef>
          <a:fontRef idx="minor">
            <a:schemeClr val="tx1"/>
          </a:fontRef>
        </p:style>
      </p:cxnSp>
      <p:sp>
        <p:nvSpPr>
          <p:cNvPr id="13" name="TextBox 13"/>
          <p:cNvSpPr txBox="1"/>
          <p:nvPr/>
        </p:nvSpPr>
        <p:spPr>
          <a:xfrm>
            <a:off x="6399968" y="4023043"/>
            <a:ext cx="1203270" cy="328231"/>
          </a:xfrm>
          <a:prstGeom prst="rect">
            <a:avLst/>
          </a:prstGeom>
          <a:noFill/>
        </p:spPr>
        <p:txBody>
          <a:bodyPr wrap="square" lIns="0" tIns="0" rIns="0" bIns="0" rtlCol="0">
            <a:spAutoFit/>
          </a:bodyPr>
          <a:lstStyle/>
          <a:p>
            <a:pPr defTabSz="1218565" fontAlgn="base">
              <a:spcBef>
                <a:spcPct val="0"/>
              </a:spcBef>
              <a:spcAft>
                <a:spcPct val="0"/>
              </a:spcAft>
            </a:pPr>
            <a:r>
              <a:rPr lang="en-US" altLang="zh-CN" sz="2135" dirty="0">
                <a:solidFill>
                  <a:prstClr val="black">
                    <a:lumMod val="65000"/>
                    <a:lumOff val="35000"/>
                  </a:prstClr>
                </a:solidFill>
                <a:latin typeface="Arial" panose="020B0604020202020204" pitchFamily="34" charset="0"/>
                <a:ea typeface="宋体" panose="02010600030101010101" pitchFamily="2" charset="-122"/>
                <a:cs typeface="Arial" panose="020B0604020202020204" pitchFamily="34" charset="0"/>
              </a:rPr>
              <a:t>PART 01</a:t>
            </a:r>
            <a:endParaRPr lang="zh-CN" altLang="en-US" sz="2135" dirty="0">
              <a:solidFill>
                <a:prstClr val="black">
                  <a:lumMod val="65000"/>
                  <a:lumOff val="35000"/>
                </a:prstClr>
              </a:solidFill>
              <a:latin typeface="Arial" panose="020B0604020202020204" pitchFamily="34" charset="0"/>
              <a:ea typeface="宋体" panose="02010600030101010101" pitchFamily="2" charset="-122"/>
              <a:cs typeface="Arial" panose="020B0604020202020204" pitchFamily="34" charset="0"/>
            </a:endParaRPr>
          </a:p>
        </p:txBody>
      </p:sp>
      <p:sp>
        <p:nvSpPr>
          <p:cNvPr id="14" name="椭圆 13"/>
          <p:cNvSpPr/>
          <p:nvPr/>
        </p:nvSpPr>
        <p:spPr>
          <a:xfrm>
            <a:off x="6191981" y="2453359"/>
            <a:ext cx="1338781" cy="133878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fontAlgn="base">
              <a:spcBef>
                <a:spcPct val="0"/>
              </a:spcBef>
              <a:spcAft>
                <a:spcPct val="0"/>
              </a:spcAft>
            </a:pPr>
            <a:endParaRPr lang="zh-CN" altLang="en-US" sz="1705" dirty="0">
              <a:solidFill>
                <a:srgbClr val="080808"/>
              </a:solidFill>
              <a:latin typeface="宋体" panose="02010600030101010101" pitchFamily="2" charset="-122"/>
              <a:ea typeface="宋体" panose="02010600030101010101" pitchFamily="2" charset="-122"/>
            </a:endParaRPr>
          </a:p>
        </p:txBody>
      </p:sp>
      <p:sp>
        <p:nvSpPr>
          <p:cNvPr id="15" name="TextBox 24"/>
          <p:cNvSpPr txBox="1"/>
          <p:nvPr/>
        </p:nvSpPr>
        <p:spPr>
          <a:xfrm>
            <a:off x="8488201" y="3901716"/>
            <a:ext cx="1419023" cy="212633"/>
          </a:xfrm>
          <a:prstGeom prst="rect">
            <a:avLst/>
          </a:prstGeom>
          <a:noFill/>
        </p:spPr>
        <p:txBody>
          <a:bodyPr wrap="square" lIns="80591" tIns="40296" rIns="80591" bIns="40296" rtlCol="0">
            <a:spAutoFit/>
          </a:bodyPr>
          <a:lstStyle/>
          <a:p>
            <a:pPr defTabSz="1218565" fontAlgn="base">
              <a:spcBef>
                <a:spcPct val="0"/>
              </a:spcBef>
              <a:spcAft>
                <a:spcPct val="0"/>
              </a:spcAft>
            </a:pPr>
            <a:r>
              <a:rPr lang="en-US" altLang="zh-CN" sz="855" dirty="0">
                <a:solidFill>
                  <a:prstClr val="black">
                    <a:lumMod val="65000"/>
                    <a:lumOff val="35000"/>
                  </a:prstClr>
                </a:solidFill>
                <a:latin typeface="微软雅黑" panose="020B0503020204020204" pitchFamily="34" charset="-122"/>
                <a:ea typeface="微软雅黑" panose="020B0503020204020204" pitchFamily="34" charset="-122"/>
                <a:cs typeface="+mn-ea"/>
                <a:sym typeface="+mn-lt"/>
              </a:rPr>
              <a:t>01 </a:t>
            </a:r>
            <a:r>
              <a:rPr lang="zh-CN" altLang="en-US" sz="855" dirty="0">
                <a:solidFill>
                  <a:prstClr val="black">
                    <a:lumMod val="65000"/>
                    <a:lumOff val="35000"/>
                  </a:prstClr>
                </a:solidFill>
                <a:latin typeface="微软雅黑" panose="020B0503020204020204" pitchFamily="34" charset="-122"/>
                <a:ea typeface="微软雅黑" panose="020B0503020204020204" pitchFamily="34" charset="-122"/>
                <a:cs typeface="+mn-ea"/>
                <a:sym typeface="+mn-lt"/>
              </a:rPr>
              <a:t>点击添加相关标题文字</a:t>
            </a:r>
            <a:endParaRPr lang="zh-CN" altLang="en-US" sz="855"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16" name="TextBox 25"/>
          <p:cNvSpPr txBox="1"/>
          <p:nvPr/>
        </p:nvSpPr>
        <p:spPr>
          <a:xfrm>
            <a:off x="9891149" y="3901716"/>
            <a:ext cx="1482389" cy="212633"/>
          </a:xfrm>
          <a:prstGeom prst="rect">
            <a:avLst/>
          </a:prstGeom>
          <a:noFill/>
        </p:spPr>
        <p:txBody>
          <a:bodyPr wrap="square" lIns="80591" tIns="40296" rIns="80591" bIns="40296" rtlCol="0">
            <a:spAutoFit/>
          </a:bodyPr>
          <a:lstStyle/>
          <a:p>
            <a:pPr defTabSz="1218565" fontAlgn="base">
              <a:spcBef>
                <a:spcPct val="0"/>
              </a:spcBef>
              <a:spcAft>
                <a:spcPct val="0"/>
              </a:spcAft>
            </a:pPr>
            <a:r>
              <a:rPr lang="en-US" altLang="zh-CN" sz="855" dirty="0">
                <a:solidFill>
                  <a:prstClr val="black">
                    <a:lumMod val="65000"/>
                    <a:lumOff val="35000"/>
                  </a:prstClr>
                </a:solidFill>
                <a:latin typeface="微软雅黑" panose="020B0503020204020204" pitchFamily="34" charset="-122"/>
                <a:ea typeface="微软雅黑" panose="020B0503020204020204" pitchFamily="34" charset="-122"/>
                <a:cs typeface="+mn-ea"/>
                <a:sym typeface="+mn-lt"/>
              </a:rPr>
              <a:t>02 </a:t>
            </a:r>
            <a:r>
              <a:rPr lang="zh-CN" altLang="en-US" sz="855" dirty="0">
                <a:solidFill>
                  <a:prstClr val="black">
                    <a:lumMod val="65000"/>
                    <a:lumOff val="35000"/>
                  </a:prstClr>
                </a:solidFill>
                <a:latin typeface="微软雅黑" panose="020B0503020204020204" pitchFamily="34" charset="-122"/>
                <a:ea typeface="微软雅黑" panose="020B0503020204020204" pitchFamily="34" charset="-122"/>
                <a:cs typeface="+mn-ea"/>
                <a:sym typeface="+mn-lt"/>
              </a:rPr>
              <a:t>点击添加相关标题文字</a:t>
            </a:r>
            <a:endParaRPr lang="zh-CN" altLang="en-US" sz="855"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17" name="TextBox 13"/>
          <p:cNvSpPr txBox="1"/>
          <p:nvPr/>
        </p:nvSpPr>
        <p:spPr>
          <a:xfrm>
            <a:off x="6375661" y="2642645"/>
            <a:ext cx="1203270" cy="1025345"/>
          </a:xfrm>
          <a:prstGeom prst="rect">
            <a:avLst/>
          </a:prstGeom>
          <a:noFill/>
        </p:spPr>
        <p:txBody>
          <a:bodyPr wrap="square" lIns="0" tIns="0" rIns="0" bIns="0" rtlCol="0">
            <a:spAutoFit/>
          </a:bodyPr>
          <a:lstStyle/>
          <a:p>
            <a:pPr defTabSz="1218565" fontAlgn="base">
              <a:spcBef>
                <a:spcPct val="0"/>
              </a:spcBef>
              <a:spcAft>
                <a:spcPct val="0"/>
              </a:spcAft>
            </a:pPr>
            <a:r>
              <a:rPr lang="en-US" altLang="zh-CN" sz="6665" b="1" dirty="0">
                <a:solidFill>
                  <a:prstClr val="white"/>
                </a:solidFill>
                <a:latin typeface="Arial" panose="020B0604020202020204" pitchFamily="34" charset="0"/>
                <a:ea typeface="宋体" panose="02010600030101010101" pitchFamily="2" charset="-122"/>
                <a:cs typeface="Arial" panose="020B0604020202020204" pitchFamily="34" charset="0"/>
              </a:rPr>
              <a:t>01</a:t>
            </a:r>
            <a:endParaRPr lang="zh-CN" altLang="en-US" sz="6665" b="1" dirty="0">
              <a:solidFill>
                <a:prstClr val="white"/>
              </a:solidFill>
              <a:latin typeface="Arial" panose="020B0604020202020204" pitchFamily="34" charset="0"/>
              <a:ea typeface="宋体" panose="02010600030101010101" pitchFamily="2" charset="-122"/>
              <a:cs typeface="Arial" panose="020B0604020202020204" pitchFamily="34" charset="0"/>
            </a:endParaRPr>
          </a:p>
        </p:txBody>
      </p:sp>
      <p:sp>
        <p:nvSpPr>
          <p:cNvPr id="18" name="TextBox 24"/>
          <p:cNvSpPr txBox="1"/>
          <p:nvPr/>
        </p:nvSpPr>
        <p:spPr>
          <a:xfrm>
            <a:off x="8488201" y="4176299"/>
            <a:ext cx="1419023" cy="212633"/>
          </a:xfrm>
          <a:prstGeom prst="rect">
            <a:avLst/>
          </a:prstGeom>
          <a:noFill/>
        </p:spPr>
        <p:txBody>
          <a:bodyPr wrap="square" lIns="80591" tIns="40296" rIns="80591" bIns="40296" rtlCol="0">
            <a:spAutoFit/>
          </a:bodyPr>
          <a:lstStyle/>
          <a:p>
            <a:pPr defTabSz="1218565" fontAlgn="base">
              <a:spcBef>
                <a:spcPct val="0"/>
              </a:spcBef>
              <a:spcAft>
                <a:spcPct val="0"/>
              </a:spcAft>
            </a:pPr>
            <a:r>
              <a:rPr lang="en-US" altLang="zh-CN" sz="855" dirty="0">
                <a:solidFill>
                  <a:prstClr val="black">
                    <a:lumMod val="65000"/>
                    <a:lumOff val="35000"/>
                  </a:prstClr>
                </a:solidFill>
                <a:latin typeface="微软雅黑" panose="020B0503020204020204" pitchFamily="34" charset="-122"/>
                <a:ea typeface="微软雅黑" panose="020B0503020204020204" pitchFamily="34" charset="-122"/>
                <a:cs typeface="+mn-ea"/>
                <a:sym typeface="+mn-lt"/>
              </a:rPr>
              <a:t>03 </a:t>
            </a:r>
            <a:r>
              <a:rPr lang="zh-CN" altLang="en-US" sz="855" dirty="0">
                <a:solidFill>
                  <a:prstClr val="black">
                    <a:lumMod val="65000"/>
                    <a:lumOff val="35000"/>
                  </a:prstClr>
                </a:solidFill>
                <a:latin typeface="微软雅黑" panose="020B0503020204020204" pitchFamily="34" charset="-122"/>
                <a:ea typeface="微软雅黑" panose="020B0503020204020204" pitchFamily="34" charset="-122"/>
                <a:cs typeface="+mn-ea"/>
                <a:sym typeface="+mn-lt"/>
              </a:rPr>
              <a:t>点击添加相关标题文字</a:t>
            </a:r>
            <a:endParaRPr lang="zh-CN" altLang="en-US" sz="855"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19" name="TextBox 25"/>
          <p:cNvSpPr txBox="1"/>
          <p:nvPr/>
        </p:nvSpPr>
        <p:spPr>
          <a:xfrm>
            <a:off x="9891149" y="4176299"/>
            <a:ext cx="1482389" cy="212633"/>
          </a:xfrm>
          <a:prstGeom prst="rect">
            <a:avLst/>
          </a:prstGeom>
          <a:noFill/>
        </p:spPr>
        <p:txBody>
          <a:bodyPr wrap="square" lIns="80591" tIns="40296" rIns="80591" bIns="40296" rtlCol="0">
            <a:spAutoFit/>
          </a:bodyPr>
          <a:lstStyle/>
          <a:p>
            <a:pPr defTabSz="1218565" fontAlgn="base">
              <a:spcBef>
                <a:spcPct val="0"/>
              </a:spcBef>
              <a:spcAft>
                <a:spcPct val="0"/>
              </a:spcAft>
            </a:pPr>
            <a:r>
              <a:rPr lang="en-US" altLang="zh-CN" sz="855" dirty="0">
                <a:solidFill>
                  <a:prstClr val="black">
                    <a:lumMod val="65000"/>
                    <a:lumOff val="35000"/>
                  </a:prstClr>
                </a:solidFill>
                <a:latin typeface="微软雅黑" panose="020B0503020204020204" pitchFamily="34" charset="-122"/>
                <a:ea typeface="微软雅黑" panose="020B0503020204020204" pitchFamily="34" charset="-122"/>
                <a:cs typeface="+mn-ea"/>
                <a:sym typeface="+mn-lt"/>
              </a:rPr>
              <a:t>04 </a:t>
            </a:r>
            <a:r>
              <a:rPr lang="zh-CN" altLang="en-US" sz="855" dirty="0">
                <a:solidFill>
                  <a:prstClr val="black">
                    <a:lumMod val="65000"/>
                    <a:lumOff val="35000"/>
                  </a:prstClr>
                </a:solidFill>
                <a:latin typeface="微软雅黑" panose="020B0503020204020204" pitchFamily="34" charset="-122"/>
                <a:ea typeface="微软雅黑" panose="020B0503020204020204" pitchFamily="34" charset="-122"/>
                <a:cs typeface="+mn-ea"/>
                <a:sym typeface="+mn-lt"/>
              </a:rPr>
              <a:t>点击添加相关标题文字</a:t>
            </a:r>
            <a:endParaRPr lang="zh-CN" altLang="en-US" sz="855" dirty="0">
              <a:solidFill>
                <a:prstClr val="black">
                  <a:lumMod val="65000"/>
                  <a:lumOff val="35000"/>
                </a:prst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advClick="0" advTm="0">
        <p14:conveyor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strVal val="#ppt_w+.3"/>
                                          </p:val>
                                        </p:tav>
                                        <p:tav tm="100000">
                                          <p:val>
                                            <p:strVal val="#ppt_w"/>
                                          </p:val>
                                        </p:tav>
                                      </p:tavLst>
                                    </p:anim>
                                    <p:anim calcmode="lin" valueType="num">
                                      <p:cBhvr>
                                        <p:cTn id="8" dur="1000" fill="hold"/>
                                        <p:tgtEl>
                                          <p:spTgt spid="21"/>
                                        </p:tgtEl>
                                        <p:attrNameLst>
                                          <p:attrName>ppt_h</p:attrName>
                                        </p:attrNameLst>
                                      </p:cBhvr>
                                      <p:tavLst>
                                        <p:tav tm="0">
                                          <p:val>
                                            <p:strVal val="#ppt_h"/>
                                          </p:val>
                                        </p:tav>
                                        <p:tav tm="100000">
                                          <p:val>
                                            <p:strVal val="#ppt_h"/>
                                          </p:val>
                                        </p:tav>
                                      </p:tavLst>
                                    </p:anim>
                                    <p:animEffect transition="in" filter="fade">
                                      <p:cBhvr>
                                        <p:cTn id="9" dur="1000"/>
                                        <p:tgtEl>
                                          <p:spTgt spid="21"/>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additive="base">
                                        <p:cTn id="14" dur="500" fill="hold"/>
                                        <p:tgtEl>
                                          <p:spTgt spid="14"/>
                                        </p:tgtEl>
                                        <p:attrNameLst>
                                          <p:attrName>ppt_x</p:attrName>
                                        </p:attrNameLst>
                                      </p:cBhvr>
                                      <p:tavLst>
                                        <p:tav tm="0">
                                          <p:val>
                                            <p:strVal val="0-#ppt_w/2"/>
                                          </p:val>
                                        </p:tav>
                                        <p:tav tm="100000">
                                          <p:val>
                                            <p:strVal val="#ppt_x"/>
                                          </p:val>
                                        </p:tav>
                                      </p:tavLst>
                                    </p:anim>
                                    <p:anim calcmode="lin" valueType="num">
                                      <p:cBhvr additive="base">
                                        <p:cTn id="15" dur="500" fill="hold"/>
                                        <p:tgtEl>
                                          <p:spTgt spid="14"/>
                                        </p:tgtEl>
                                        <p:attrNameLst>
                                          <p:attrName>ppt_y</p:attrName>
                                        </p:attrNameLst>
                                      </p:cBhvr>
                                      <p:tavLst>
                                        <p:tav tm="0">
                                          <p:val>
                                            <p:strVal val="#ppt_y"/>
                                          </p:val>
                                        </p:tav>
                                        <p:tav tm="100000">
                                          <p:val>
                                            <p:strVal val="#ppt_y"/>
                                          </p:val>
                                        </p:tav>
                                      </p:tavLst>
                                    </p:anim>
                                  </p:childTnLst>
                                </p:cTn>
                              </p:par>
                            </p:childTnLst>
                          </p:cTn>
                        </p:par>
                        <p:par>
                          <p:cTn id="16" fill="hold">
                            <p:stCondLst>
                              <p:cond delay="500"/>
                            </p:stCondLst>
                            <p:childTnLst>
                              <p:par>
                                <p:cTn id="17" presetID="22" presetClass="entr" presetSubtype="4"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down)">
                                      <p:cBhvr>
                                        <p:cTn id="19" dur="500"/>
                                        <p:tgtEl>
                                          <p:spTgt spid="12"/>
                                        </p:tgtEl>
                                      </p:cBhvr>
                                    </p:animEffect>
                                  </p:childTnLst>
                                </p:cTn>
                              </p:par>
                            </p:childTnLst>
                          </p:cTn>
                        </p:par>
                        <p:par>
                          <p:cTn id="20" fill="hold">
                            <p:stCondLst>
                              <p:cond delay="1000"/>
                            </p:stCondLst>
                            <p:childTnLst>
                              <p:par>
                                <p:cTn id="21" presetID="47" presetClass="entr" presetSubtype="0"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anim calcmode="lin" valueType="num">
                                      <p:cBhvr>
                                        <p:cTn id="24" dur="500" fill="hold"/>
                                        <p:tgtEl>
                                          <p:spTgt spid="17"/>
                                        </p:tgtEl>
                                        <p:attrNameLst>
                                          <p:attrName>ppt_x</p:attrName>
                                        </p:attrNameLst>
                                      </p:cBhvr>
                                      <p:tavLst>
                                        <p:tav tm="0">
                                          <p:val>
                                            <p:strVal val="#ppt_x"/>
                                          </p:val>
                                        </p:tav>
                                        <p:tav tm="100000">
                                          <p:val>
                                            <p:strVal val="#ppt_x"/>
                                          </p:val>
                                        </p:tav>
                                      </p:tavLst>
                                    </p:anim>
                                    <p:anim calcmode="lin" valueType="num">
                                      <p:cBhvr>
                                        <p:cTn id="25" dur="500" fill="hold"/>
                                        <p:tgtEl>
                                          <p:spTgt spid="17"/>
                                        </p:tgtEl>
                                        <p:attrNameLst>
                                          <p:attrName>ppt_y</p:attrName>
                                        </p:attrNameLst>
                                      </p:cBhvr>
                                      <p:tavLst>
                                        <p:tav tm="0">
                                          <p:val>
                                            <p:strVal val="#ppt_y-.1"/>
                                          </p:val>
                                        </p:tav>
                                        <p:tav tm="100000">
                                          <p:val>
                                            <p:strVal val="#ppt_y"/>
                                          </p:val>
                                        </p:tav>
                                      </p:tavLst>
                                    </p:anim>
                                  </p:childTnLst>
                                </p:cTn>
                              </p:par>
                            </p:childTnLst>
                          </p:cTn>
                        </p:par>
                        <p:par>
                          <p:cTn id="26" fill="hold">
                            <p:stCondLst>
                              <p:cond delay="1500"/>
                            </p:stCondLst>
                            <p:childTnLst>
                              <p:par>
                                <p:cTn id="27" presetID="12" presetClass="entr" presetSubtype="8"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p:tgtEl>
                                          <p:spTgt spid="11"/>
                                        </p:tgtEl>
                                        <p:attrNameLst>
                                          <p:attrName>ppt_x</p:attrName>
                                        </p:attrNameLst>
                                      </p:cBhvr>
                                      <p:tavLst>
                                        <p:tav tm="0">
                                          <p:val>
                                            <p:strVal val="#ppt_x-#ppt_w*1.125000"/>
                                          </p:val>
                                        </p:tav>
                                        <p:tav tm="100000">
                                          <p:val>
                                            <p:strVal val="#ppt_x"/>
                                          </p:val>
                                        </p:tav>
                                      </p:tavLst>
                                    </p:anim>
                                    <p:animEffect transition="in" filter="wipe(right)">
                                      <p:cBhvr>
                                        <p:cTn id="30" dur="500"/>
                                        <p:tgtEl>
                                          <p:spTgt spid="11"/>
                                        </p:tgtEl>
                                      </p:cBhvr>
                                    </p:animEffect>
                                  </p:childTnLst>
                                </p:cTn>
                              </p:par>
                            </p:childTnLst>
                          </p:cTn>
                        </p:par>
                        <p:par>
                          <p:cTn id="31" fill="hold">
                            <p:stCondLst>
                              <p:cond delay="2000"/>
                            </p:stCondLst>
                            <p:childTnLst>
                              <p:par>
                                <p:cTn id="32" presetID="47"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anim calcmode="lin" valueType="num">
                                      <p:cBhvr>
                                        <p:cTn id="35" dur="500" fill="hold"/>
                                        <p:tgtEl>
                                          <p:spTgt spid="13"/>
                                        </p:tgtEl>
                                        <p:attrNameLst>
                                          <p:attrName>ppt_x</p:attrName>
                                        </p:attrNameLst>
                                      </p:cBhvr>
                                      <p:tavLst>
                                        <p:tav tm="0">
                                          <p:val>
                                            <p:strVal val="#ppt_x"/>
                                          </p:val>
                                        </p:tav>
                                        <p:tav tm="100000">
                                          <p:val>
                                            <p:strVal val="#ppt_x"/>
                                          </p:val>
                                        </p:tav>
                                      </p:tavLst>
                                    </p:anim>
                                    <p:anim calcmode="lin" valueType="num">
                                      <p:cBhvr>
                                        <p:cTn id="36" dur="500" fill="hold"/>
                                        <p:tgtEl>
                                          <p:spTgt spid="13"/>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additive="base">
                                        <p:cTn id="40" dur="500" fill="hold"/>
                                        <p:tgtEl>
                                          <p:spTgt spid="15"/>
                                        </p:tgtEl>
                                        <p:attrNameLst>
                                          <p:attrName>ppt_x</p:attrName>
                                        </p:attrNameLst>
                                      </p:cBhvr>
                                      <p:tavLst>
                                        <p:tav tm="0">
                                          <p:val>
                                            <p:strVal val="#ppt_x"/>
                                          </p:val>
                                        </p:tav>
                                        <p:tav tm="100000">
                                          <p:val>
                                            <p:strVal val="#ppt_x"/>
                                          </p:val>
                                        </p:tav>
                                      </p:tavLst>
                                    </p:anim>
                                    <p:anim calcmode="lin" valueType="num">
                                      <p:cBhvr additive="base">
                                        <p:cTn id="41" dur="500" fill="hold"/>
                                        <p:tgtEl>
                                          <p:spTgt spid="15"/>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200"/>
                                  </p:stCondLst>
                                  <p:childTnLst>
                                    <p:set>
                                      <p:cBhvr>
                                        <p:cTn id="43" dur="1" fill="hold">
                                          <p:stCondLst>
                                            <p:cond delay="0"/>
                                          </p:stCondLst>
                                        </p:cTn>
                                        <p:tgtEl>
                                          <p:spTgt spid="16"/>
                                        </p:tgtEl>
                                        <p:attrNameLst>
                                          <p:attrName>style.visibility</p:attrName>
                                        </p:attrNameLst>
                                      </p:cBhvr>
                                      <p:to>
                                        <p:strVal val="visible"/>
                                      </p:to>
                                    </p:set>
                                    <p:anim calcmode="lin" valueType="num">
                                      <p:cBhvr additive="base">
                                        <p:cTn id="44" dur="500" fill="hold"/>
                                        <p:tgtEl>
                                          <p:spTgt spid="16"/>
                                        </p:tgtEl>
                                        <p:attrNameLst>
                                          <p:attrName>ppt_x</p:attrName>
                                        </p:attrNameLst>
                                      </p:cBhvr>
                                      <p:tavLst>
                                        <p:tav tm="0">
                                          <p:val>
                                            <p:strVal val="#ppt_x"/>
                                          </p:val>
                                        </p:tav>
                                        <p:tav tm="100000">
                                          <p:val>
                                            <p:strVal val="#ppt_x"/>
                                          </p:val>
                                        </p:tav>
                                      </p:tavLst>
                                    </p:anim>
                                    <p:anim calcmode="lin" valueType="num">
                                      <p:cBhvr additive="base">
                                        <p:cTn id="45" dur="500" fill="hold"/>
                                        <p:tgtEl>
                                          <p:spTgt spid="16"/>
                                        </p:tgtEl>
                                        <p:attrNameLst>
                                          <p:attrName>ppt_y</p:attrName>
                                        </p:attrNameLst>
                                      </p:cBhvr>
                                      <p:tavLst>
                                        <p:tav tm="0">
                                          <p:val>
                                            <p:strVal val="1+#ppt_h/2"/>
                                          </p:val>
                                        </p:tav>
                                        <p:tav tm="100000">
                                          <p:val>
                                            <p:strVal val="#ppt_y"/>
                                          </p:val>
                                        </p:tav>
                                      </p:tavLst>
                                    </p:anim>
                                  </p:childTnLst>
                                </p:cTn>
                              </p:par>
                            </p:childTnLst>
                          </p:cTn>
                        </p:par>
                        <p:par>
                          <p:cTn id="46" fill="hold">
                            <p:stCondLst>
                              <p:cond delay="3000"/>
                            </p:stCondLst>
                            <p:childTnLst>
                              <p:par>
                                <p:cTn id="47" presetID="2" presetClass="entr" presetSubtype="4" fill="hold" grpId="0" nodeType="afterEffect">
                                  <p:stCondLst>
                                    <p:cond delay="0"/>
                                  </p:stCondLst>
                                  <p:childTnLst>
                                    <p:set>
                                      <p:cBhvr>
                                        <p:cTn id="48" dur="1" fill="hold">
                                          <p:stCondLst>
                                            <p:cond delay="0"/>
                                          </p:stCondLst>
                                        </p:cTn>
                                        <p:tgtEl>
                                          <p:spTgt spid="18"/>
                                        </p:tgtEl>
                                        <p:attrNameLst>
                                          <p:attrName>style.visibility</p:attrName>
                                        </p:attrNameLst>
                                      </p:cBhvr>
                                      <p:to>
                                        <p:strVal val="visible"/>
                                      </p:to>
                                    </p:set>
                                    <p:anim calcmode="lin" valueType="num">
                                      <p:cBhvr additive="base">
                                        <p:cTn id="49" dur="500" fill="hold"/>
                                        <p:tgtEl>
                                          <p:spTgt spid="18"/>
                                        </p:tgtEl>
                                        <p:attrNameLst>
                                          <p:attrName>ppt_x</p:attrName>
                                        </p:attrNameLst>
                                      </p:cBhvr>
                                      <p:tavLst>
                                        <p:tav tm="0">
                                          <p:val>
                                            <p:strVal val="#ppt_x"/>
                                          </p:val>
                                        </p:tav>
                                        <p:tav tm="100000">
                                          <p:val>
                                            <p:strVal val="#ppt_x"/>
                                          </p:val>
                                        </p:tav>
                                      </p:tavLst>
                                    </p:anim>
                                    <p:anim calcmode="lin" valueType="num">
                                      <p:cBhvr additive="base">
                                        <p:cTn id="50" dur="500" fill="hold"/>
                                        <p:tgtEl>
                                          <p:spTgt spid="18"/>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200"/>
                                  </p:stCondLst>
                                  <p:childTnLst>
                                    <p:set>
                                      <p:cBhvr>
                                        <p:cTn id="52" dur="1" fill="hold">
                                          <p:stCondLst>
                                            <p:cond delay="0"/>
                                          </p:stCondLst>
                                        </p:cTn>
                                        <p:tgtEl>
                                          <p:spTgt spid="19"/>
                                        </p:tgtEl>
                                        <p:attrNameLst>
                                          <p:attrName>style.visibility</p:attrName>
                                        </p:attrNameLst>
                                      </p:cBhvr>
                                      <p:to>
                                        <p:strVal val="visible"/>
                                      </p:to>
                                    </p:set>
                                    <p:anim calcmode="lin" valueType="num">
                                      <p:cBhvr additive="base">
                                        <p:cTn id="53" dur="500" fill="hold"/>
                                        <p:tgtEl>
                                          <p:spTgt spid="19"/>
                                        </p:tgtEl>
                                        <p:attrNameLst>
                                          <p:attrName>ppt_x</p:attrName>
                                        </p:attrNameLst>
                                      </p:cBhvr>
                                      <p:tavLst>
                                        <p:tav tm="0">
                                          <p:val>
                                            <p:strVal val="#ppt_x"/>
                                          </p:val>
                                        </p:tav>
                                        <p:tav tm="100000">
                                          <p:val>
                                            <p:strVal val="#ppt_x"/>
                                          </p:val>
                                        </p:tav>
                                      </p:tavLst>
                                    </p:anim>
                                    <p:anim calcmode="lin" valueType="num">
                                      <p:cBhvr additive="base">
                                        <p:cTn id="5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4" grpId="0" animBg="1"/>
      <p:bldP spid="15" grpId="0"/>
      <p:bldP spid="16" grpId="0"/>
      <p:bldP spid="17" grpId="0"/>
      <p:bldP spid="18" grpId="0"/>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35"/>
          <p:cNvSpPr>
            <a:spLocks noChangeArrowheads="1"/>
          </p:cNvSpPr>
          <p:nvPr/>
        </p:nvSpPr>
        <p:spPr bwMode="auto">
          <a:xfrm>
            <a:off x="2396539" y="3346461"/>
            <a:ext cx="1352185" cy="1746014"/>
          </a:xfrm>
          <a:custGeom>
            <a:avLst/>
            <a:gdLst>
              <a:gd name="T0" fmla="*/ 901473 w 1352638"/>
              <a:gd name="T1" fmla="*/ 16 h 1747217"/>
              <a:gd name="T2" fmla="*/ 974192 w 1352638"/>
              <a:gd name="T3" fmla="*/ 31619 h 1747217"/>
              <a:gd name="T4" fmla="*/ 1352550 w 1352638"/>
              <a:gd name="T5" fmla="*/ 423231 h 1747217"/>
              <a:gd name="T6" fmla="*/ 948292 w 1352638"/>
              <a:gd name="T7" fmla="*/ 813428 h 1747217"/>
              <a:gd name="T8" fmla="*/ 945734 w 1352638"/>
              <a:gd name="T9" fmla="*/ 959852 h 1747217"/>
              <a:gd name="T10" fmla="*/ 1312064 w 1352638"/>
              <a:gd name="T11" fmla="*/ 1339012 h 1747217"/>
              <a:gd name="T12" fmla="*/ 920260 w 1352638"/>
              <a:gd name="T13" fmla="*/ 1717186 h 1747217"/>
              <a:gd name="T14" fmla="*/ 773764 w 1352638"/>
              <a:gd name="T15" fmla="*/ 1714631 h 1747217"/>
              <a:gd name="T16" fmla="*/ 29077 w 1352638"/>
              <a:gd name="T17" fmla="*/ 943861 h 1747217"/>
              <a:gd name="T18" fmla="*/ 15 w 1352638"/>
              <a:gd name="T19" fmla="*/ 870119 h 1747217"/>
              <a:gd name="T20" fmla="*/ 31634 w 1352638"/>
              <a:gd name="T21" fmla="*/ 797436 h 1747217"/>
              <a:gd name="T22" fmla="*/ 827695 w 1352638"/>
              <a:gd name="T23" fmla="*/ 29064 h 1747217"/>
              <a:gd name="T24" fmla="*/ 901473 w 1352638"/>
              <a:gd name="T25" fmla="*/ 16 h 17472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52638"/>
              <a:gd name="T40" fmla="*/ 0 h 1747217"/>
              <a:gd name="T41" fmla="*/ 1352638 w 1352638"/>
              <a:gd name="T42" fmla="*/ 1747217 h 17472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52638" h="1747217">
                <a:moveTo>
                  <a:pt x="901532" y="16"/>
                </a:moveTo>
                <a:cubicBezTo>
                  <a:pt x="928044" y="479"/>
                  <a:pt x="954380" y="11056"/>
                  <a:pt x="974255" y="31637"/>
                </a:cubicBezTo>
                <a:lnTo>
                  <a:pt x="1352638" y="423465"/>
                </a:lnTo>
                <a:lnTo>
                  <a:pt x="948354" y="813878"/>
                </a:lnTo>
                <a:cubicBezTo>
                  <a:pt x="907190" y="853629"/>
                  <a:pt x="906046" y="919221"/>
                  <a:pt x="945796" y="960384"/>
                </a:cubicBezTo>
                <a:lnTo>
                  <a:pt x="1312149" y="1339753"/>
                </a:lnTo>
                <a:lnTo>
                  <a:pt x="920320" y="1718137"/>
                </a:lnTo>
                <a:cubicBezTo>
                  <a:pt x="879157" y="1757888"/>
                  <a:pt x="813565" y="1756743"/>
                  <a:pt x="773814" y="1715580"/>
                </a:cubicBezTo>
                <a:lnTo>
                  <a:pt x="29079" y="944384"/>
                </a:lnTo>
                <a:cubicBezTo>
                  <a:pt x="9203" y="923802"/>
                  <a:pt x="-448" y="897114"/>
                  <a:pt x="15" y="870601"/>
                </a:cubicBezTo>
                <a:cubicBezTo>
                  <a:pt x="478" y="844089"/>
                  <a:pt x="11055" y="817753"/>
                  <a:pt x="31636" y="797878"/>
                </a:cubicBezTo>
                <a:lnTo>
                  <a:pt x="827749" y="29080"/>
                </a:lnTo>
                <a:cubicBezTo>
                  <a:pt x="848331" y="9205"/>
                  <a:pt x="875020" y="-446"/>
                  <a:pt x="901532" y="16"/>
                </a:cubicBezTo>
                <a:close/>
              </a:path>
            </a:pathLst>
          </a:custGeom>
          <a:solidFill>
            <a:schemeClr val="accent3"/>
          </a:solidFill>
          <a:ln>
            <a:noFill/>
          </a:ln>
        </p:spPr>
        <p:txBody>
          <a:bodyPr lIns="215904" tIns="0" rIns="0" bIns="0" anchor="ctr"/>
          <a:lstStyle/>
          <a:p>
            <a:pPr defTabSz="1218565" fontAlgn="base">
              <a:spcBef>
                <a:spcPct val="0"/>
              </a:spcBef>
              <a:spcAft>
                <a:spcPct val="0"/>
              </a:spcAft>
              <a:defRPr/>
            </a:pPr>
            <a:r>
              <a:rPr lang="zh-CN" altLang="en-US" sz="2000" b="1" kern="0">
                <a:solidFill>
                  <a:prstClr val="white"/>
                </a:solidFill>
                <a:latin typeface="微软雅黑" panose="020B0503020204020204" pitchFamily="34" charset="-122"/>
                <a:ea typeface="微软雅黑" panose="020B0503020204020204" pitchFamily="34" charset="-122"/>
              </a:rPr>
              <a:t>标题</a:t>
            </a:r>
          </a:p>
        </p:txBody>
      </p:sp>
      <p:sp>
        <p:nvSpPr>
          <p:cNvPr id="9" name="任意多边形 36"/>
          <p:cNvSpPr>
            <a:spLocks noChangeArrowheads="1"/>
          </p:cNvSpPr>
          <p:nvPr/>
        </p:nvSpPr>
        <p:spPr bwMode="auto">
          <a:xfrm>
            <a:off x="2428280" y="2386155"/>
            <a:ext cx="1748954" cy="1344430"/>
          </a:xfrm>
          <a:custGeom>
            <a:avLst/>
            <a:gdLst>
              <a:gd name="T0" fmla="*/ 861672 w 1747878"/>
              <a:gd name="T1" fmla="*/ 0 h 1344614"/>
              <a:gd name="T2" fmla="*/ 934935 w 1747878"/>
              <a:gd name="T3" fmla="*/ 30347 h 1344614"/>
              <a:gd name="T4" fmla="*/ 1717492 w 1747878"/>
              <a:gd name="T5" fmla="*/ 812921 h 1344614"/>
              <a:gd name="T6" fmla="*/ 1717492 w 1747878"/>
              <a:gd name="T7" fmla="*/ 959449 h 1344614"/>
              <a:gd name="T8" fmla="*/ 1332337 w 1747878"/>
              <a:gd name="T9" fmla="*/ 1344613 h 1344614"/>
              <a:gd name="T10" fmla="*/ 934936 w 1747878"/>
              <a:gd name="T11" fmla="*/ 947204 h 1344614"/>
              <a:gd name="T12" fmla="*/ 788411 w 1747878"/>
              <a:gd name="T13" fmla="*/ 947204 h 1344614"/>
              <a:gd name="T14" fmla="*/ 415502 w 1747878"/>
              <a:gd name="T15" fmla="*/ 1320121 h 1344614"/>
              <a:gd name="T16" fmla="*/ 30346 w 1747878"/>
              <a:gd name="T17" fmla="*/ 934956 h 1344614"/>
              <a:gd name="T18" fmla="*/ 30346 w 1747878"/>
              <a:gd name="T19" fmla="*/ 788428 h 1344614"/>
              <a:gd name="T20" fmla="*/ 788410 w 1747878"/>
              <a:gd name="T21" fmla="*/ 30347 h 1344614"/>
              <a:gd name="T22" fmla="*/ 861672 w 1747878"/>
              <a:gd name="T23" fmla="*/ 0 h 13446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47878"/>
              <a:gd name="T37" fmla="*/ 0 h 1344614"/>
              <a:gd name="T38" fmla="*/ 1747878 w 1747878"/>
              <a:gd name="T39" fmla="*/ 1344614 h 134461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47878" h="1344614">
                <a:moveTo>
                  <a:pt x="861692" y="0"/>
                </a:moveTo>
                <a:cubicBezTo>
                  <a:pt x="888209" y="0"/>
                  <a:pt x="914725" y="10116"/>
                  <a:pt x="934956" y="30347"/>
                </a:cubicBezTo>
                <a:lnTo>
                  <a:pt x="1717531" y="812922"/>
                </a:lnTo>
                <a:cubicBezTo>
                  <a:pt x="1757994" y="853385"/>
                  <a:pt x="1757994" y="918988"/>
                  <a:pt x="1717531" y="959450"/>
                </a:cubicBezTo>
                <a:lnTo>
                  <a:pt x="1332367" y="1344614"/>
                </a:lnTo>
                <a:lnTo>
                  <a:pt x="934957" y="947205"/>
                </a:lnTo>
                <a:cubicBezTo>
                  <a:pt x="894494" y="906741"/>
                  <a:pt x="828892" y="906742"/>
                  <a:pt x="788429" y="947205"/>
                </a:cubicBezTo>
                <a:lnTo>
                  <a:pt x="415512" y="1320122"/>
                </a:lnTo>
                <a:lnTo>
                  <a:pt x="30347" y="934957"/>
                </a:lnTo>
                <a:cubicBezTo>
                  <a:pt x="-10116" y="894494"/>
                  <a:pt x="-10116" y="828891"/>
                  <a:pt x="30347" y="788429"/>
                </a:cubicBezTo>
                <a:lnTo>
                  <a:pt x="788428" y="30347"/>
                </a:lnTo>
                <a:cubicBezTo>
                  <a:pt x="808660" y="10115"/>
                  <a:pt x="835176" y="0"/>
                  <a:pt x="861692" y="0"/>
                </a:cubicBezTo>
                <a:close/>
              </a:path>
            </a:pathLst>
          </a:custGeom>
          <a:solidFill>
            <a:schemeClr val="accent4"/>
          </a:solidFill>
          <a:ln>
            <a:noFill/>
          </a:ln>
        </p:spPr>
        <p:txBody>
          <a:bodyPr lIns="0" tIns="0" rIns="0" bIns="215904" anchor="ctr"/>
          <a:lstStyle/>
          <a:p>
            <a:pPr algn="ctr" defTabSz="1218565" fontAlgn="base">
              <a:spcBef>
                <a:spcPct val="0"/>
              </a:spcBef>
              <a:spcAft>
                <a:spcPct val="0"/>
              </a:spcAft>
              <a:defRPr/>
            </a:pPr>
            <a:r>
              <a:rPr lang="zh-CN" altLang="en-US" sz="2000" b="1" kern="0" dirty="0">
                <a:solidFill>
                  <a:prstClr val="white"/>
                </a:solidFill>
                <a:latin typeface="微软雅黑" panose="020B0503020204020204" pitchFamily="34" charset="-122"/>
                <a:ea typeface="微软雅黑" panose="020B0503020204020204" pitchFamily="34" charset="-122"/>
              </a:rPr>
              <a:t>标题</a:t>
            </a:r>
          </a:p>
        </p:txBody>
      </p:sp>
      <p:sp>
        <p:nvSpPr>
          <p:cNvPr id="10" name="任意多边形 37"/>
          <p:cNvSpPr>
            <a:spLocks noChangeArrowheads="1"/>
          </p:cNvSpPr>
          <p:nvPr/>
        </p:nvSpPr>
        <p:spPr bwMode="auto">
          <a:xfrm>
            <a:off x="3793163" y="2417903"/>
            <a:ext cx="1352185" cy="1747602"/>
          </a:xfrm>
          <a:custGeom>
            <a:avLst/>
            <a:gdLst>
              <a:gd name="T0" fmla="*/ 506068 w 1352638"/>
              <a:gd name="T1" fmla="*/ 15 h 1747216"/>
              <a:gd name="T2" fmla="*/ 578786 w 1352638"/>
              <a:gd name="T3" fmla="*/ 31647 h 1747216"/>
              <a:gd name="T4" fmla="*/ 1323474 w 1352638"/>
              <a:gd name="T5" fmla="*/ 803119 h 1747216"/>
              <a:gd name="T6" fmla="*/ 1352535 w 1352638"/>
              <a:gd name="T7" fmla="*/ 876927 h 1747216"/>
              <a:gd name="T8" fmla="*/ 1320917 w 1352638"/>
              <a:gd name="T9" fmla="*/ 949676 h 1747216"/>
              <a:gd name="T10" fmla="*/ 524855 w 1352638"/>
              <a:gd name="T11" fmla="*/ 1718748 h 1747216"/>
              <a:gd name="T12" fmla="*/ 378358 w 1352638"/>
              <a:gd name="T13" fmla="*/ 1716190 h 1747216"/>
              <a:gd name="T14" fmla="*/ 0 w 1352638"/>
              <a:gd name="T15" fmla="*/ 1324223 h 1747216"/>
              <a:gd name="T16" fmla="*/ 404259 w 1352638"/>
              <a:gd name="T17" fmla="*/ 933670 h 1747216"/>
              <a:gd name="T18" fmla="*/ 406816 w 1352638"/>
              <a:gd name="T19" fmla="*/ 787113 h 1747216"/>
              <a:gd name="T20" fmla="*/ 40487 w 1352638"/>
              <a:gd name="T21" fmla="*/ 407608 h 1747216"/>
              <a:gd name="T22" fmla="*/ 432290 w 1352638"/>
              <a:gd name="T23" fmla="*/ 29089 h 1747216"/>
              <a:gd name="T24" fmla="*/ 506068 w 1352638"/>
              <a:gd name="T25" fmla="*/ 15 h 17472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52638"/>
              <a:gd name="T40" fmla="*/ 0 h 1747216"/>
              <a:gd name="T41" fmla="*/ 1352638 w 1352638"/>
              <a:gd name="T42" fmla="*/ 1747216 h 17472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52638" h="1747216">
                <a:moveTo>
                  <a:pt x="506101" y="15"/>
                </a:moveTo>
                <a:cubicBezTo>
                  <a:pt x="532613" y="478"/>
                  <a:pt x="558949" y="11055"/>
                  <a:pt x="578824" y="31636"/>
                </a:cubicBezTo>
                <a:lnTo>
                  <a:pt x="1323560" y="802833"/>
                </a:lnTo>
                <a:cubicBezTo>
                  <a:pt x="1343435" y="823414"/>
                  <a:pt x="1353086" y="850103"/>
                  <a:pt x="1352623" y="876615"/>
                </a:cubicBezTo>
                <a:cubicBezTo>
                  <a:pt x="1352161" y="903128"/>
                  <a:pt x="1341584" y="929463"/>
                  <a:pt x="1321003" y="949338"/>
                </a:cubicBezTo>
                <a:lnTo>
                  <a:pt x="524889" y="1718136"/>
                </a:lnTo>
                <a:cubicBezTo>
                  <a:pt x="483726" y="1757887"/>
                  <a:pt x="418134" y="1756742"/>
                  <a:pt x="378383" y="1715579"/>
                </a:cubicBezTo>
                <a:lnTo>
                  <a:pt x="0" y="1323752"/>
                </a:lnTo>
                <a:lnTo>
                  <a:pt x="404285" y="933338"/>
                </a:lnTo>
                <a:cubicBezTo>
                  <a:pt x="445448" y="893587"/>
                  <a:pt x="446593" y="827995"/>
                  <a:pt x="406842" y="786833"/>
                </a:cubicBezTo>
                <a:lnTo>
                  <a:pt x="40490" y="407463"/>
                </a:lnTo>
                <a:lnTo>
                  <a:pt x="432318" y="29079"/>
                </a:lnTo>
                <a:cubicBezTo>
                  <a:pt x="452900" y="9204"/>
                  <a:pt x="479589" y="-448"/>
                  <a:pt x="506101" y="15"/>
                </a:cubicBezTo>
                <a:close/>
              </a:path>
            </a:pathLst>
          </a:custGeom>
          <a:solidFill>
            <a:schemeClr val="accent1"/>
          </a:solidFill>
          <a:ln>
            <a:noFill/>
          </a:ln>
        </p:spPr>
        <p:txBody>
          <a:bodyPr lIns="0" tIns="0" rIns="215904" bIns="0" anchor="ctr"/>
          <a:lstStyle/>
          <a:p>
            <a:pPr algn="r" defTabSz="1218565" fontAlgn="base">
              <a:spcBef>
                <a:spcPct val="0"/>
              </a:spcBef>
              <a:spcAft>
                <a:spcPct val="0"/>
              </a:spcAft>
              <a:defRPr/>
            </a:pPr>
            <a:r>
              <a:rPr lang="zh-CN" altLang="en-US" sz="2000" b="1" kern="0">
                <a:solidFill>
                  <a:prstClr val="white"/>
                </a:solidFill>
                <a:latin typeface="微软雅黑" panose="020B0503020204020204" pitchFamily="34" charset="-122"/>
                <a:ea typeface="微软雅黑" panose="020B0503020204020204" pitchFamily="34" charset="-122"/>
              </a:rPr>
              <a:t>标题</a:t>
            </a:r>
          </a:p>
        </p:txBody>
      </p:sp>
      <p:sp>
        <p:nvSpPr>
          <p:cNvPr id="11" name="任意多边形 38"/>
          <p:cNvSpPr>
            <a:spLocks noChangeArrowheads="1"/>
          </p:cNvSpPr>
          <p:nvPr/>
        </p:nvSpPr>
        <p:spPr bwMode="auto">
          <a:xfrm>
            <a:off x="3358303" y="3784555"/>
            <a:ext cx="1748954" cy="1352368"/>
          </a:xfrm>
          <a:custGeom>
            <a:avLst/>
            <a:gdLst>
              <a:gd name="T0" fmla="*/ 423615 w 1747216"/>
              <a:gd name="T1" fmla="*/ 0 h 1352638"/>
              <a:gd name="T2" fmla="*/ 814167 w 1747216"/>
              <a:gd name="T3" fmla="*/ 404259 h 1352638"/>
              <a:gd name="T4" fmla="*/ 960725 w 1747216"/>
              <a:gd name="T5" fmla="*/ 406816 h 1352638"/>
              <a:gd name="T6" fmla="*/ 1340229 w 1747216"/>
              <a:gd name="T7" fmla="*/ 40487 h 1352638"/>
              <a:gd name="T8" fmla="*/ 1718748 w 1747216"/>
              <a:gd name="T9" fmla="*/ 432290 h 1352638"/>
              <a:gd name="T10" fmla="*/ 1716190 w 1747216"/>
              <a:gd name="T11" fmla="*/ 578786 h 1352638"/>
              <a:gd name="T12" fmla="*/ 944719 w 1747216"/>
              <a:gd name="T13" fmla="*/ 1323474 h 1352638"/>
              <a:gd name="T14" fmla="*/ 870910 w 1747216"/>
              <a:gd name="T15" fmla="*/ 1352535 h 1352638"/>
              <a:gd name="T16" fmla="*/ 798161 w 1747216"/>
              <a:gd name="T17" fmla="*/ 1320917 h 1352638"/>
              <a:gd name="T18" fmla="*/ 29089 w 1747216"/>
              <a:gd name="T19" fmla="*/ 524855 h 1352638"/>
              <a:gd name="T20" fmla="*/ 31647 w 1747216"/>
              <a:gd name="T21" fmla="*/ 378358 h 13526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47216"/>
              <a:gd name="T34" fmla="*/ 0 h 1352638"/>
              <a:gd name="T35" fmla="*/ 1747216 w 1747216"/>
              <a:gd name="T36" fmla="*/ 1352638 h 135263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47216" h="1352638">
                <a:moveTo>
                  <a:pt x="423464" y="0"/>
                </a:moveTo>
                <a:lnTo>
                  <a:pt x="813877" y="404285"/>
                </a:lnTo>
                <a:cubicBezTo>
                  <a:pt x="853628" y="445448"/>
                  <a:pt x="919220" y="446592"/>
                  <a:pt x="960383" y="406842"/>
                </a:cubicBezTo>
                <a:lnTo>
                  <a:pt x="1339752" y="40490"/>
                </a:lnTo>
                <a:lnTo>
                  <a:pt x="1718136" y="432318"/>
                </a:lnTo>
                <a:cubicBezTo>
                  <a:pt x="1757887" y="473481"/>
                  <a:pt x="1756742" y="539074"/>
                  <a:pt x="1715579" y="578824"/>
                </a:cubicBezTo>
                <a:lnTo>
                  <a:pt x="944383" y="1323560"/>
                </a:lnTo>
                <a:cubicBezTo>
                  <a:pt x="923801" y="1343435"/>
                  <a:pt x="897113" y="1353086"/>
                  <a:pt x="870600" y="1352623"/>
                </a:cubicBezTo>
                <a:cubicBezTo>
                  <a:pt x="844088" y="1352161"/>
                  <a:pt x="817752" y="1341584"/>
                  <a:pt x="797877" y="1321003"/>
                </a:cubicBezTo>
                <a:lnTo>
                  <a:pt x="29079" y="524889"/>
                </a:lnTo>
                <a:cubicBezTo>
                  <a:pt x="-10671" y="483726"/>
                  <a:pt x="-9526" y="418134"/>
                  <a:pt x="31636" y="378383"/>
                </a:cubicBezTo>
                <a:lnTo>
                  <a:pt x="423464" y="0"/>
                </a:lnTo>
                <a:close/>
              </a:path>
            </a:pathLst>
          </a:custGeom>
          <a:solidFill>
            <a:schemeClr val="accent2"/>
          </a:solidFill>
          <a:ln>
            <a:noFill/>
          </a:ln>
        </p:spPr>
        <p:txBody>
          <a:bodyPr lIns="0" tIns="215904" rIns="0" bIns="0" anchor="ctr"/>
          <a:lstStyle/>
          <a:p>
            <a:pPr algn="ctr" defTabSz="1218565" fontAlgn="base">
              <a:spcBef>
                <a:spcPct val="0"/>
              </a:spcBef>
              <a:spcAft>
                <a:spcPct val="0"/>
              </a:spcAft>
              <a:defRPr/>
            </a:pPr>
            <a:r>
              <a:rPr lang="zh-CN" altLang="en-US" sz="2000" b="1" kern="0">
                <a:solidFill>
                  <a:prstClr val="white"/>
                </a:solidFill>
                <a:latin typeface="微软雅黑" panose="020B0503020204020204" pitchFamily="34" charset="-122"/>
                <a:ea typeface="微软雅黑" panose="020B0503020204020204" pitchFamily="34" charset="-122"/>
              </a:rPr>
              <a:t>标题</a:t>
            </a:r>
          </a:p>
        </p:txBody>
      </p:sp>
      <p:sp>
        <p:nvSpPr>
          <p:cNvPr id="12" name="矩形 39"/>
          <p:cNvSpPr>
            <a:spLocks noChangeArrowheads="1"/>
          </p:cNvSpPr>
          <p:nvPr/>
        </p:nvSpPr>
        <p:spPr bwMode="auto">
          <a:xfrm>
            <a:off x="5186610" y="2989324"/>
            <a:ext cx="1809263" cy="604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0" tIns="45699" rIns="91400" bIns="45699" anchor="ctr"/>
          <a:lstStyle/>
          <a:p>
            <a:pPr defTabSz="1218565" fontAlgn="base">
              <a:lnSpc>
                <a:spcPct val="120000"/>
              </a:lnSpc>
              <a:spcBef>
                <a:spcPct val="0"/>
              </a:spcBef>
              <a:spcAft>
                <a:spcPct val="0"/>
              </a:spcAft>
              <a:defRPr/>
            </a:pPr>
            <a:r>
              <a:rPr lang="zh-CN" altLang="en-US" sz="1335" kern="0" dirty="0">
                <a:solidFill>
                  <a:prstClr val="black">
                    <a:lumMod val="65000"/>
                    <a:lumOff val="35000"/>
                  </a:prstClr>
                </a:solidFill>
                <a:latin typeface="微软雅黑" panose="020B0503020204020204" pitchFamily="34" charset="-122"/>
                <a:ea typeface="微软雅黑" panose="020B0503020204020204" pitchFamily="34" charset="-122"/>
              </a:rPr>
              <a:t>此处输入文本</a:t>
            </a:r>
            <a:endParaRPr lang="en-US" sz="1335" kern="0" dirty="0">
              <a:solidFill>
                <a:prstClr val="black">
                  <a:lumMod val="65000"/>
                  <a:lumOff val="35000"/>
                </a:prstClr>
              </a:solidFill>
              <a:latin typeface="微软雅黑" panose="020B0503020204020204" pitchFamily="34" charset="-122"/>
              <a:ea typeface="微软雅黑" panose="020B0503020204020204" pitchFamily="34" charset="-122"/>
            </a:endParaRPr>
          </a:p>
          <a:p>
            <a:pPr defTabSz="1218565" fontAlgn="base">
              <a:lnSpc>
                <a:spcPct val="120000"/>
              </a:lnSpc>
              <a:spcBef>
                <a:spcPct val="0"/>
              </a:spcBef>
              <a:spcAft>
                <a:spcPct val="0"/>
              </a:spcAft>
              <a:defRPr/>
            </a:pPr>
            <a:r>
              <a:rPr lang="zh-CN" altLang="en-US" sz="1335" kern="0" dirty="0">
                <a:solidFill>
                  <a:prstClr val="black">
                    <a:lumMod val="65000"/>
                    <a:lumOff val="35000"/>
                  </a:prstClr>
                </a:solidFill>
                <a:latin typeface="微软雅黑" panose="020B0503020204020204" pitchFamily="34" charset="-122"/>
                <a:ea typeface="微软雅黑" panose="020B0503020204020204" pitchFamily="34" charset="-122"/>
              </a:rPr>
              <a:t>此处输入文本</a:t>
            </a:r>
            <a:endParaRPr lang="en-US" sz="1335" kern="0"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13" name="矩形 40"/>
          <p:cNvSpPr>
            <a:spLocks noChangeArrowheads="1"/>
          </p:cNvSpPr>
          <p:nvPr/>
        </p:nvSpPr>
        <p:spPr bwMode="auto">
          <a:xfrm>
            <a:off x="3320214" y="5228986"/>
            <a:ext cx="1809263" cy="604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0" tIns="45699" rIns="91400" bIns="45699" anchor="ctr"/>
          <a:lstStyle/>
          <a:p>
            <a:pPr algn="ctr" defTabSz="1218565" fontAlgn="base">
              <a:lnSpc>
                <a:spcPct val="120000"/>
              </a:lnSpc>
              <a:spcBef>
                <a:spcPct val="0"/>
              </a:spcBef>
              <a:spcAft>
                <a:spcPct val="0"/>
              </a:spcAft>
              <a:defRPr/>
            </a:pPr>
            <a:r>
              <a:rPr lang="zh-CN" altLang="en-US" sz="1335" kern="0" dirty="0">
                <a:solidFill>
                  <a:prstClr val="black">
                    <a:lumMod val="65000"/>
                    <a:lumOff val="35000"/>
                  </a:prstClr>
                </a:solidFill>
                <a:latin typeface="微软雅黑" panose="020B0503020204020204" pitchFamily="34" charset="-122"/>
                <a:ea typeface="微软雅黑" panose="020B0503020204020204" pitchFamily="34" charset="-122"/>
              </a:rPr>
              <a:t>此处输入文本</a:t>
            </a:r>
            <a:endParaRPr lang="en-US" sz="1335" kern="0" dirty="0">
              <a:solidFill>
                <a:prstClr val="black">
                  <a:lumMod val="65000"/>
                  <a:lumOff val="35000"/>
                </a:prstClr>
              </a:solidFill>
              <a:latin typeface="微软雅黑" panose="020B0503020204020204" pitchFamily="34" charset="-122"/>
              <a:ea typeface="微软雅黑" panose="020B0503020204020204" pitchFamily="34" charset="-122"/>
            </a:endParaRPr>
          </a:p>
          <a:p>
            <a:pPr algn="ctr" defTabSz="1218565" fontAlgn="base">
              <a:lnSpc>
                <a:spcPct val="120000"/>
              </a:lnSpc>
              <a:spcBef>
                <a:spcPct val="0"/>
              </a:spcBef>
              <a:spcAft>
                <a:spcPct val="0"/>
              </a:spcAft>
              <a:defRPr/>
            </a:pPr>
            <a:r>
              <a:rPr lang="zh-CN" altLang="en-US" sz="1335" kern="0" dirty="0">
                <a:solidFill>
                  <a:prstClr val="black">
                    <a:lumMod val="65000"/>
                    <a:lumOff val="35000"/>
                  </a:prstClr>
                </a:solidFill>
                <a:latin typeface="微软雅黑" panose="020B0503020204020204" pitchFamily="34" charset="-122"/>
                <a:ea typeface="微软雅黑" panose="020B0503020204020204" pitchFamily="34" charset="-122"/>
              </a:rPr>
              <a:t>此处输入文本</a:t>
            </a:r>
            <a:endParaRPr lang="en-US" sz="1335" kern="0"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14" name="矩形 41"/>
          <p:cNvSpPr>
            <a:spLocks noChangeArrowheads="1"/>
          </p:cNvSpPr>
          <p:nvPr/>
        </p:nvSpPr>
        <p:spPr bwMode="auto">
          <a:xfrm>
            <a:off x="2380668" y="1722670"/>
            <a:ext cx="1809263" cy="604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0" tIns="45699" rIns="91400" bIns="45699" anchor="ctr"/>
          <a:lstStyle/>
          <a:p>
            <a:pPr algn="ctr" defTabSz="1218565" fontAlgn="base">
              <a:lnSpc>
                <a:spcPct val="120000"/>
              </a:lnSpc>
              <a:spcBef>
                <a:spcPct val="0"/>
              </a:spcBef>
              <a:spcAft>
                <a:spcPct val="0"/>
              </a:spcAft>
              <a:defRPr/>
            </a:pPr>
            <a:r>
              <a:rPr lang="zh-CN" altLang="en-US" sz="1335" kern="0" dirty="0">
                <a:solidFill>
                  <a:prstClr val="black">
                    <a:lumMod val="65000"/>
                    <a:lumOff val="35000"/>
                  </a:prstClr>
                </a:solidFill>
                <a:latin typeface="微软雅黑" panose="020B0503020204020204" pitchFamily="34" charset="-122"/>
                <a:ea typeface="微软雅黑" panose="020B0503020204020204" pitchFamily="34" charset="-122"/>
              </a:rPr>
              <a:t>此处输入文本</a:t>
            </a:r>
            <a:endParaRPr lang="en-US" sz="1335" kern="0" dirty="0">
              <a:solidFill>
                <a:prstClr val="black">
                  <a:lumMod val="65000"/>
                  <a:lumOff val="35000"/>
                </a:prstClr>
              </a:solidFill>
              <a:latin typeface="微软雅黑" panose="020B0503020204020204" pitchFamily="34" charset="-122"/>
              <a:ea typeface="微软雅黑" panose="020B0503020204020204" pitchFamily="34" charset="-122"/>
            </a:endParaRPr>
          </a:p>
          <a:p>
            <a:pPr algn="ctr" defTabSz="1218565" fontAlgn="base">
              <a:lnSpc>
                <a:spcPct val="120000"/>
              </a:lnSpc>
              <a:spcBef>
                <a:spcPct val="0"/>
              </a:spcBef>
              <a:spcAft>
                <a:spcPct val="0"/>
              </a:spcAft>
              <a:defRPr/>
            </a:pPr>
            <a:r>
              <a:rPr lang="zh-CN" altLang="en-US" sz="1335" kern="0" dirty="0">
                <a:solidFill>
                  <a:prstClr val="black">
                    <a:lumMod val="65000"/>
                    <a:lumOff val="35000"/>
                  </a:prstClr>
                </a:solidFill>
                <a:latin typeface="微软雅黑" panose="020B0503020204020204" pitchFamily="34" charset="-122"/>
                <a:ea typeface="微软雅黑" panose="020B0503020204020204" pitchFamily="34" charset="-122"/>
              </a:rPr>
              <a:t>此处输入文本</a:t>
            </a:r>
            <a:endParaRPr lang="en-US" sz="1335" kern="0"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15" name="矩形 42"/>
          <p:cNvSpPr>
            <a:spLocks noChangeArrowheads="1"/>
          </p:cNvSpPr>
          <p:nvPr/>
        </p:nvSpPr>
        <p:spPr bwMode="auto">
          <a:xfrm>
            <a:off x="526970" y="3913125"/>
            <a:ext cx="1806087" cy="606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0" tIns="45699" rIns="91400" bIns="45699" anchor="ctr"/>
          <a:lstStyle/>
          <a:p>
            <a:pPr algn="r" defTabSz="1218565" fontAlgn="base">
              <a:lnSpc>
                <a:spcPct val="120000"/>
              </a:lnSpc>
              <a:spcBef>
                <a:spcPct val="0"/>
              </a:spcBef>
              <a:spcAft>
                <a:spcPct val="0"/>
              </a:spcAft>
              <a:defRPr/>
            </a:pPr>
            <a:r>
              <a:rPr lang="zh-CN" altLang="en-US" sz="1335" kern="0" dirty="0">
                <a:solidFill>
                  <a:prstClr val="black">
                    <a:lumMod val="65000"/>
                    <a:lumOff val="35000"/>
                  </a:prstClr>
                </a:solidFill>
                <a:latin typeface="微软雅黑" panose="020B0503020204020204" pitchFamily="34" charset="-122"/>
                <a:ea typeface="微软雅黑" panose="020B0503020204020204" pitchFamily="34" charset="-122"/>
              </a:rPr>
              <a:t>此处输入文本</a:t>
            </a:r>
            <a:endParaRPr lang="en-US" sz="1335" kern="0" dirty="0">
              <a:solidFill>
                <a:prstClr val="black">
                  <a:lumMod val="65000"/>
                  <a:lumOff val="35000"/>
                </a:prstClr>
              </a:solidFill>
              <a:latin typeface="微软雅黑" panose="020B0503020204020204" pitchFamily="34" charset="-122"/>
              <a:ea typeface="微软雅黑" panose="020B0503020204020204" pitchFamily="34" charset="-122"/>
            </a:endParaRPr>
          </a:p>
          <a:p>
            <a:pPr algn="r" defTabSz="1218565" fontAlgn="base">
              <a:lnSpc>
                <a:spcPct val="120000"/>
              </a:lnSpc>
              <a:spcBef>
                <a:spcPct val="0"/>
              </a:spcBef>
              <a:spcAft>
                <a:spcPct val="0"/>
              </a:spcAft>
              <a:defRPr/>
            </a:pPr>
            <a:r>
              <a:rPr lang="zh-CN" altLang="en-US" sz="1335" kern="0" dirty="0">
                <a:solidFill>
                  <a:prstClr val="black">
                    <a:lumMod val="65000"/>
                    <a:lumOff val="35000"/>
                  </a:prstClr>
                </a:solidFill>
                <a:latin typeface="微软雅黑" panose="020B0503020204020204" pitchFamily="34" charset="-122"/>
                <a:ea typeface="微软雅黑" panose="020B0503020204020204" pitchFamily="34" charset="-122"/>
              </a:rPr>
              <a:t>此处输入文本</a:t>
            </a:r>
            <a:endParaRPr lang="en-US" sz="1335" kern="0" dirty="0">
              <a:solidFill>
                <a:prstClr val="black">
                  <a:lumMod val="65000"/>
                  <a:lumOff val="35000"/>
                </a:prstClr>
              </a:solidFill>
              <a:latin typeface="微软雅黑" panose="020B0503020204020204" pitchFamily="34" charset="-122"/>
              <a:ea typeface="微软雅黑" panose="020B0503020204020204" pitchFamily="34" charset="-122"/>
            </a:endParaRPr>
          </a:p>
        </p:txBody>
      </p:sp>
      <p:grpSp>
        <p:nvGrpSpPr>
          <p:cNvPr id="2" name="Group 18"/>
          <p:cNvGrpSpPr/>
          <p:nvPr/>
        </p:nvGrpSpPr>
        <p:grpSpPr bwMode="auto">
          <a:xfrm>
            <a:off x="7362485" y="1859179"/>
            <a:ext cx="3848648" cy="855218"/>
            <a:chOff x="0" y="0"/>
            <a:chExt cx="3850501" cy="856565"/>
          </a:xfrm>
        </p:grpSpPr>
        <p:sp>
          <p:nvSpPr>
            <p:cNvPr id="17" name="文本框 44"/>
            <p:cNvSpPr txBox="1">
              <a:spLocks noChangeArrowheads="1"/>
            </p:cNvSpPr>
            <p:nvPr/>
          </p:nvSpPr>
          <p:spPr bwMode="auto">
            <a:xfrm>
              <a:off x="0" y="0"/>
              <a:ext cx="2674843" cy="380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defTabSz="1218565" fontAlgn="base">
                <a:spcBef>
                  <a:spcPct val="0"/>
                </a:spcBef>
                <a:spcAft>
                  <a:spcPct val="0"/>
                </a:spcAft>
                <a:defRPr/>
              </a:pPr>
              <a:r>
                <a:rPr lang="zh-CN" altLang="en-US" sz="1865" b="1" kern="0" dirty="0">
                  <a:solidFill>
                    <a:prstClr val="black">
                      <a:lumMod val="65000"/>
                      <a:lumOff val="35000"/>
                    </a:prstClr>
                  </a:solidFill>
                  <a:latin typeface="微软雅黑" panose="020B0503020204020204" pitchFamily="34" charset="-122"/>
                  <a:ea typeface="微软雅黑" panose="020B0503020204020204" pitchFamily="34" charset="-122"/>
                </a:rPr>
                <a:t>添加标题</a:t>
              </a:r>
            </a:p>
          </p:txBody>
        </p:sp>
        <p:sp>
          <p:nvSpPr>
            <p:cNvPr id="18" name="文本框 17"/>
            <p:cNvSpPr txBox="1">
              <a:spLocks noChangeArrowheads="1"/>
            </p:cNvSpPr>
            <p:nvPr/>
          </p:nvSpPr>
          <p:spPr bwMode="auto">
            <a:xfrm>
              <a:off x="0" y="353200"/>
              <a:ext cx="3850501" cy="503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just" defTabSz="1218565" fontAlgn="base">
                <a:spcBef>
                  <a:spcPct val="0"/>
                </a:spcBef>
                <a:spcAft>
                  <a:spcPct val="0"/>
                </a:spcAft>
                <a:defRPr/>
              </a:pPr>
              <a:r>
                <a:rPr lang="zh-CN" altLang="en-US" sz="1335" dirty="0">
                  <a:solidFill>
                    <a:prstClr val="black">
                      <a:lumMod val="65000"/>
                      <a:lumOff val="35000"/>
                    </a:prstClr>
                  </a:solidFill>
                  <a:latin typeface="微软雅黑" panose="020B0503020204020204" pitchFamily="34" charset="-122"/>
                  <a:ea typeface="微软雅黑" panose="020B0503020204020204" pitchFamily="34" charset="-122"/>
                </a:rPr>
                <a:t>此处添加详细文本描述，建议与标题相关并符合整体语言风格，语言描述尽量。</a:t>
              </a:r>
            </a:p>
          </p:txBody>
        </p:sp>
      </p:grpSp>
      <p:grpSp>
        <p:nvGrpSpPr>
          <p:cNvPr id="3" name="Group 21"/>
          <p:cNvGrpSpPr/>
          <p:nvPr/>
        </p:nvGrpSpPr>
        <p:grpSpPr bwMode="auto">
          <a:xfrm>
            <a:off x="7362485" y="3286148"/>
            <a:ext cx="3848648" cy="855815"/>
            <a:chOff x="0" y="0"/>
            <a:chExt cx="3850501" cy="855712"/>
          </a:xfrm>
        </p:grpSpPr>
        <p:sp>
          <p:nvSpPr>
            <p:cNvPr id="20" name="文本框 47"/>
            <p:cNvSpPr txBox="1">
              <a:spLocks noChangeArrowheads="1"/>
            </p:cNvSpPr>
            <p:nvPr/>
          </p:nvSpPr>
          <p:spPr bwMode="auto">
            <a:xfrm>
              <a:off x="0" y="0"/>
              <a:ext cx="2674843" cy="379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defTabSz="1218565" fontAlgn="base">
                <a:spcBef>
                  <a:spcPct val="0"/>
                </a:spcBef>
                <a:spcAft>
                  <a:spcPct val="0"/>
                </a:spcAft>
                <a:defRPr/>
              </a:pPr>
              <a:r>
                <a:rPr lang="zh-CN" altLang="en-US" sz="1865" b="1" kern="0" dirty="0">
                  <a:solidFill>
                    <a:prstClr val="black">
                      <a:lumMod val="65000"/>
                      <a:lumOff val="35000"/>
                    </a:prstClr>
                  </a:solidFill>
                  <a:latin typeface="微软雅黑" panose="020B0503020204020204" pitchFamily="34" charset="-122"/>
                  <a:ea typeface="微软雅黑" panose="020B0503020204020204" pitchFamily="34" charset="-122"/>
                </a:rPr>
                <a:t>添加标题</a:t>
              </a:r>
            </a:p>
          </p:txBody>
        </p:sp>
        <p:sp>
          <p:nvSpPr>
            <p:cNvPr id="21" name="文本框 14"/>
            <p:cNvSpPr txBox="1">
              <a:spLocks noChangeArrowheads="1"/>
            </p:cNvSpPr>
            <p:nvPr/>
          </p:nvSpPr>
          <p:spPr bwMode="auto">
            <a:xfrm>
              <a:off x="0" y="353199"/>
              <a:ext cx="3850501" cy="50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just" defTabSz="1218565" fontAlgn="base">
                <a:spcBef>
                  <a:spcPct val="0"/>
                </a:spcBef>
                <a:spcAft>
                  <a:spcPct val="0"/>
                </a:spcAft>
                <a:defRPr/>
              </a:pPr>
              <a:r>
                <a:rPr lang="zh-CN" altLang="en-US" sz="1335" dirty="0">
                  <a:solidFill>
                    <a:prstClr val="black">
                      <a:lumMod val="65000"/>
                      <a:lumOff val="35000"/>
                    </a:prstClr>
                  </a:solidFill>
                  <a:latin typeface="微软雅黑" panose="020B0503020204020204" pitchFamily="34" charset="-122"/>
                  <a:ea typeface="微软雅黑" panose="020B0503020204020204" pitchFamily="34" charset="-122"/>
                </a:rPr>
                <a:t>此处添加详细文本描述，建议与标题相关并符合整体语言风格，语言描述尽量。</a:t>
              </a:r>
            </a:p>
          </p:txBody>
        </p:sp>
      </p:grpSp>
      <p:grpSp>
        <p:nvGrpSpPr>
          <p:cNvPr id="4" name="Group 24"/>
          <p:cNvGrpSpPr/>
          <p:nvPr/>
        </p:nvGrpSpPr>
        <p:grpSpPr bwMode="auto">
          <a:xfrm>
            <a:off x="7362485" y="4714707"/>
            <a:ext cx="3848648" cy="855815"/>
            <a:chOff x="0" y="0"/>
            <a:chExt cx="3850501" cy="855712"/>
          </a:xfrm>
        </p:grpSpPr>
        <p:sp>
          <p:nvSpPr>
            <p:cNvPr id="23" name="文本框 50"/>
            <p:cNvSpPr txBox="1">
              <a:spLocks noChangeArrowheads="1"/>
            </p:cNvSpPr>
            <p:nvPr/>
          </p:nvSpPr>
          <p:spPr bwMode="auto">
            <a:xfrm>
              <a:off x="0" y="0"/>
              <a:ext cx="2674843" cy="379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defTabSz="1218565" fontAlgn="base">
                <a:spcBef>
                  <a:spcPct val="0"/>
                </a:spcBef>
                <a:spcAft>
                  <a:spcPct val="0"/>
                </a:spcAft>
                <a:defRPr/>
              </a:pPr>
              <a:r>
                <a:rPr lang="zh-CN" altLang="en-US" sz="1865" b="1" kern="0" dirty="0">
                  <a:solidFill>
                    <a:prstClr val="black">
                      <a:lumMod val="65000"/>
                      <a:lumOff val="35000"/>
                    </a:prstClr>
                  </a:solidFill>
                  <a:latin typeface="微软雅黑" panose="020B0503020204020204" pitchFamily="34" charset="-122"/>
                  <a:ea typeface="微软雅黑" panose="020B0503020204020204" pitchFamily="34" charset="-122"/>
                </a:rPr>
                <a:t>添加标题</a:t>
              </a:r>
            </a:p>
          </p:txBody>
        </p:sp>
        <p:sp>
          <p:nvSpPr>
            <p:cNvPr id="24" name="文本框 14"/>
            <p:cNvSpPr txBox="1">
              <a:spLocks noChangeArrowheads="1"/>
            </p:cNvSpPr>
            <p:nvPr/>
          </p:nvSpPr>
          <p:spPr bwMode="auto">
            <a:xfrm>
              <a:off x="0" y="353199"/>
              <a:ext cx="3850501" cy="50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just" defTabSz="1218565" fontAlgn="base">
                <a:spcBef>
                  <a:spcPct val="0"/>
                </a:spcBef>
                <a:spcAft>
                  <a:spcPct val="0"/>
                </a:spcAft>
                <a:defRPr/>
              </a:pPr>
              <a:r>
                <a:rPr lang="zh-CN" altLang="en-US" sz="1335" dirty="0">
                  <a:solidFill>
                    <a:prstClr val="black">
                      <a:lumMod val="65000"/>
                      <a:lumOff val="35000"/>
                    </a:prstClr>
                  </a:solidFill>
                  <a:latin typeface="微软雅黑" panose="020B0503020204020204" pitchFamily="34" charset="-122"/>
                  <a:ea typeface="微软雅黑" panose="020B0503020204020204" pitchFamily="34" charset="-122"/>
                </a:rPr>
                <a:t>此处添加详细文本描述，建议与标题相关并符合整体语言风格，语言描述尽量。</a:t>
              </a:r>
            </a:p>
          </p:txBody>
        </p:sp>
      </p:grpSp>
    </p:spTree>
  </p:cSld>
  <p:clrMapOvr>
    <a:masterClrMapping/>
  </p:clrMapOvr>
  <mc:AlternateContent xmlns:mc="http://schemas.openxmlformats.org/markup-compatibility/2006" xmlns:p14="http://schemas.microsoft.com/office/powerpoint/2010/main">
    <mc:Choice Requires="p14">
      <p:transition spd="slow" advClick="0" advTm="4000">
        <p14:conveyor dir="l"/>
      </p:transition>
    </mc:Choice>
    <mc:Fallback xmlns="">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500" fill="hold"/>
                                        <p:tgtEl>
                                          <p:spTgt spid="11"/>
                                        </p:tgtEl>
                                        <p:attrNameLst>
                                          <p:attrName>ppt_w</p:attrName>
                                        </p:attrNameLst>
                                      </p:cBhvr>
                                      <p:tavLst>
                                        <p:tav tm="0">
                                          <p:val>
                                            <p:fltVal val="0"/>
                                          </p:val>
                                        </p:tav>
                                        <p:tav tm="100000">
                                          <p:val>
                                            <p:strVal val="#ppt_w"/>
                                          </p:val>
                                        </p:tav>
                                      </p:tavLst>
                                    </p:anim>
                                    <p:anim calcmode="lin" valueType="num">
                                      <p:cBhvr>
                                        <p:cTn id="23" dur="500" fill="hold"/>
                                        <p:tgtEl>
                                          <p:spTgt spid="11"/>
                                        </p:tgtEl>
                                        <p:attrNameLst>
                                          <p:attrName>ppt_h</p:attrName>
                                        </p:attrNameLst>
                                      </p:cBhvr>
                                      <p:tavLst>
                                        <p:tav tm="0">
                                          <p:val>
                                            <p:fltVal val="0"/>
                                          </p:val>
                                        </p:tav>
                                        <p:tav tm="100000">
                                          <p:val>
                                            <p:strVal val="#ppt_h"/>
                                          </p:val>
                                        </p:tav>
                                      </p:tavLst>
                                    </p:anim>
                                    <p:animEffect transition="in" filter="fade">
                                      <p:cBhvr>
                                        <p:cTn id="24" dur="500"/>
                                        <p:tgtEl>
                                          <p:spTgt spid="11"/>
                                        </p:tgtEl>
                                      </p:cBhvr>
                                    </p:animEffect>
                                  </p:childTnLst>
                                </p:cTn>
                              </p:par>
                            </p:childTnLst>
                          </p:cTn>
                        </p:par>
                        <p:par>
                          <p:cTn id="25" fill="hold">
                            <p:stCondLst>
                              <p:cond delay="500"/>
                            </p:stCondLst>
                            <p:childTnLst>
                              <p:par>
                                <p:cTn id="26" presetID="12" presetClass="entr" presetSubtype="4"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additive="base">
                                        <p:cTn id="28" dur="500"/>
                                        <p:tgtEl>
                                          <p:spTgt spid="14"/>
                                        </p:tgtEl>
                                        <p:attrNameLst>
                                          <p:attrName>ppt_y</p:attrName>
                                        </p:attrNameLst>
                                      </p:cBhvr>
                                      <p:tavLst>
                                        <p:tav tm="0">
                                          <p:val>
                                            <p:strVal val="#ppt_y+#ppt_h*1.125000"/>
                                          </p:val>
                                        </p:tav>
                                        <p:tav tm="100000">
                                          <p:val>
                                            <p:strVal val="#ppt_y"/>
                                          </p:val>
                                        </p:tav>
                                      </p:tavLst>
                                    </p:anim>
                                    <p:animEffect transition="in" filter="wipe(up)">
                                      <p:cBhvr>
                                        <p:cTn id="29" dur="500"/>
                                        <p:tgtEl>
                                          <p:spTgt spid="14"/>
                                        </p:tgtEl>
                                      </p:cBhvr>
                                    </p:animEffect>
                                  </p:childTnLst>
                                </p:cTn>
                              </p:par>
                              <p:par>
                                <p:cTn id="30" presetID="12" presetClass="entr" presetSubtype="2"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p:tgtEl>
                                          <p:spTgt spid="15"/>
                                        </p:tgtEl>
                                        <p:attrNameLst>
                                          <p:attrName>ppt_x</p:attrName>
                                        </p:attrNameLst>
                                      </p:cBhvr>
                                      <p:tavLst>
                                        <p:tav tm="0">
                                          <p:val>
                                            <p:strVal val="#ppt_x+#ppt_w*1.125000"/>
                                          </p:val>
                                        </p:tav>
                                        <p:tav tm="100000">
                                          <p:val>
                                            <p:strVal val="#ppt_x"/>
                                          </p:val>
                                        </p:tav>
                                      </p:tavLst>
                                    </p:anim>
                                    <p:animEffect transition="in" filter="wipe(left)">
                                      <p:cBhvr>
                                        <p:cTn id="33" dur="500"/>
                                        <p:tgtEl>
                                          <p:spTgt spid="15"/>
                                        </p:tgtEl>
                                      </p:cBhvr>
                                    </p:animEffect>
                                  </p:childTnLst>
                                </p:cTn>
                              </p:par>
                              <p:par>
                                <p:cTn id="34" presetID="12" presetClass="entr" presetSubtype="1"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500"/>
                                        <p:tgtEl>
                                          <p:spTgt spid="13"/>
                                        </p:tgtEl>
                                        <p:attrNameLst>
                                          <p:attrName>ppt_y</p:attrName>
                                        </p:attrNameLst>
                                      </p:cBhvr>
                                      <p:tavLst>
                                        <p:tav tm="0">
                                          <p:val>
                                            <p:strVal val="#ppt_y-#ppt_h*1.125000"/>
                                          </p:val>
                                        </p:tav>
                                        <p:tav tm="100000">
                                          <p:val>
                                            <p:strVal val="#ppt_y"/>
                                          </p:val>
                                        </p:tav>
                                      </p:tavLst>
                                    </p:anim>
                                    <p:animEffect transition="in" filter="wipe(down)">
                                      <p:cBhvr>
                                        <p:cTn id="37" dur="500"/>
                                        <p:tgtEl>
                                          <p:spTgt spid="13"/>
                                        </p:tgtEl>
                                      </p:cBhvr>
                                    </p:animEffect>
                                  </p:childTnLst>
                                </p:cTn>
                              </p:par>
                              <p:par>
                                <p:cTn id="38" presetID="12" presetClass="entr" presetSubtype="8"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p:tgtEl>
                                          <p:spTgt spid="12"/>
                                        </p:tgtEl>
                                        <p:attrNameLst>
                                          <p:attrName>ppt_x</p:attrName>
                                        </p:attrNameLst>
                                      </p:cBhvr>
                                      <p:tavLst>
                                        <p:tav tm="0">
                                          <p:val>
                                            <p:strVal val="#ppt_x-#ppt_w*1.125000"/>
                                          </p:val>
                                        </p:tav>
                                        <p:tav tm="100000">
                                          <p:val>
                                            <p:strVal val="#ppt_x"/>
                                          </p:val>
                                        </p:tav>
                                      </p:tavLst>
                                    </p:anim>
                                    <p:animEffect transition="in" filter="wipe(right)">
                                      <p:cBhvr>
                                        <p:cTn id="41" dur="500"/>
                                        <p:tgtEl>
                                          <p:spTgt spid="12"/>
                                        </p:tgtEl>
                                      </p:cBhvr>
                                    </p:animEffect>
                                  </p:childTnLst>
                                </p:cTn>
                              </p:par>
                            </p:childTnLst>
                          </p:cTn>
                        </p:par>
                        <p:par>
                          <p:cTn id="42" fill="hold">
                            <p:stCondLst>
                              <p:cond delay="1000"/>
                            </p:stCondLst>
                            <p:childTnLst>
                              <p:par>
                                <p:cTn id="43" presetID="22" presetClass="entr" presetSubtype="8" fill="hold" nodeType="afterEffect">
                                  <p:stCondLst>
                                    <p:cond delay="0"/>
                                  </p:stCondLst>
                                  <p:childTnLst>
                                    <p:set>
                                      <p:cBhvr>
                                        <p:cTn id="44" dur="1" fill="hold">
                                          <p:stCondLst>
                                            <p:cond delay="0"/>
                                          </p:stCondLst>
                                        </p:cTn>
                                        <p:tgtEl>
                                          <p:spTgt spid="2"/>
                                        </p:tgtEl>
                                        <p:attrNameLst>
                                          <p:attrName>style.visibility</p:attrName>
                                        </p:attrNameLst>
                                      </p:cBhvr>
                                      <p:to>
                                        <p:strVal val="visible"/>
                                      </p:to>
                                    </p:set>
                                    <p:animEffect transition="in" filter="wipe(left)">
                                      <p:cBhvr>
                                        <p:cTn id="45" dur="500"/>
                                        <p:tgtEl>
                                          <p:spTgt spid="2"/>
                                        </p:tgtEl>
                                      </p:cBhvr>
                                    </p:animEffect>
                                  </p:childTnLst>
                                </p:cTn>
                              </p:par>
                            </p:childTnLst>
                          </p:cTn>
                        </p:par>
                        <p:par>
                          <p:cTn id="46" fill="hold">
                            <p:stCondLst>
                              <p:cond delay="1500"/>
                            </p:stCondLst>
                            <p:childTnLst>
                              <p:par>
                                <p:cTn id="47" presetID="22" presetClass="entr" presetSubtype="8"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Effect transition="in" filter="wipe(left)">
                                      <p:cBhvr>
                                        <p:cTn id="49" dur="500"/>
                                        <p:tgtEl>
                                          <p:spTgt spid="3"/>
                                        </p:tgtEl>
                                      </p:cBhvr>
                                    </p:animEffect>
                                  </p:childTnLst>
                                </p:cTn>
                              </p:par>
                            </p:childTnLst>
                          </p:cTn>
                        </p:par>
                        <p:par>
                          <p:cTn id="50" fill="hold">
                            <p:stCondLst>
                              <p:cond delay="2000"/>
                            </p:stCondLst>
                            <p:childTnLst>
                              <p:par>
                                <p:cTn id="51" presetID="22" presetClass="entr" presetSubtype="8" fill="hold"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wipe(left)">
                                      <p:cBhvr>
                                        <p:cTn id="5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p:bldP spid="13" grpId="0"/>
      <p:bldP spid="14"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直接连接符 10"/>
          <p:cNvSpPr>
            <a:spLocks noChangeShapeType="1"/>
          </p:cNvSpPr>
          <p:nvPr/>
        </p:nvSpPr>
        <p:spPr bwMode="auto">
          <a:xfrm>
            <a:off x="6191227" y="1220558"/>
            <a:ext cx="2115" cy="5280372"/>
          </a:xfrm>
          <a:prstGeom prst="line">
            <a:avLst/>
          </a:prstGeom>
          <a:noFill/>
          <a:ln w="9525" cap="flat" cmpd="sng">
            <a:solidFill>
              <a:schemeClr val="bg1">
                <a:lumMod val="50000"/>
              </a:schemeClr>
            </a:solidFill>
            <a:bevel/>
          </a:ln>
          <a:extLst>
            <a:ext uri="{909E8E84-426E-40DD-AFC4-6F175D3DCCD1}">
              <a14:hiddenFill xmlns:a14="http://schemas.microsoft.com/office/drawing/2010/main">
                <a:noFill/>
              </a14:hiddenFill>
            </a:ext>
          </a:extLst>
        </p:spPr>
        <p:txBody>
          <a:bodyPr lIns="121890" tIns="60945" rIns="121890" bIns="60945"/>
          <a:lstStyle/>
          <a:p>
            <a:pPr defTabSz="1218565" fontAlgn="base">
              <a:spcBef>
                <a:spcPct val="0"/>
              </a:spcBef>
              <a:spcAft>
                <a:spcPct val="0"/>
              </a:spcAft>
            </a:pPr>
            <a:endParaRPr lang="zh-CN" altLang="en-US" sz="2400">
              <a:solidFill>
                <a:prstClr val="black"/>
              </a:solidFill>
              <a:latin typeface="Calibri" panose="020F0502020204030204" pitchFamily="34" charset="0"/>
              <a:ea typeface="宋体" panose="02010600030101010101" pitchFamily="2" charset="-122"/>
            </a:endParaRPr>
          </a:p>
        </p:txBody>
      </p:sp>
      <p:sp>
        <p:nvSpPr>
          <p:cNvPr id="5" name="TextBox 12"/>
          <p:cNvSpPr>
            <a:spLocks noChangeArrowheads="1"/>
          </p:cNvSpPr>
          <p:nvPr/>
        </p:nvSpPr>
        <p:spPr bwMode="auto">
          <a:xfrm>
            <a:off x="816343" y="2240654"/>
            <a:ext cx="4318950" cy="1625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90" tIns="60945" rIns="121890" bIns="60945">
            <a:spAutoFit/>
          </a:bodyPr>
          <a:lstStyle/>
          <a:p>
            <a:pPr defTabSz="1218565" fontAlgn="base">
              <a:lnSpc>
                <a:spcPct val="150000"/>
              </a:lnSpc>
              <a:spcBef>
                <a:spcPct val="0"/>
              </a:spcBef>
              <a:spcAft>
                <a:spcPct val="0"/>
              </a:spcAft>
            </a:pPr>
            <a:r>
              <a:rPr lang="zh-CN" altLang="en-US" sz="1335" dirty="0">
                <a:solidFill>
                  <a:prstClr val="black">
                    <a:lumMod val="65000"/>
                    <a:lumOff val="35000"/>
                  </a:prstClr>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a:t>
            </a:r>
          </a:p>
          <a:p>
            <a:pPr defTabSz="1218565" fontAlgn="base">
              <a:lnSpc>
                <a:spcPct val="150000"/>
              </a:lnSpc>
              <a:spcBef>
                <a:spcPct val="0"/>
              </a:spcBef>
              <a:spcAft>
                <a:spcPct val="0"/>
              </a:spcAft>
            </a:pPr>
            <a:r>
              <a:rPr lang="zh-CN" altLang="en-US" sz="1335" dirty="0">
                <a:solidFill>
                  <a:prstClr val="black">
                    <a:lumMod val="65000"/>
                    <a:lumOff val="35000"/>
                  </a:prstClr>
                </a:solidFill>
                <a:latin typeface="微软雅黑" panose="020B0503020204020204" pitchFamily="34" charset="-122"/>
                <a:ea typeface="微软雅黑" panose="020B0503020204020204" pitchFamily="34" charset="-122"/>
                <a:sym typeface="宋体" panose="02010600030101010101" pitchFamily="2" charset="-122"/>
              </a:rPr>
              <a:t>述这里输入简单的文字概述这里入简单的文字</a:t>
            </a:r>
          </a:p>
          <a:p>
            <a:pPr defTabSz="1218565" fontAlgn="base">
              <a:lnSpc>
                <a:spcPct val="150000"/>
              </a:lnSpc>
              <a:spcBef>
                <a:spcPct val="0"/>
              </a:spcBef>
              <a:spcAft>
                <a:spcPct val="0"/>
              </a:spcAft>
            </a:pPr>
            <a:r>
              <a:rPr lang="zh-CN" altLang="en-US" sz="1335" dirty="0">
                <a:solidFill>
                  <a:prstClr val="black">
                    <a:lumMod val="65000"/>
                    <a:lumOff val="35000"/>
                  </a:prstClr>
                </a:solidFill>
                <a:latin typeface="微软雅黑" panose="020B0503020204020204" pitchFamily="34" charset="-122"/>
                <a:ea typeface="微软雅黑" panose="020B0503020204020204" pitchFamily="34" charset="-122"/>
                <a:sym typeface="宋体" panose="02010600030101010101" pitchFamily="2" charset="-122"/>
              </a:rPr>
              <a:t>概述这里输入述简单的文字概述这里输入简单</a:t>
            </a:r>
          </a:p>
          <a:p>
            <a:pPr defTabSz="1218565" fontAlgn="base">
              <a:lnSpc>
                <a:spcPct val="150000"/>
              </a:lnSpc>
              <a:spcBef>
                <a:spcPct val="0"/>
              </a:spcBef>
              <a:spcAft>
                <a:spcPct val="0"/>
              </a:spcAft>
            </a:pPr>
            <a:r>
              <a:rPr lang="zh-CN" altLang="en-US" sz="1335" dirty="0">
                <a:solidFill>
                  <a:prstClr val="black">
                    <a:lumMod val="65000"/>
                    <a:lumOff val="35000"/>
                  </a:prstClr>
                </a:solidFill>
                <a:latin typeface="微软雅黑" panose="020B0503020204020204" pitchFamily="34" charset="-122"/>
                <a:ea typeface="微软雅黑" panose="020B0503020204020204" pitchFamily="34" charset="-122"/>
                <a:sym typeface="宋体" panose="02010600030101010101" pitchFamily="2" charset="-122"/>
              </a:rPr>
              <a:t>的文字概述这里输入简单的文字概述这里输入</a:t>
            </a:r>
          </a:p>
          <a:p>
            <a:pPr defTabSz="1218565" fontAlgn="base">
              <a:lnSpc>
                <a:spcPct val="150000"/>
              </a:lnSpc>
              <a:spcBef>
                <a:spcPct val="0"/>
              </a:spcBef>
              <a:spcAft>
                <a:spcPct val="0"/>
              </a:spcAft>
            </a:pPr>
            <a:r>
              <a:rPr lang="zh-CN" altLang="en-US" sz="1335" dirty="0">
                <a:solidFill>
                  <a:prstClr val="black">
                    <a:lumMod val="65000"/>
                    <a:lumOff val="35000"/>
                  </a:prstClr>
                </a:solidFill>
                <a:latin typeface="微软雅黑" panose="020B0503020204020204" pitchFamily="34" charset="-122"/>
                <a:ea typeface="微软雅黑" panose="020B0503020204020204" pitchFamily="34" charset="-122"/>
                <a:sym typeface="宋体" panose="02010600030101010101" pitchFamily="2" charset="-122"/>
              </a:rPr>
              <a:t>简单的文字概述这里输入</a:t>
            </a:r>
          </a:p>
        </p:txBody>
      </p:sp>
      <p:sp>
        <p:nvSpPr>
          <p:cNvPr id="6" name="TextBox 13"/>
          <p:cNvSpPr>
            <a:spLocks noChangeArrowheads="1"/>
          </p:cNvSpPr>
          <p:nvPr/>
        </p:nvSpPr>
        <p:spPr bwMode="auto">
          <a:xfrm>
            <a:off x="1777051" y="1688276"/>
            <a:ext cx="3263020" cy="45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90" tIns="60945" rIns="121890" bIns="60945">
            <a:spAutoFit/>
          </a:bodyPr>
          <a:lstStyle/>
          <a:p>
            <a:pPr algn="r" defTabSz="1218565" fontAlgn="base">
              <a:spcBef>
                <a:spcPct val="0"/>
              </a:spcBef>
              <a:spcAft>
                <a:spcPct val="0"/>
              </a:spcAft>
            </a:pPr>
            <a:r>
              <a:rPr lang="en-US" sz="2135" b="1" dirty="0">
                <a:solidFill>
                  <a:prstClr val="black">
                    <a:lumMod val="65000"/>
                    <a:lumOff val="35000"/>
                  </a:prstClr>
                </a:solidFill>
                <a:latin typeface="微软雅黑" panose="020B0503020204020204" pitchFamily="34" charset="-122"/>
                <a:ea typeface="微软雅黑" panose="020B0503020204020204" pitchFamily="34" charset="-122"/>
                <a:sym typeface="方正正大黑简体" panose="02000000000000000000" pitchFamily="2" charset="-122"/>
              </a:rPr>
              <a:t>2018</a:t>
            </a:r>
            <a:r>
              <a:rPr lang="zh-CN" altLang="en-US" sz="2135" b="1" dirty="0">
                <a:solidFill>
                  <a:prstClr val="black">
                    <a:lumMod val="65000"/>
                    <a:lumOff val="35000"/>
                  </a:prstClr>
                </a:solidFill>
                <a:latin typeface="微软雅黑" panose="020B0503020204020204" pitchFamily="34" charset="-122"/>
                <a:ea typeface="微软雅黑" panose="020B0503020204020204" pitchFamily="34" charset="-122"/>
                <a:sym typeface="方正正大黑简体" panose="02000000000000000000" pitchFamily="2" charset="-122"/>
              </a:rPr>
              <a:t>工作情况</a:t>
            </a:r>
          </a:p>
        </p:txBody>
      </p:sp>
      <p:sp>
        <p:nvSpPr>
          <p:cNvPr id="7" name="TextBox 14"/>
          <p:cNvSpPr>
            <a:spLocks noChangeArrowheads="1"/>
          </p:cNvSpPr>
          <p:nvPr/>
        </p:nvSpPr>
        <p:spPr bwMode="auto">
          <a:xfrm>
            <a:off x="7151933" y="1700976"/>
            <a:ext cx="3263020" cy="410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90" tIns="60945" rIns="121890" bIns="60945">
            <a:spAutoFit/>
          </a:bodyPr>
          <a:lstStyle/>
          <a:p>
            <a:pPr defTabSz="1218565" fontAlgn="base">
              <a:spcBef>
                <a:spcPct val="0"/>
              </a:spcBef>
              <a:spcAft>
                <a:spcPct val="0"/>
              </a:spcAft>
            </a:pPr>
            <a:r>
              <a:rPr lang="en-US" sz="1865" b="1" dirty="0">
                <a:solidFill>
                  <a:prstClr val="black">
                    <a:lumMod val="65000"/>
                    <a:lumOff val="35000"/>
                  </a:prstClr>
                </a:solidFill>
                <a:latin typeface="微软雅黑" panose="020B0503020204020204" pitchFamily="34" charset="-122"/>
                <a:ea typeface="微软雅黑" panose="020B0503020204020204" pitchFamily="34" charset="-122"/>
                <a:sym typeface="方正正大黑简体" panose="02000000000000000000" pitchFamily="2" charset="-122"/>
              </a:rPr>
              <a:t>2019</a:t>
            </a:r>
            <a:r>
              <a:rPr lang="zh-CN" altLang="en-US" sz="1865" b="1" dirty="0">
                <a:solidFill>
                  <a:prstClr val="black">
                    <a:lumMod val="65000"/>
                    <a:lumOff val="35000"/>
                  </a:prstClr>
                </a:solidFill>
                <a:latin typeface="微软雅黑" panose="020B0503020204020204" pitchFamily="34" charset="-122"/>
                <a:ea typeface="微软雅黑" panose="020B0503020204020204" pitchFamily="34" charset="-122"/>
                <a:sym typeface="方正正大黑简体" panose="02000000000000000000" pitchFamily="2" charset="-122"/>
              </a:rPr>
              <a:t>年工作情况</a:t>
            </a:r>
          </a:p>
        </p:txBody>
      </p:sp>
      <p:sp>
        <p:nvSpPr>
          <p:cNvPr id="8" name="TextBox 15"/>
          <p:cNvSpPr>
            <a:spLocks noChangeArrowheads="1"/>
          </p:cNvSpPr>
          <p:nvPr/>
        </p:nvSpPr>
        <p:spPr bwMode="auto">
          <a:xfrm>
            <a:off x="7179443" y="2276631"/>
            <a:ext cx="4388783" cy="1625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90" tIns="60945" rIns="121890" bIns="60945">
            <a:spAutoFit/>
          </a:bodyPr>
          <a:lstStyle/>
          <a:p>
            <a:pPr defTabSz="1218565" fontAlgn="base">
              <a:lnSpc>
                <a:spcPct val="150000"/>
              </a:lnSpc>
              <a:spcBef>
                <a:spcPct val="0"/>
              </a:spcBef>
              <a:spcAft>
                <a:spcPct val="0"/>
              </a:spcAft>
            </a:pPr>
            <a:r>
              <a:rPr lang="zh-CN" altLang="en-US" sz="1335" dirty="0">
                <a:solidFill>
                  <a:prstClr val="black">
                    <a:lumMod val="65000"/>
                    <a:lumOff val="35000"/>
                  </a:prstClr>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字概述这里输入简单简单的文字概述这里输入简单的文字概述简单的文字概述这里输入简单的文字概述这里输入简单的文字概述这里输入简单的文字概述这里输入简单的文字概述这里输入</a:t>
            </a:r>
            <a:endParaRPr lang="zh-CN" altLang="en-US" sz="1600"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9" name="矩形 16"/>
          <p:cNvSpPr>
            <a:spLocks noChangeArrowheads="1"/>
          </p:cNvSpPr>
          <p:nvPr/>
        </p:nvSpPr>
        <p:spPr bwMode="auto">
          <a:xfrm>
            <a:off x="2591749" y="4580619"/>
            <a:ext cx="2255758" cy="302643"/>
          </a:xfrm>
          <a:prstGeom prst="rect">
            <a:avLst/>
          </a:prstGeom>
          <a:solidFill>
            <a:schemeClr val="accent1"/>
          </a:solidFill>
          <a:ln>
            <a:noFill/>
          </a:ln>
          <a:effectLst/>
          <a:scene3d>
            <a:camera prst="orthographicFront">
              <a:rot lat="0" lon="0" rev="0"/>
            </a:camera>
            <a:lightRig rig="contrasting" dir="t">
              <a:rot lat="0" lon="0" rev="7800000"/>
            </a:lightRig>
          </a:scene3d>
          <a:sp3d>
            <a:bevelT w="139700" h="139700"/>
          </a:sp3d>
        </p:spPr>
        <p:txBody>
          <a:bodyPr lIns="121890" tIns="60945" rIns="121890" bIns="60945" anchor="ctr"/>
          <a:lstStyle/>
          <a:p>
            <a:pPr algn="ctr" defTabSz="1218565" fontAlgn="base">
              <a:spcBef>
                <a:spcPct val="0"/>
              </a:spcBef>
              <a:spcAft>
                <a:spcPct val="0"/>
              </a:spcAft>
            </a:pPr>
            <a:endParaRPr lang="zh-CN" altLang="zh-CN" sz="240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0" name="矩形 17"/>
          <p:cNvSpPr>
            <a:spLocks noChangeArrowheads="1"/>
          </p:cNvSpPr>
          <p:nvPr/>
        </p:nvSpPr>
        <p:spPr bwMode="auto">
          <a:xfrm>
            <a:off x="1296698" y="5061037"/>
            <a:ext cx="3535995" cy="302641"/>
          </a:xfrm>
          <a:prstGeom prst="rect">
            <a:avLst/>
          </a:prstGeom>
          <a:solidFill>
            <a:schemeClr val="accent2"/>
          </a:solidFill>
          <a:ln>
            <a:noFill/>
          </a:ln>
          <a:effectLst/>
          <a:scene3d>
            <a:camera prst="orthographicFront">
              <a:rot lat="0" lon="0" rev="0"/>
            </a:camera>
            <a:lightRig rig="contrasting" dir="t">
              <a:rot lat="0" lon="0" rev="7800000"/>
            </a:lightRig>
          </a:scene3d>
          <a:sp3d>
            <a:bevelT w="139700" h="139700"/>
          </a:sp3d>
        </p:spPr>
        <p:txBody>
          <a:bodyPr lIns="121890" tIns="60945" rIns="121890" bIns="60945" anchor="ctr"/>
          <a:lstStyle/>
          <a:p>
            <a:pPr algn="ctr" defTabSz="1218565" fontAlgn="base">
              <a:spcBef>
                <a:spcPct val="0"/>
              </a:spcBef>
              <a:spcAft>
                <a:spcPct val="0"/>
              </a:spcAft>
            </a:pPr>
            <a:endParaRPr lang="zh-CN" altLang="zh-CN" sz="240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1" name="矩形 18"/>
          <p:cNvSpPr>
            <a:spLocks noChangeArrowheads="1"/>
          </p:cNvSpPr>
          <p:nvPr/>
        </p:nvSpPr>
        <p:spPr bwMode="auto">
          <a:xfrm>
            <a:off x="1969615" y="5621878"/>
            <a:ext cx="2877890" cy="302643"/>
          </a:xfrm>
          <a:prstGeom prst="rect">
            <a:avLst/>
          </a:prstGeom>
          <a:solidFill>
            <a:schemeClr val="accent1"/>
          </a:solidFill>
          <a:ln>
            <a:noFill/>
          </a:ln>
          <a:effectLst/>
          <a:scene3d>
            <a:camera prst="orthographicFront">
              <a:rot lat="0" lon="0" rev="0"/>
            </a:camera>
            <a:lightRig rig="contrasting" dir="t">
              <a:rot lat="0" lon="0" rev="7800000"/>
            </a:lightRig>
          </a:scene3d>
          <a:sp3d>
            <a:bevelT w="139700" h="139700"/>
          </a:sp3d>
        </p:spPr>
        <p:txBody>
          <a:bodyPr lIns="121890" tIns="60945" rIns="121890" bIns="60945" anchor="ctr"/>
          <a:lstStyle/>
          <a:p>
            <a:pPr algn="ctr" defTabSz="1218565" fontAlgn="base">
              <a:spcBef>
                <a:spcPct val="0"/>
              </a:spcBef>
              <a:spcAft>
                <a:spcPct val="0"/>
              </a:spcAft>
            </a:pPr>
            <a:endParaRPr lang="zh-CN" altLang="zh-CN" sz="240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2" name="TextBox 19"/>
          <p:cNvSpPr>
            <a:spLocks noChangeArrowheads="1"/>
          </p:cNvSpPr>
          <p:nvPr/>
        </p:nvSpPr>
        <p:spPr bwMode="auto">
          <a:xfrm>
            <a:off x="2871072" y="4580619"/>
            <a:ext cx="1592683" cy="348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890" tIns="60945" rIns="121890" bIns="60945">
            <a:spAutoFit/>
          </a:bodyPr>
          <a:lstStyle/>
          <a:p>
            <a:pPr defTabSz="1218565" fontAlgn="base">
              <a:spcBef>
                <a:spcPct val="0"/>
              </a:spcBef>
              <a:spcAft>
                <a:spcPct val="0"/>
              </a:spcAft>
            </a:pPr>
            <a:r>
              <a:rPr lang="zh-CN" altLang="en-US" sz="1465" dirty="0">
                <a:solidFill>
                  <a:prstClr val="white"/>
                </a:solidFill>
                <a:latin typeface="方正兰亭粗黑_GBK" panose="02000000000000000000" charset="-122"/>
                <a:ea typeface="宋体" panose="02010600030101010101" pitchFamily="2" charset="-122"/>
                <a:sym typeface="宋体" panose="02010600030101010101" pitchFamily="2" charset="-122"/>
              </a:rPr>
              <a:t>计划完成：</a:t>
            </a:r>
            <a:r>
              <a:rPr lang="en-US" sz="1465" dirty="0">
                <a:solidFill>
                  <a:prstClr val="white"/>
                </a:solidFill>
                <a:latin typeface="方正兰亭粗黑_GBK" panose="02000000000000000000" charset="-122"/>
                <a:ea typeface="方正兰亭粗黑_GBK" panose="02000000000000000000" charset="-122"/>
                <a:sym typeface="方正兰亭粗黑_GBK" panose="02000000000000000000" charset="-122"/>
              </a:rPr>
              <a:t>56</a:t>
            </a:r>
            <a:r>
              <a:rPr lang="zh-CN" altLang="en-US" sz="1465" dirty="0">
                <a:solidFill>
                  <a:prstClr val="white"/>
                </a:solidFill>
                <a:latin typeface="方正兰亭粗黑_GBK" panose="02000000000000000000" charset="-122"/>
                <a:ea typeface="宋体" panose="02010600030101010101" pitchFamily="2" charset="-122"/>
                <a:sym typeface="宋体" panose="02010600030101010101" pitchFamily="2" charset="-122"/>
              </a:rPr>
              <a:t>％</a:t>
            </a:r>
          </a:p>
        </p:txBody>
      </p:sp>
      <p:sp>
        <p:nvSpPr>
          <p:cNvPr id="13" name="TextBox 20"/>
          <p:cNvSpPr>
            <a:spLocks noChangeArrowheads="1"/>
          </p:cNvSpPr>
          <p:nvPr/>
        </p:nvSpPr>
        <p:spPr bwMode="auto">
          <a:xfrm>
            <a:off x="2352631" y="5061036"/>
            <a:ext cx="2078394" cy="348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890" tIns="60945" rIns="121890" bIns="60945">
            <a:spAutoFit/>
          </a:bodyPr>
          <a:lstStyle/>
          <a:p>
            <a:pPr defTabSz="1218565" fontAlgn="base">
              <a:spcBef>
                <a:spcPct val="0"/>
              </a:spcBef>
              <a:spcAft>
                <a:spcPct val="0"/>
              </a:spcAft>
            </a:pPr>
            <a:r>
              <a:rPr lang="zh-CN" altLang="en-US" sz="1465" dirty="0">
                <a:solidFill>
                  <a:prstClr val="black">
                    <a:lumMod val="65000"/>
                    <a:lumOff val="35000"/>
                  </a:prstClr>
                </a:solidFill>
                <a:latin typeface="方正兰亭粗黑_GBK" panose="02000000000000000000" charset="-122"/>
                <a:ea typeface="宋体" panose="02010600030101010101" pitchFamily="2" charset="-122"/>
                <a:sym typeface="宋体" panose="02010600030101010101" pitchFamily="2" charset="-122"/>
              </a:rPr>
              <a:t>实际完成数目：</a:t>
            </a:r>
            <a:r>
              <a:rPr lang="en-US" sz="1465" dirty="0">
                <a:solidFill>
                  <a:prstClr val="black">
                    <a:lumMod val="65000"/>
                    <a:lumOff val="35000"/>
                  </a:prstClr>
                </a:solidFill>
                <a:latin typeface="方正兰亭粗黑_GBK" panose="02000000000000000000" charset="-122"/>
                <a:ea typeface="方正兰亭粗黑_GBK" panose="02000000000000000000" charset="-122"/>
                <a:sym typeface="方正兰亭粗黑_GBK" panose="02000000000000000000" charset="-122"/>
              </a:rPr>
              <a:t>820</a:t>
            </a:r>
            <a:r>
              <a:rPr lang="zh-CN" altLang="en-US" sz="1465" dirty="0">
                <a:solidFill>
                  <a:prstClr val="black">
                    <a:lumMod val="65000"/>
                    <a:lumOff val="35000"/>
                  </a:prstClr>
                </a:solidFill>
                <a:latin typeface="方正兰亭粗黑_GBK" panose="02000000000000000000" charset="-122"/>
                <a:ea typeface="宋体" panose="02010600030101010101" pitchFamily="2" charset="-122"/>
                <a:sym typeface="宋体" panose="02010600030101010101" pitchFamily="2" charset="-122"/>
              </a:rPr>
              <a:t>万</a:t>
            </a:r>
          </a:p>
        </p:txBody>
      </p:sp>
      <p:sp>
        <p:nvSpPr>
          <p:cNvPr id="14" name="TextBox 21"/>
          <p:cNvSpPr>
            <a:spLocks noChangeArrowheads="1"/>
          </p:cNvSpPr>
          <p:nvPr/>
        </p:nvSpPr>
        <p:spPr bwMode="auto">
          <a:xfrm>
            <a:off x="2928206" y="5628226"/>
            <a:ext cx="1515739" cy="348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890" tIns="60945" rIns="121890" bIns="60945">
            <a:spAutoFit/>
          </a:bodyPr>
          <a:lstStyle/>
          <a:p>
            <a:pPr defTabSz="1218565" fontAlgn="base">
              <a:spcBef>
                <a:spcPct val="0"/>
              </a:spcBef>
              <a:spcAft>
                <a:spcPct val="0"/>
              </a:spcAft>
            </a:pPr>
            <a:r>
              <a:rPr lang="zh-CN" altLang="en-US" sz="1465" dirty="0">
                <a:solidFill>
                  <a:prstClr val="white"/>
                </a:solidFill>
                <a:latin typeface="方正兰亭粗黑_GBK" panose="02000000000000000000" charset="-122"/>
                <a:ea typeface="宋体" panose="02010600030101010101" pitchFamily="2" charset="-122"/>
                <a:sym typeface="宋体" panose="02010600030101010101" pitchFamily="2" charset="-122"/>
              </a:rPr>
              <a:t>回款数：</a:t>
            </a:r>
            <a:r>
              <a:rPr lang="en-US" sz="1465" dirty="0">
                <a:solidFill>
                  <a:prstClr val="white"/>
                </a:solidFill>
                <a:latin typeface="方正兰亭粗黑_GBK" panose="02000000000000000000" charset="-122"/>
                <a:ea typeface="方正兰亭粗黑_GBK" panose="02000000000000000000" charset="-122"/>
                <a:sym typeface="方正兰亭粗黑_GBK" panose="02000000000000000000" charset="-122"/>
              </a:rPr>
              <a:t>640</a:t>
            </a:r>
            <a:r>
              <a:rPr lang="zh-CN" altLang="en-US" sz="1465" dirty="0">
                <a:solidFill>
                  <a:prstClr val="white"/>
                </a:solidFill>
                <a:latin typeface="方正兰亭粗黑_GBK" panose="02000000000000000000" charset="-122"/>
                <a:ea typeface="宋体" panose="02010600030101010101" pitchFamily="2" charset="-122"/>
                <a:sym typeface="宋体" panose="02010600030101010101" pitchFamily="2" charset="-122"/>
              </a:rPr>
              <a:t>万</a:t>
            </a:r>
          </a:p>
        </p:txBody>
      </p:sp>
      <p:sp>
        <p:nvSpPr>
          <p:cNvPr id="15" name="矩形 22"/>
          <p:cNvSpPr>
            <a:spLocks noChangeArrowheads="1"/>
          </p:cNvSpPr>
          <p:nvPr/>
        </p:nvSpPr>
        <p:spPr bwMode="auto">
          <a:xfrm>
            <a:off x="7344498" y="4580619"/>
            <a:ext cx="2255758" cy="302643"/>
          </a:xfrm>
          <a:prstGeom prst="rect">
            <a:avLst/>
          </a:prstGeom>
          <a:solidFill>
            <a:schemeClr val="accent1"/>
          </a:solidFill>
          <a:ln>
            <a:noFill/>
          </a:ln>
          <a:effectLst/>
          <a:scene3d>
            <a:camera prst="orthographicFront">
              <a:rot lat="0" lon="0" rev="0"/>
            </a:camera>
            <a:lightRig rig="contrasting" dir="t">
              <a:rot lat="0" lon="0" rev="7800000"/>
            </a:lightRig>
          </a:scene3d>
          <a:sp3d>
            <a:bevelT w="139700" h="139700"/>
          </a:sp3d>
        </p:spPr>
        <p:txBody>
          <a:bodyPr lIns="121890" tIns="60945" rIns="121890" bIns="60945" anchor="ctr"/>
          <a:lstStyle/>
          <a:p>
            <a:pPr algn="ctr" defTabSz="1218565" fontAlgn="base">
              <a:spcBef>
                <a:spcPct val="0"/>
              </a:spcBef>
              <a:spcAft>
                <a:spcPct val="0"/>
              </a:spcAft>
            </a:pPr>
            <a:endParaRPr lang="zh-CN" altLang="zh-CN" sz="240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6" name="矩形 23"/>
          <p:cNvSpPr>
            <a:spLocks noChangeArrowheads="1"/>
          </p:cNvSpPr>
          <p:nvPr/>
        </p:nvSpPr>
        <p:spPr bwMode="auto">
          <a:xfrm>
            <a:off x="7359310" y="5061037"/>
            <a:ext cx="3535994" cy="302641"/>
          </a:xfrm>
          <a:prstGeom prst="rect">
            <a:avLst/>
          </a:prstGeom>
          <a:solidFill>
            <a:schemeClr val="accent2"/>
          </a:solidFill>
          <a:ln>
            <a:noFill/>
          </a:ln>
          <a:effectLst/>
          <a:scene3d>
            <a:camera prst="orthographicFront">
              <a:rot lat="0" lon="0" rev="0"/>
            </a:camera>
            <a:lightRig rig="contrasting" dir="t">
              <a:rot lat="0" lon="0" rev="7800000"/>
            </a:lightRig>
          </a:scene3d>
          <a:sp3d>
            <a:bevelT w="139700" h="139700"/>
          </a:sp3d>
        </p:spPr>
        <p:txBody>
          <a:bodyPr lIns="121890" tIns="60945" rIns="121890" bIns="60945" anchor="ctr"/>
          <a:lstStyle/>
          <a:p>
            <a:pPr algn="ctr" defTabSz="1218565" fontAlgn="base">
              <a:spcBef>
                <a:spcPct val="0"/>
              </a:spcBef>
              <a:spcAft>
                <a:spcPct val="0"/>
              </a:spcAft>
            </a:pPr>
            <a:endParaRPr lang="zh-CN" altLang="zh-CN" sz="240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7" name="矩形 24"/>
          <p:cNvSpPr>
            <a:spLocks noChangeArrowheads="1"/>
          </p:cNvSpPr>
          <p:nvPr/>
        </p:nvSpPr>
        <p:spPr bwMode="auto">
          <a:xfrm>
            <a:off x="7344498" y="5621878"/>
            <a:ext cx="2877890" cy="302643"/>
          </a:xfrm>
          <a:prstGeom prst="rect">
            <a:avLst/>
          </a:prstGeom>
          <a:solidFill>
            <a:schemeClr val="accent1"/>
          </a:solidFill>
          <a:ln>
            <a:noFill/>
          </a:ln>
          <a:effectLst/>
          <a:scene3d>
            <a:camera prst="orthographicFront">
              <a:rot lat="0" lon="0" rev="0"/>
            </a:camera>
            <a:lightRig rig="contrasting" dir="t">
              <a:rot lat="0" lon="0" rev="7800000"/>
            </a:lightRig>
          </a:scene3d>
          <a:sp3d>
            <a:bevelT w="139700" h="139700"/>
          </a:sp3d>
        </p:spPr>
        <p:txBody>
          <a:bodyPr lIns="121890" tIns="60945" rIns="121890" bIns="60945" anchor="ctr"/>
          <a:lstStyle/>
          <a:p>
            <a:pPr algn="ctr" defTabSz="1218565" fontAlgn="base">
              <a:spcBef>
                <a:spcPct val="0"/>
              </a:spcBef>
              <a:spcAft>
                <a:spcPct val="0"/>
              </a:spcAft>
            </a:pPr>
            <a:endParaRPr lang="zh-CN" altLang="zh-CN" sz="240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8" name="TextBox 25"/>
          <p:cNvSpPr>
            <a:spLocks noChangeArrowheads="1"/>
          </p:cNvSpPr>
          <p:nvPr/>
        </p:nvSpPr>
        <p:spPr bwMode="auto">
          <a:xfrm>
            <a:off x="7621707" y="4580619"/>
            <a:ext cx="1592683" cy="348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890" tIns="60945" rIns="121890" bIns="60945">
            <a:spAutoFit/>
          </a:bodyPr>
          <a:lstStyle/>
          <a:p>
            <a:pPr defTabSz="1218565" fontAlgn="base">
              <a:spcBef>
                <a:spcPct val="0"/>
              </a:spcBef>
              <a:spcAft>
                <a:spcPct val="0"/>
              </a:spcAft>
            </a:pPr>
            <a:r>
              <a:rPr lang="zh-CN" altLang="en-US" sz="1465" dirty="0">
                <a:solidFill>
                  <a:prstClr val="white"/>
                </a:solidFill>
                <a:latin typeface="方正兰亭粗黑_GBK" panose="02000000000000000000" charset="-122"/>
                <a:ea typeface="宋体" panose="02010600030101010101" pitchFamily="2" charset="-122"/>
                <a:sym typeface="宋体" panose="02010600030101010101" pitchFamily="2" charset="-122"/>
              </a:rPr>
              <a:t>计划完成：</a:t>
            </a:r>
            <a:r>
              <a:rPr lang="en-US" sz="1465" dirty="0">
                <a:solidFill>
                  <a:prstClr val="white"/>
                </a:solidFill>
                <a:latin typeface="方正兰亭粗黑_GBK" panose="02000000000000000000" charset="-122"/>
                <a:ea typeface="方正兰亭粗黑_GBK" panose="02000000000000000000" charset="-122"/>
                <a:sym typeface="方正兰亭粗黑_GBK" panose="02000000000000000000" charset="-122"/>
              </a:rPr>
              <a:t>56</a:t>
            </a:r>
            <a:r>
              <a:rPr lang="zh-CN" altLang="en-US" sz="1465" dirty="0">
                <a:solidFill>
                  <a:prstClr val="white"/>
                </a:solidFill>
                <a:latin typeface="方正兰亭粗黑_GBK" panose="02000000000000000000" charset="-122"/>
                <a:ea typeface="宋体" panose="02010600030101010101" pitchFamily="2" charset="-122"/>
                <a:sym typeface="宋体" panose="02010600030101010101" pitchFamily="2" charset="-122"/>
              </a:rPr>
              <a:t>％</a:t>
            </a:r>
          </a:p>
        </p:txBody>
      </p:sp>
      <p:sp>
        <p:nvSpPr>
          <p:cNvPr id="19" name="TextBox 26"/>
          <p:cNvSpPr>
            <a:spLocks noChangeArrowheads="1"/>
          </p:cNvSpPr>
          <p:nvPr/>
        </p:nvSpPr>
        <p:spPr bwMode="auto">
          <a:xfrm>
            <a:off x="7632288" y="5061036"/>
            <a:ext cx="2078394" cy="348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890" tIns="60945" rIns="121890" bIns="60945">
            <a:spAutoFit/>
          </a:bodyPr>
          <a:lstStyle/>
          <a:p>
            <a:pPr defTabSz="1218565" fontAlgn="base">
              <a:spcBef>
                <a:spcPct val="0"/>
              </a:spcBef>
              <a:spcAft>
                <a:spcPct val="0"/>
              </a:spcAft>
            </a:pPr>
            <a:r>
              <a:rPr lang="zh-CN" altLang="en-US" sz="1465" dirty="0">
                <a:solidFill>
                  <a:prstClr val="black">
                    <a:lumMod val="65000"/>
                    <a:lumOff val="35000"/>
                  </a:prstClr>
                </a:solidFill>
                <a:latin typeface="方正兰亭粗黑_GBK" panose="02000000000000000000" charset="-122"/>
                <a:ea typeface="宋体" panose="02010600030101010101" pitchFamily="2" charset="-122"/>
                <a:sym typeface="宋体" panose="02010600030101010101" pitchFamily="2" charset="-122"/>
              </a:rPr>
              <a:t>实际完成数目：</a:t>
            </a:r>
            <a:r>
              <a:rPr lang="en-US" sz="1465" dirty="0">
                <a:solidFill>
                  <a:prstClr val="black">
                    <a:lumMod val="65000"/>
                    <a:lumOff val="35000"/>
                  </a:prstClr>
                </a:solidFill>
                <a:latin typeface="方正兰亭粗黑_GBK" panose="02000000000000000000" charset="-122"/>
                <a:ea typeface="方正兰亭粗黑_GBK" panose="02000000000000000000" charset="-122"/>
                <a:sym typeface="方正兰亭粗黑_GBK" panose="02000000000000000000" charset="-122"/>
              </a:rPr>
              <a:t>820</a:t>
            </a:r>
            <a:r>
              <a:rPr lang="zh-CN" altLang="en-US" sz="1465" dirty="0">
                <a:solidFill>
                  <a:prstClr val="black">
                    <a:lumMod val="65000"/>
                    <a:lumOff val="35000"/>
                  </a:prstClr>
                </a:solidFill>
                <a:latin typeface="方正兰亭粗黑_GBK" panose="02000000000000000000" charset="-122"/>
                <a:ea typeface="宋体" panose="02010600030101010101" pitchFamily="2" charset="-122"/>
                <a:sym typeface="宋体" panose="02010600030101010101" pitchFamily="2" charset="-122"/>
              </a:rPr>
              <a:t>万</a:t>
            </a:r>
          </a:p>
        </p:txBody>
      </p:sp>
      <p:sp>
        <p:nvSpPr>
          <p:cNvPr id="20" name="TextBox 27"/>
          <p:cNvSpPr>
            <a:spLocks noChangeArrowheads="1"/>
          </p:cNvSpPr>
          <p:nvPr/>
        </p:nvSpPr>
        <p:spPr bwMode="auto">
          <a:xfrm>
            <a:off x="7647100" y="5628226"/>
            <a:ext cx="1515739" cy="348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890" tIns="60945" rIns="121890" bIns="60945">
            <a:spAutoFit/>
          </a:bodyPr>
          <a:lstStyle/>
          <a:p>
            <a:pPr defTabSz="1218565" fontAlgn="base">
              <a:spcBef>
                <a:spcPct val="0"/>
              </a:spcBef>
              <a:spcAft>
                <a:spcPct val="0"/>
              </a:spcAft>
            </a:pPr>
            <a:r>
              <a:rPr lang="zh-CN" altLang="en-US" sz="1465" dirty="0">
                <a:solidFill>
                  <a:prstClr val="white"/>
                </a:solidFill>
                <a:latin typeface="方正兰亭粗黑_GBK" panose="02000000000000000000" charset="-122"/>
                <a:ea typeface="宋体" panose="02010600030101010101" pitchFamily="2" charset="-122"/>
                <a:sym typeface="宋体" panose="02010600030101010101" pitchFamily="2" charset="-122"/>
              </a:rPr>
              <a:t>回款数：</a:t>
            </a:r>
            <a:r>
              <a:rPr lang="en-US" sz="1465" dirty="0">
                <a:solidFill>
                  <a:prstClr val="white"/>
                </a:solidFill>
                <a:latin typeface="方正兰亭粗黑_GBK" panose="02000000000000000000" charset="-122"/>
                <a:ea typeface="方正兰亭粗黑_GBK" panose="02000000000000000000" charset="-122"/>
                <a:sym typeface="方正兰亭粗黑_GBK" panose="02000000000000000000" charset="-122"/>
              </a:rPr>
              <a:t>640</a:t>
            </a:r>
            <a:r>
              <a:rPr lang="zh-CN" altLang="en-US" sz="1465" dirty="0">
                <a:solidFill>
                  <a:prstClr val="white"/>
                </a:solidFill>
                <a:latin typeface="方正兰亭粗黑_GBK" panose="02000000000000000000" charset="-122"/>
                <a:ea typeface="宋体" panose="02010600030101010101" pitchFamily="2" charset="-122"/>
                <a:sym typeface="宋体" panose="02010600030101010101" pitchFamily="2" charset="-122"/>
              </a:rPr>
              <a:t>万</a:t>
            </a:r>
          </a:p>
        </p:txBody>
      </p:sp>
      <p:sp>
        <p:nvSpPr>
          <p:cNvPr id="21" name="TextBox 28"/>
          <p:cNvSpPr>
            <a:spLocks noChangeArrowheads="1"/>
          </p:cNvSpPr>
          <p:nvPr/>
        </p:nvSpPr>
        <p:spPr bwMode="auto">
          <a:xfrm>
            <a:off x="5778165" y="3222654"/>
            <a:ext cx="870562" cy="697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890" tIns="60945" rIns="121890" bIns="60945">
            <a:spAutoFit/>
          </a:bodyPr>
          <a:lstStyle/>
          <a:p>
            <a:pPr algn="ctr" defTabSz="1218565" fontAlgn="base">
              <a:spcBef>
                <a:spcPct val="0"/>
              </a:spcBef>
              <a:spcAft>
                <a:spcPct val="0"/>
              </a:spcAft>
            </a:pPr>
            <a:r>
              <a:rPr lang="en-US" sz="3730" b="1" dirty="0">
                <a:solidFill>
                  <a:prstClr val="white"/>
                </a:solidFill>
                <a:latin typeface="方正兰亭粗黑_GBK" panose="02000000000000000000" charset="-122"/>
                <a:ea typeface="方正兰亭粗黑_GBK" panose="02000000000000000000" charset="-122"/>
                <a:sym typeface="方正兰亭粗黑_GBK" panose="02000000000000000000" charset="-122"/>
              </a:rPr>
              <a:t>VS</a:t>
            </a:r>
          </a:p>
        </p:txBody>
      </p:sp>
      <p:grpSp>
        <p:nvGrpSpPr>
          <p:cNvPr id="4" name="组合 24"/>
          <p:cNvGrpSpPr/>
          <p:nvPr/>
        </p:nvGrpSpPr>
        <p:grpSpPr>
          <a:xfrm>
            <a:off x="5548274" y="3014990"/>
            <a:ext cx="1285903" cy="1286076"/>
            <a:chOff x="1985887" y="1962468"/>
            <a:chExt cx="1284820" cy="1284820"/>
          </a:xfrm>
          <a:effectLst>
            <a:outerShdw blurRad="88900" dist="76200" dir="4800000" algn="t" rotWithShape="0">
              <a:prstClr val="black">
                <a:alpha val="25000"/>
              </a:prstClr>
            </a:outerShdw>
          </a:effectLst>
        </p:grpSpPr>
        <p:sp>
          <p:nvSpPr>
            <p:cNvPr id="26" name="椭圆 25"/>
            <p:cNvSpPr/>
            <p:nvPr/>
          </p:nvSpPr>
          <p:spPr>
            <a:xfrm rot="1245109">
              <a:off x="1985887" y="1962468"/>
              <a:ext cx="1284820" cy="1284820"/>
            </a:xfrm>
            <a:prstGeom prst="ellipse">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tileRect/>
            </a:gradFill>
            <a:ln w="12700" cap="flat" cmpd="sng" algn="ctr">
              <a:solidFill>
                <a:sysClr val="window" lastClr="FFFFFF"/>
              </a:solidFill>
              <a:prstDash val="solid"/>
            </a:ln>
            <a:effectLst>
              <a:outerShdw blurRad="393700" dist="38100" dir="5400000" algn="t" rotWithShape="0">
                <a:schemeClr val="tx1">
                  <a:alpha val="37000"/>
                </a:schemeClr>
              </a:outerShdw>
            </a:effectLst>
          </p:spPr>
          <p:txBody>
            <a:bodyPr rtlCol="0" anchor="ctr"/>
            <a:lstStyle/>
            <a:p>
              <a:pPr algn="ctr" defTabSz="1219200" fontAlgn="base">
                <a:spcBef>
                  <a:spcPct val="0"/>
                </a:spcBef>
                <a:spcAft>
                  <a:spcPct val="0"/>
                </a:spcAft>
                <a:defRPr/>
              </a:pPr>
              <a:endParaRPr lang="en-US" sz="2665" b="1" kern="0" dirty="0">
                <a:solidFill>
                  <a:sysClr val="window" lastClr="FFFFFF"/>
                </a:solidFill>
                <a:latin typeface="微软雅黑" panose="020B0503020204020204" pitchFamily="34" charset="-122"/>
                <a:ea typeface="微软雅黑" panose="020B0503020204020204" pitchFamily="34" charset="-122"/>
              </a:endParaRPr>
            </a:p>
          </p:txBody>
        </p:sp>
        <p:sp>
          <p:nvSpPr>
            <p:cNvPr id="27" name="椭圆 26"/>
            <p:cNvSpPr/>
            <p:nvPr/>
          </p:nvSpPr>
          <p:spPr>
            <a:xfrm>
              <a:off x="2138192" y="2120635"/>
              <a:ext cx="970383" cy="970381"/>
            </a:xfrm>
            <a:prstGeom prst="ellipse">
              <a:avLst/>
            </a:prstGeom>
            <a:solidFill>
              <a:srgbClr val="C00000"/>
            </a:solidFill>
            <a:ln w="25400" cap="flat" cmpd="sng" algn="ctr">
              <a:noFill/>
              <a:prstDash val="solid"/>
            </a:ln>
            <a:effectLst>
              <a:innerShdw blurRad="139700" dist="50800" dir="13500000">
                <a:prstClr val="black">
                  <a:alpha val="45000"/>
                </a:prstClr>
              </a:innerShdw>
            </a:effectLst>
          </p:spPr>
          <p:txBody>
            <a:bodyPr rot="0" spcFirstLastPara="0" vertOverflow="overflow" horzOverflow="overflow" vert="horz" wrap="square" lIns="121866" tIns="60933" rIns="121866" bIns="60933" numCol="1" spcCol="0" rtlCol="0" fromWordArt="0" anchor="ctr" anchorCtr="0" forceAA="0" compatLnSpc="1">
              <a:noAutofit/>
            </a:bodyPr>
            <a:lstStyle/>
            <a:p>
              <a:pPr algn="ctr" defTabSz="1218565" fontAlgn="base">
                <a:spcBef>
                  <a:spcPct val="0"/>
                </a:spcBef>
                <a:spcAft>
                  <a:spcPct val="0"/>
                </a:spcAft>
                <a:defRPr/>
              </a:pPr>
              <a:r>
                <a:rPr lang="en-US" altLang="zh-CN" sz="2665" b="1" dirty="0">
                  <a:solidFill>
                    <a:prstClr val="white"/>
                  </a:solidFill>
                  <a:latin typeface="微软雅黑" panose="020B0503020204020204" pitchFamily="34" charset="-122"/>
                  <a:ea typeface="微软雅黑" panose="020B0503020204020204" pitchFamily="34" charset="-122"/>
                </a:rPr>
                <a:t>VS</a:t>
              </a:r>
              <a:endParaRPr lang="zh-CN" altLang="en-US" sz="2665" b="1" dirty="0">
                <a:solidFill>
                  <a:prstClr val="white"/>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advClick="0" advTm="8000">
        <p14:conveyor dir="l"/>
      </p:transition>
    </mc:Choice>
    <mc:Fallback xmlns="">
      <p:transition spd="slow" advClick="0" advTm="8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p:cTn id="17" dur="500" fill="hold"/>
                                        <p:tgtEl>
                                          <p:spTgt spid="21"/>
                                        </p:tgtEl>
                                        <p:attrNameLst>
                                          <p:attrName>ppt_x</p:attrName>
                                        </p:attrNameLst>
                                      </p:cBhvr>
                                      <p:tavLst>
                                        <p:tav tm="0">
                                          <p:val>
                                            <p:strVal val="#ppt_x"/>
                                          </p:val>
                                        </p:tav>
                                        <p:tav tm="100000">
                                          <p:val>
                                            <p:strVal val="#ppt_x"/>
                                          </p:val>
                                        </p:tav>
                                      </p:tavLst>
                                    </p:anim>
                                    <p:anim calcmode="lin" valueType="num">
                                      <p:cBhvr>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41" presetClass="entr" presetSubtype="0" fill="hold" grpId="0" nodeType="afterEffect">
                                  <p:stCondLst>
                                    <p:cond delay="0"/>
                                  </p:stCondLst>
                                  <p:iterate type="lt">
                                    <p:tmPct val="10000"/>
                                  </p:iterate>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6"/>
                                        </p:tgtEl>
                                        <p:attrNameLst>
                                          <p:attrName>ppt_y</p:attrName>
                                        </p:attrNameLst>
                                      </p:cBhvr>
                                      <p:tavLst>
                                        <p:tav tm="0">
                                          <p:val>
                                            <p:strVal val="#ppt_y"/>
                                          </p:val>
                                        </p:tav>
                                        <p:tav tm="100000">
                                          <p:val>
                                            <p:strVal val="#ppt_y"/>
                                          </p:val>
                                        </p:tav>
                                      </p:tavLst>
                                    </p:anim>
                                    <p:anim calcmode="lin" valueType="num">
                                      <p:cBhvr>
                                        <p:cTn id="24"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6"/>
                                        </p:tgtEl>
                                        <p:attrNameLst>
                                          <p:attrName>ppt_w</p:attrName>
                                        </p:attrNameLst>
                                      </p:cBhvr>
                                      <p:tavLst>
                                        <p:tav tm="0">
                                          <p:val>
                                            <p:strVal val="#ppt_w/10"/>
                                          </p:val>
                                        </p:tav>
                                        <p:tav tm="50000">
                                          <p:val>
                                            <p:strVal val="#ppt_w+.01"/>
                                          </p:val>
                                        </p:tav>
                                        <p:tav tm="100000">
                                          <p:val>
                                            <p:strVal val="#ppt_w"/>
                                          </p:val>
                                        </p:tav>
                                      </p:tavLst>
                                    </p:anim>
                                    <p:animEffect>
                                      <p:cBhvr>
                                        <p:cTn id="26" dur="500" tmFilter="0,0; .5, 1; 1, 1"/>
                                        <p:tgtEl>
                                          <p:spTgt spid="6"/>
                                        </p:tgtEl>
                                      </p:cBhvr>
                                    </p:animEffect>
                                  </p:childTnLst>
                                </p:cTn>
                              </p:par>
                            </p:childTnLst>
                          </p:cTn>
                        </p:par>
                        <p:par>
                          <p:cTn id="27" fill="hold">
                            <p:stCondLst>
                              <p:cond delay="2349"/>
                            </p:stCondLst>
                            <p:childTnLst>
                              <p:par>
                                <p:cTn id="28" presetID="2" presetClass="entr" presetSubtype="4"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p:cTn id="30" dur="500" fill="hold"/>
                                        <p:tgtEl>
                                          <p:spTgt spid="5"/>
                                        </p:tgtEl>
                                        <p:attrNameLst>
                                          <p:attrName>ppt_x</p:attrName>
                                        </p:attrNameLst>
                                      </p:cBhvr>
                                      <p:tavLst>
                                        <p:tav tm="0">
                                          <p:val>
                                            <p:strVal val="#ppt_x"/>
                                          </p:val>
                                        </p:tav>
                                        <p:tav tm="100000">
                                          <p:val>
                                            <p:strVal val="#ppt_x"/>
                                          </p:val>
                                        </p:tav>
                                      </p:tavLst>
                                    </p:anim>
                                    <p:anim calcmode="lin" valueType="num">
                                      <p:cBhvr>
                                        <p:cTn id="31" dur="500" fill="hold"/>
                                        <p:tgtEl>
                                          <p:spTgt spid="5"/>
                                        </p:tgtEl>
                                        <p:attrNameLst>
                                          <p:attrName>ppt_y</p:attrName>
                                        </p:attrNameLst>
                                      </p:cBhvr>
                                      <p:tavLst>
                                        <p:tav tm="0">
                                          <p:val>
                                            <p:strVal val="1+#ppt_h/2"/>
                                          </p:val>
                                        </p:tav>
                                        <p:tav tm="100000">
                                          <p:val>
                                            <p:strVal val="#ppt_y"/>
                                          </p:val>
                                        </p:tav>
                                      </p:tavLst>
                                    </p:anim>
                                  </p:childTnLst>
                                </p:cTn>
                              </p:par>
                            </p:childTnLst>
                          </p:cTn>
                        </p:par>
                        <p:par>
                          <p:cTn id="32" fill="hold">
                            <p:stCondLst>
                              <p:cond delay="2849"/>
                            </p:stCondLst>
                            <p:childTnLst>
                              <p:par>
                                <p:cTn id="33" presetID="41" presetClass="entr" presetSubtype="0" fill="hold" grpId="0" nodeType="afterEffect">
                                  <p:stCondLst>
                                    <p:cond delay="0"/>
                                  </p:stCondLst>
                                  <p:iterate type="lt">
                                    <p:tmPct val="10000"/>
                                  </p:iterate>
                                  <p:childTnLst>
                                    <p:set>
                                      <p:cBhvr>
                                        <p:cTn id="34" dur="1" fill="hold">
                                          <p:stCondLst>
                                            <p:cond delay="0"/>
                                          </p:stCondLst>
                                        </p:cTn>
                                        <p:tgtEl>
                                          <p:spTgt spid="7"/>
                                        </p:tgtEl>
                                        <p:attrNameLst>
                                          <p:attrName>style.visibility</p:attrName>
                                        </p:attrNameLst>
                                      </p:cBhvr>
                                      <p:to>
                                        <p:strVal val="visible"/>
                                      </p:to>
                                    </p:set>
                                    <p:anim calcmode="lin" valueType="num">
                                      <p:cBhvr>
                                        <p:cTn id="35"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36" dur="500" fill="hold"/>
                                        <p:tgtEl>
                                          <p:spTgt spid="7"/>
                                        </p:tgtEl>
                                        <p:attrNameLst>
                                          <p:attrName>ppt_y</p:attrName>
                                        </p:attrNameLst>
                                      </p:cBhvr>
                                      <p:tavLst>
                                        <p:tav tm="0">
                                          <p:val>
                                            <p:strVal val="#ppt_y"/>
                                          </p:val>
                                        </p:tav>
                                        <p:tav tm="100000">
                                          <p:val>
                                            <p:strVal val="#ppt_y"/>
                                          </p:val>
                                        </p:tav>
                                      </p:tavLst>
                                    </p:anim>
                                    <p:anim calcmode="lin" valueType="num">
                                      <p:cBhvr>
                                        <p:cTn id="37"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38" dur="500" fill="hold"/>
                                        <p:tgtEl>
                                          <p:spTgt spid="7"/>
                                        </p:tgtEl>
                                        <p:attrNameLst>
                                          <p:attrName>ppt_w</p:attrName>
                                        </p:attrNameLst>
                                      </p:cBhvr>
                                      <p:tavLst>
                                        <p:tav tm="0">
                                          <p:val>
                                            <p:strVal val="#ppt_w/10"/>
                                          </p:val>
                                        </p:tav>
                                        <p:tav tm="50000">
                                          <p:val>
                                            <p:strVal val="#ppt_w+.01"/>
                                          </p:val>
                                        </p:tav>
                                        <p:tav tm="100000">
                                          <p:val>
                                            <p:strVal val="#ppt_w"/>
                                          </p:val>
                                        </p:tav>
                                      </p:tavLst>
                                    </p:anim>
                                    <p:animEffect>
                                      <p:cBhvr>
                                        <p:cTn id="39" dur="500" tmFilter="0,0; .5, 1; 1, 1"/>
                                        <p:tgtEl>
                                          <p:spTgt spid="7"/>
                                        </p:tgtEl>
                                      </p:cBhvr>
                                    </p:animEffect>
                                  </p:childTnLst>
                                </p:cTn>
                              </p:par>
                            </p:childTnLst>
                          </p:cTn>
                        </p:par>
                        <p:par>
                          <p:cTn id="40" fill="hold">
                            <p:stCondLst>
                              <p:cond delay="3750"/>
                            </p:stCondLst>
                            <p:childTnLst>
                              <p:par>
                                <p:cTn id="41" presetID="2" presetClass="entr" presetSubtype="4" fill="hold" grpId="0"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500" fill="hold"/>
                                        <p:tgtEl>
                                          <p:spTgt spid="8"/>
                                        </p:tgtEl>
                                        <p:attrNameLst>
                                          <p:attrName>ppt_x</p:attrName>
                                        </p:attrNameLst>
                                      </p:cBhvr>
                                      <p:tavLst>
                                        <p:tav tm="0">
                                          <p:val>
                                            <p:strVal val="#ppt_x"/>
                                          </p:val>
                                        </p:tav>
                                        <p:tav tm="100000">
                                          <p:val>
                                            <p:strVal val="#ppt_x"/>
                                          </p:val>
                                        </p:tav>
                                      </p:tavLst>
                                    </p:anim>
                                    <p:anim calcmode="lin" valueType="num">
                                      <p:cBhvr>
                                        <p:cTn id="44" dur="500" fill="hold"/>
                                        <p:tgtEl>
                                          <p:spTgt spid="8"/>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2" presetClass="entr" presetSubtype="2"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p:cBhvr>
                                        <p:cTn id="48" dur="400"/>
                                        <p:tgtEl>
                                          <p:spTgt spid="9"/>
                                        </p:tgtEl>
                                      </p:cBhvr>
                                    </p:animEffect>
                                  </p:childTnLst>
                                </p:cTn>
                              </p:par>
                              <p:par>
                                <p:cTn id="49" presetID="22" presetClass="entr" presetSubtype="2" fill="hold" nodeType="withEffect">
                                  <p:stCondLst>
                                    <p:cond delay="0"/>
                                  </p:stCondLst>
                                  <p:childTnLst>
                                    <p:set>
                                      <p:cBhvr>
                                        <p:cTn id="50" dur="1" fill="hold">
                                          <p:stCondLst>
                                            <p:cond delay="0"/>
                                          </p:stCondLst>
                                        </p:cTn>
                                        <p:tgtEl>
                                          <p:spTgt spid="12"/>
                                        </p:tgtEl>
                                        <p:attrNameLst>
                                          <p:attrName>style.visibility</p:attrName>
                                        </p:attrNameLst>
                                      </p:cBhvr>
                                      <p:to>
                                        <p:strVal val="visible"/>
                                      </p:to>
                                    </p:set>
                                    <p:animEffect>
                                      <p:cBhvr>
                                        <p:cTn id="51" dur="500"/>
                                        <p:tgtEl>
                                          <p:spTgt spid="12"/>
                                        </p:tgtEl>
                                      </p:cBhvr>
                                    </p:animEffect>
                                  </p:childTnLst>
                                </p:cTn>
                              </p:par>
                              <p:par>
                                <p:cTn id="52" presetID="22" presetClass="entr" presetSubtype="8" fill="hold" nodeType="withEffect">
                                  <p:stCondLst>
                                    <p:cond delay="0"/>
                                  </p:stCondLst>
                                  <p:childTnLst>
                                    <p:set>
                                      <p:cBhvr>
                                        <p:cTn id="53" dur="1" fill="hold">
                                          <p:stCondLst>
                                            <p:cond delay="0"/>
                                          </p:stCondLst>
                                        </p:cTn>
                                        <p:tgtEl>
                                          <p:spTgt spid="18"/>
                                        </p:tgtEl>
                                        <p:attrNameLst>
                                          <p:attrName>style.visibility</p:attrName>
                                        </p:attrNameLst>
                                      </p:cBhvr>
                                      <p:to>
                                        <p:strVal val="visible"/>
                                      </p:to>
                                    </p:set>
                                    <p:animEffect>
                                      <p:cBhvr>
                                        <p:cTn id="54" dur="500"/>
                                        <p:tgtEl>
                                          <p:spTgt spid="18"/>
                                        </p:tgtEl>
                                      </p:cBhvr>
                                    </p:animEffect>
                                  </p:childTnLst>
                                </p:cTn>
                              </p:par>
                              <p:par>
                                <p:cTn id="55" presetID="22" presetClass="entr" presetSubtype="8" fill="hold" nodeType="withEffect">
                                  <p:stCondLst>
                                    <p:cond delay="0"/>
                                  </p:stCondLst>
                                  <p:childTnLst>
                                    <p:set>
                                      <p:cBhvr>
                                        <p:cTn id="56" dur="1" fill="hold">
                                          <p:stCondLst>
                                            <p:cond delay="0"/>
                                          </p:stCondLst>
                                        </p:cTn>
                                        <p:tgtEl>
                                          <p:spTgt spid="15"/>
                                        </p:tgtEl>
                                        <p:attrNameLst>
                                          <p:attrName>style.visibility</p:attrName>
                                        </p:attrNameLst>
                                      </p:cBhvr>
                                      <p:to>
                                        <p:strVal val="visible"/>
                                      </p:to>
                                    </p:set>
                                    <p:animEffect>
                                      <p:cBhvr>
                                        <p:cTn id="57" dur="500"/>
                                        <p:tgtEl>
                                          <p:spTgt spid="15"/>
                                        </p:tgtEl>
                                      </p:cBhvr>
                                    </p:animEffect>
                                  </p:childTnLst>
                                </p:cTn>
                              </p:par>
                            </p:childTnLst>
                          </p:cTn>
                        </p:par>
                        <p:par>
                          <p:cTn id="58" fill="hold">
                            <p:stCondLst>
                              <p:cond delay="4750"/>
                            </p:stCondLst>
                            <p:childTnLst>
                              <p:par>
                                <p:cTn id="59" presetID="22" presetClass="entr" presetSubtype="2"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p:cBhvr>
                                        <p:cTn id="61" dur="500"/>
                                        <p:tgtEl>
                                          <p:spTgt spid="10"/>
                                        </p:tgtEl>
                                      </p:cBhvr>
                                    </p:animEffect>
                                  </p:childTnLst>
                                </p:cTn>
                              </p:par>
                              <p:par>
                                <p:cTn id="62" presetID="22" presetClass="entr" presetSubtype="2" fill="hold" nodeType="withEffect">
                                  <p:stCondLst>
                                    <p:cond delay="0"/>
                                  </p:stCondLst>
                                  <p:childTnLst>
                                    <p:set>
                                      <p:cBhvr>
                                        <p:cTn id="63" dur="1" fill="hold">
                                          <p:stCondLst>
                                            <p:cond delay="0"/>
                                          </p:stCondLst>
                                        </p:cTn>
                                        <p:tgtEl>
                                          <p:spTgt spid="13"/>
                                        </p:tgtEl>
                                        <p:attrNameLst>
                                          <p:attrName>style.visibility</p:attrName>
                                        </p:attrNameLst>
                                      </p:cBhvr>
                                      <p:to>
                                        <p:strVal val="visible"/>
                                      </p:to>
                                    </p:set>
                                    <p:animEffect>
                                      <p:cBhvr>
                                        <p:cTn id="64" dur="500"/>
                                        <p:tgtEl>
                                          <p:spTgt spid="13"/>
                                        </p:tgtEl>
                                      </p:cBhvr>
                                    </p:animEffect>
                                  </p:childTnLst>
                                </p:cTn>
                              </p:par>
                              <p:par>
                                <p:cTn id="65" presetID="22" presetClass="entr" presetSubtype="8" fill="hold" nodeType="withEffect">
                                  <p:stCondLst>
                                    <p:cond delay="0"/>
                                  </p:stCondLst>
                                  <p:childTnLst>
                                    <p:set>
                                      <p:cBhvr>
                                        <p:cTn id="66" dur="1" fill="hold">
                                          <p:stCondLst>
                                            <p:cond delay="0"/>
                                          </p:stCondLst>
                                        </p:cTn>
                                        <p:tgtEl>
                                          <p:spTgt spid="16"/>
                                        </p:tgtEl>
                                        <p:attrNameLst>
                                          <p:attrName>style.visibility</p:attrName>
                                        </p:attrNameLst>
                                      </p:cBhvr>
                                      <p:to>
                                        <p:strVal val="visible"/>
                                      </p:to>
                                    </p:set>
                                    <p:animEffect>
                                      <p:cBhvr>
                                        <p:cTn id="67" dur="500"/>
                                        <p:tgtEl>
                                          <p:spTgt spid="16"/>
                                        </p:tgtEl>
                                      </p:cBhvr>
                                    </p:animEffect>
                                  </p:childTnLst>
                                </p:cTn>
                              </p:par>
                              <p:par>
                                <p:cTn id="68" presetID="22" presetClass="entr" presetSubtype="8" fill="hold" nodeType="withEffect">
                                  <p:stCondLst>
                                    <p:cond delay="0"/>
                                  </p:stCondLst>
                                  <p:childTnLst>
                                    <p:set>
                                      <p:cBhvr>
                                        <p:cTn id="69" dur="1" fill="hold">
                                          <p:stCondLst>
                                            <p:cond delay="0"/>
                                          </p:stCondLst>
                                        </p:cTn>
                                        <p:tgtEl>
                                          <p:spTgt spid="19"/>
                                        </p:tgtEl>
                                        <p:attrNameLst>
                                          <p:attrName>style.visibility</p:attrName>
                                        </p:attrNameLst>
                                      </p:cBhvr>
                                      <p:to>
                                        <p:strVal val="visible"/>
                                      </p:to>
                                    </p:set>
                                    <p:animEffect>
                                      <p:cBhvr>
                                        <p:cTn id="70" dur="500"/>
                                        <p:tgtEl>
                                          <p:spTgt spid="19"/>
                                        </p:tgtEl>
                                      </p:cBhvr>
                                    </p:animEffect>
                                  </p:childTnLst>
                                </p:cTn>
                              </p:par>
                            </p:childTnLst>
                          </p:cTn>
                        </p:par>
                        <p:par>
                          <p:cTn id="71" fill="hold">
                            <p:stCondLst>
                              <p:cond delay="5250"/>
                            </p:stCondLst>
                            <p:childTnLst>
                              <p:par>
                                <p:cTn id="72" presetID="22" presetClass="entr" presetSubtype="2" fill="hold" grpId="0" nodeType="afterEffect">
                                  <p:stCondLst>
                                    <p:cond delay="0"/>
                                  </p:stCondLst>
                                  <p:childTnLst>
                                    <p:set>
                                      <p:cBhvr>
                                        <p:cTn id="73" dur="1" fill="hold">
                                          <p:stCondLst>
                                            <p:cond delay="0"/>
                                          </p:stCondLst>
                                        </p:cTn>
                                        <p:tgtEl>
                                          <p:spTgt spid="14"/>
                                        </p:tgtEl>
                                        <p:attrNameLst>
                                          <p:attrName>style.visibility</p:attrName>
                                        </p:attrNameLst>
                                      </p:cBhvr>
                                      <p:to>
                                        <p:strVal val="visible"/>
                                      </p:to>
                                    </p:set>
                                    <p:animEffect>
                                      <p:cBhvr>
                                        <p:cTn id="74" dur="500"/>
                                        <p:tgtEl>
                                          <p:spTgt spid="14"/>
                                        </p:tgtEl>
                                      </p:cBhvr>
                                    </p:animEffect>
                                  </p:childTnLst>
                                </p:cTn>
                              </p:par>
                              <p:par>
                                <p:cTn id="75" presetID="22" presetClass="entr" presetSubtype="2" fill="hold" grpId="0" nodeType="withEffect">
                                  <p:stCondLst>
                                    <p:cond delay="0"/>
                                  </p:stCondLst>
                                  <p:childTnLst>
                                    <p:set>
                                      <p:cBhvr>
                                        <p:cTn id="76" dur="1" fill="hold">
                                          <p:stCondLst>
                                            <p:cond delay="0"/>
                                          </p:stCondLst>
                                        </p:cTn>
                                        <p:tgtEl>
                                          <p:spTgt spid="11"/>
                                        </p:tgtEl>
                                        <p:attrNameLst>
                                          <p:attrName>style.visibility</p:attrName>
                                        </p:attrNameLst>
                                      </p:cBhvr>
                                      <p:to>
                                        <p:strVal val="visible"/>
                                      </p:to>
                                    </p:set>
                                    <p:animEffect>
                                      <p:cBhvr>
                                        <p:cTn id="77" dur="500"/>
                                        <p:tgtEl>
                                          <p:spTgt spid="11"/>
                                        </p:tgtEl>
                                      </p:cBhvr>
                                    </p:animEffect>
                                  </p:childTnLst>
                                </p:cTn>
                              </p:par>
                              <p:par>
                                <p:cTn id="78" presetID="22" presetClass="entr" presetSubtype="8" fill="hold" nodeType="withEffect">
                                  <p:stCondLst>
                                    <p:cond delay="0"/>
                                  </p:stCondLst>
                                  <p:childTnLst>
                                    <p:set>
                                      <p:cBhvr>
                                        <p:cTn id="79" dur="1" fill="hold">
                                          <p:stCondLst>
                                            <p:cond delay="0"/>
                                          </p:stCondLst>
                                        </p:cTn>
                                        <p:tgtEl>
                                          <p:spTgt spid="17"/>
                                        </p:tgtEl>
                                        <p:attrNameLst>
                                          <p:attrName>style.visibility</p:attrName>
                                        </p:attrNameLst>
                                      </p:cBhvr>
                                      <p:to>
                                        <p:strVal val="visible"/>
                                      </p:to>
                                    </p:set>
                                    <p:animEffect>
                                      <p:cBhvr>
                                        <p:cTn id="80" dur="500"/>
                                        <p:tgtEl>
                                          <p:spTgt spid="17"/>
                                        </p:tgtEl>
                                      </p:cBhvr>
                                    </p:animEffect>
                                  </p:childTnLst>
                                </p:cTn>
                              </p:par>
                              <p:par>
                                <p:cTn id="81" presetID="22" presetClass="entr" presetSubtype="8" fill="hold" nodeType="withEffect">
                                  <p:stCondLst>
                                    <p:cond delay="0"/>
                                  </p:stCondLst>
                                  <p:childTnLst>
                                    <p:set>
                                      <p:cBhvr>
                                        <p:cTn id="82" dur="1" fill="hold">
                                          <p:stCondLst>
                                            <p:cond delay="0"/>
                                          </p:stCondLst>
                                        </p:cTn>
                                        <p:tgtEl>
                                          <p:spTgt spid="20"/>
                                        </p:tgtEl>
                                        <p:attrNameLst>
                                          <p:attrName>style.visibility</p:attrName>
                                        </p:attrNameLst>
                                      </p:cBhvr>
                                      <p:to>
                                        <p:strVal val="visible"/>
                                      </p:to>
                                    </p:set>
                                    <p:animEffect>
                                      <p:cBhvr>
                                        <p:cTn id="8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bldLvl="0" autoUpdateAnimBg="0"/>
      <p:bldP spid="6" grpId="0" bldLvl="0" autoUpdateAnimBg="0"/>
      <p:bldP spid="7" grpId="0" bldLvl="0" autoUpdateAnimBg="0"/>
      <p:bldP spid="8" grpId="0" bldLvl="0" autoUpdateAnimBg="0"/>
      <p:bldP spid="9" grpId="0" bldLvl="0" animBg="1" autoUpdateAnimBg="0"/>
      <p:bldP spid="10" grpId="0" bldLvl="0" animBg="1" autoUpdateAnimBg="0"/>
      <p:bldP spid="11" grpId="0" bldLvl="0" animBg="1" autoUpdateAnimBg="0"/>
      <p:bldP spid="14" grpId="0" bldLvl="0" autoUpdateAnimBg="0"/>
      <p:bldP spid="21" grpId="0" bldLvl="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p:nvPr/>
        </p:nvGrpSpPr>
        <p:grpSpPr>
          <a:xfrm>
            <a:off x="6153196" y="1858818"/>
            <a:ext cx="4322759" cy="4229849"/>
            <a:chOff x="5935480" y="1522617"/>
            <a:chExt cx="5018173" cy="4910048"/>
          </a:xfrm>
        </p:grpSpPr>
        <p:sp>
          <p:nvSpPr>
            <p:cNvPr id="25" name="Freeform 5"/>
            <p:cNvSpPr/>
            <p:nvPr/>
          </p:nvSpPr>
          <p:spPr bwMode="auto">
            <a:xfrm>
              <a:off x="7220387" y="3756948"/>
              <a:ext cx="231061" cy="1336007"/>
            </a:xfrm>
            <a:custGeom>
              <a:avLst/>
              <a:gdLst>
                <a:gd name="T0" fmla="*/ 132 w 132"/>
                <a:gd name="T1" fmla="*/ 0 h 763"/>
                <a:gd name="T2" fmla="*/ 132 w 132"/>
                <a:gd name="T3" fmla="*/ 743 h 763"/>
                <a:gd name="T4" fmla="*/ 112 w 132"/>
                <a:gd name="T5" fmla="*/ 763 h 763"/>
                <a:gd name="T6" fmla="*/ 0 w 132"/>
                <a:gd name="T7" fmla="*/ 763 h 763"/>
              </a:gdLst>
              <a:ahLst/>
              <a:cxnLst>
                <a:cxn ang="0">
                  <a:pos x="T0" y="T1"/>
                </a:cxn>
                <a:cxn ang="0">
                  <a:pos x="T2" y="T3"/>
                </a:cxn>
                <a:cxn ang="0">
                  <a:pos x="T4" y="T5"/>
                </a:cxn>
                <a:cxn ang="0">
                  <a:pos x="T6" y="T7"/>
                </a:cxn>
              </a:cxnLst>
              <a:rect l="0" t="0" r="r" b="b"/>
              <a:pathLst>
                <a:path w="132" h="763">
                  <a:moveTo>
                    <a:pt x="132" y="0"/>
                  </a:moveTo>
                  <a:cubicBezTo>
                    <a:pt x="132" y="743"/>
                    <a:pt x="132" y="743"/>
                    <a:pt x="132" y="743"/>
                  </a:cubicBezTo>
                  <a:cubicBezTo>
                    <a:pt x="132" y="754"/>
                    <a:pt x="123" y="763"/>
                    <a:pt x="112" y="763"/>
                  </a:cubicBezTo>
                  <a:cubicBezTo>
                    <a:pt x="0" y="763"/>
                    <a:pt x="0" y="763"/>
                    <a:pt x="0" y="763"/>
                  </a:cubicBezTo>
                </a:path>
              </a:pathLst>
            </a:custGeom>
            <a:noFill/>
            <a:ln w="60325" cap="flat">
              <a:solidFill>
                <a:schemeClr val="tx2">
                  <a:lumMod val="60000"/>
                  <a:lumOff val="4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128556" tIns="64279" rIns="128556" bIns="64279" numCol="1" anchor="t" anchorCtr="0" compatLnSpc="1"/>
            <a:lstStyle/>
            <a:p>
              <a:pPr algn="just" defTabSz="1218565" fontAlgn="base">
                <a:lnSpc>
                  <a:spcPct val="120000"/>
                </a:lnSpc>
                <a:spcBef>
                  <a:spcPct val="0"/>
                </a:spcBef>
                <a:spcAft>
                  <a:spcPct val="0"/>
                </a:spcAft>
              </a:pPr>
              <a:endParaRPr lang="en-GB" sz="935"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Freeform 6"/>
            <p:cNvSpPr/>
            <p:nvPr/>
          </p:nvSpPr>
          <p:spPr bwMode="auto">
            <a:xfrm>
              <a:off x="5935480" y="6024605"/>
              <a:ext cx="1498935" cy="37029"/>
            </a:xfrm>
            <a:custGeom>
              <a:avLst/>
              <a:gdLst>
                <a:gd name="T0" fmla="*/ 0 w 856"/>
                <a:gd name="T1" fmla="*/ 0 h 21"/>
                <a:gd name="T2" fmla="*/ 0 w 856"/>
                <a:gd name="T3" fmla="*/ 18 h 21"/>
                <a:gd name="T4" fmla="*/ 4 w 856"/>
                <a:gd name="T5" fmla="*/ 21 h 21"/>
                <a:gd name="T6" fmla="*/ 853 w 856"/>
                <a:gd name="T7" fmla="*/ 21 h 21"/>
                <a:gd name="T8" fmla="*/ 856 w 856"/>
                <a:gd name="T9" fmla="*/ 18 h 21"/>
                <a:gd name="T10" fmla="*/ 856 w 856"/>
                <a:gd name="T11" fmla="*/ 0 h 21"/>
                <a:gd name="T12" fmla="*/ 0 w 856"/>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856" h="21">
                  <a:moveTo>
                    <a:pt x="0" y="0"/>
                  </a:moveTo>
                  <a:cubicBezTo>
                    <a:pt x="0" y="18"/>
                    <a:pt x="0" y="18"/>
                    <a:pt x="0" y="18"/>
                  </a:cubicBezTo>
                  <a:cubicBezTo>
                    <a:pt x="0" y="20"/>
                    <a:pt x="2" y="21"/>
                    <a:pt x="4" y="21"/>
                  </a:cubicBezTo>
                  <a:cubicBezTo>
                    <a:pt x="853" y="21"/>
                    <a:pt x="853" y="21"/>
                    <a:pt x="853" y="21"/>
                  </a:cubicBezTo>
                  <a:cubicBezTo>
                    <a:pt x="855" y="21"/>
                    <a:pt x="856" y="20"/>
                    <a:pt x="856" y="18"/>
                  </a:cubicBezTo>
                  <a:cubicBezTo>
                    <a:pt x="856" y="0"/>
                    <a:pt x="856" y="0"/>
                    <a:pt x="856" y="0"/>
                  </a:cubicBezTo>
                  <a:lnTo>
                    <a:pt x="0" y="0"/>
                  </a:lnTo>
                  <a:close/>
                </a:path>
              </a:pathLst>
            </a:custGeom>
            <a:solidFill>
              <a:schemeClr val="accent1">
                <a:lumMod val="75000"/>
              </a:schemeClr>
            </a:solidFill>
            <a:ln>
              <a:noFill/>
            </a:ln>
          </p:spPr>
          <p:txBody>
            <a:bodyPr vert="horz" wrap="square" lIns="128556" tIns="64279" rIns="128556" bIns="64279" numCol="1" anchor="t" anchorCtr="0" compatLnSpc="1"/>
            <a:lstStyle/>
            <a:p>
              <a:pPr algn="just" defTabSz="1218565" fontAlgn="base">
                <a:lnSpc>
                  <a:spcPct val="120000"/>
                </a:lnSpc>
                <a:spcBef>
                  <a:spcPct val="0"/>
                </a:spcBef>
                <a:spcAft>
                  <a:spcPct val="0"/>
                </a:spcAft>
              </a:pPr>
              <a:endParaRPr lang="en-GB" sz="935"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7" name="Freeform 7"/>
            <p:cNvSpPr/>
            <p:nvPr/>
          </p:nvSpPr>
          <p:spPr bwMode="auto">
            <a:xfrm>
              <a:off x="6175428" y="5009269"/>
              <a:ext cx="1020520" cy="662079"/>
            </a:xfrm>
            <a:custGeom>
              <a:avLst/>
              <a:gdLst>
                <a:gd name="T0" fmla="*/ 583 w 583"/>
                <a:gd name="T1" fmla="*/ 375 h 378"/>
                <a:gd name="T2" fmla="*/ 579 w 583"/>
                <a:gd name="T3" fmla="*/ 378 h 378"/>
                <a:gd name="T4" fmla="*/ 3 w 583"/>
                <a:gd name="T5" fmla="*/ 378 h 378"/>
                <a:gd name="T6" fmla="*/ 0 w 583"/>
                <a:gd name="T7" fmla="*/ 375 h 378"/>
                <a:gd name="T8" fmla="*/ 0 w 583"/>
                <a:gd name="T9" fmla="*/ 3 h 378"/>
                <a:gd name="T10" fmla="*/ 3 w 583"/>
                <a:gd name="T11" fmla="*/ 0 h 378"/>
                <a:gd name="T12" fmla="*/ 579 w 583"/>
                <a:gd name="T13" fmla="*/ 0 h 378"/>
                <a:gd name="T14" fmla="*/ 583 w 583"/>
                <a:gd name="T15" fmla="*/ 3 h 378"/>
                <a:gd name="T16" fmla="*/ 583 w 583"/>
                <a:gd name="T17" fmla="*/ 375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3" h="378">
                  <a:moveTo>
                    <a:pt x="583" y="375"/>
                  </a:moveTo>
                  <a:cubicBezTo>
                    <a:pt x="583" y="377"/>
                    <a:pt x="581" y="378"/>
                    <a:pt x="579" y="378"/>
                  </a:cubicBezTo>
                  <a:cubicBezTo>
                    <a:pt x="3" y="378"/>
                    <a:pt x="3" y="378"/>
                    <a:pt x="3" y="378"/>
                  </a:cubicBezTo>
                  <a:cubicBezTo>
                    <a:pt x="1" y="378"/>
                    <a:pt x="0" y="377"/>
                    <a:pt x="0" y="375"/>
                  </a:cubicBezTo>
                  <a:cubicBezTo>
                    <a:pt x="0" y="3"/>
                    <a:pt x="0" y="3"/>
                    <a:pt x="0" y="3"/>
                  </a:cubicBezTo>
                  <a:cubicBezTo>
                    <a:pt x="0" y="2"/>
                    <a:pt x="1" y="0"/>
                    <a:pt x="3" y="0"/>
                  </a:cubicBezTo>
                  <a:cubicBezTo>
                    <a:pt x="579" y="0"/>
                    <a:pt x="579" y="0"/>
                    <a:pt x="579" y="0"/>
                  </a:cubicBezTo>
                  <a:cubicBezTo>
                    <a:pt x="581" y="0"/>
                    <a:pt x="583" y="2"/>
                    <a:pt x="583" y="3"/>
                  </a:cubicBezTo>
                  <a:lnTo>
                    <a:pt x="583" y="375"/>
                  </a:lnTo>
                  <a:close/>
                </a:path>
              </a:pathLst>
            </a:custGeom>
            <a:solidFill>
              <a:schemeClr val="accent1"/>
            </a:solidFill>
            <a:ln>
              <a:noFill/>
            </a:ln>
          </p:spPr>
          <p:txBody>
            <a:bodyPr vert="horz" wrap="square" lIns="128556" tIns="64279" rIns="128556" bIns="64279" numCol="1" anchor="t" anchorCtr="0" compatLnSpc="1"/>
            <a:lstStyle/>
            <a:p>
              <a:pPr algn="just" defTabSz="1218565" fontAlgn="base">
                <a:lnSpc>
                  <a:spcPct val="120000"/>
                </a:lnSpc>
                <a:spcBef>
                  <a:spcPct val="0"/>
                </a:spcBef>
                <a:spcAft>
                  <a:spcPct val="0"/>
                </a:spcAft>
              </a:pPr>
              <a:endParaRPr lang="en-GB" sz="935"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8" name="Rectangle 8"/>
            <p:cNvSpPr>
              <a:spLocks noChangeArrowheads="1"/>
            </p:cNvSpPr>
            <p:nvPr/>
          </p:nvSpPr>
          <p:spPr bwMode="auto">
            <a:xfrm>
              <a:off x="6215419" y="5047780"/>
              <a:ext cx="940537" cy="58505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56" tIns="64279" rIns="128556" bIns="64279" numCol="1" anchor="t" anchorCtr="0" compatLnSpc="1"/>
            <a:lstStyle/>
            <a:p>
              <a:pPr algn="just" defTabSz="1218565" fontAlgn="base">
                <a:lnSpc>
                  <a:spcPct val="120000"/>
                </a:lnSpc>
                <a:spcBef>
                  <a:spcPct val="0"/>
                </a:spcBef>
                <a:spcAft>
                  <a:spcPct val="0"/>
                </a:spcAft>
              </a:pPr>
              <a:endParaRPr lang="en-GB" sz="935"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Freeform 9"/>
            <p:cNvSpPr/>
            <p:nvPr/>
          </p:nvSpPr>
          <p:spPr bwMode="auto">
            <a:xfrm>
              <a:off x="5935480" y="5672830"/>
              <a:ext cx="1500416" cy="355479"/>
            </a:xfrm>
            <a:custGeom>
              <a:avLst/>
              <a:gdLst>
                <a:gd name="T0" fmla="*/ 856 w 857"/>
                <a:gd name="T1" fmla="*/ 200 h 203"/>
                <a:gd name="T2" fmla="*/ 853 w 857"/>
                <a:gd name="T3" fmla="*/ 203 h 203"/>
                <a:gd name="T4" fmla="*/ 4 w 857"/>
                <a:gd name="T5" fmla="*/ 203 h 203"/>
                <a:gd name="T6" fmla="*/ 1 w 857"/>
                <a:gd name="T7" fmla="*/ 200 h 203"/>
                <a:gd name="T8" fmla="*/ 134 w 857"/>
                <a:gd name="T9" fmla="*/ 2 h 203"/>
                <a:gd name="T10" fmla="*/ 139 w 857"/>
                <a:gd name="T11" fmla="*/ 0 h 203"/>
                <a:gd name="T12" fmla="*/ 718 w 857"/>
                <a:gd name="T13" fmla="*/ 0 h 203"/>
                <a:gd name="T14" fmla="*/ 723 w 857"/>
                <a:gd name="T15" fmla="*/ 2 h 203"/>
                <a:gd name="T16" fmla="*/ 856 w 857"/>
                <a:gd name="T17" fmla="*/ 20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7" h="203">
                  <a:moveTo>
                    <a:pt x="856" y="200"/>
                  </a:moveTo>
                  <a:cubicBezTo>
                    <a:pt x="857" y="202"/>
                    <a:pt x="855" y="203"/>
                    <a:pt x="853" y="203"/>
                  </a:cubicBezTo>
                  <a:cubicBezTo>
                    <a:pt x="563" y="203"/>
                    <a:pt x="294" y="203"/>
                    <a:pt x="4" y="203"/>
                  </a:cubicBezTo>
                  <a:cubicBezTo>
                    <a:pt x="1" y="203"/>
                    <a:pt x="0" y="202"/>
                    <a:pt x="1" y="200"/>
                  </a:cubicBezTo>
                  <a:cubicBezTo>
                    <a:pt x="48" y="129"/>
                    <a:pt x="86" y="74"/>
                    <a:pt x="134" y="2"/>
                  </a:cubicBezTo>
                  <a:cubicBezTo>
                    <a:pt x="135" y="1"/>
                    <a:pt x="137" y="0"/>
                    <a:pt x="139" y="0"/>
                  </a:cubicBezTo>
                  <a:cubicBezTo>
                    <a:pt x="332" y="0"/>
                    <a:pt x="525" y="0"/>
                    <a:pt x="718" y="0"/>
                  </a:cubicBezTo>
                  <a:cubicBezTo>
                    <a:pt x="720" y="0"/>
                    <a:pt x="722" y="1"/>
                    <a:pt x="723" y="2"/>
                  </a:cubicBezTo>
                  <a:cubicBezTo>
                    <a:pt x="771" y="74"/>
                    <a:pt x="808" y="129"/>
                    <a:pt x="856" y="200"/>
                  </a:cubicBezTo>
                  <a:close/>
                </a:path>
              </a:pathLst>
            </a:custGeom>
            <a:solidFill>
              <a:schemeClr val="accent1"/>
            </a:solidFill>
            <a:ln>
              <a:noFill/>
            </a:ln>
          </p:spPr>
          <p:txBody>
            <a:bodyPr vert="horz" wrap="square" lIns="128556" tIns="64279" rIns="128556" bIns="64279" numCol="1" anchor="t" anchorCtr="0" compatLnSpc="1"/>
            <a:lstStyle/>
            <a:p>
              <a:pPr algn="just" defTabSz="1218565" fontAlgn="base">
                <a:lnSpc>
                  <a:spcPct val="120000"/>
                </a:lnSpc>
                <a:spcBef>
                  <a:spcPct val="0"/>
                </a:spcBef>
                <a:spcAft>
                  <a:spcPct val="0"/>
                </a:spcAft>
              </a:pPr>
              <a:endParaRPr lang="en-GB" sz="935"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Freeform 10"/>
            <p:cNvSpPr/>
            <p:nvPr/>
          </p:nvSpPr>
          <p:spPr bwMode="auto">
            <a:xfrm>
              <a:off x="6084337" y="5846125"/>
              <a:ext cx="91091" cy="42213"/>
            </a:xfrm>
            <a:custGeom>
              <a:avLst/>
              <a:gdLst>
                <a:gd name="T0" fmla="*/ 51 w 52"/>
                <a:gd name="T1" fmla="*/ 3 h 24"/>
                <a:gd name="T2" fmla="*/ 48 w 52"/>
                <a:gd name="T3" fmla="*/ 0 h 24"/>
                <a:gd name="T4" fmla="*/ 18 w 52"/>
                <a:gd name="T5" fmla="*/ 0 h 24"/>
                <a:gd name="T6" fmla="*/ 12 w 52"/>
                <a:gd name="T7" fmla="*/ 3 h 24"/>
                <a:gd name="T8" fmla="*/ 1 w 52"/>
                <a:gd name="T9" fmla="*/ 21 h 24"/>
                <a:gd name="T10" fmla="*/ 4 w 52"/>
                <a:gd name="T11" fmla="*/ 24 h 24"/>
                <a:gd name="T12" fmla="*/ 35 w 52"/>
                <a:gd name="T13" fmla="*/ 24 h 24"/>
                <a:gd name="T14" fmla="*/ 41 w 52"/>
                <a:gd name="T15" fmla="*/ 21 h 24"/>
                <a:gd name="T16" fmla="*/ 51 w 52"/>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24">
                  <a:moveTo>
                    <a:pt x="51" y="3"/>
                  </a:moveTo>
                  <a:cubicBezTo>
                    <a:pt x="52" y="1"/>
                    <a:pt x="50" y="0"/>
                    <a:pt x="48" y="0"/>
                  </a:cubicBezTo>
                  <a:cubicBezTo>
                    <a:pt x="38" y="0"/>
                    <a:pt x="28" y="0"/>
                    <a:pt x="18" y="0"/>
                  </a:cubicBezTo>
                  <a:cubicBezTo>
                    <a:pt x="16" y="0"/>
                    <a:pt x="13" y="1"/>
                    <a:pt x="12" y="3"/>
                  </a:cubicBezTo>
                  <a:cubicBezTo>
                    <a:pt x="8" y="9"/>
                    <a:pt x="5" y="15"/>
                    <a:pt x="1" y="21"/>
                  </a:cubicBezTo>
                  <a:cubicBezTo>
                    <a:pt x="0" y="23"/>
                    <a:pt x="1" y="24"/>
                    <a:pt x="4" y="24"/>
                  </a:cubicBezTo>
                  <a:cubicBezTo>
                    <a:pt x="14" y="24"/>
                    <a:pt x="25" y="24"/>
                    <a:pt x="35" y="24"/>
                  </a:cubicBezTo>
                  <a:cubicBezTo>
                    <a:pt x="38" y="24"/>
                    <a:pt x="40" y="23"/>
                    <a:pt x="41" y="21"/>
                  </a:cubicBezTo>
                  <a:cubicBezTo>
                    <a:pt x="44" y="15"/>
                    <a:pt x="48" y="9"/>
                    <a:pt x="51"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56" tIns="64279" rIns="128556" bIns="64279" numCol="1" anchor="t" anchorCtr="0" compatLnSpc="1"/>
            <a:lstStyle/>
            <a:p>
              <a:pPr algn="just" defTabSz="1218565" fontAlgn="base">
                <a:lnSpc>
                  <a:spcPct val="120000"/>
                </a:lnSpc>
                <a:spcBef>
                  <a:spcPct val="0"/>
                </a:spcBef>
                <a:spcAft>
                  <a:spcPct val="0"/>
                </a:spcAft>
              </a:pPr>
              <a:endParaRPr lang="en-GB" sz="935"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31" name="Freeform 11"/>
            <p:cNvSpPr/>
            <p:nvPr/>
          </p:nvSpPr>
          <p:spPr bwMode="auto">
            <a:xfrm>
              <a:off x="6171725" y="5846125"/>
              <a:ext cx="87388" cy="42213"/>
            </a:xfrm>
            <a:custGeom>
              <a:avLst/>
              <a:gdLst>
                <a:gd name="T0" fmla="*/ 49 w 50"/>
                <a:gd name="T1" fmla="*/ 3 h 24"/>
                <a:gd name="T2" fmla="*/ 46 w 50"/>
                <a:gd name="T3" fmla="*/ 0 h 24"/>
                <a:gd name="T4" fmla="*/ 16 w 50"/>
                <a:gd name="T5" fmla="*/ 0 h 24"/>
                <a:gd name="T6" fmla="*/ 10 w 50"/>
                <a:gd name="T7" fmla="*/ 3 h 24"/>
                <a:gd name="T8" fmla="*/ 0 w 50"/>
                <a:gd name="T9" fmla="*/ 21 h 24"/>
                <a:gd name="T10" fmla="*/ 3 w 50"/>
                <a:gd name="T11" fmla="*/ 24 h 24"/>
                <a:gd name="T12" fmla="*/ 35 w 50"/>
                <a:gd name="T13" fmla="*/ 24 h 24"/>
                <a:gd name="T14" fmla="*/ 41 w 50"/>
                <a:gd name="T15" fmla="*/ 21 h 24"/>
                <a:gd name="T16" fmla="*/ 49 w 50"/>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24">
                  <a:moveTo>
                    <a:pt x="49" y="3"/>
                  </a:moveTo>
                  <a:cubicBezTo>
                    <a:pt x="50" y="1"/>
                    <a:pt x="48" y="0"/>
                    <a:pt x="46" y="0"/>
                  </a:cubicBezTo>
                  <a:cubicBezTo>
                    <a:pt x="36" y="0"/>
                    <a:pt x="26" y="0"/>
                    <a:pt x="16" y="0"/>
                  </a:cubicBezTo>
                  <a:cubicBezTo>
                    <a:pt x="13" y="0"/>
                    <a:pt x="11" y="1"/>
                    <a:pt x="10" y="3"/>
                  </a:cubicBezTo>
                  <a:cubicBezTo>
                    <a:pt x="7" y="9"/>
                    <a:pt x="4" y="15"/>
                    <a:pt x="0" y="21"/>
                  </a:cubicBezTo>
                  <a:cubicBezTo>
                    <a:pt x="0" y="23"/>
                    <a:pt x="1" y="24"/>
                    <a:pt x="3" y="24"/>
                  </a:cubicBezTo>
                  <a:cubicBezTo>
                    <a:pt x="14" y="24"/>
                    <a:pt x="24" y="24"/>
                    <a:pt x="35" y="24"/>
                  </a:cubicBezTo>
                  <a:cubicBezTo>
                    <a:pt x="37" y="24"/>
                    <a:pt x="40" y="23"/>
                    <a:pt x="41" y="21"/>
                  </a:cubicBezTo>
                  <a:cubicBezTo>
                    <a:pt x="43" y="15"/>
                    <a:pt x="46" y="9"/>
                    <a:pt x="49"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56" tIns="64279" rIns="128556" bIns="64279" numCol="1" anchor="t" anchorCtr="0" compatLnSpc="1"/>
            <a:lstStyle/>
            <a:p>
              <a:pPr algn="just" defTabSz="1218565" fontAlgn="base">
                <a:lnSpc>
                  <a:spcPct val="120000"/>
                </a:lnSpc>
                <a:spcBef>
                  <a:spcPct val="0"/>
                </a:spcBef>
                <a:spcAft>
                  <a:spcPct val="0"/>
                </a:spcAft>
              </a:pPr>
              <a:endParaRPr lang="en-GB" sz="935"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Freeform 12"/>
            <p:cNvSpPr/>
            <p:nvPr/>
          </p:nvSpPr>
          <p:spPr bwMode="auto">
            <a:xfrm>
              <a:off x="6257632" y="5846125"/>
              <a:ext cx="83686" cy="42213"/>
            </a:xfrm>
            <a:custGeom>
              <a:avLst/>
              <a:gdLst>
                <a:gd name="T0" fmla="*/ 48 w 48"/>
                <a:gd name="T1" fmla="*/ 3 h 24"/>
                <a:gd name="T2" fmla="*/ 45 w 48"/>
                <a:gd name="T3" fmla="*/ 0 h 24"/>
                <a:gd name="T4" fmla="*/ 14 w 48"/>
                <a:gd name="T5" fmla="*/ 0 h 24"/>
                <a:gd name="T6" fmla="*/ 9 w 48"/>
                <a:gd name="T7" fmla="*/ 3 h 24"/>
                <a:gd name="T8" fmla="*/ 1 w 48"/>
                <a:gd name="T9" fmla="*/ 21 h 24"/>
                <a:gd name="T10" fmla="*/ 4 w 48"/>
                <a:gd name="T11" fmla="*/ 24 h 24"/>
                <a:gd name="T12" fmla="*/ 36 w 48"/>
                <a:gd name="T13" fmla="*/ 24 h 24"/>
                <a:gd name="T14" fmla="*/ 41 w 48"/>
                <a:gd name="T15" fmla="*/ 21 h 24"/>
                <a:gd name="T16" fmla="*/ 48 w 48"/>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24">
                  <a:moveTo>
                    <a:pt x="48" y="3"/>
                  </a:moveTo>
                  <a:cubicBezTo>
                    <a:pt x="48" y="1"/>
                    <a:pt x="47" y="0"/>
                    <a:pt x="45" y="0"/>
                  </a:cubicBezTo>
                  <a:cubicBezTo>
                    <a:pt x="35" y="0"/>
                    <a:pt x="24" y="0"/>
                    <a:pt x="14" y="0"/>
                  </a:cubicBezTo>
                  <a:cubicBezTo>
                    <a:pt x="12" y="0"/>
                    <a:pt x="10" y="1"/>
                    <a:pt x="9" y="3"/>
                  </a:cubicBezTo>
                  <a:cubicBezTo>
                    <a:pt x="6" y="9"/>
                    <a:pt x="4" y="15"/>
                    <a:pt x="1" y="21"/>
                  </a:cubicBezTo>
                  <a:cubicBezTo>
                    <a:pt x="0" y="23"/>
                    <a:pt x="2" y="24"/>
                    <a:pt x="4" y="24"/>
                  </a:cubicBezTo>
                  <a:cubicBezTo>
                    <a:pt x="15" y="24"/>
                    <a:pt x="25" y="24"/>
                    <a:pt x="36" y="24"/>
                  </a:cubicBezTo>
                  <a:cubicBezTo>
                    <a:pt x="38" y="24"/>
                    <a:pt x="41" y="23"/>
                    <a:pt x="41" y="21"/>
                  </a:cubicBezTo>
                  <a:cubicBezTo>
                    <a:pt x="43" y="15"/>
                    <a:pt x="46" y="9"/>
                    <a:pt x="48"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56" tIns="64279" rIns="128556" bIns="64279" numCol="1" anchor="t" anchorCtr="0" compatLnSpc="1"/>
            <a:lstStyle/>
            <a:p>
              <a:pPr algn="just" defTabSz="1218565" fontAlgn="base">
                <a:lnSpc>
                  <a:spcPct val="120000"/>
                </a:lnSpc>
                <a:spcBef>
                  <a:spcPct val="0"/>
                </a:spcBef>
                <a:spcAft>
                  <a:spcPct val="0"/>
                </a:spcAft>
              </a:pPr>
              <a:endParaRPr lang="en-GB" sz="935"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33" name="Freeform 13"/>
            <p:cNvSpPr/>
            <p:nvPr/>
          </p:nvSpPr>
          <p:spPr bwMode="auto">
            <a:xfrm>
              <a:off x="6345021" y="5846125"/>
              <a:ext cx="80723" cy="42213"/>
            </a:xfrm>
            <a:custGeom>
              <a:avLst/>
              <a:gdLst>
                <a:gd name="T0" fmla="*/ 46 w 46"/>
                <a:gd name="T1" fmla="*/ 3 h 24"/>
                <a:gd name="T2" fmla="*/ 42 w 46"/>
                <a:gd name="T3" fmla="*/ 0 h 24"/>
                <a:gd name="T4" fmla="*/ 12 w 46"/>
                <a:gd name="T5" fmla="*/ 0 h 24"/>
                <a:gd name="T6" fmla="*/ 7 w 46"/>
                <a:gd name="T7" fmla="*/ 3 h 24"/>
                <a:gd name="T8" fmla="*/ 1 w 46"/>
                <a:gd name="T9" fmla="*/ 21 h 24"/>
                <a:gd name="T10" fmla="*/ 4 w 46"/>
                <a:gd name="T11" fmla="*/ 24 h 24"/>
                <a:gd name="T12" fmla="*/ 36 w 46"/>
                <a:gd name="T13" fmla="*/ 24 h 24"/>
                <a:gd name="T14" fmla="*/ 41 w 46"/>
                <a:gd name="T15" fmla="*/ 21 h 24"/>
                <a:gd name="T16" fmla="*/ 46 w 46"/>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24">
                  <a:moveTo>
                    <a:pt x="46" y="3"/>
                  </a:moveTo>
                  <a:cubicBezTo>
                    <a:pt x="46" y="1"/>
                    <a:pt x="45" y="0"/>
                    <a:pt x="42" y="0"/>
                  </a:cubicBezTo>
                  <a:cubicBezTo>
                    <a:pt x="32" y="0"/>
                    <a:pt x="22" y="0"/>
                    <a:pt x="12" y="0"/>
                  </a:cubicBezTo>
                  <a:cubicBezTo>
                    <a:pt x="10" y="0"/>
                    <a:pt x="7" y="1"/>
                    <a:pt x="7" y="3"/>
                  </a:cubicBezTo>
                  <a:cubicBezTo>
                    <a:pt x="5" y="9"/>
                    <a:pt x="3" y="15"/>
                    <a:pt x="1" y="21"/>
                  </a:cubicBezTo>
                  <a:cubicBezTo>
                    <a:pt x="0" y="23"/>
                    <a:pt x="2" y="24"/>
                    <a:pt x="4" y="24"/>
                  </a:cubicBezTo>
                  <a:cubicBezTo>
                    <a:pt x="15" y="24"/>
                    <a:pt x="25" y="24"/>
                    <a:pt x="36" y="24"/>
                  </a:cubicBezTo>
                  <a:cubicBezTo>
                    <a:pt x="38" y="24"/>
                    <a:pt x="40" y="23"/>
                    <a:pt x="41" y="21"/>
                  </a:cubicBezTo>
                  <a:cubicBezTo>
                    <a:pt x="42" y="15"/>
                    <a:pt x="44" y="9"/>
                    <a:pt x="46"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56" tIns="64279" rIns="128556" bIns="64279" numCol="1" anchor="t" anchorCtr="0" compatLnSpc="1"/>
            <a:lstStyle/>
            <a:p>
              <a:pPr algn="just" defTabSz="1218565" fontAlgn="base">
                <a:lnSpc>
                  <a:spcPct val="120000"/>
                </a:lnSpc>
                <a:spcBef>
                  <a:spcPct val="0"/>
                </a:spcBef>
                <a:spcAft>
                  <a:spcPct val="0"/>
                </a:spcAft>
              </a:pPr>
              <a:endParaRPr lang="en-GB" sz="935"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Freeform 14"/>
            <p:cNvSpPr/>
            <p:nvPr/>
          </p:nvSpPr>
          <p:spPr bwMode="auto">
            <a:xfrm>
              <a:off x="6432409" y="5846125"/>
              <a:ext cx="77020" cy="42213"/>
            </a:xfrm>
            <a:custGeom>
              <a:avLst/>
              <a:gdLst>
                <a:gd name="T0" fmla="*/ 44 w 44"/>
                <a:gd name="T1" fmla="*/ 3 h 24"/>
                <a:gd name="T2" fmla="*/ 40 w 44"/>
                <a:gd name="T3" fmla="*/ 0 h 24"/>
                <a:gd name="T4" fmla="*/ 10 w 44"/>
                <a:gd name="T5" fmla="*/ 0 h 24"/>
                <a:gd name="T6" fmla="*/ 5 w 44"/>
                <a:gd name="T7" fmla="*/ 3 h 24"/>
                <a:gd name="T8" fmla="*/ 0 w 44"/>
                <a:gd name="T9" fmla="*/ 21 h 24"/>
                <a:gd name="T10" fmla="*/ 4 w 44"/>
                <a:gd name="T11" fmla="*/ 24 h 24"/>
                <a:gd name="T12" fmla="*/ 36 w 44"/>
                <a:gd name="T13" fmla="*/ 24 h 24"/>
                <a:gd name="T14" fmla="*/ 40 w 44"/>
                <a:gd name="T15" fmla="*/ 21 h 24"/>
                <a:gd name="T16" fmla="*/ 44 w 44"/>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24">
                  <a:moveTo>
                    <a:pt x="44" y="3"/>
                  </a:moveTo>
                  <a:cubicBezTo>
                    <a:pt x="44" y="1"/>
                    <a:pt x="42" y="0"/>
                    <a:pt x="40" y="0"/>
                  </a:cubicBezTo>
                  <a:cubicBezTo>
                    <a:pt x="30" y="0"/>
                    <a:pt x="20" y="0"/>
                    <a:pt x="10" y="0"/>
                  </a:cubicBezTo>
                  <a:cubicBezTo>
                    <a:pt x="8" y="0"/>
                    <a:pt x="5" y="1"/>
                    <a:pt x="5" y="3"/>
                  </a:cubicBezTo>
                  <a:cubicBezTo>
                    <a:pt x="3" y="9"/>
                    <a:pt x="2" y="15"/>
                    <a:pt x="0" y="21"/>
                  </a:cubicBezTo>
                  <a:cubicBezTo>
                    <a:pt x="0" y="23"/>
                    <a:pt x="1" y="24"/>
                    <a:pt x="4" y="24"/>
                  </a:cubicBezTo>
                  <a:cubicBezTo>
                    <a:pt x="14" y="24"/>
                    <a:pt x="25" y="24"/>
                    <a:pt x="36" y="24"/>
                  </a:cubicBezTo>
                  <a:cubicBezTo>
                    <a:pt x="38" y="24"/>
                    <a:pt x="40" y="23"/>
                    <a:pt x="40" y="21"/>
                  </a:cubicBezTo>
                  <a:cubicBezTo>
                    <a:pt x="42" y="15"/>
                    <a:pt x="43" y="9"/>
                    <a:pt x="44"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56" tIns="64279" rIns="128556" bIns="64279" numCol="1" anchor="t" anchorCtr="0" compatLnSpc="1"/>
            <a:lstStyle/>
            <a:p>
              <a:pPr algn="just" defTabSz="1218565" fontAlgn="base">
                <a:lnSpc>
                  <a:spcPct val="120000"/>
                </a:lnSpc>
                <a:spcBef>
                  <a:spcPct val="0"/>
                </a:spcBef>
                <a:spcAft>
                  <a:spcPct val="0"/>
                </a:spcAft>
              </a:pPr>
              <a:endParaRPr lang="en-GB" sz="935"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35" name="Freeform 15"/>
            <p:cNvSpPr/>
            <p:nvPr/>
          </p:nvSpPr>
          <p:spPr bwMode="auto">
            <a:xfrm>
              <a:off x="6519798" y="5846125"/>
              <a:ext cx="74058" cy="42213"/>
            </a:xfrm>
            <a:custGeom>
              <a:avLst/>
              <a:gdLst>
                <a:gd name="T0" fmla="*/ 42 w 42"/>
                <a:gd name="T1" fmla="*/ 3 h 24"/>
                <a:gd name="T2" fmla="*/ 38 w 42"/>
                <a:gd name="T3" fmla="*/ 0 h 24"/>
                <a:gd name="T4" fmla="*/ 8 w 42"/>
                <a:gd name="T5" fmla="*/ 0 h 24"/>
                <a:gd name="T6" fmla="*/ 3 w 42"/>
                <a:gd name="T7" fmla="*/ 3 h 24"/>
                <a:gd name="T8" fmla="*/ 0 w 42"/>
                <a:gd name="T9" fmla="*/ 21 h 24"/>
                <a:gd name="T10" fmla="*/ 4 w 42"/>
                <a:gd name="T11" fmla="*/ 24 h 24"/>
                <a:gd name="T12" fmla="*/ 35 w 42"/>
                <a:gd name="T13" fmla="*/ 24 h 24"/>
                <a:gd name="T14" fmla="*/ 40 w 42"/>
                <a:gd name="T15" fmla="*/ 21 h 24"/>
                <a:gd name="T16" fmla="*/ 42 w 42"/>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24">
                  <a:moveTo>
                    <a:pt x="42" y="3"/>
                  </a:moveTo>
                  <a:cubicBezTo>
                    <a:pt x="42" y="1"/>
                    <a:pt x="40" y="0"/>
                    <a:pt x="38" y="0"/>
                  </a:cubicBezTo>
                  <a:cubicBezTo>
                    <a:pt x="28" y="0"/>
                    <a:pt x="18" y="0"/>
                    <a:pt x="8" y="0"/>
                  </a:cubicBezTo>
                  <a:cubicBezTo>
                    <a:pt x="5" y="0"/>
                    <a:pt x="3" y="1"/>
                    <a:pt x="3" y="3"/>
                  </a:cubicBezTo>
                  <a:cubicBezTo>
                    <a:pt x="2" y="9"/>
                    <a:pt x="1" y="15"/>
                    <a:pt x="0" y="21"/>
                  </a:cubicBezTo>
                  <a:cubicBezTo>
                    <a:pt x="0" y="23"/>
                    <a:pt x="1" y="24"/>
                    <a:pt x="4" y="24"/>
                  </a:cubicBezTo>
                  <a:cubicBezTo>
                    <a:pt x="14" y="24"/>
                    <a:pt x="25" y="24"/>
                    <a:pt x="35" y="24"/>
                  </a:cubicBezTo>
                  <a:cubicBezTo>
                    <a:pt x="38" y="24"/>
                    <a:pt x="40" y="23"/>
                    <a:pt x="40" y="21"/>
                  </a:cubicBezTo>
                  <a:cubicBezTo>
                    <a:pt x="41" y="15"/>
                    <a:pt x="41" y="9"/>
                    <a:pt x="42"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56" tIns="64279" rIns="128556" bIns="64279" numCol="1" anchor="t" anchorCtr="0" compatLnSpc="1"/>
            <a:lstStyle/>
            <a:p>
              <a:pPr algn="just" defTabSz="1218565" fontAlgn="base">
                <a:lnSpc>
                  <a:spcPct val="120000"/>
                </a:lnSpc>
                <a:spcBef>
                  <a:spcPct val="0"/>
                </a:spcBef>
                <a:spcAft>
                  <a:spcPct val="0"/>
                </a:spcAft>
              </a:pPr>
              <a:endParaRPr lang="en-GB" sz="935"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Freeform 16"/>
            <p:cNvSpPr/>
            <p:nvPr/>
          </p:nvSpPr>
          <p:spPr bwMode="auto">
            <a:xfrm>
              <a:off x="6605705" y="5846125"/>
              <a:ext cx="71836" cy="42213"/>
            </a:xfrm>
            <a:custGeom>
              <a:avLst/>
              <a:gdLst>
                <a:gd name="T0" fmla="*/ 41 w 41"/>
                <a:gd name="T1" fmla="*/ 3 h 24"/>
                <a:gd name="T2" fmla="*/ 37 w 41"/>
                <a:gd name="T3" fmla="*/ 0 h 24"/>
                <a:gd name="T4" fmla="*/ 6 w 41"/>
                <a:gd name="T5" fmla="*/ 0 h 24"/>
                <a:gd name="T6" fmla="*/ 2 w 41"/>
                <a:gd name="T7" fmla="*/ 3 h 24"/>
                <a:gd name="T8" fmla="*/ 0 w 41"/>
                <a:gd name="T9" fmla="*/ 21 h 24"/>
                <a:gd name="T10" fmla="*/ 5 w 41"/>
                <a:gd name="T11" fmla="*/ 24 h 24"/>
                <a:gd name="T12" fmla="*/ 36 w 41"/>
                <a:gd name="T13" fmla="*/ 24 h 24"/>
                <a:gd name="T14" fmla="*/ 41 w 41"/>
                <a:gd name="T15" fmla="*/ 21 h 24"/>
                <a:gd name="T16" fmla="*/ 41 w 41"/>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24">
                  <a:moveTo>
                    <a:pt x="41" y="3"/>
                  </a:moveTo>
                  <a:cubicBezTo>
                    <a:pt x="41" y="1"/>
                    <a:pt x="39" y="0"/>
                    <a:pt x="37" y="0"/>
                  </a:cubicBezTo>
                  <a:cubicBezTo>
                    <a:pt x="27" y="0"/>
                    <a:pt x="16" y="0"/>
                    <a:pt x="6" y="0"/>
                  </a:cubicBezTo>
                  <a:cubicBezTo>
                    <a:pt x="4" y="0"/>
                    <a:pt x="2" y="1"/>
                    <a:pt x="2" y="3"/>
                  </a:cubicBezTo>
                  <a:cubicBezTo>
                    <a:pt x="1" y="9"/>
                    <a:pt x="1" y="15"/>
                    <a:pt x="0" y="21"/>
                  </a:cubicBezTo>
                  <a:cubicBezTo>
                    <a:pt x="0" y="23"/>
                    <a:pt x="2" y="24"/>
                    <a:pt x="5" y="24"/>
                  </a:cubicBezTo>
                  <a:cubicBezTo>
                    <a:pt x="15" y="24"/>
                    <a:pt x="26" y="24"/>
                    <a:pt x="36" y="24"/>
                  </a:cubicBezTo>
                  <a:cubicBezTo>
                    <a:pt x="39" y="24"/>
                    <a:pt x="41" y="23"/>
                    <a:pt x="41" y="21"/>
                  </a:cubicBezTo>
                  <a:cubicBezTo>
                    <a:pt x="41" y="15"/>
                    <a:pt x="41" y="9"/>
                    <a:pt x="41"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56" tIns="64279" rIns="128556" bIns="64279" numCol="1" anchor="t" anchorCtr="0" compatLnSpc="1"/>
            <a:lstStyle/>
            <a:p>
              <a:pPr algn="just" defTabSz="1218565" fontAlgn="base">
                <a:lnSpc>
                  <a:spcPct val="120000"/>
                </a:lnSpc>
                <a:spcBef>
                  <a:spcPct val="0"/>
                </a:spcBef>
                <a:spcAft>
                  <a:spcPct val="0"/>
                </a:spcAft>
              </a:pPr>
              <a:endParaRPr lang="en-GB" sz="935"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37" name="Freeform 17"/>
            <p:cNvSpPr/>
            <p:nvPr/>
          </p:nvSpPr>
          <p:spPr bwMode="auto">
            <a:xfrm>
              <a:off x="6693094" y="5846125"/>
              <a:ext cx="70355" cy="42213"/>
            </a:xfrm>
            <a:custGeom>
              <a:avLst/>
              <a:gdLst>
                <a:gd name="T0" fmla="*/ 39 w 40"/>
                <a:gd name="T1" fmla="*/ 3 h 24"/>
                <a:gd name="T2" fmla="*/ 34 w 40"/>
                <a:gd name="T3" fmla="*/ 0 h 24"/>
                <a:gd name="T4" fmla="*/ 4 w 40"/>
                <a:gd name="T5" fmla="*/ 0 h 24"/>
                <a:gd name="T6" fmla="*/ 0 w 40"/>
                <a:gd name="T7" fmla="*/ 3 h 24"/>
                <a:gd name="T8" fmla="*/ 0 w 40"/>
                <a:gd name="T9" fmla="*/ 21 h 24"/>
                <a:gd name="T10" fmla="*/ 4 w 40"/>
                <a:gd name="T11" fmla="*/ 24 h 24"/>
                <a:gd name="T12" fmla="*/ 36 w 40"/>
                <a:gd name="T13" fmla="*/ 24 h 24"/>
                <a:gd name="T14" fmla="*/ 40 w 40"/>
                <a:gd name="T15" fmla="*/ 21 h 24"/>
                <a:gd name="T16" fmla="*/ 39 w 40"/>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24">
                  <a:moveTo>
                    <a:pt x="39" y="3"/>
                  </a:moveTo>
                  <a:cubicBezTo>
                    <a:pt x="39" y="1"/>
                    <a:pt x="37" y="0"/>
                    <a:pt x="34" y="0"/>
                  </a:cubicBezTo>
                  <a:cubicBezTo>
                    <a:pt x="24" y="0"/>
                    <a:pt x="14" y="0"/>
                    <a:pt x="4" y="0"/>
                  </a:cubicBezTo>
                  <a:cubicBezTo>
                    <a:pt x="2" y="0"/>
                    <a:pt x="0" y="1"/>
                    <a:pt x="0" y="3"/>
                  </a:cubicBezTo>
                  <a:cubicBezTo>
                    <a:pt x="0" y="9"/>
                    <a:pt x="0" y="15"/>
                    <a:pt x="0" y="21"/>
                  </a:cubicBezTo>
                  <a:cubicBezTo>
                    <a:pt x="0" y="23"/>
                    <a:pt x="2" y="24"/>
                    <a:pt x="4" y="24"/>
                  </a:cubicBezTo>
                  <a:cubicBezTo>
                    <a:pt x="15" y="24"/>
                    <a:pt x="26" y="24"/>
                    <a:pt x="36" y="24"/>
                  </a:cubicBezTo>
                  <a:cubicBezTo>
                    <a:pt x="38" y="24"/>
                    <a:pt x="40" y="23"/>
                    <a:pt x="40" y="21"/>
                  </a:cubicBezTo>
                  <a:cubicBezTo>
                    <a:pt x="40" y="15"/>
                    <a:pt x="39" y="9"/>
                    <a:pt x="39"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56" tIns="64279" rIns="128556" bIns="64279" numCol="1" anchor="t" anchorCtr="0" compatLnSpc="1"/>
            <a:lstStyle/>
            <a:p>
              <a:pPr algn="just" defTabSz="1218565" fontAlgn="base">
                <a:lnSpc>
                  <a:spcPct val="120000"/>
                </a:lnSpc>
                <a:spcBef>
                  <a:spcPct val="0"/>
                </a:spcBef>
                <a:spcAft>
                  <a:spcPct val="0"/>
                </a:spcAft>
              </a:pPr>
              <a:endParaRPr lang="en-GB" sz="935"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Freeform 18"/>
            <p:cNvSpPr/>
            <p:nvPr/>
          </p:nvSpPr>
          <p:spPr bwMode="auto">
            <a:xfrm>
              <a:off x="6777520" y="5846125"/>
              <a:ext cx="73317" cy="42213"/>
            </a:xfrm>
            <a:custGeom>
              <a:avLst/>
              <a:gdLst>
                <a:gd name="T0" fmla="*/ 39 w 42"/>
                <a:gd name="T1" fmla="*/ 3 h 24"/>
                <a:gd name="T2" fmla="*/ 34 w 42"/>
                <a:gd name="T3" fmla="*/ 0 h 24"/>
                <a:gd name="T4" fmla="*/ 4 w 42"/>
                <a:gd name="T5" fmla="*/ 0 h 24"/>
                <a:gd name="T6" fmla="*/ 0 w 42"/>
                <a:gd name="T7" fmla="*/ 3 h 24"/>
                <a:gd name="T8" fmla="*/ 2 w 42"/>
                <a:gd name="T9" fmla="*/ 21 h 24"/>
                <a:gd name="T10" fmla="*/ 6 w 42"/>
                <a:gd name="T11" fmla="*/ 24 h 24"/>
                <a:gd name="T12" fmla="*/ 38 w 42"/>
                <a:gd name="T13" fmla="*/ 24 h 24"/>
                <a:gd name="T14" fmla="*/ 42 w 42"/>
                <a:gd name="T15" fmla="*/ 21 h 24"/>
                <a:gd name="T16" fmla="*/ 39 w 42"/>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24">
                  <a:moveTo>
                    <a:pt x="39" y="3"/>
                  </a:moveTo>
                  <a:cubicBezTo>
                    <a:pt x="38" y="1"/>
                    <a:pt x="36" y="0"/>
                    <a:pt x="34" y="0"/>
                  </a:cubicBezTo>
                  <a:cubicBezTo>
                    <a:pt x="24" y="0"/>
                    <a:pt x="14" y="0"/>
                    <a:pt x="4" y="0"/>
                  </a:cubicBezTo>
                  <a:cubicBezTo>
                    <a:pt x="1" y="0"/>
                    <a:pt x="0" y="1"/>
                    <a:pt x="0" y="3"/>
                  </a:cubicBezTo>
                  <a:cubicBezTo>
                    <a:pt x="0" y="9"/>
                    <a:pt x="1" y="15"/>
                    <a:pt x="2" y="21"/>
                  </a:cubicBezTo>
                  <a:cubicBezTo>
                    <a:pt x="2" y="23"/>
                    <a:pt x="4" y="24"/>
                    <a:pt x="6" y="24"/>
                  </a:cubicBezTo>
                  <a:cubicBezTo>
                    <a:pt x="17" y="24"/>
                    <a:pt x="27" y="24"/>
                    <a:pt x="38" y="24"/>
                  </a:cubicBezTo>
                  <a:cubicBezTo>
                    <a:pt x="40" y="24"/>
                    <a:pt x="42" y="23"/>
                    <a:pt x="42" y="21"/>
                  </a:cubicBezTo>
                  <a:cubicBezTo>
                    <a:pt x="41" y="15"/>
                    <a:pt x="40" y="9"/>
                    <a:pt x="39"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56" tIns="64279" rIns="128556" bIns="64279" numCol="1" anchor="t" anchorCtr="0" compatLnSpc="1"/>
            <a:lstStyle/>
            <a:p>
              <a:pPr algn="just" defTabSz="1218565" fontAlgn="base">
                <a:lnSpc>
                  <a:spcPct val="120000"/>
                </a:lnSpc>
                <a:spcBef>
                  <a:spcPct val="0"/>
                </a:spcBef>
                <a:spcAft>
                  <a:spcPct val="0"/>
                </a:spcAft>
              </a:pPr>
              <a:endParaRPr lang="en-GB" sz="935"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Freeform 19"/>
            <p:cNvSpPr/>
            <p:nvPr/>
          </p:nvSpPr>
          <p:spPr bwMode="auto">
            <a:xfrm>
              <a:off x="6861206" y="5846125"/>
              <a:ext cx="77020" cy="42213"/>
            </a:xfrm>
            <a:custGeom>
              <a:avLst/>
              <a:gdLst>
                <a:gd name="T0" fmla="*/ 39 w 44"/>
                <a:gd name="T1" fmla="*/ 3 h 24"/>
                <a:gd name="T2" fmla="*/ 34 w 44"/>
                <a:gd name="T3" fmla="*/ 0 h 24"/>
                <a:gd name="T4" fmla="*/ 4 w 44"/>
                <a:gd name="T5" fmla="*/ 0 h 24"/>
                <a:gd name="T6" fmla="*/ 0 w 44"/>
                <a:gd name="T7" fmla="*/ 3 h 24"/>
                <a:gd name="T8" fmla="*/ 3 w 44"/>
                <a:gd name="T9" fmla="*/ 21 h 24"/>
                <a:gd name="T10" fmla="*/ 8 w 44"/>
                <a:gd name="T11" fmla="*/ 24 h 24"/>
                <a:gd name="T12" fmla="*/ 40 w 44"/>
                <a:gd name="T13" fmla="*/ 24 h 24"/>
                <a:gd name="T14" fmla="*/ 43 w 44"/>
                <a:gd name="T15" fmla="*/ 21 h 24"/>
                <a:gd name="T16" fmla="*/ 39 w 44"/>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24">
                  <a:moveTo>
                    <a:pt x="39" y="3"/>
                  </a:moveTo>
                  <a:cubicBezTo>
                    <a:pt x="38" y="1"/>
                    <a:pt x="36" y="0"/>
                    <a:pt x="34" y="0"/>
                  </a:cubicBezTo>
                  <a:cubicBezTo>
                    <a:pt x="24" y="0"/>
                    <a:pt x="14" y="0"/>
                    <a:pt x="4" y="0"/>
                  </a:cubicBezTo>
                  <a:cubicBezTo>
                    <a:pt x="1" y="0"/>
                    <a:pt x="0" y="1"/>
                    <a:pt x="0" y="3"/>
                  </a:cubicBezTo>
                  <a:cubicBezTo>
                    <a:pt x="1" y="9"/>
                    <a:pt x="2" y="15"/>
                    <a:pt x="3" y="21"/>
                  </a:cubicBezTo>
                  <a:cubicBezTo>
                    <a:pt x="4" y="23"/>
                    <a:pt x="6" y="24"/>
                    <a:pt x="8" y="24"/>
                  </a:cubicBezTo>
                  <a:cubicBezTo>
                    <a:pt x="19" y="24"/>
                    <a:pt x="29" y="24"/>
                    <a:pt x="40" y="24"/>
                  </a:cubicBezTo>
                  <a:cubicBezTo>
                    <a:pt x="42" y="24"/>
                    <a:pt x="44" y="23"/>
                    <a:pt x="43" y="21"/>
                  </a:cubicBezTo>
                  <a:cubicBezTo>
                    <a:pt x="42" y="15"/>
                    <a:pt x="40" y="9"/>
                    <a:pt x="39"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56" tIns="64279" rIns="128556" bIns="64279" numCol="1" anchor="t" anchorCtr="0" compatLnSpc="1"/>
            <a:lstStyle/>
            <a:p>
              <a:pPr algn="just" defTabSz="1218565" fontAlgn="base">
                <a:lnSpc>
                  <a:spcPct val="120000"/>
                </a:lnSpc>
                <a:spcBef>
                  <a:spcPct val="0"/>
                </a:spcBef>
                <a:spcAft>
                  <a:spcPct val="0"/>
                </a:spcAft>
              </a:pPr>
              <a:endParaRPr lang="en-GB" sz="935"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40" name="Freeform 20"/>
            <p:cNvSpPr/>
            <p:nvPr/>
          </p:nvSpPr>
          <p:spPr bwMode="auto">
            <a:xfrm>
              <a:off x="6944151" y="5846125"/>
              <a:ext cx="82204" cy="42213"/>
            </a:xfrm>
            <a:custGeom>
              <a:avLst/>
              <a:gdLst>
                <a:gd name="T0" fmla="*/ 40 w 47"/>
                <a:gd name="T1" fmla="*/ 3 h 24"/>
                <a:gd name="T2" fmla="*/ 35 w 47"/>
                <a:gd name="T3" fmla="*/ 0 h 24"/>
                <a:gd name="T4" fmla="*/ 4 w 47"/>
                <a:gd name="T5" fmla="*/ 0 h 24"/>
                <a:gd name="T6" fmla="*/ 1 w 47"/>
                <a:gd name="T7" fmla="*/ 3 h 24"/>
                <a:gd name="T8" fmla="*/ 6 w 47"/>
                <a:gd name="T9" fmla="*/ 21 h 24"/>
                <a:gd name="T10" fmla="*/ 11 w 47"/>
                <a:gd name="T11" fmla="*/ 24 h 24"/>
                <a:gd name="T12" fmla="*/ 43 w 47"/>
                <a:gd name="T13" fmla="*/ 24 h 24"/>
                <a:gd name="T14" fmla="*/ 46 w 47"/>
                <a:gd name="T15" fmla="*/ 21 h 24"/>
                <a:gd name="T16" fmla="*/ 40 w 47"/>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24">
                  <a:moveTo>
                    <a:pt x="40" y="3"/>
                  </a:moveTo>
                  <a:cubicBezTo>
                    <a:pt x="39" y="1"/>
                    <a:pt x="37" y="0"/>
                    <a:pt x="35" y="0"/>
                  </a:cubicBezTo>
                  <a:cubicBezTo>
                    <a:pt x="25" y="0"/>
                    <a:pt x="14" y="0"/>
                    <a:pt x="4" y="0"/>
                  </a:cubicBezTo>
                  <a:cubicBezTo>
                    <a:pt x="2" y="0"/>
                    <a:pt x="0" y="1"/>
                    <a:pt x="1" y="3"/>
                  </a:cubicBezTo>
                  <a:cubicBezTo>
                    <a:pt x="3" y="9"/>
                    <a:pt x="4" y="15"/>
                    <a:pt x="6" y="21"/>
                  </a:cubicBezTo>
                  <a:cubicBezTo>
                    <a:pt x="6" y="23"/>
                    <a:pt x="9" y="24"/>
                    <a:pt x="11" y="24"/>
                  </a:cubicBezTo>
                  <a:cubicBezTo>
                    <a:pt x="22" y="24"/>
                    <a:pt x="32" y="24"/>
                    <a:pt x="43" y="24"/>
                  </a:cubicBezTo>
                  <a:cubicBezTo>
                    <a:pt x="45" y="24"/>
                    <a:pt x="47" y="23"/>
                    <a:pt x="46" y="21"/>
                  </a:cubicBezTo>
                  <a:cubicBezTo>
                    <a:pt x="44" y="15"/>
                    <a:pt x="42" y="9"/>
                    <a:pt x="40"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56" tIns="64279" rIns="128556" bIns="64279" numCol="1" anchor="t" anchorCtr="0" compatLnSpc="1"/>
            <a:lstStyle/>
            <a:p>
              <a:pPr algn="just" defTabSz="1218565" fontAlgn="base">
                <a:lnSpc>
                  <a:spcPct val="120000"/>
                </a:lnSpc>
                <a:spcBef>
                  <a:spcPct val="0"/>
                </a:spcBef>
                <a:spcAft>
                  <a:spcPct val="0"/>
                </a:spcAft>
              </a:pPr>
              <a:endParaRPr lang="en-GB" sz="935"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41" name="Freeform 21"/>
            <p:cNvSpPr/>
            <p:nvPr/>
          </p:nvSpPr>
          <p:spPr bwMode="auto">
            <a:xfrm>
              <a:off x="7027836" y="5846125"/>
              <a:ext cx="84426" cy="42213"/>
            </a:xfrm>
            <a:custGeom>
              <a:avLst/>
              <a:gdLst>
                <a:gd name="T0" fmla="*/ 40 w 48"/>
                <a:gd name="T1" fmla="*/ 3 h 24"/>
                <a:gd name="T2" fmla="*/ 34 w 48"/>
                <a:gd name="T3" fmla="*/ 0 h 24"/>
                <a:gd name="T4" fmla="*/ 4 w 48"/>
                <a:gd name="T5" fmla="*/ 0 h 24"/>
                <a:gd name="T6" fmla="*/ 1 w 48"/>
                <a:gd name="T7" fmla="*/ 3 h 24"/>
                <a:gd name="T8" fmla="*/ 8 w 48"/>
                <a:gd name="T9" fmla="*/ 21 h 24"/>
                <a:gd name="T10" fmla="*/ 13 w 48"/>
                <a:gd name="T11" fmla="*/ 24 h 24"/>
                <a:gd name="T12" fmla="*/ 44 w 48"/>
                <a:gd name="T13" fmla="*/ 24 h 24"/>
                <a:gd name="T14" fmla="*/ 48 w 48"/>
                <a:gd name="T15" fmla="*/ 21 h 24"/>
                <a:gd name="T16" fmla="*/ 40 w 48"/>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24">
                  <a:moveTo>
                    <a:pt x="40" y="3"/>
                  </a:moveTo>
                  <a:cubicBezTo>
                    <a:pt x="39" y="1"/>
                    <a:pt x="37" y="0"/>
                    <a:pt x="34" y="0"/>
                  </a:cubicBezTo>
                  <a:cubicBezTo>
                    <a:pt x="24" y="0"/>
                    <a:pt x="14" y="0"/>
                    <a:pt x="4" y="0"/>
                  </a:cubicBezTo>
                  <a:cubicBezTo>
                    <a:pt x="2" y="0"/>
                    <a:pt x="0" y="1"/>
                    <a:pt x="1" y="3"/>
                  </a:cubicBezTo>
                  <a:cubicBezTo>
                    <a:pt x="3" y="9"/>
                    <a:pt x="5" y="15"/>
                    <a:pt x="8" y="21"/>
                  </a:cubicBezTo>
                  <a:cubicBezTo>
                    <a:pt x="8" y="23"/>
                    <a:pt x="10" y="24"/>
                    <a:pt x="13" y="24"/>
                  </a:cubicBezTo>
                  <a:cubicBezTo>
                    <a:pt x="23" y="24"/>
                    <a:pt x="34" y="24"/>
                    <a:pt x="44" y="24"/>
                  </a:cubicBezTo>
                  <a:cubicBezTo>
                    <a:pt x="47" y="24"/>
                    <a:pt x="48" y="23"/>
                    <a:pt x="48" y="21"/>
                  </a:cubicBezTo>
                  <a:cubicBezTo>
                    <a:pt x="45" y="15"/>
                    <a:pt x="42" y="9"/>
                    <a:pt x="40"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56" tIns="64279" rIns="128556" bIns="64279" numCol="1" anchor="t" anchorCtr="0" compatLnSpc="1"/>
            <a:lstStyle/>
            <a:p>
              <a:pPr algn="just" defTabSz="1218565" fontAlgn="base">
                <a:lnSpc>
                  <a:spcPct val="120000"/>
                </a:lnSpc>
                <a:spcBef>
                  <a:spcPct val="0"/>
                </a:spcBef>
                <a:spcAft>
                  <a:spcPct val="0"/>
                </a:spcAft>
              </a:pPr>
              <a:endParaRPr lang="en-GB" sz="935"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42" name="Freeform 22"/>
            <p:cNvSpPr/>
            <p:nvPr/>
          </p:nvSpPr>
          <p:spPr bwMode="auto">
            <a:xfrm>
              <a:off x="7112262" y="5846125"/>
              <a:ext cx="87388" cy="42213"/>
            </a:xfrm>
            <a:custGeom>
              <a:avLst/>
              <a:gdLst>
                <a:gd name="T0" fmla="*/ 40 w 50"/>
                <a:gd name="T1" fmla="*/ 3 h 24"/>
                <a:gd name="T2" fmla="*/ 34 w 50"/>
                <a:gd name="T3" fmla="*/ 0 h 24"/>
                <a:gd name="T4" fmla="*/ 4 w 50"/>
                <a:gd name="T5" fmla="*/ 0 h 24"/>
                <a:gd name="T6" fmla="*/ 1 w 50"/>
                <a:gd name="T7" fmla="*/ 3 h 24"/>
                <a:gd name="T8" fmla="*/ 9 w 50"/>
                <a:gd name="T9" fmla="*/ 21 h 24"/>
                <a:gd name="T10" fmla="*/ 15 w 50"/>
                <a:gd name="T11" fmla="*/ 24 h 24"/>
                <a:gd name="T12" fmla="*/ 46 w 50"/>
                <a:gd name="T13" fmla="*/ 24 h 24"/>
                <a:gd name="T14" fmla="*/ 49 w 50"/>
                <a:gd name="T15" fmla="*/ 21 h 24"/>
                <a:gd name="T16" fmla="*/ 40 w 50"/>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24">
                  <a:moveTo>
                    <a:pt x="40" y="3"/>
                  </a:moveTo>
                  <a:cubicBezTo>
                    <a:pt x="39" y="1"/>
                    <a:pt x="36" y="0"/>
                    <a:pt x="34" y="0"/>
                  </a:cubicBezTo>
                  <a:cubicBezTo>
                    <a:pt x="24" y="0"/>
                    <a:pt x="14" y="0"/>
                    <a:pt x="4" y="0"/>
                  </a:cubicBezTo>
                  <a:cubicBezTo>
                    <a:pt x="1" y="0"/>
                    <a:pt x="0" y="1"/>
                    <a:pt x="1" y="3"/>
                  </a:cubicBezTo>
                  <a:cubicBezTo>
                    <a:pt x="4" y="9"/>
                    <a:pt x="6" y="15"/>
                    <a:pt x="9" y="21"/>
                  </a:cubicBezTo>
                  <a:cubicBezTo>
                    <a:pt x="10" y="23"/>
                    <a:pt x="12" y="24"/>
                    <a:pt x="15" y="24"/>
                  </a:cubicBezTo>
                  <a:cubicBezTo>
                    <a:pt x="25" y="24"/>
                    <a:pt x="36" y="24"/>
                    <a:pt x="46" y="24"/>
                  </a:cubicBezTo>
                  <a:cubicBezTo>
                    <a:pt x="49" y="24"/>
                    <a:pt x="50" y="23"/>
                    <a:pt x="49" y="21"/>
                  </a:cubicBezTo>
                  <a:cubicBezTo>
                    <a:pt x="46" y="15"/>
                    <a:pt x="43" y="9"/>
                    <a:pt x="40"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56" tIns="64279" rIns="128556" bIns="64279" numCol="1" anchor="t" anchorCtr="0" compatLnSpc="1"/>
            <a:lstStyle/>
            <a:p>
              <a:pPr algn="just" defTabSz="1218565" fontAlgn="base">
                <a:lnSpc>
                  <a:spcPct val="120000"/>
                </a:lnSpc>
                <a:spcBef>
                  <a:spcPct val="0"/>
                </a:spcBef>
                <a:spcAft>
                  <a:spcPct val="0"/>
                </a:spcAft>
              </a:pPr>
              <a:endParaRPr lang="en-GB" sz="935"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43" name="Freeform 23"/>
            <p:cNvSpPr/>
            <p:nvPr/>
          </p:nvSpPr>
          <p:spPr bwMode="auto">
            <a:xfrm>
              <a:off x="7195948" y="5846125"/>
              <a:ext cx="91091" cy="42213"/>
            </a:xfrm>
            <a:custGeom>
              <a:avLst/>
              <a:gdLst>
                <a:gd name="T0" fmla="*/ 40 w 52"/>
                <a:gd name="T1" fmla="*/ 3 h 24"/>
                <a:gd name="T2" fmla="*/ 34 w 52"/>
                <a:gd name="T3" fmla="*/ 0 h 24"/>
                <a:gd name="T4" fmla="*/ 4 w 52"/>
                <a:gd name="T5" fmla="*/ 0 h 24"/>
                <a:gd name="T6" fmla="*/ 1 w 52"/>
                <a:gd name="T7" fmla="*/ 3 h 24"/>
                <a:gd name="T8" fmla="*/ 11 w 52"/>
                <a:gd name="T9" fmla="*/ 21 h 24"/>
                <a:gd name="T10" fmla="*/ 16 w 52"/>
                <a:gd name="T11" fmla="*/ 24 h 24"/>
                <a:gd name="T12" fmla="*/ 48 w 52"/>
                <a:gd name="T13" fmla="*/ 24 h 24"/>
                <a:gd name="T14" fmla="*/ 51 w 52"/>
                <a:gd name="T15" fmla="*/ 21 h 24"/>
                <a:gd name="T16" fmla="*/ 40 w 52"/>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24">
                  <a:moveTo>
                    <a:pt x="40" y="3"/>
                  </a:moveTo>
                  <a:cubicBezTo>
                    <a:pt x="39" y="1"/>
                    <a:pt x="36" y="0"/>
                    <a:pt x="34" y="0"/>
                  </a:cubicBezTo>
                  <a:cubicBezTo>
                    <a:pt x="24" y="0"/>
                    <a:pt x="14" y="0"/>
                    <a:pt x="4" y="0"/>
                  </a:cubicBezTo>
                  <a:cubicBezTo>
                    <a:pt x="1" y="0"/>
                    <a:pt x="0" y="1"/>
                    <a:pt x="1" y="3"/>
                  </a:cubicBezTo>
                  <a:cubicBezTo>
                    <a:pt x="4" y="9"/>
                    <a:pt x="7" y="15"/>
                    <a:pt x="11" y="21"/>
                  </a:cubicBezTo>
                  <a:cubicBezTo>
                    <a:pt x="12" y="23"/>
                    <a:pt x="14" y="24"/>
                    <a:pt x="16" y="24"/>
                  </a:cubicBezTo>
                  <a:cubicBezTo>
                    <a:pt x="27" y="24"/>
                    <a:pt x="38" y="24"/>
                    <a:pt x="48" y="24"/>
                  </a:cubicBezTo>
                  <a:cubicBezTo>
                    <a:pt x="51" y="24"/>
                    <a:pt x="52" y="23"/>
                    <a:pt x="51" y="21"/>
                  </a:cubicBezTo>
                  <a:cubicBezTo>
                    <a:pt x="47" y="15"/>
                    <a:pt x="43" y="9"/>
                    <a:pt x="40"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56" tIns="64279" rIns="128556" bIns="64279" numCol="1" anchor="t" anchorCtr="0" compatLnSpc="1"/>
            <a:lstStyle/>
            <a:p>
              <a:pPr algn="just" defTabSz="1218565" fontAlgn="base">
                <a:lnSpc>
                  <a:spcPct val="120000"/>
                </a:lnSpc>
                <a:spcBef>
                  <a:spcPct val="0"/>
                </a:spcBef>
                <a:spcAft>
                  <a:spcPct val="0"/>
                </a:spcAft>
              </a:pPr>
              <a:endParaRPr lang="en-GB" sz="935"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44" name="Freeform 24"/>
            <p:cNvSpPr/>
            <p:nvPr/>
          </p:nvSpPr>
          <p:spPr bwMode="auto">
            <a:xfrm>
              <a:off x="6113960" y="5797247"/>
              <a:ext cx="87388" cy="39991"/>
            </a:xfrm>
            <a:custGeom>
              <a:avLst/>
              <a:gdLst>
                <a:gd name="T0" fmla="*/ 49 w 50"/>
                <a:gd name="T1" fmla="*/ 2 h 23"/>
                <a:gd name="T2" fmla="*/ 47 w 50"/>
                <a:gd name="T3" fmla="*/ 0 h 23"/>
                <a:gd name="T4" fmla="*/ 18 w 50"/>
                <a:gd name="T5" fmla="*/ 0 h 23"/>
                <a:gd name="T6" fmla="*/ 13 w 50"/>
                <a:gd name="T7" fmla="*/ 2 h 23"/>
                <a:gd name="T8" fmla="*/ 1 w 50"/>
                <a:gd name="T9" fmla="*/ 21 h 23"/>
                <a:gd name="T10" fmla="*/ 4 w 50"/>
                <a:gd name="T11" fmla="*/ 23 h 23"/>
                <a:gd name="T12" fmla="*/ 34 w 50"/>
                <a:gd name="T13" fmla="*/ 23 h 23"/>
                <a:gd name="T14" fmla="*/ 39 w 50"/>
                <a:gd name="T15" fmla="*/ 21 h 23"/>
                <a:gd name="T16" fmla="*/ 49 w 50"/>
                <a:gd name="T17" fmla="*/ 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23">
                  <a:moveTo>
                    <a:pt x="49" y="2"/>
                  </a:moveTo>
                  <a:cubicBezTo>
                    <a:pt x="50" y="1"/>
                    <a:pt x="49" y="0"/>
                    <a:pt x="47" y="0"/>
                  </a:cubicBezTo>
                  <a:cubicBezTo>
                    <a:pt x="37" y="0"/>
                    <a:pt x="28" y="0"/>
                    <a:pt x="18" y="0"/>
                  </a:cubicBezTo>
                  <a:cubicBezTo>
                    <a:pt x="16" y="0"/>
                    <a:pt x="13" y="1"/>
                    <a:pt x="13" y="2"/>
                  </a:cubicBezTo>
                  <a:cubicBezTo>
                    <a:pt x="9" y="9"/>
                    <a:pt x="5" y="15"/>
                    <a:pt x="1" y="21"/>
                  </a:cubicBezTo>
                  <a:cubicBezTo>
                    <a:pt x="0" y="22"/>
                    <a:pt x="1" y="23"/>
                    <a:pt x="4" y="23"/>
                  </a:cubicBezTo>
                  <a:cubicBezTo>
                    <a:pt x="14" y="23"/>
                    <a:pt x="24" y="23"/>
                    <a:pt x="34" y="23"/>
                  </a:cubicBezTo>
                  <a:cubicBezTo>
                    <a:pt x="36" y="23"/>
                    <a:pt x="39" y="22"/>
                    <a:pt x="39" y="21"/>
                  </a:cubicBezTo>
                  <a:cubicBezTo>
                    <a:pt x="43" y="15"/>
                    <a:pt x="46" y="9"/>
                    <a:pt x="49"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56" tIns="64279" rIns="128556" bIns="64279" numCol="1" anchor="t" anchorCtr="0" compatLnSpc="1"/>
            <a:lstStyle/>
            <a:p>
              <a:pPr algn="just" defTabSz="1218565" fontAlgn="base">
                <a:lnSpc>
                  <a:spcPct val="120000"/>
                </a:lnSpc>
                <a:spcBef>
                  <a:spcPct val="0"/>
                </a:spcBef>
                <a:spcAft>
                  <a:spcPct val="0"/>
                </a:spcAft>
              </a:pPr>
              <a:endParaRPr lang="en-GB" sz="935"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45" name="Freeform 25"/>
            <p:cNvSpPr/>
            <p:nvPr/>
          </p:nvSpPr>
          <p:spPr bwMode="auto">
            <a:xfrm>
              <a:off x="6197645" y="5797247"/>
              <a:ext cx="82204" cy="39991"/>
            </a:xfrm>
            <a:custGeom>
              <a:avLst/>
              <a:gdLst>
                <a:gd name="T0" fmla="*/ 47 w 47"/>
                <a:gd name="T1" fmla="*/ 2 h 23"/>
                <a:gd name="T2" fmla="*/ 44 w 47"/>
                <a:gd name="T3" fmla="*/ 0 h 23"/>
                <a:gd name="T4" fmla="*/ 15 w 47"/>
                <a:gd name="T5" fmla="*/ 0 h 23"/>
                <a:gd name="T6" fmla="*/ 10 w 47"/>
                <a:gd name="T7" fmla="*/ 2 h 23"/>
                <a:gd name="T8" fmla="*/ 0 w 47"/>
                <a:gd name="T9" fmla="*/ 21 h 23"/>
                <a:gd name="T10" fmla="*/ 3 w 47"/>
                <a:gd name="T11" fmla="*/ 23 h 23"/>
                <a:gd name="T12" fmla="*/ 33 w 47"/>
                <a:gd name="T13" fmla="*/ 23 h 23"/>
                <a:gd name="T14" fmla="*/ 38 w 47"/>
                <a:gd name="T15" fmla="*/ 21 h 23"/>
                <a:gd name="T16" fmla="*/ 47 w 47"/>
                <a:gd name="T17" fmla="*/ 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23">
                  <a:moveTo>
                    <a:pt x="47" y="2"/>
                  </a:moveTo>
                  <a:cubicBezTo>
                    <a:pt x="47" y="1"/>
                    <a:pt x="46" y="0"/>
                    <a:pt x="44" y="0"/>
                  </a:cubicBezTo>
                  <a:cubicBezTo>
                    <a:pt x="34" y="0"/>
                    <a:pt x="25" y="0"/>
                    <a:pt x="15" y="0"/>
                  </a:cubicBezTo>
                  <a:cubicBezTo>
                    <a:pt x="13" y="0"/>
                    <a:pt x="11" y="1"/>
                    <a:pt x="10" y="2"/>
                  </a:cubicBezTo>
                  <a:cubicBezTo>
                    <a:pt x="7" y="9"/>
                    <a:pt x="4" y="15"/>
                    <a:pt x="0" y="21"/>
                  </a:cubicBezTo>
                  <a:cubicBezTo>
                    <a:pt x="0" y="22"/>
                    <a:pt x="1" y="23"/>
                    <a:pt x="3" y="23"/>
                  </a:cubicBezTo>
                  <a:cubicBezTo>
                    <a:pt x="13" y="23"/>
                    <a:pt x="23" y="23"/>
                    <a:pt x="33" y="23"/>
                  </a:cubicBezTo>
                  <a:cubicBezTo>
                    <a:pt x="35" y="23"/>
                    <a:pt x="38" y="22"/>
                    <a:pt x="38" y="21"/>
                  </a:cubicBezTo>
                  <a:cubicBezTo>
                    <a:pt x="41" y="15"/>
                    <a:pt x="44" y="9"/>
                    <a:pt x="47"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56" tIns="64279" rIns="128556" bIns="64279" numCol="1" anchor="t" anchorCtr="0" compatLnSpc="1"/>
            <a:lstStyle/>
            <a:p>
              <a:pPr algn="just" defTabSz="1218565" fontAlgn="base">
                <a:lnSpc>
                  <a:spcPct val="120000"/>
                </a:lnSpc>
                <a:spcBef>
                  <a:spcPct val="0"/>
                </a:spcBef>
                <a:spcAft>
                  <a:spcPct val="0"/>
                </a:spcAft>
              </a:pPr>
              <a:endParaRPr lang="en-GB" sz="935"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46" name="Freeform 26"/>
            <p:cNvSpPr/>
            <p:nvPr/>
          </p:nvSpPr>
          <p:spPr bwMode="auto">
            <a:xfrm>
              <a:off x="6279850" y="5797247"/>
              <a:ext cx="80723" cy="39991"/>
            </a:xfrm>
            <a:custGeom>
              <a:avLst/>
              <a:gdLst>
                <a:gd name="T0" fmla="*/ 45 w 46"/>
                <a:gd name="T1" fmla="*/ 2 h 23"/>
                <a:gd name="T2" fmla="*/ 42 w 46"/>
                <a:gd name="T3" fmla="*/ 0 h 23"/>
                <a:gd name="T4" fmla="*/ 13 w 46"/>
                <a:gd name="T5" fmla="*/ 0 h 23"/>
                <a:gd name="T6" fmla="*/ 8 w 46"/>
                <a:gd name="T7" fmla="*/ 2 h 23"/>
                <a:gd name="T8" fmla="*/ 0 w 46"/>
                <a:gd name="T9" fmla="*/ 21 h 23"/>
                <a:gd name="T10" fmla="*/ 3 w 46"/>
                <a:gd name="T11" fmla="*/ 23 h 23"/>
                <a:gd name="T12" fmla="*/ 33 w 46"/>
                <a:gd name="T13" fmla="*/ 23 h 23"/>
                <a:gd name="T14" fmla="*/ 38 w 46"/>
                <a:gd name="T15" fmla="*/ 21 h 23"/>
                <a:gd name="T16" fmla="*/ 45 w 46"/>
                <a:gd name="T17" fmla="*/ 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23">
                  <a:moveTo>
                    <a:pt x="45" y="2"/>
                  </a:moveTo>
                  <a:cubicBezTo>
                    <a:pt x="46" y="1"/>
                    <a:pt x="44" y="0"/>
                    <a:pt x="42" y="0"/>
                  </a:cubicBezTo>
                  <a:cubicBezTo>
                    <a:pt x="33" y="0"/>
                    <a:pt x="23" y="0"/>
                    <a:pt x="13" y="0"/>
                  </a:cubicBezTo>
                  <a:cubicBezTo>
                    <a:pt x="11" y="0"/>
                    <a:pt x="9" y="1"/>
                    <a:pt x="8" y="2"/>
                  </a:cubicBezTo>
                  <a:cubicBezTo>
                    <a:pt x="6" y="9"/>
                    <a:pt x="3" y="15"/>
                    <a:pt x="0" y="21"/>
                  </a:cubicBezTo>
                  <a:cubicBezTo>
                    <a:pt x="0" y="22"/>
                    <a:pt x="1" y="23"/>
                    <a:pt x="3" y="23"/>
                  </a:cubicBezTo>
                  <a:cubicBezTo>
                    <a:pt x="13" y="23"/>
                    <a:pt x="23" y="23"/>
                    <a:pt x="33" y="23"/>
                  </a:cubicBezTo>
                  <a:cubicBezTo>
                    <a:pt x="36" y="23"/>
                    <a:pt x="38" y="22"/>
                    <a:pt x="38" y="21"/>
                  </a:cubicBezTo>
                  <a:cubicBezTo>
                    <a:pt x="41" y="15"/>
                    <a:pt x="43" y="9"/>
                    <a:pt x="45"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56" tIns="64279" rIns="128556" bIns="64279" numCol="1" anchor="t" anchorCtr="0" compatLnSpc="1"/>
            <a:lstStyle/>
            <a:p>
              <a:pPr algn="just" defTabSz="1218565" fontAlgn="base">
                <a:lnSpc>
                  <a:spcPct val="120000"/>
                </a:lnSpc>
                <a:spcBef>
                  <a:spcPct val="0"/>
                </a:spcBef>
                <a:spcAft>
                  <a:spcPct val="0"/>
                </a:spcAft>
              </a:pPr>
              <a:endParaRPr lang="en-GB" sz="935"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47" name="Freeform 27"/>
            <p:cNvSpPr/>
            <p:nvPr/>
          </p:nvSpPr>
          <p:spPr bwMode="auto">
            <a:xfrm>
              <a:off x="6362795" y="5797247"/>
              <a:ext cx="77020" cy="39991"/>
            </a:xfrm>
            <a:custGeom>
              <a:avLst/>
              <a:gdLst>
                <a:gd name="T0" fmla="*/ 44 w 44"/>
                <a:gd name="T1" fmla="*/ 2 h 23"/>
                <a:gd name="T2" fmla="*/ 40 w 44"/>
                <a:gd name="T3" fmla="*/ 0 h 23"/>
                <a:gd name="T4" fmla="*/ 12 w 44"/>
                <a:gd name="T5" fmla="*/ 0 h 23"/>
                <a:gd name="T6" fmla="*/ 7 w 44"/>
                <a:gd name="T7" fmla="*/ 2 h 23"/>
                <a:gd name="T8" fmla="*/ 0 w 44"/>
                <a:gd name="T9" fmla="*/ 21 h 23"/>
                <a:gd name="T10" fmla="*/ 4 w 44"/>
                <a:gd name="T11" fmla="*/ 23 h 23"/>
                <a:gd name="T12" fmla="*/ 34 w 44"/>
                <a:gd name="T13" fmla="*/ 23 h 23"/>
                <a:gd name="T14" fmla="*/ 39 w 44"/>
                <a:gd name="T15" fmla="*/ 21 h 23"/>
                <a:gd name="T16" fmla="*/ 44 w 44"/>
                <a:gd name="T17" fmla="*/ 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23">
                  <a:moveTo>
                    <a:pt x="44" y="2"/>
                  </a:moveTo>
                  <a:cubicBezTo>
                    <a:pt x="44" y="1"/>
                    <a:pt x="43" y="0"/>
                    <a:pt x="40" y="0"/>
                  </a:cubicBezTo>
                  <a:cubicBezTo>
                    <a:pt x="31" y="0"/>
                    <a:pt x="21" y="0"/>
                    <a:pt x="12" y="0"/>
                  </a:cubicBezTo>
                  <a:cubicBezTo>
                    <a:pt x="10" y="0"/>
                    <a:pt x="7" y="1"/>
                    <a:pt x="7" y="2"/>
                  </a:cubicBezTo>
                  <a:cubicBezTo>
                    <a:pt x="5" y="9"/>
                    <a:pt x="3" y="15"/>
                    <a:pt x="0" y="21"/>
                  </a:cubicBezTo>
                  <a:cubicBezTo>
                    <a:pt x="0" y="22"/>
                    <a:pt x="1" y="23"/>
                    <a:pt x="4" y="23"/>
                  </a:cubicBezTo>
                  <a:cubicBezTo>
                    <a:pt x="14" y="23"/>
                    <a:pt x="24" y="23"/>
                    <a:pt x="34" y="23"/>
                  </a:cubicBezTo>
                  <a:cubicBezTo>
                    <a:pt x="36" y="23"/>
                    <a:pt x="38" y="22"/>
                    <a:pt x="39" y="21"/>
                  </a:cubicBezTo>
                  <a:cubicBezTo>
                    <a:pt x="40" y="15"/>
                    <a:pt x="42" y="9"/>
                    <a:pt x="44"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56" tIns="64279" rIns="128556" bIns="64279" numCol="1" anchor="t" anchorCtr="0" compatLnSpc="1"/>
            <a:lstStyle/>
            <a:p>
              <a:pPr algn="just" defTabSz="1218565" fontAlgn="base">
                <a:lnSpc>
                  <a:spcPct val="120000"/>
                </a:lnSpc>
                <a:spcBef>
                  <a:spcPct val="0"/>
                </a:spcBef>
                <a:spcAft>
                  <a:spcPct val="0"/>
                </a:spcAft>
              </a:pPr>
              <a:endParaRPr lang="en-GB" sz="935"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48" name="Freeform 28"/>
            <p:cNvSpPr/>
            <p:nvPr/>
          </p:nvSpPr>
          <p:spPr bwMode="auto">
            <a:xfrm>
              <a:off x="6444999" y="5797247"/>
              <a:ext cx="73317" cy="39991"/>
            </a:xfrm>
            <a:custGeom>
              <a:avLst/>
              <a:gdLst>
                <a:gd name="T0" fmla="*/ 42 w 42"/>
                <a:gd name="T1" fmla="*/ 2 h 23"/>
                <a:gd name="T2" fmla="*/ 39 w 42"/>
                <a:gd name="T3" fmla="*/ 0 h 23"/>
                <a:gd name="T4" fmla="*/ 10 w 42"/>
                <a:gd name="T5" fmla="*/ 0 h 23"/>
                <a:gd name="T6" fmla="*/ 5 w 42"/>
                <a:gd name="T7" fmla="*/ 2 h 23"/>
                <a:gd name="T8" fmla="*/ 1 w 42"/>
                <a:gd name="T9" fmla="*/ 21 h 23"/>
                <a:gd name="T10" fmla="*/ 4 w 42"/>
                <a:gd name="T11" fmla="*/ 23 h 23"/>
                <a:gd name="T12" fmla="*/ 34 w 42"/>
                <a:gd name="T13" fmla="*/ 23 h 23"/>
                <a:gd name="T14" fmla="*/ 39 w 42"/>
                <a:gd name="T15" fmla="*/ 21 h 23"/>
                <a:gd name="T16" fmla="*/ 42 w 42"/>
                <a:gd name="T17" fmla="*/ 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23">
                  <a:moveTo>
                    <a:pt x="42" y="2"/>
                  </a:moveTo>
                  <a:cubicBezTo>
                    <a:pt x="42" y="1"/>
                    <a:pt x="41" y="0"/>
                    <a:pt x="39" y="0"/>
                  </a:cubicBezTo>
                  <a:cubicBezTo>
                    <a:pt x="29" y="0"/>
                    <a:pt x="19" y="0"/>
                    <a:pt x="10" y="0"/>
                  </a:cubicBezTo>
                  <a:cubicBezTo>
                    <a:pt x="8" y="0"/>
                    <a:pt x="6" y="1"/>
                    <a:pt x="5" y="2"/>
                  </a:cubicBezTo>
                  <a:cubicBezTo>
                    <a:pt x="4" y="9"/>
                    <a:pt x="2" y="15"/>
                    <a:pt x="1" y="21"/>
                  </a:cubicBezTo>
                  <a:cubicBezTo>
                    <a:pt x="0" y="22"/>
                    <a:pt x="2" y="23"/>
                    <a:pt x="4" y="23"/>
                  </a:cubicBezTo>
                  <a:cubicBezTo>
                    <a:pt x="14" y="23"/>
                    <a:pt x="24" y="23"/>
                    <a:pt x="34" y="23"/>
                  </a:cubicBezTo>
                  <a:cubicBezTo>
                    <a:pt x="36" y="23"/>
                    <a:pt x="38" y="22"/>
                    <a:pt x="39" y="21"/>
                  </a:cubicBezTo>
                  <a:cubicBezTo>
                    <a:pt x="40" y="15"/>
                    <a:pt x="41" y="9"/>
                    <a:pt x="4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56" tIns="64279" rIns="128556" bIns="64279" numCol="1" anchor="t" anchorCtr="0" compatLnSpc="1"/>
            <a:lstStyle/>
            <a:p>
              <a:pPr algn="just" defTabSz="1218565" fontAlgn="base">
                <a:lnSpc>
                  <a:spcPct val="120000"/>
                </a:lnSpc>
                <a:spcBef>
                  <a:spcPct val="0"/>
                </a:spcBef>
                <a:spcAft>
                  <a:spcPct val="0"/>
                </a:spcAft>
              </a:pPr>
              <a:endParaRPr lang="en-GB" sz="935"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49" name="Freeform 29"/>
            <p:cNvSpPr/>
            <p:nvPr/>
          </p:nvSpPr>
          <p:spPr bwMode="auto">
            <a:xfrm>
              <a:off x="6527204" y="5797247"/>
              <a:ext cx="71836" cy="39991"/>
            </a:xfrm>
            <a:custGeom>
              <a:avLst/>
              <a:gdLst>
                <a:gd name="T0" fmla="*/ 41 w 41"/>
                <a:gd name="T1" fmla="*/ 2 h 23"/>
                <a:gd name="T2" fmla="*/ 37 w 41"/>
                <a:gd name="T3" fmla="*/ 0 h 23"/>
                <a:gd name="T4" fmla="*/ 8 w 41"/>
                <a:gd name="T5" fmla="*/ 0 h 23"/>
                <a:gd name="T6" fmla="*/ 4 w 41"/>
                <a:gd name="T7" fmla="*/ 2 h 23"/>
                <a:gd name="T8" fmla="*/ 1 w 41"/>
                <a:gd name="T9" fmla="*/ 21 h 23"/>
                <a:gd name="T10" fmla="*/ 4 w 41"/>
                <a:gd name="T11" fmla="*/ 23 h 23"/>
                <a:gd name="T12" fmla="*/ 34 w 41"/>
                <a:gd name="T13" fmla="*/ 23 h 23"/>
                <a:gd name="T14" fmla="*/ 39 w 41"/>
                <a:gd name="T15" fmla="*/ 21 h 23"/>
                <a:gd name="T16" fmla="*/ 41 w 41"/>
                <a:gd name="T17" fmla="*/ 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23">
                  <a:moveTo>
                    <a:pt x="41" y="2"/>
                  </a:moveTo>
                  <a:cubicBezTo>
                    <a:pt x="41" y="1"/>
                    <a:pt x="39" y="0"/>
                    <a:pt x="37" y="0"/>
                  </a:cubicBezTo>
                  <a:cubicBezTo>
                    <a:pt x="27" y="0"/>
                    <a:pt x="18" y="0"/>
                    <a:pt x="8" y="0"/>
                  </a:cubicBezTo>
                  <a:cubicBezTo>
                    <a:pt x="6" y="0"/>
                    <a:pt x="4" y="1"/>
                    <a:pt x="4" y="2"/>
                  </a:cubicBezTo>
                  <a:cubicBezTo>
                    <a:pt x="3" y="9"/>
                    <a:pt x="2" y="15"/>
                    <a:pt x="1" y="21"/>
                  </a:cubicBezTo>
                  <a:cubicBezTo>
                    <a:pt x="0" y="22"/>
                    <a:pt x="2" y="23"/>
                    <a:pt x="4" y="23"/>
                  </a:cubicBezTo>
                  <a:cubicBezTo>
                    <a:pt x="14" y="23"/>
                    <a:pt x="24" y="23"/>
                    <a:pt x="34" y="23"/>
                  </a:cubicBezTo>
                  <a:cubicBezTo>
                    <a:pt x="37" y="23"/>
                    <a:pt x="39" y="22"/>
                    <a:pt x="39" y="21"/>
                  </a:cubicBezTo>
                  <a:cubicBezTo>
                    <a:pt x="39" y="15"/>
                    <a:pt x="40" y="9"/>
                    <a:pt x="4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56" tIns="64279" rIns="128556" bIns="64279" numCol="1" anchor="t" anchorCtr="0" compatLnSpc="1"/>
            <a:lstStyle/>
            <a:p>
              <a:pPr algn="just" defTabSz="1218565" fontAlgn="base">
                <a:lnSpc>
                  <a:spcPct val="120000"/>
                </a:lnSpc>
                <a:spcBef>
                  <a:spcPct val="0"/>
                </a:spcBef>
                <a:spcAft>
                  <a:spcPct val="0"/>
                </a:spcAft>
              </a:pPr>
              <a:endParaRPr lang="en-GB" sz="935"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50" name="Freeform 30"/>
            <p:cNvSpPr/>
            <p:nvPr/>
          </p:nvSpPr>
          <p:spPr bwMode="auto">
            <a:xfrm>
              <a:off x="6610889" y="5797247"/>
              <a:ext cx="66652" cy="39991"/>
            </a:xfrm>
            <a:custGeom>
              <a:avLst/>
              <a:gdLst>
                <a:gd name="T0" fmla="*/ 38 w 38"/>
                <a:gd name="T1" fmla="*/ 2 h 23"/>
                <a:gd name="T2" fmla="*/ 34 w 38"/>
                <a:gd name="T3" fmla="*/ 0 h 23"/>
                <a:gd name="T4" fmla="*/ 5 w 38"/>
                <a:gd name="T5" fmla="*/ 0 h 23"/>
                <a:gd name="T6" fmla="*/ 1 w 38"/>
                <a:gd name="T7" fmla="*/ 2 h 23"/>
                <a:gd name="T8" fmla="*/ 0 w 38"/>
                <a:gd name="T9" fmla="*/ 21 h 23"/>
                <a:gd name="T10" fmla="*/ 4 w 38"/>
                <a:gd name="T11" fmla="*/ 23 h 23"/>
                <a:gd name="T12" fmla="*/ 34 w 38"/>
                <a:gd name="T13" fmla="*/ 23 h 23"/>
                <a:gd name="T14" fmla="*/ 38 w 38"/>
                <a:gd name="T15" fmla="*/ 21 h 23"/>
                <a:gd name="T16" fmla="*/ 38 w 38"/>
                <a:gd name="T17" fmla="*/ 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23">
                  <a:moveTo>
                    <a:pt x="38" y="2"/>
                  </a:moveTo>
                  <a:cubicBezTo>
                    <a:pt x="38" y="1"/>
                    <a:pt x="36" y="0"/>
                    <a:pt x="34" y="0"/>
                  </a:cubicBezTo>
                  <a:cubicBezTo>
                    <a:pt x="25" y="0"/>
                    <a:pt x="15" y="0"/>
                    <a:pt x="5" y="0"/>
                  </a:cubicBezTo>
                  <a:cubicBezTo>
                    <a:pt x="3" y="0"/>
                    <a:pt x="1" y="1"/>
                    <a:pt x="1" y="2"/>
                  </a:cubicBezTo>
                  <a:cubicBezTo>
                    <a:pt x="1" y="9"/>
                    <a:pt x="0" y="15"/>
                    <a:pt x="0" y="21"/>
                  </a:cubicBezTo>
                  <a:cubicBezTo>
                    <a:pt x="0" y="22"/>
                    <a:pt x="1" y="23"/>
                    <a:pt x="4" y="23"/>
                  </a:cubicBezTo>
                  <a:cubicBezTo>
                    <a:pt x="14" y="23"/>
                    <a:pt x="24" y="23"/>
                    <a:pt x="34" y="23"/>
                  </a:cubicBezTo>
                  <a:cubicBezTo>
                    <a:pt x="36" y="23"/>
                    <a:pt x="38" y="22"/>
                    <a:pt x="38" y="21"/>
                  </a:cubicBezTo>
                  <a:cubicBezTo>
                    <a:pt x="38" y="15"/>
                    <a:pt x="38" y="9"/>
                    <a:pt x="38"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56" tIns="64279" rIns="128556" bIns="64279" numCol="1" anchor="t" anchorCtr="0" compatLnSpc="1"/>
            <a:lstStyle/>
            <a:p>
              <a:pPr algn="just" defTabSz="1218565" fontAlgn="base">
                <a:lnSpc>
                  <a:spcPct val="120000"/>
                </a:lnSpc>
                <a:spcBef>
                  <a:spcPct val="0"/>
                </a:spcBef>
                <a:spcAft>
                  <a:spcPct val="0"/>
                </a:spcAft>
              </a:pPr>
              <a:endParaRPr lang="en-GB" sz="935"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51" name="Freeform 31"/>
            <p:cNvSpPr/>
            <p:nvPr/>
          </p:nvSpPr>
          <p:spPr bwMode="auto">
            <a:xfrm>
              <a:off x="6693094" y="5797247"/>
              <a:ext cx="66652" cy="39991"/>
            </a:xfrm>
            <a:custGeom>
              <a:avLst/>
              <a:gdLst>
                <a:gd name="T0" fmla="*/ 36 w 38"/>
                <a:gd name="T1" fmla="*/ 2 h 23"/>
                <a:gd name="T2" fmla="*/ 32 w 38"/>
                <a:gd name="T3" fmla="*/ 0 h 23"/>
                <a:gd name="T4" fmla="*/ 4 w 38"/>
                <a:gd name="T5" fmla="*/ 0 h 23"/>
                <a:gd name="T6" fmla="*/ 0 w 38"/>
                <a:gd name="T7" fmla="*/ 2 h 23"/>
                <a:gd name="T8" fmla="*/ 0 w 38"/>
                <a:gd name="T9" fmla="*/ 21 h 23"/>
                <a:gd name="T10" fmla="*/ 4 w 38"/>
                <a:gd name="T11" fmla="*/ 23 h 23"/>
                <a:gd name="T12" fmla="*/ 34 w 38"/>
                <a:gd name="T13" fmla="*/ 23 h 23"/>
                <a:gd name="T14" fmla="*/ 38 w 38"/>
                <a:gd name="T15" fmla="*/ 21 h 23"/>
                <a:gd name="T16" fmla="*/ 36 w 38"/>
                <a:gd name="T17" fmla="*/ 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23">
                  <a:moveTo>
                    <a:pt x="36" y="2"/>
                  </a:moveTo>
                  <a:cubicBezTo>
                    <a:pt x="36" y="1"/>
                    <a:pt x="34" y="0"/>
                    <a:pt x="32" y="0"/>
                  </a:cubicBezTo>
                  <a:cubicBezTo>
                    <a:pt x="23" y="0"/>
                    <a:pt x="13" y="0"/>
                    <a:pt x="4" y="0"/>
                  </a:cubicBezTo>
                  <a:cubicBezTo>
                    <a:pt x="1" y="0"/>
                    <a:pt x="0" y="1"/>
                    <a:pt x="0" y="2"/>
                  </a:cubicBezTo>
                  <a:cubicBezTo>
                    <a:pt x="0" y="9"/>
                    <a:pt x="0" y="15"/>
                    <a:pt x="0" y="21"/>
                  </a:cubicBezTo>
                  <a:cubicBezTo>
                    <a:pt x="0" y="22"/>
                    <a:pt x="2" y="23"/>
                    <a:pt x="4" y="23"/>
                  </a:cubicBezTo>
                  <a:cubicBezTo>
                    <a:pt x="14" y="23"/>
                    <a:pt x="24" y="23"/>
                    <a:pt x="34" y="23"/>
                  </a:cubicBezTo>
                  <a:cubicBezTo>
                    <a:pt x="36" y="23"/>
                    <a:pt x="38" y="22"/>
                    <a:pt x="38" y="21"/>
                  </a:cubicBezTo>
                  <a:cubicBezTo>
                    <a:pt x="37" y="15"/>
                    <a:pt x="37" y="9"/>
                    <a:pt x="36"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56" tIns="64279" rIns="128556" bIns="64279" numCol="1" anchor="t" anchorCtr="0" compatLnSpc="1"/>
            <a:lstStyle/>
            <a:p>
              <a:pPr algn="just" defTabSz="1218565" fontAlgn="base">
                <a:lnSpc>
                  <a:spcPct val="120000"/>
                </a:lnSpc>
                <a:spcBef>
                  <a:spcPct val="0"/>
                </a:spcBef>
                <a:spcAft>
                  <a:spcPct val="0"/>
                </a:spcAft>
              </a:pPr>
              <a:endParaRPr lang="en-GB" sz="935"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52" name="Freeform 32"/>
            <p:cNvSpPr/>
            <p:nvPr/>
          </p:nvSpPr>
          <p:spPr bwMode="auto">
            <a:xfrm>
              <a:off x="6772336" y="5797247"/>
              <a:ext cx="69615" cy="39991"/>
            </a:xfrm>
            <a:custGeom>
              <a:avLst/>
              <a:gdLst>
                <a:gd name="T0" fmla="*/ 37 w 40"/>
                <a:gd name="T1" fmla="*/ 2 h 23"/>
                <a:gd name="T2" fmla="*/ 33 w 40"/>
                <a:gd name="T3" fmla="*/ 0 h 23"/>
                <a:gd name="T4" fmla="*/ 4 w 40"/>
                <a:gd name="T5" fmla="*/ 0 h 23"/>
                <a:gd name="T6" fmla="*/ 0 w 40"/>
                <a:gd name="T7" fmla="*/ 2 h 23"/>
                <a:gd name="T8" fmla="*/ 2 w 40"/>
                <a:gd name="T9" fmla="*/ 21 h 23"/>
                <a:gd name="T10" fmla="*/ 6 w 40"/>
                <a:gd name="T11" fmla="*/ 23 h 23"/>
                <a:gd name="T12" fmla="*/ 36 w 40"/>
                <a:gd name="T13" fmla="*/ 23 h 23"/>
                <a:gd name="T14" fmla="*/ 40 w 40"/>
                <a:gd name="T15" fmla="*/ 21 h 23"/>
                <a:gd name="T16" fmla="*/ 37 w 40"/>
                <a:gd name="T17" fmla="*/ 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23">
                  <a:moveTo>
                    <a:pt x="37" y="2"/>
                  </a:moveTo>
                  <a:cubicBezTo>
                    <a:pt x="37" y="1"/>
                    <a:pt x="35" y="0"/>
                    <a:pt x="33" y="0"/>
                  </a:cubicBezTo>
                  <a:cubicBezTo>
                    <a:pt x="23" y="0"/>
                    <a:pt x="13" y="0"/>
                    <a:pt x="4" y="0"/>
                  </a:cubicBezTo>
                  <a:cubicBezTo>
                    <a:pt x="2" y="0"/>
                    <a:pt x="0" y="1"/>
                    <a:pt x="0" y="2"/>
                  </a:cubicBezTo>
                  <a:cubicBezTo>
                    <a:pt x="1" y="9"/>
                    <a:pt x="1" y="15"/>
                    <a:pt x="2" y="21"/>
                  </a:cubicBezTo>
                  <a:cubicBezTo>
                    <a:pt x="2" y="22"/>
                    <a:pt x="4" y="23"/>
                    <a:pt x="6" y="23"/>
                  </a:cubicBezTo>
                  <a:cubicBezTo>
                    <a:pt x="16" y="23"/>
                    <a:pt x="26" y="23"/>
                    <a:pt x="36" y="23"/>
                  </a:cubicBezTo>
                  <a:cubicBezTo>
                    <a:pt x="39" y="23"/>
                    <a:pt x="40" y="22"/>
                    <a:pt x="40" y="21"/>
                  </a:cubicBezTo>
                  <a:cubicBezTo>
                    <a:pt x="39" y="15"/>
                    <a:pt x="38" y="9"/>
                    <a:pt x="37"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56" tIns="64279" rIns="128556" bIns="64279" numCol="1" anchor="t" anchorCtr="0" compatLnSpc="1"/>
            <a:lstStyle/>
            <a:p>
              <a:pPr algn="just" defTabSz="1218565" fontAlgn="base">
                <a:lnSpc>
                  <a:spcPct val="120000"/>
                </a:lnSpc>
                <a:spcBef>
                  <a:spcPct val="0"/>
                </a:spcBef>
                <a:spcAft>
                  <a:spcPct val="0"/>
                </a:spcAft>
              </a:pPr>
              <a:endParaRPr lang="en-GB" sz="935"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53" name="Freeform 33"/>
            <p:cNvSpPr/>
            <p:nvPr/>
          </p:nvSpPr>
          <p:spPr bwMode="auto">
            <a:xfrm>
              <a:off x="6850837" y="5797247"/>
              <a:ext cx="74058" cy="39991"/>
            </a:xfrm>
            <a:custGeom>
              <a:avLst/>
              <a:gdLst>
                <a:gd name="T0" fmla="*/ 37 w 42"/>
                <a:gd name="T1" fmla="*/ 2 h 23"/>
                <a:gd name="T2" fmla="*/ 33 w 42"/>
                <a:gd name="T3" fmla="*/ 0 h 23"/>
                <a:gd name="T4" fmla="*/ 4 w 42"/>
                <a:gd name="T5" fmla="*/ 0 h 23"/>
                <a:gd name="T6" fmla="*/ 1 w 42"/>
                <a:gd name="T7" fmla="*/ 2 h 23"/>
                <a:gd name="T8" fmla="*/ 4 w 42"/>
                <a:gd name="T9" fmla="*/ 21 h 23"/>
                <a:gd name="T10" fmla="*/ 9 w 42"/>
                <a:gd name="T11" fmla="*/ 23 h 23"/>
                <a:gd name="T12" fmla="*/ 39 w 42"/>
                <a:gd name="T13" fmla="*/ 23 h 23"/>
                <a:gd name="T14" fmla="*/ 42 w 42"/>
                <a:gd name="T15" fmla="*/ 21 h 23"/>
                <a:gd name="T16" fmla="*/ 37 w 42"/>
                <a:gd name="T17" fmla="*/ 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23">
                  <a:moveTo>
                    <a:pt x="37" y="2"/>
                  </a:moveTo>
                  <a:cubicBezTo>
                    <a:pt x="37" y="1"/>
                    <a:pt x="35" y="0"/>
                    <a:pt x="33" y="0"/>
                  </a:cubicBezTo>
                  <a:cubicBezTo>
                    <a:pt x="23" y="0"/>
                    <a:pt x="14" y="0"/>
                    <a:pt x="4" y="0"/>
                  </a:cubicBezTo>
                  <a:cubicBezTo>
                    <a:pt x="2" y="0"/>
                    <a:pt x="0" y="1"/>
                    <a:pt x="1" y="2"/>
                  </a:cubicBezTo>
                  <a:cubicBezTo>
                    <a:pt x="2" y="9"/>
                    <a:pt x="3" y="15"/>
                    <a:pt x="4" y="21"/>
                  </a:cubicBezTo>
                  <a:cubicBezTo>
                    <a:pt x="4" y="22"/>
                    <a:pt x="6" y="23"/>
                    <a:pt x="9" y="23"/>
                  </a:cubicBezTo>
                  <a:cubicBezTo>
                    <a:pt x="19" y="23"/>
                    <a:pt x="29" y="23"/>
                    <a:pt x="39" y="23"/>
                  </a:cubicBezTo>
                  <a:cubicBezTo>
                    <a:pt x="41" y="23"/>
                    <a:pt x="42" y="22"/>
                    <a:pt x="42" y="21"/>
                  </a:cubicBezTo>
                  <a:cubicBezTo>
                    <a:pt x="41" y="15"/>
                    <a:pt x="39" y="9"/>
                    <a:pt x="37"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56" tIns="64279" rIns="128556" bIns="64279" numCol="1" anchor="t" anchorCtr="0" compatLnSpc="1"/>
            <a:lstStyle/>
            <a:p>
              <a:pPr algn="just" defTabSz="1218565" fontAlgn="base">
                <a:lnSpc>
                  <a:spcPct val="120000"/>
                </a:lnSpc>
                <a:spcBef>
                  <a:spcPct val="0"/>
                </a:spcBef>
                <a:spcAft>
                  <a:spcPct val="0"/>
                </a:spcAft>
              </a:pPr>
              <a:endParaRPr lang="en-GB" sz="935"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54" name="Freeform 34"/>
            <p:cNvSpPr/>
            <p:nvPr/>
          </p:nvSpPr>
          <p:spPr bwMode="auto">
            <a:xfrm>
              <a:off x="6931561" y="5797247"/>
              <a:ext cx="77020" cy="39991"/>
            </a:xfrm>
            <a:custGeom>
              <a:avLst/>
              <a:gdLst>
                <a:gd name="T0" fmla="*/ 37 w 44"/>
                <a:gd name="T1" fmla="*/ 2 h 23"/>
                <a:gd name="T2" fmla="*/ 32 w 44"/>
                <a:gd name="T3" fmla="*/ 0 h 23"/>
                <a:gd name="T4" fmla="*/ 3 w 44"/>
                <a:gd name="T5" fmla="*/ 0 h 23"/>
                <a:gd name="T6" fmla="*/ 0 w 44"/>
                <a:gd name="T7" fmla="*/ 2 h 23"/>
                <a:gd name="T8" fmla="*/ 5 w 44"/>
                <a:gd name="T9" fmla="*/ 21 h 23"/>
                <a:gd name="T10" fmla="*/ 10 w 44"/>
                <a:gd name="T11" fmla="*/ 23 h 23"/>
                <a:gd name="T12" fmla="*/ 40 w 44"/>
                <a:gd name="T13" fmla="*/ 23 h 23"/>
                <a:gd name="T14" fmla="*/ 43 w 44"/>
                <a:gd name="T15" fmla="*/ 21 h 23"/>
                <a:gd name="T16" fmla="*/ 37 w 44"/>
                <a:gd name="T17" fmla="*/ 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23">
                  <a:moveTo>
                    <a:pt x="37" y="2"/>
                  </a:moveTo>
                  <a:cubicBezTo>
                    <a:pt x="36" y="1"/>
                    <a:pt x="34" y="0"/>
                    <a:pt x="32" y="0"/>
                  </a:cubicBezTo>
                  <a:cubicBezTo>
                    <a:pt x="22" y="0"/>
                    <a:pt x="13" y="0"/>
                    <a:pt x="3" y="0"/>
                  </a:cubicBezTo>
                  <a:cubicBezTo>
                    <a:pt x="1" y="0"/>
                    <a:pt x="0" y="1"/>
                    <a:pt x="0" y="2"/>
                  </a:cubicBezTo>
                  <a:cubicBezTo>
                    <a:pt x="2" y="9"/>
                    <a:pt x="3" y="15"/>
                    <a:pt x="5" y="21"/>
                  </a:cubicBezTo>
                  <a:cubicBezTo>
                    <a:pt x="5" y="22"/>
                    <a:pt x="8" y="23"/>
                    <a:pt x="10" y="23"/>
                  </a:cubicBezTo>
                  <a:cubicBezTo>
                    <a:pt x="20" y="23"/>
                    <a:pt x="30" y="23"/>
                    <a:pt x="40" y="23"/>
                  </a:cubicBezTo>
                  <a:cubicBezTo>
                    <a:pt x="42" y="23"/>
                    <a:pt x="44" y="22"/>
                    <a:pt x="43" y="21"/>
                  </a:cubicBezTo>
                  <a:cubicBezTo>
                    <a:pt x="41" y="15"/>
                    <a:pt x="39" y="9"/>
                    <a:pt x="37"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56" tIns="64279" rIns="128556" bIns="64279" numCol="1" anchor="t" anchorCtr="0" compatLnSpc="1"/>
            <a:lstStyle/>
            <a:p>
              <a:pPr algn="just" defTabSz="1218565" fontAlgn="base">
                <a:lnSpc>
                  <a:spcPct val="120000"/>
                </a:lnSpc>
                <a:spcBef>
                  <a:spcPct val="0"/>
                </a:spcBef>
                <a:spcAft>
                  <a:spcPct val="0"/>
                </a:spcAft>
              </a:pPr>
              <a:endParaRPr lang="en-GB" sz="935"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55" name="Freeform 35"/>
            <p:cNvSpPr/>
            <p:nvPr/>
          </p:nvSpPr>
          <p:spPr bwMode="auto">
            <a:xfrm>
              <a:off x="7010062" y="5797247"/>
              <a:ext cx="80723" cy="39991"/>
            </a:xfrm>
            <a:custGeom>
              <a:avLst/>
              <a:gdLst>
                <a:gd name="T0" fmla="*/ 37 w 46"/>
                <a:gd name="T1" fmla="*/ 2 h 23"/>
                <a:gd name="T2" fmla="*/ 32 w 46"/>
                <a:gd name="T3" fmla="*/ 0 h 23"/>
                <a:gd name="T4" fmla="*/ 3 w 46"/>
                <a:gd name="T5" fmla="*/ 0 h 23"/>
                <a:gd name="T6" fmla="*/ 0 w 46"/>
                <a:gd name="T7" fmla="*/ 2 h 23"/>
                <a:gd name="T8" fmla="*/ 7 w 46"/>
                <a:gd name="T9" fmla="*/ 21 h 23"/>
                <a:gd name="T10" fmla="*/ 12 w 46"/>
                <a:gd name="T11" fmla="*/ 23 h 23"/>
                <a:gd name="T12" fmla="*/ 42 w 46"/>
                <a:gd name="T13" fmla="*/ 23 h 23"/>
                <a:gd name="T14" fmla="*/ 45 w 46"/>
                <a:gd name="T15" fmla="*/ 21 h 23"/>
                <a:gd name="T16" fmla="*/ 37 w 46"/>
                <a:gd name="T17" fmla="*/ 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23">
                  <a:moveTo>
                    <a:pt x="37" y="2"/>
                  </a:moveTo>
                  <a:cubicBezTo>
                    <a:pt x="37" y="1"/>
                    <a:pt x="34" y="0"/>
                    <a:pt x="32" y="0"/>
                  </a:cubicBezTo>
                  <a:cubicBezTo>
                    <a:pt x="23" y="0"/>
                    <a:pt x="13" y="0"/>
                    <a:pt x="3" y="0"/>
                  </a:cubicBezTo>
                  <a:cubicBezTo>
                    <a:pt x="1" y="0"/>
                    <a:pt x="0" y="1"/>
                    <a:pt x="0" y="2"/>
                  </a:cubicBezTo>
                  <a:cubicBezTo>
                    <a:pt x="3" y="9"/>
                    <a:pt x="5" y="15"/>
                    <a:pt x="7" y="21"/>
                  </a:cubicBezTo>
                  <a:cubicBezTo>
                    <a:pt x="8" y="22"/>
                    <a:pt x="10" y="23"/>
                    <a:pt x="12" y="23"/>
                  </a:cubicBezTo>
                  <a:cubicBezTo>
                    <a:pt x="22" y="23"/>
                    <a:pt x="32" y="23"/>
                    <a:pt x="42" y="23"/>
                  </a:cubicBezTo>
                  <a:cubicBezTo>
                    <a:pt x="45" y="23"/>
                    <a:pt x="46" y="22"/>
                    <a:pt x="45" y="21"/>
                  </a:cubicBezTo>
                  <a:cubicBezTo>
                    <a:pt x="43" y="15"/>
                    <a:pt x="40" y="9"/>
                    <a:pt x="37"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56" tIns="64279" rIns="128556" bIns="64279" numCol="1" anchor="t" anchorCtr="0" compatLnSpc="1"/>
            <a:lstStyle/>
            <a:p>
              <a:pPr algn="just" defTabSz="1218565" fontAlgn="base">
                <a:lnSpc>
                  <a:spcPct val="120000"/>
                </a:lnSpc>
                <a:spcBef>
                  <a:spcPct val="0"/>
                </a:spcBef>
                <a:spcAft>
                  <a:spcPct val="0"/>
                </a:spcAft>
              </a:pPr>
              <a:endParaRPr lang="en-GB" sz="935"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56" name="Freeform 36"/>
            <p:cNvSpPr/>
            <p:nvPr/>
          </p:nvSpPr>
          <p:spPr bwMode="auto">
            <a:xfrm>
              <a:off x="7089304" y="5797247"/>
              <a:ext cx="83686" cy="39991"/>
            </a:xfrm>
            <a:custGeom>
              <a:avLst/>
              <a:gdLst>
                <a:gd name="T0" fmla="*/ 38 w 48"/>
                <a:gd name="T1" fmla="*/ 2 h 23"/>
                <a:gd name="T2" fmla="*/ 32 w 48"/>
                <a:gd name="T3" fmla="*/ 0 h 23"/>
                <a:gd name="T4" fmla="*/ 4 w 48"/>
                <a:gd name="T5" fmla="*/ 0 h 23"/>
                <a:gd name="T6" fmla="*/ 1 w 48"/>
                <a:gd name="T7" fmla="*/ 2 h 23"/>
                <a:gd name="T8" fmla="*/ 9 w 48"/>
                <a:gd name="T9" fmla="*/ 21 h 23"/>
                <a:gd name="T10" fmla="*/ 15 w 48"/>
                <a:gd name="T11" fmla="*/ 23 h 23"/>
                <a:gd name="T12" fmla="*/ 45 w 48"/>
                <a:gd name="T13" fmla="*/ 23 h 23"/>
                <a:gd name="T14" fmla="*/ 47 w 48"/>
                <a:gd name="T15" fmla="*/ 21 h 23"/>
                <a:gd name="T16" fmla="*/ 38 w 48"/>
                <a:gd name="T17" fmla="*/ 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23">
                  <a:moveTo>
                    <a:pt x="38" y="2"/>
                  </a:moveTo>
                  <a:cubicBezTo>
                    <a:pt x="37" y="1"/>
                    <a:pt x="35" y="0"/>
                    <a:pt x="32" y="0"/>
                  </a:cubicBezTo>
                  <a:cubicBezTo>
                    <a:pt x="23" y="0"/>
                    <a:pt x="13" y="0"/>
                    <a:pt x="4" y="0"/>
                  </a:cubicBezTo>
                  <a:cubicBezTo>
                    <a:pt x="2" y="0"/>
                    <a:pt x="0" y="1"/>
                    <a:pt x="1" y="2"/>
                  </a:cubicBezTo>
                  <a:cubicBezTo>
                    <a:pt x="4" y="9"/>
                    <a:pt x="6" y="15"/>
                    <a:pt x="9" y="21"/>
                  </a:cubicBezTo>
                  <a:cubicBezTo>
                    <a:pt x="10" y="22"/>
                    <a:pt x="12" y="23"/>
                    <a:pt x="15" y="23"/>
                  </a:cubicBezTo>
                  <a:cubicBezTo>
                    <a:pt x="25" y="23"/>
                    <a:pt x="35" y="23"/>
                    <a:pt x="45" y="23"/>
                  </a:cubicBezTo>
                  <a:cubicBezTo>
                    <a:pt x="47" y="23"/>
                    <a:pt x="48" y="22"/>
                    <a:pt x="47" y="21"/>
                  </a:cubicBezTo>
                  <a:cubicBezTo>
                    <a:pt x="44" y="15"/>
                    <a:pt x="41" y="9"/>
                    <a:pt x="38"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56" tIns="64279" rIns="128556" bIns="64279" numCol="1" anchor="t" anchorCtr="0" compatLnSpc="1"/>
            <a:lstStyle/>
            <a:p>
              <a:pPr algn="just" defTabSz="1218565" fontAlgn="base">
                <a:lnSpc>
                  <a:spcPct val="120000"/>
                </a:lnSpc>
                <a:spcBef>
                  <a:spcPct val="0"/>
                </a:spcBef>
                <a:spcAft>
                  <a:spcPct val="0"/>
                </a:spcAft>
              </a:pPr>
              <a:endParaRPr lang="en-GB" sz="935"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57" name="Freeform 37"/>
            <p:cNvSpPr/>
            <p:nvPr/>
          </p:nvSpPr>
          <p:spPr bwMode="auto">
            <a:xfrm>
              <a:off x="7170028" y="5797247"/>
              <a:ext cx="85167" cy="39991"/>
            </a:xfrm>
            <a:custGeom>
              <a:avLst/>
              <a:gdLst>
                <a:gd name="T0" fmla="*/ 37 w 49"/>
                <a:gd name="T1" fmla="*/ 2 h 23"/>
                <a:gd name="T2" fmla="*/ 32 w 49"/>
                <a:gd name="T3" fmla="*/ 0 h 23"/>
                <a:gd name="T4" fmla="*/ 3 w 49"/>
                <a:gd name="T5" fmla="*/ 0 h 23"/>
                <a:gd name="T6" fmla="*/ 0 w 49"/>
                <a:gd name="T7" fmla="*/ 2 h 23"/>
                <a:gd name="T8" fmla="*/ 10 w 49"/>
                <a:gd name="T9" fmla="*/ 21 h 23"/>
                <a:gd name="T10" fmla="*/ 16 w 49"/>
                <a:gd name="T11" fmla="*/ 23 h 23"/>
                <a:gd name="T12" fmla="*/ 46 w 49"/>
                <a:gd name="T13" fmla="*/ 23 h 23"/>
                <a:gd name="T14" fmla="*/ 48 w 49"/>
                <a:gd name="T15" fmla="*/ 21 h 23"/>
                <a:gd name="T16" fmla="*/ 37 w 49"/>
                <a:gd name="T17" fmla="*/ 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23">
                  <a:moveTo>
                    <a:pt x="37" y="2"/>
                  </a:moveTo>
                  <a:cubicBezTo>
                    <a:pt x="36" y="1"/>
                    <a:pt x="34" y="0"/>
                    <a:pt x="32" y="0"/>
                  </a:cubicBezTo>
                  <a:cubicBezTo>
                    <a:pt x="22" y="0"/>
                    <a:pt x="12" y="0"/>
                    <a:pt x="3" y="0"/>
                  </a:cubicBezTo>
                  <a:cubicBezTo>
                    <a:pt x="1" y="0"/>
                    <a:pt x="0" y="1"/>
                    <a:pt x="0" y="2"/>
                  </a:cubicBezTo>
                  <a:cubicBezTo>
                    <a:pt x="4" y="9"/>
                    <a:pt x="7" y="15"/>
                    <a:pt x="10" y="21"/>
                  </a:cubicBezTo>
                  <a:cubicBezTo>
                    <a:pt x="11" y="22"/>
                    <a:pt x="14" y="23"/>
                    <a:pt x="16" y="23"/>
                  </a:cubicBezTo>
                  <a:cubicBezTo>
                    <a:pt x="26" y="23"/>
                    <a:pt x="36" y="23"/>
                    <a:pt x="46" y="23"/>
                  </a:cubicBezTo>
                  <a:cubicBezTo>
                    <a:pt x="48" y="23"/>
                    <a:pt x="49" y="22"/>
                    <a:pt x="48" y="21"/>
                  </a:cubicBezTo>
                  <a:cubicBezTo>
                    <a:pt x="45" y="15"/>
                    <a:pt x="41" y="9"/>
                    <a:pt x="37"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56" tIns="64279" rIns="128556" bIns="64279" numCol="1" anchor="t" anchorCtr="0" compatLnSpc="1"/>
            <a:lstStyle/>
            <a:p>
              <a:pPr algn="just" defTabSz="1218565" fontAlgn="base">
                <a:lnSpc>
                  <a:spcPct val="120000"/>
                </a:lnSpc>
                <a:spcBef>
                  <a:spcPct val="0"/>
                </a:spcBef>
                <a:spcAft>
                  <a:spcPct val="0"/>
                </a:spcAft>
              </a:pPr>
              <a:endParaRPr lang="en-GB" sz="935"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58" name="Freeform 38"/>
            <p:cNvSpPr/>
            <p:nvPr/>
          </p:nvSpPr>
          <p:spPr bwMode="auto">
            <a:xfrm>
              <a:off x="6145064" y="5746147"/>
              <a:ext cx="82945" cy="42213"/>
            </a:xfrm>
            <a:custGeom>
              <a:avLst/>
              <a:gdLst>
                <a:gd name="T0" fmla="*/ 47 w 47"/>
                <a:gd name="T1" fmla="*/ 3 h 24"/>
                <a:gd name="T2" fmla="*/ 44 w 47"/>
                <a:gd name="T3" fmla="*/ 0 h 24"/>
                <a:gd name="T4" fmla="*/ 17 w 47"/>
                <a:gd name="T5" fmla="*/ 0 h 24"/>
                <a:gd name="T6" fmla="*/ 12 w 47"/>
                <a:gd name="T7" fmla="*/ 3 h 24"/>
                <a:gd name="T8" fmla="*/ 1 w 47"/>
                <a:gd name="T9" fmla="*/ 21 h 24"/>
                <a:gd name="T10" fmla="*/ 3 w 47"/>
                <a:gd name="T11" fmla="*/ 24 h 24"/>
                <a:gd name="T12" fmla="*/ 31 w 47"/>
                <a:gd name="T13" fmla="*/ 24 h 24"/>
                <a:gd name="T14" fmla="*/ 37 w 47"/>
                <a:gd name="T15" fmla="*/ 21 h 24"/>
                <a:gd name="T16" fmla="*/ 47 w 47"/>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24">
                  <a:moveTo>
                    <a:pt x="47" y="3"/>
                  </a:moveTo>
                  <a:cubicBezTo>
                    <a:pt x="47" y="1"/>
                    <a:pt x="46" y="0"/>
                    <a:pt x="44" y="0"/>
                  </a:cubicBezTo>
                  <a:cubicBezTo>
                    <a:pt x="35" y="0"/>
                    <a:pt x="26" y="0"/>
                    <a:pt x="17" y="0"/>
                  </a:cubicBezTo>
                  <a:cubicBezTo>
                    <a:pt x="15" y="0"/>
                    <a:pt x="13" y="1"/>
                    <a:pt x="12" y="3"/>
                  </a:cubicBezTo>
                  <a:cubicBezTo>
                    <a:pt x="8" y="9"/>
                    <a:pt x="4" y="15"/>
                    <a:pt x="1" y="21"/>
                  </a:cubicBezTo>
                  <a:cubicBezTo>
                    <a:pt x="0" y="23"/>
                    <a:pt x="1" y="24"/>
                    <a:pt x="3" y="24"/>
                  </a:cubicBezTo>
                  <a:cubicBezTo>
                    <a:pt x="12" y="24"/>
                    <a:pt x="22" y="24"/>
                    <a:pt x="31" y="24"/>
                  </a:cubicBezTo>
                  <a:cubicBezTo>
                    <a:pt x="34" y="24"/>
                    <a:pt x="36" y="23"/>
                    <a:pt x="37" y="21"/>
                  </a:cubicBezTo>
                  <a:cubicBezTo>
                    <a:pt x="40" y="15"/>
                    <a:pt x="43" y="9"/>
                    <a:pt x="47"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56" tIns="64279" rIns="128556" bIns="64279" numCol="1" anchor="t" anchorCtr="0" compatLnSpc="1"/>
            <a:lstStyle/>
            <a:p>
              <a:pPr algn="just" defTabSz="1218565" fontAlgn="base">
                <a:lnSpc>
                  <a:spcPct val="120000"/>
                </a:lnSpc>
                <a:spcBef>
                  <a:spcPct val="0"/>
                </a:spcBef>
                <a:spcAft>
                  <a:spcPct val="0"/>
                </a:spcAft>
              </a:pPr>
              <a:endParaRPr lang="en-GB" sz="935"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59" name="Freeform 39"/>
            <p:cNvSpPr/>
            <p:nvPr/>
          </p:nvSpPr>
          <p:spPr bwMode="auto">
            <a:xfrm>
              <a:off x="6222085" y="5746147"/>
              <a:ext cx="80723" cy="42213"/>
            </a:xfrm>
            <a:custGeom>
              <a:avLst/>
              <a:gdLst>
                <a:gd name="T0" fmla="*/ 46 w 46"/>
                <a:gd name="T1" fmla="*/ 3 h 24"/>
                <a:gd name="T2" fmla="*/ 43 w 46"/>
                <a:gd name="T3" fmla="*/ 0 h 24"/>
                <a:gd name="T4" fmla="*/ 16 w 46"/>
                <a:gd name="T5" fmla="*/ 0 h 24"/>
                <a:gd name="T6" fmla="*/ 11 w 46"/>
                <a:gd name="T7" fmla="*/ 3 h 24"/>
                <a:gd name="T8" fmla="*/ 1 w 46"/>
                <a:gd name="T9" fmla="*/ 21 h 24"/>
                <a:gd name="T10" fmla="*/ 4 w 46"/>
                <a:gd name="T11" fmla="*/ 24 h 24"/>
                <a:gd name="T12" fmla="*/ 32 w 46"/>
                <a:gd name="T13" fmla="*/ 24 h 24"/>
                <a:gd name="T14" fmla="*/ 37 w 46"/>
                <a:gd name="T15" fmla="*/ 21 h 24"/>
                <a:gd name="T16" fmla="*/ 46 w 46"/>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24">
                  <a:moveTo>
                    <a:pt x="46" y="3"/>
                  </a:moveTo>
                  <a:cubicBezTo>
                    <a:pt x="46" y="1"/>
                    <a:pt x="45" y="0"/>
                    <a:pt x="43" y="0"/>
                  </a:cubicBezTo>
                  <a:cubicBezTo>
                    <a:pt x="34" y="0"/>
                    <a:pt x="25" y="0"/>
                    <a:pt x="16" y="0"/>
                  </a:cubicBezTo>
                  <a:cubicBezTo>
                    <a:pt x="14" y="0"/>
                    <a:pt x="12" y="1"/>
                    <a:pt x="11" y="3"/>
                  </a:cubicBezTo>
                  <a:cubicBezTo>
                    <a:pt x="8" y="9"/>
                    <a:pt x="4" y="15"/>
                    <a:pt x="1" y="21"/>
                  </a:cubicBezTo>
                  <a:cubicBezTo>
                    <a:pt x="0" y="23"/>
                    <a:pt x="2" y="24"/>
                    <a:pt x="4" y="24"/>
                  </a:cubicBezTo>
                  <a:cubicBezTo>
                    <a:pt x="13" y="24"/>
                    <a:pt x="23" y="24"/>
                    <a:pt x="32" y="24"/>
                  </a:cubicBezTo>
                  <a:cubicBezTo>
                    <a:pt x="34" y="24"/>
                    <a:pt x="37" y="23"/>
                    <a:pt x="37" y="21"/>
                  </a:cubicBezTo>
                  <a:cubicBezTo>
                    <a:pt x="40" y="15"/>
                    <a:pt x="43" y="9"/>
                    <a:pt x="46"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56" tIns="64279" rIns="128556" bIns="64279" numCol="1" anchor="t" anchorCtr="0" compatLnSpc="1"/>
            <a:lstStyle/>
            <a:p>
              <a:pPr algn="just" defTabSz="1218565" fontAlgn="base">
                <a:lnSpc>
                  <a:spcPct val="120000"/>
                </a:lnSpc>
                <a:spcBef>
                  <a:spcPct val="0"/>
                </a:spcBef>
                <a:spcAft>
                  <a:spcPct val="0"/>
                </a:spcAft>
              </a:pPr>
              <a:endParaRPr lang="en-GB" sz="935"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60" name="Freeform 40"/>
            <p:cNvSpPr/>
            <p:nvPr/>
          </p:nvSpPr>
          <p:spPr bwMode="auto">
            <a:xfrm>
              <a:off x="6301327" y="5746147"/>
              <a:ext cx="77020" cy="42213"/>
            </a:xfrm>
            <a:custGeom>
              <a:avLst/>
              <a:gdLst>
                <a:gd name="T0" fmla="*/ 44 w 44"/>
                <a:gd name="T1" fmla="*/ 3 h 24"/>
                <a:gd name="T2" fmla="*/ 41 w 44"/>
                <a:gd name="T3" fmla="*/ 0 h 24"/>
                <a:gd name="T4" fmla="*/ 14 w 44"/>
                <a:gd name="T5" fmla="*/ 0 h 24"/>
                <a:gd name="T6" fmla="*/ 9 w 44"/>
                <a:gd name="T7" fmla="*/ 3 h 24"/>
                <a:gd name="T8" fmla="*/ 1 w 44"/>
                <a:gd name="T9" fmla="*/ 21 h 24"/>
                <a:gd name="T10" fmla="*/ 4 w 44"/>
                <a:gd name="T11" fmla="*/ 24 h 24"/>
                <a:gd name="T12" fmla="*/ 32 w 44"/>
                <a:gd name="T13" fmla="*/ 24 h 24"/>
                <a:gd name="T14" fmla="*/ 37 w 44"/>
                <a:gd name="T15" fmla="*/ 21 h 24"/>
                <a:gd name="T16" fmla="*/ 44 w 44"/>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24">
                  <a:moveTo>
                    <a:pt x="44" y="3"/>
                  </a:moveTo>
                  <a:cubicBezTo>
                    <a:pt x="44" y="1"/>
                    <a:pt x="43" y="0"/>
                    <a:pt x="41" y="0"/>
                  </a:cubicBezTo>
                  <a:cubicBezTo>
                    <a:pt x="32" y="0"/>
                    <a:pt x="23" y="0"/>
                    <a:pt x="14" y="0"/>
                  </a:cubicBezTo>
                  <a:cubicBezTo>
                    <a:pt x="12" y="0"/>
                    <a:pt x="9" y="1"/>
                    <a:pt x="9" y="3"/>
                  </a:cubicBezTo>
                  <a:cubicBezTo>
                    <a:pt x="6" y="9"/>
                    <a:pt x="3" y="15"/>
                    <a:pt x="1" y="21"/>
                  </a:cubicBezTo>
                  <a:cubicBezTo>
                    <a:pt x="0" y="23"/>
                    <a:pt x="1" y="24"/>
                    <a:pt x="4" y="24"/>
                  </a:cubicBezTo>
                  <a:cubicBezTo>
                    <a:pt x="13" y="24"/>
                    <a:pt x="23" y="24"/>
                    <a:pt x="32" y="24"/>
                  </a:cubicBezTo>
                  <a:cubicBezTo>
                    <a:pt x="34" y="24"/>
                    <a:pt x="36" y="23"/>
                    <a:pt x="37" y="21"/>
                  </a:cubicBezTo>
                  <a:cubicBezTo>
                    <a:pt x="39" y="15"/>
                    <a:pt x="41" y="9"/>
                    <a:pt x="44"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56" tIns="64279" rIns="128556" bIns="64279" numCol="1" anchor="t" anchorCtr="0" compatLnSpc="1"/>
            <a:lstStyle/>
            <a:p>
              <a:pPr algn="just" defTabSz="1218565" fontAlgn="base">
                <a:lnSpc>
                  <a:spcPct val="120000"/>
                </a:lnSpc>
                <a:spcBef>
                  <a:spcPct val="0"/>
                </a:spcBef>
                <a:spcAft>
                  <a:spcPct val="0"/>
                </a:spcAft>
              </a:pPr>
              <a:endParaRPr lang="en-GB" sz="935"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61" name="Freeform 41"/>
            <p:cNvSpPr/>
            <p:nvPr/>
          </p:nvSpPr>
          <p:spPr bwMode="auto">
            <a:xfrm>
              <a:off x="6379828" y="5746147"/>
              <a:ext cx="74058" cy="42213"/>
            </a:xfrm>
            <a:custGeom>
              <a:avLst/>
              <a:gdLst>
                <a:gd name="T0" fmla="*/ 41 w 42"/>
                <a:gd name="T1" fmla="*/ 3 h 24"/>
                <a:gd name="T2" fmla="*/ 38 w 42"/>
                <a:gd name="T3" fmla="*/ 0 h 24"/>
                <a:gd name="T4" fmla="*/ 11 w 42"/>
                <a:gd name="T5" fmla="*/ 0 h 24"/>
                <a:gd name="T6" fmla="*/ 7 w 42"/>
                <a:gd name="T7" fmla="*/ 3 h 24"/>
                <a:gd name="T8" fmla="*/ 0 w 42"/>
                <a:gd name="T9" fmla="*/ 21 h 24"/>
                <a:gd name="T10" fmla="*/ 3 w 42"/>
                <a:gd name="T11" fmla="*/ 24 h 24"/>
                <a:gd name="T12" fmla="*/ 32 w 42"/>
                <a:gd name="T13" fmla="*/ 24 h 24"/>
                <a:gd name="T14" fmla="*/ 36 w 42"/>
                <a:gd name="T15" fmla="*/ 21 h 24"/>
                <a:gd name="T16" fmla="*/ 41 w 42"/>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24">
                  <a:moveTo>
                    <a:pt x="41" y="3"/>
                  </a:moveTo>
                  <a:cubicBezTo>
                    <a:pt x="42" y="1"/>
                    <a:pt x="41" y="0"/>
                    <a:pt x="38" y="0"/>
                  </a:cubicBezTo>
                  <a:cubicBezTo>
                    <a:pt x="29" y="0"/>
                    <a:pt x="20" y="0"/>
                    <a:pt x="11" y="0"/>
                  </a:cubicBezTo>
                  <a:cubicBezTo>
                    <a:pt x="9" y="0"/>
                    <a:pt x="7" y="1"/>
                    <a:pt x="7" y="3"/>
                  </a:cubicBezTo>
                  <a:cubicBezTo>
                    <a:pt x="5" y="9"/>
                    <a:pt x="2" y="15"/>
                    <a:pt x="0" y="21"/>
                  </a:cubicBezTo>
                  <a:cubicBezTo>
                    <a:pt x="0" y="23"/>
                    <a:pt x="1" y="24"/>
                    <a:pt x="3" y="24"/>
                  </a:cubicBezTo>
                  <a:cubicBezTo>
                    <a:pt x="13" y="24"/>
                    <a:pt x="22" y="24"/>
                    <a:pt x="32" y="24"/>
                  </a:cubicBezTo>
                  <a:cubicBezTo>
                    <a:pt x="34" y="24"/>
                    <a:pt x="36" y="23"/>
                    <a:pt x="36" y="21"/>
                  </a:cubicBezTo>
                  <a:cubicBezTo>
                    <a:pt x="38" y="15"/>
                    <a:pt x="40" y="9"/>
                    <a:pt x="41"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56" tIns="64279" rIns="128556" bIns="64279" numCol="1" anchor="t" anchorCtr="0" compatLnSpc="1"/>
            <a:lstStyle/>
            <a:p>
              <a:pPr algn="just" defTabSz="1218565" fontAlgn="base">
                <a:lnSpc>
                  <a:spcPct val="120000"/>
                </a:lnSpc>
                <a:spcBef>
                  <a:spcPct val="0"/>
                </a:spcBef>
                <a:spcAft>
                  <a:spcPct val="0"/>
                </a:spcAft>
              </a:pPr>
              <a:endParaRPr lang="en-GB" sz="935"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62" name="Freeform 42"/>
            <p:cNvSpPr/>
            <p:nvPr/>
          </p:nvSpPr>
          <p:spPr bwMode="auto">
            <a:xfrm>
              <a:off x="6459070" y="5746147"/>
              <a:ext cx="69615" cy="42213"/>
            </a:xfrm>
            <a:custGeom>
              <a:avLst/>
              <a:gdLst>
                <a:gd name="T0" fmla="*/ 39 w 40"/>
                <a:gd name="T1" fmla="*/ 3 h 24"/>
                <a:gd name="T2" fmla="*/ 36 w 40"/>
                <a:gd name="T3" fmla="*/ 0 h 24"/>
                <a:gd name="T4" fmla="*/ 9 w 40"/>
                <a:gd name="T5" fmla="*/ 0 h 24"/>
                <a:gd name="T6" fmla="*/ 5 w 40"/>
                <a:gd name="T7" fmla="*/ 3 h 24"/>
                <a:gd name="T8" fmla="*/ 0 w 40"/>
                <a:gd name="T9" fmla="*/ 21 h 24"/>
                <a:gd name="T10" fmla="*/ 3 w 40"/>
                <a:gd name="T11" fmla="*/ 24 h 24"/>
                <a:gd name="T12" fmla="*/ 32 w 40"/>
                <a:gd name="T13" fmla="*/ 24 h 24"/>
                <a:gd name="T14" fmla="*/ 36 w 40"/>
                <a:gd name="T15" fmla="*/ 21 h 24"/>
                <a:gd name="T16" fmla="*/ 39 w 40"/>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24">
                  <a:moveTo>
                    <a:pt x="39" y="3"/>
                  </a:moveTo>
                  <a:cubicBezTo>
                    <a:pt x="40" y="1"/>
                    <a:pt x="38" y="0"/>
                    <a:pt x="36" y="0"/>
                  </a:cubicBezTo>
                  <a:cubicBezTo>
                    <a:pt x="27" y="0"/>
                    <a:pt x="18" y="0"/>
                    <a:pt x="9" y="0"/>
                  </a:cubicBezTo>
                  <a:cubicBezTo>
                    <a:pt x="7" y="0"/>
                    <a:pt x="5" y="1"/>
                    <a:pt x="5" y="3"/>
                  </a:cubicBezTo>
                  <a:cubicBezTo>
                    <a:pt x="3" y="9"/>
                    <a:pt x="1" y="15"/>
                    <a:pt x="0" y="21"/>
                  </a:cubicBezTo>
                  <a:cubicBezTo>
                    <a:pt x="0" y="23"/>
                    <a:pt x="1" y="24"/>
                    <a:pt x="3" y="24"/>
                  </a:cubicBezTo>
                  <a:cubicBezTo>
                    <a:pt x="13" y="24"/>
                    <a:pt x="22" y="24"/>
                    <a:pt x="32" y="24"/>
                  </a:cubicBezTo>
                  <a:cubicBezTo>
                    <a:pt x="34" y="24"/>
                    <a:pt x="36" y="23"/>
                    <a:pt x="36" y="21"/>
                  </a:cubicBezTo>
                  <a:cubicBezTo>
                    <a:pt x="37" y="15"/>
                    <a:pt x="38" y="9"/>
                    <a:pt x="39"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56" tIns="64279" rIns="128556" bIns="64279" numCol="1" anchor="t" anchorCtr="0" compatLnSpc="1"/>
            <a:lstStyle/>
            <a:p>
              <a:pPr algn="just" defTabSz="1218565" fontAlgn="base">
                <a:lnSpc>
                  <a:spcPct val="120000"/>
                </a:lnSpc>
                <a:spcBef>
                  <a:spcPct val="0"/>
                </a:spcBef>
                <a:spcAft>
                  <a:spcPct val="0"/>
                </a:spcAft>
              </a:pPr>
              <a:endParaRPr lang="en-GB" sz="935"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63" name="Freeform 43"/>
            <p:cNvSpPr/>
            <p:nvPr/>
          </p:nvSpPr>
          <p:spPr bwMode="auto">
            <a:xfrm>
              <a:off x="6536091" y="5746147"/>
              <a:ext cx="66652" cy="42213"/>
            </a:xfrm>
            <a:custGeom>
              <a:avLst/>
              <a:gdLst>
                <a:gd name="T0" fmla="*/ 38 w 38"/>
                <a:gd name="T1" fmla="*/ 3 h 24"/>
                <a:gd name="T2" fmla="*/ 35 w 38"/>
                <a:gd name="T3" fmla="*/ 0 h 24"/>
                <a:gd name="T4" fmla="*/ 8 w 38"/>
                <a:gd name="T5" fmla="*/ 0 h 24"/>
                <a:gd name="T6" fmla="*/ 4 w 38"/>
                <a:gd name="T7" fmla="*/ 3 h 24"/>
                <a:gd name="T8" fmla="*/ 0 w 38"/>
                <a:gd name="T9" fmla="*/ 21 h 24"/>
                <a:gd name="T10" fmla="*/ 4 w 38"/>
                <a:gd name="T11" fmla="*/ 24 h 24"/>
                <a:gd name="T12" fmla="*/ 32 w 38"/>
                <a:gd name="T13" fmla="*/ 24 h 24"/>
                <a:gd name="T14" fmla="*/ 37 w 38"/>
                <a:gd name="T15" fmla="*/ 21 h 24"/>
                <a:gd name="T16" fmla="*/ 38 w 38"/>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24">
                  <a:moveTo>
                    <a:pt x="38" y="3"/>
                  </a:moveTo>
                  <a:cubicBezTo>
                    <a:pt x="38" y="1"/>
                    <a:pt x="37" y="0"/>
                    <a:pt x="35" y="0"/>
                  </a:cubicBezTo>
                  <a:cubicBezTo>
                    <a:pt x="26" y="0"/>
                    <a:pt x="17" y="0"/>
                    <a:pt x="8" y="0"/>
                  </a:cubicBezTo>
                  <a:cubicBezTo>
                    <a:pt x="6" y="0"/>
                    <a:pt x="4" y="1"/>
                    <a:pt x="4" y="3"/>
                  </a:cubicBezTo>
                  <a:cubicBezTo>
                    <a:pt x="3" y="9"/>
                    <a:pt x="1" y="15"/>
                    <a:pt x="0" y="21"/>
                  </a:cubicBezTo>
                  <a:cubicBezTo>
                    <a:pt x="0" y="23"/>
                    <a:pt x="2" y="24"/>
                    <a:pt x="4" y="24"/>
                  </a:cubicBezTo>
                  <a:cubicBezTo>
                    <a:pt x="13" y="24"/>
                    <a:pt x="23" y="24"/>
                    <a:pt x="32" y="24"/>
                  </a:cubicBezTo>
                  <a:cubicBezTo>
                    <a:pt x="35" y="24"/>
                    <a:pt x="36" y="23"/>
                    <a:pt x="37" y="21"/>
                  </a:cubicBezTo>
                  <a:cubicBezTo>
                    <a:pt x="37" y="15"/>
                    <a:pt x="38" y="9"/>
                    <a:pt x="38"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56" tIns="64279" rIns="128556" bIns="64279" numCol="1" anchor="t" anchorCtr="0" compatLnSpc="1"/>
            <a:lstStyle/>
            <a:p>
              <a:pPr algn="just" defTabSz="1218565" fontAlgn="base">
                <a:lnSpc>
                  <a:spcPct val="120000"/>
                </a:lnSpc>
                <a:spcBef>
                  <a:spcPct val="0"/>
                </a:spcBef>
                <a:spcAft>
                  <a:spcPct val="0"/>
                </a:spcAft>
              </a:pPr>
              <a:endParaRPr lang="en-GB" sz="935"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64" name="Freeform 44"/>
            <p:cNvSpPr/>
            <p:nvPr/>
          </p:nvSpPr>
          <p:spPr bwMode="auto">
            <a:xfrm>
              <a:off x="6614592" y="5746147"/>
              <a:ext cx="62949" cy="42213"/>
            </a:xfrm>
            <a:custGeom>
              <a:avLst/>
              <a:gdLst>
                <a:gd name="T0" fmla="*/ 36 w 36"/>
                <a:gd name="T1" fmla="*/ 3 h 24"/>
                <a:gd name="T2" fmla="*/ 33 w 36"/>
                <a:gd name="T3" fmla="*/ 0 h 24"/>
                <a:gd name="T4" fmla="*/ 5 w 36"/>
                <a:gd name="T5" fmla="*/ 0 h 24"/>
                <a:gd name="T6" fmla="*/ 2 w 36"/>
                <a:gd name="T7" fmla="*/ 3 h 24"/>
                <a:gd name="T8" fmla="*/ 0 w 36"/>
                <a:gd name="T9" fmla="*/ 21 h 24"/>
                <a:gd name="T10" fmla="*/ 4 w 36"/>
                <a:gd name="T11" fmla="*/ 24 h 24"/>
                <a:gd name="T12" fmla="*/ 32 w 36"/>
                <a:gd name="T13" fmla="*/ 24 h 24"/>
                <a:gd name="T14" fmla="*/ 36 w 36"/>
                <a:gd name="T15" fmla="*/ 21 h 24"/>
                <a:gd name="T16" fmla="*/ 36 w 36"/>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24">
                  <a:moveTo>
                    <a:pt x="36" y="3"/>
                  </a:moveTo>
                  <a:cubicBezTo>
                    <a:pt x="36" y="1"/>
                    <a:pt x="35" y="0"/>
                    <a:pt x="33" y="0"/>
                  </a:cubicBezTo>
                  <a:cubicBezTo>
                    <a:pt x="24" y="0"/>
                    <a:pt x="14" y="0"/>
                    <a:pt x="5" y="0"/>
                  </a:cubicBezTo>
                  <a:cubicBezTo>
                    <a:pt x="3" y="0"/>
                    <a:pt x="2" y="1"/>
                    <a:pt x="2" y="3"/>
                  </a:cubicBezTo>
                  <a:cubicBezTo>
                    <a:pt x="1" y="9"/>
                    <a:pt x="1" y="15"/>
                    <a:pt x="0" y="21"/>
                  </a:cubicBezTo>
                  <a:cubicBezTo>
                    <a:pt x="0" y="23"/>
                    <a:pt x="2" y="24"/>
                    <a:pt x="4" y="24"/>
                  </a:cubicBezTo>
                  <a:cubicBezTo>
                    <a:pt x="13" y="24"/>
                    <a:pt x="23" y="24"/>
                    <a:pt x="32" y="24"/>
                  </a:cubicBezTo>
                  <a:cubicBezTo>
                    <a:pt x="34" y="24"/>
                    <a:pt x="36" y="23"/>
                    <a:pt x="36" y="21"/>
                  </a:cubicBezTo>
                  <a:cubicBezTo>
                    <a:pt x="36" y="15"/>
                    <a:pt x="36" y="9"/>
                    <a:pt x="36"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56" tIns="64279" rIns="128556" bIns="64279" numCol="1" anchor="t" anchorCtr="0" compatLnSpc="1"/>
            <a:lstStyle/>
            <a:p>
              <a:pPr algn="just" defTabSz="1218565" fontAlgn="base">
                <a:lnSpc>
                  <a:spcPct val="120000"/>
                </a:lnSpc>
                <a:spcBef>
                  <a:spcPct val="0"/>
                </a:spcBef>
                <a:spcAft>
                  <a:spcPct val="0"/>
                </a:spcAft>
              </a:pPr>
              <a:endParaRPr lang="en-GB" sz="935"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65" name="Freeform 45"/>
            <p:cNvSpPr/>
            <p:nvPr/>
          </p:nvSpPr>
          <p:spPr bwMode="auto">
            <a:xfrm>
              <a:off x="6691613" y="5746147"/>
              <a:ext cx="65171" cy="42213"/>
            </a:xfrm>
            <a:custGeom>
              <a:avLst/>
              <a:gdLst>
                <a:gd name="T0" fmla="*/ 35 w 37"/>
                <a:gd name="T1" fmla="*/ 3 h 24"/>
                <a:gd name="T2" fmla="*/ 31 w 37"/>
                <a:gd name="T3" fmla="*/ 0 h 24"/>
                <a:gd name="T4" fmla="*/ 4 w 37"/>
                <a:gd name="T5" fmla="*/ 0 h 24"/>
                <a:gd name="T6" fmla="*/ 0 w 37"/>
                <a:gd name="T7" fmla="*/ 3 h 24"/>
                <a:gd name="T8" fmla="*/ 1 w 37"/>
                <a:gd name="T9" fmla="*/ 21 h 24"/>
                <a:gd name="T10" fmla="*/ 5 w 37"/>
                <a:gd name="T11" fmla="*/ 24 h 24"/>
                <a:gd name="T12" fmla="*/ 33 w 37"/>
                <a:gd name="T13" fmla="*/ 24 h 24"/>
                <a:gd name="T14" fmla="*/ 37 w 37"/>
                <a:gd name="T15" fmla="*/ 21 h 24"/>
                <a:gd name="T16" fmla="*/ 35 w 37"/>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24">
                  <a:moveTo>
                    <a:pt x="35" y="3"/>
                  </a:moveTo>
                  <a:cubicBezTo>
                    <a:pt x="35" y="1"/>
                    <a:pt x="33" y="0"/>
                    <a:pt x="31" y="0"/>
                  </a:cubicBezTo>
                  <a:cubicBezTo>
                    <a:pt x="22" y="0"/>
                    <a:pt x="13" y="0"/>
                    <a:pt x="4" y="0"/>
                  </a:cubicBezTo>
                  <a:cubicBezTo>
                    <a:pt x="2" y="0"/>
                    <a:pt x="0" y="1"/>
                    <a:pt x="0" y="3"/>
                  </a:cubicBezTo>
                  <a:cubicBezTo>
                    <a:pt x="0" y="9"/>
                    <a:pt x="1" y="15"/>
                    <a:pt x="1" y="21"/>
                  </a:cubicBezTo>
                  <a:cubicBezTo>
                    <a:pt x="1" y="23"/>
                    <a:pt x="2" y="24"/>
                    <a:pt x="5" y="24"/>
                  </a:cubicBezTo>
                  <a:cubicBezTo>
                    <a:pt x="14" y="24"/>
                    <a:pt x="23" y="24"/>
                    <a:pt x="33" y="24"/>
                  </a:cubicBezTo>
                  <a:cubicBezTo>
                    <a:pt x="35" y="24"/>
                    <a:pt x="37" y="23"/>
                    <a:pt x="37" y="21"/>
                  </a:cubicBezTo>
                  <a:cubicBezTo>
                    <a:pt x="36" y="15"/>
                    <a:pt x="36" y="9"/>
                    <a:pt x="35"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56" tIns="64279" rIns="128556" bIns="64279" numCol="1" anchor="t" anchorCtr="0" compatLnSpc="1"/>
            <a:lstStyle/>
            <a:p>
              <a:pPr algn="just" defTabSz="1218565" fontAlgn="base">
                <a:lnSpc>
                  <a:spcPct val="120000"/>
                </a:lnSpc>
                <a:spcBef>
                  <a:spcPct val="0"/>
                </a:spcBef>
                <a:spcAft>
                  <a:spcPct val="0"/>
                </a:spcAft>
              </a:pPr>
              <a:endParaRPr lang="en-GB" sz="935"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66" name="Freeform 46"/>
            <p:cNvSpPr/>
            <p:nvPr/>
          </p:nvSpPr>
          <p:spPr bwMode="auto">
            <a:xfrm>
              <a:off x="6767152" y="5746147"/>
              <a:ext cx="66652" cy="42213"/>
            </a:xfrm>
            <a:custGeom>
              <a:avLst/>
              <a:gdLst>
                <a:gd name="T0" fmla="*/ 35 w 38"/>
                <a:gd name="T1" fmla="*/ 3 h 24"/>
                <a:gd name="T2" fmla="*/ 31 w 38"/>
                <a:gd name="T3" fmla="*/ 0 h 24"/>
                <a:gd name="T4" fmla="*/ 4 w 38"/>
                <a:gd name="T5" fmla="*/ 0 h 24"/>
                <a:gd name="T6" fmla="*/ 0 w 38"/>
                <a:gd name="T7" fmla="*/ 3 h 24"/>
                <a:gd name="T8" fmla="*/ 2 w 38"/>
                <a:gd name="T9" fmla="*/ 21 h 24"/>
                <a:gd name="T10" fmla="*/ 6 w 38"/>
                <a:gd name="T11" fmla="*/ 24 h 24"/>
                <a:gd name="T12" fmla="*/ 35 w 38"/>
                <a:gd name="T13" fmla="*/ 24 h 24"/>
                <a:gd name="T14" fmla="*/ 38 w 38"/>
                <a:gd name="T15" fmla="*/ 21 h 24"/>
                <a:gd name="T16" fmla="*/ 35 w 38"/>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24">
                  <a:moveTo>
                    <a:pt x="35" y="3"/>
                  </a:moveTo>
                  <a:cubicBezTo>
                    <a:pt x="35" y="1"/>
                    <a:pt x="33" y="0"/>
                    <a:pt x="31" y="0"/>
                  </a:cubicBezTo>
                  <a:cubicBezTo>
                    <a:pt x="22" y="0"/>
                    <a:pt x="13" y="0"/>
                    <a:pt x="4" y="0"/>
                  </a:cubicBezTo>
                  <a:cubicBezTo>
                    <a:pt x="2" y="0"/>
                    <a:pt x="0" y="1"/>
                    <a:pt x="0" y="3"/>
                  </a:cubicBezTo>
                  <a:cubicBezTo>
                    <a:pt x="1" y="9"/>
                    <a:pt x="2" y="15"/>
                    <a:pt x="2" y="21"/>
                  </a:cubicBezTo>
                  <a:cubicBezTo>
                    <a:pt x="2" y="23"/>
                    <a:pt x="4" y="24"/>
                    <a:pt x="6" y="24"/>
                  </a:cubicBezTo>
                  <a:cubicBezTo>
                    <a:pt x="16" y="24"/>
                    <a:pt x="25" y="24"/>
                    <a:pt x="35" y="24"/>
                  </a:cubicBezTo>
                  <a:cubicBezTo>
                    <a:pt x="37" y="24"/>
                    <a:pt x="38" y="23"/>
                    <a:pt x="38" y="21"/>
                  </a:cubicBezTo>
                  <a:cubicBezTo>
                    <a:pt x="37" y="15"/>
                    <a:pt x="36" y="9"/>
                    <a:pt x="35"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56" tIns="64279" rIns="128556" bIns="64279" numCol="1" anchor="t" anchorCtr="0" compatLnSpc="1"/>
            <a:lstStyle/>
            <a:p>
              <a:pPr algn="just" defTabSz="1218565" fontAlgn="base">
                <a:lnSpc>
                  <a:spcPct val="120000"/>
                </a:lnSpc>
                <a:spcBef>
                  <a:spcPct val="0"/>
                </a:spcBef>
                <a:spcAft>
                  <a:spcPct val="0"/>
                </a:spcAft>
              </a:pPr>
              <a:endParaRPr lang="en-GB" sz="935"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67" name="Freeform 47"/>
            <p:cNvSpPr/>
            <p:nvPr/>
          </p:nvSpPr>
          <p:spPr bwMode="auto">
            <a:xfrm>
              <a:off x="6841950" y="5746147"/>
              <a:ext cx="70355" cy="42213"/>
            </a:xfrm>
            <a:custGeom>
              <a:avLst/>
              <a:gdLst>
                <a:gd name="T0" fmla="*/ 35 w 40"/>
                <a:gd name="T1" fmla="*/ 3 h 24"/>
                <a:gd name="T2" fmla="*/ 31 w 40"/>
                <a:gd name="T3" fmla="*/ 0 h 24"/>
                <a:gd name="T4" fmla="*/ 4 w 40"/>
                <a:gd name="T5" fmla="*/ 0 h 24"/>
                <a:gd name="T6" fmla="*/ 0 w 40"/>
                <a:gd name="T7" fmla="*/ 3 h 24"/>
                <a:gd name="T8" fmla="*/ 4 w 40"/>
                <a:gd name="T9" fmla="*/ 21 h 24"/>
                <a:gd name="T10" fmla="*/ 8 w 40"/>
                <a:gd name="T11" fmla="*/ 24 h 24"/>
                <a:gd name="T12" fmla="*/ 37 w 40"/>
                <a:gd name="T13" fmla="*/ 24 h 24"/>
                <a:gd name="T14" fmla="*/ 40 w 40"/>
                <a:gd name="T15" fmla="*/ 21 h 24"/>
                <a:gd name="T16" fmla="*/ 35 w 40"/>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24">
                  <a:moveTo>
                    <a:pt x="35" y="3"/>
                  </a:moveTo>
                  <a:cubicBezTo>
                    <a:pt x="35" y="1"/>
                    <a:pt x="33" y="0"/>
                    <a:pt x="31" y="0"/>
                  </a:cubicBezTo>
                  <a:cubicBezTo>
                    <a:pt x="22" y="0"/>
                    <a:pt x="13" y="0"/>
                    <a:pt x="4" y="0"/>
                  </a:cubicBezTo>
                  <a:cubicBezTo>
                    <a:pt x="1" y="0"/>
                    <a:pt x="0" y="1"/>
                    <a:pt x="0" y="3"/>
                  </a:cubicBezTo>
                  <a:cubicBezTo>
                    <a:pt x="1" y="9"/>
                    <a:pt x="3" y="15"/>
                    <a:pt x="4" y="21"/>
                  </a:cubicBezTo>
                  <a:cubicBezTo>
                    <a:pt x="4" y="23"/>
                    <a:pt x="6" y="24"/>
                    <a:pt x="8" y="24"/>
                  </a:cubicBezTo>
                  <a:cubicBezTo>
                    <a:pt x="18" y="24"/>
                    <a:pt x="27" y="24"/>
                    <a:pt x="37" y="24"/>
                  </a:cubicBezTo>
                  <a:cubicBezTo>
                    <a:pt x="39" y="24"/>
                    <a:pt x="40" y="23"/>
                    <a:pt x="40" y="21"/>
                  </a:cubicBezTo>
                  <a:cubicBezTo>
                    <a:pt x="38" y="15"/>
                    <a:pt x="37" y="9"/>
                    <a:pt x="35"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56" tIns="64279" rIns="128556" bIns="64279" numCol="1" anchor="t" anchorCtr="0" compatLnSpc="1"/>
            <a:lstStyle/>
            <a:p>
              <a:pPr algn="just" defTabSz="1218565" fontAlgn="base">
                <a:lnSpc>
                  <a:spcPct val="120000"/>
                </a:lnSpc>
                <a:spcBef>
                  <a:spcPct val="0"/>
                </a:spcBef>
                <a:spcAft>
                  <a:spcPct val="0"/>
                </a:spcAft>
              </a:pPr>
              <a:endParaRPr lang="en-GB" sz="935"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68" name="Freeform 48"/>
            <p:cNvSpPr/>
            <p:nvPr/>
          </p:nvSpPr>
          <p:spPr bwMode="auto">
            <a:xfrm>
              <a:off x="6917490" y="5746147"/>
              <a:ext cx="73317" cy="42213"/>
            </a:xfrm>
            <a:custGeom>
              <a:avLst/>
              <a:gdLst>
                <a:gd name="T0" fmla="*/ 35 w 42"/>
                <a:gd name="T1" fmla="*/ 3 h 24"/>
                <a:gd name="T2" fmla="*/ 30 w 42"/>
                <a:gd name="T3" fmla="*/ 0 h 24"/>
                <a:gd name="T4" fmla="*/ 3 w 42"/>
                <a:gd name="T5" fmla="*/ 0 h 24"/>
                <a:gd name="T6" fmla="*/ 0 w 42"/>
                <a:gd name="T7" fmla="*/ 3 h 24"/>
                <a:gd name="T8" fmla="*/ 5 w 42"/>
                <a:gd name="T9" fmla="*/ 21 h 24"/>
                <a:gd name="T10" fmla="*/ 10 w 42"/>
                <a:gd name="T11" fmla="*/ 24 h 24"/>
                <a:gd name="T12" fmla="*/ 38 w 42"/>
                <a:gd name="T13" fmla="*/ 24 h 24"/>
                <a:gd name="T14" fmla="*/ 41 w 42"/>
                <a:gd name="T15" fmla="*/ 21 h 24"/>
                <a:gd name="T16" fmla="*/ 35 w 42"/>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24">
                  <a:moveTo>
                    <a:pt x="35" y="3"/>
                  </a:moveTo>
                  <a:cubicBezTo>
                    <a:pt x="34" y="1"/>
                    <a:pt x="32" y="0"/>
                    <a:pt x="30" y="0"/>
                  </a:cubicBezTo>
                  <a:cubicBezTo>
                    <a:pt x="21" y="0"/>
                    <a:pt x="12" y="0"/>
                    <a:pt x="3" y="0"/>
                  </a:cubicBezTo>
                  <a:cubicBezTo>
                    <a:pt x="1" y="0"/>
                    <a:pt x="0" y="1"/>
                    <a:pt x="0" y="3"/>
                  </a:cubicBezTo>
                  <a:cubicBezTo>
                    <a:pt x="2" y="9"/>
                    <a:pt x="4" y="15"/>
                    <a:pt x="5" y="21"/>
                  </a:cubicBezTo>
                  <a:cubicBezTo>
                    <a:pt x="6" y="23"/>
                    <a:pt x="8" y="24"/>
                    <a:pt x="10" y="24"/>
                  </a:cubicBezTo>
                  <a:cubicBezTo>
                    <a:pt x="19" y="24"/>
                    <a:pt x="29" y="24"/>
                    <a:pt x="38" y="24"/>
                  </a:cubicBezTo>
                  <a:cubicBezTo>
                    <a:pt x="40" y="24"/>
                    <a:pt x="42" y="23"/>
                    <a:pt x="41" y="21"/>
                  </a:cubicBezTo>
                  <a:cubicBezTo>
                    <a:pt x="39" y="15"/>
                    <a:pt x="37" y="9"/>
                    <a:pt x="35"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56" tIns="64279" rIns="128556" bIns="64279" numCol="1" anchor="t" anchorCtr="0" compatLnSpc="1"/>
            <a:lstStyle/>
            <a:p>
              <a:pPr algn="just" defTabSz="1218565" fontAlgn="base">
                <a:lnSpc>
                  <a:spcPct val="120000"/>
                </a:lnSpc>
                <a:spcBef>
                  <a:spcPct val="0"/>
                </a:spcBef>
                <a:spcAft>
                  <a:spcPct val="0"/>
                </a:spcAft>
              </a:pPr>
              <a:endParaRPr lang="en-GB" sz="935"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69" name="Freeform 49"/>
            <p:cNvSpPr/>
            <p:nvPr/>
          </p:nvSpPr>
          <p:spPr bwMode="auto">
            <a:xfrm>
              <a:off x="6993029" y="5746147"/>
              <a:ext cx="77020" cy="42213"/>
            </a:xfrm>
            <a:custGeom>
              <a:avLst/>
              <a:gdLst>
                <a:gd name="T0" fmla="*/ 35 w 44"/>
                <a:gd name="T1" fmla="*/ 3 h 24"/>
                <a:gd name="T2" fmla="*/ 30 w 44"/>
                <a:gd name="T3" fmla="*/ 0 h 24"/>
                <a:gd name="T4" fmla="*/ 3 w 44"/>
                <a:gd name="T5" fmla="*/ 0 h 24"/>
                <a:gd name="T6" fmla="*/ 0 w 44"/>
                <a:gd name="T7" fmla="*/ 3 h 24"/>
                <a:gd name="T8" fmla="*/ 7 w 44"/>
                <a:gd name="T9" fmla="*/ 21 h 24"/>
                <a:gd name="T10" fmla="*/ 12 w 44"/>
                <a:gd name="T11" fmla="*/ 24 h 24"/>
                <a:gd name="T12" fmla="*/ 40 w 44"/>
                <a:gd name="T13" fmla="*/ 24 h 24"/>
                <a:gd name="T14" fmla="*/ 43 w 44"/>
                <a:gd name="T15" fmla="*/ 21 h 24"/>
                <a:gd name="T16" fmla="*/ 35 w 44"/>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24">
                  <a:moveTo>
                    <a:pt x="35" y="3"/>
                  </a:moveTo>
                  <a:cubicBezTo>
                    <a:pt x="34" y="1"/>
                    <a:pt x="32" y="0"/>
                    <a:pt x="30" y="0"/>
                  </a:cubicBezTo>
                  <a:cubicBezTo>
                    <a:pt x="21" y="0"/>
                    <a:pt x="12" y="0"/>
                    <a:pt x="3" y="0"/>
                  </a:cubicBezTo>
                  <a:cubicBezTo>
                    <a:pt x="1" y="0"/>
                    <a:pt x="0" y="1"/>
                    <a:pt x="0" y="3"/>
                  </a:cubicBezTo>
                  <a:cubicBezTo>
                    <a:pt x="2" y="9"/>
                    <a:pt x="5" y="15"/>
                    <a:pt x="7" y="21"/>
                  </a:cubicBezTo>
                  <a:cubicBezTo>
                    <a:pt x="7" y="23"/>
                    <a:pt x="10" y="24"/>
                    <a:pt x="12" y="24"/>
                  </a:cubicBezTo>
                  <a:cubicBezTo>
                    <a:pt x="21" y="24"/>
                    <a:pt x="31" y="24"/>
                    <a:pt x="40" y="24"/>
                  </a:cubicBezTo>
                  <a:cubicBezTo>
                    <a:pt x="42" y="24"/>
                    <a:pt x="44" y="23"/>
                    <a:pt x="43" y="21"/>
                  </a:cubicBezTo>
                  <a:cubicBezTo>
                    <a:pt x="40" y="15"/>
                    <a:pt x="38" y="9"/>
                    <a:pt x="35"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56" tIns="64279" rIns="128556" bIns="64279" numCol="1" anchor="t" anchorCtr="0" compatLnSpc="1"/>
            <a:lstStyle/>
            <a:p>
              <a:pPr algn="just" defTabSz="1218565" fontAlgn="base">
                <a:lnSpc>
                  <a:spcPct val="120000"/>
                </a:lnSpc>
                <a:spcBef>
                  <a:spcPct val="0"/>
                </a:spcBef>
                <a:spcAft>
                  <a:spcPct val="0"/>
                </a:spcAft>
              </a:pPr>
              <a:endParaRPr lang="en-GB" sz="935"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70" name="Freeform 50"/>
            <p:cNvSpPr/>
            <p:nvPr/>
          </p:nvSpPr>
          <p:spPr bwMode="auto">
            <a:xfrm>
              <a:off x="7066346" y="5746147"/>
              <a:ext cx="80723" cy="42213"/>
            </a:xfrm>
            <a:custGeom>
              <a:avLst/>
              <a:gdLst>
                <a:gd name="T0" fmla="*/ 36 w 46"/>
                <a:gd name="T1" fmla="*/ 3 h 24"/>
                <a:gd name="T2" fmla="*/ 31 w 46"/>
                <a:gd name="T3" fmla="*/ 0 h 24"/>
                <a:gd name="T4" fmla="*/ 4 w 46"/>
                <a:gd name="T5" fmla="*/ 0 h 24"/>
                <a:gd name="T6" fmla="*/ 1 w 46"/>
                <a:gd name="T7" fmla="*/ 3 h 24"/>
                <a:gd name="T8" fmla="*/ 9 w 46"/>
                <a:gd name="T9" fmla="*/ 21 h 24"/>
                <a:gd name="T10" fmla="*/ 14 w 46"/>
                <a:gd name="T11" fmla="*/ 24 h 24"/>
                <a:gd name="T12" fmla="*/ 43 w 46"/>
                <a:gd name="T13" fmla="*/ 24 h 24"/>
                <a:gd name="T14" fmla="*/ 45 w 46"/>
                <a:gd name="T15" fmla="*/ 21 h 24"/>
                <a:gd name="T16" fmla="*/ 36 w 46"/>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24">
                  <a:moveTo>
                    <a:pt x="36" y="3"/>
                  </a:moveTo>
                  <a:cubicBezTo>
                    <a:pt x="35" y="1"/>
                    <a:pt x="33" y="0"/>
                    <a:pt x="31" y="0"/>
                  </a:cubicBezTo>
                  <a:cubicBezTo>
                    <a:pt x="22" y="0"/>
                    <a:pt x="13" y="0"/>
                    <a:pt x="4" y="0"/>
                  </a:cubicBezTo>
                  <a:cubicBezTo>
                    <a:pt x="2" y="0"/>
                    <a:pt x="0" y="1"/>
                    <a:pt x="1" y="3"/>
                  </a:cubicBezTo>
                  <a:cubicBezTo>
                    <a:pt x="4" y="9"/>
                    <a:pt x="7" y="15"/>
                    <a:pt x="9" y="21"/>
                  </a:cubicBezTo>
                  <a:cubicBezTo>
                    <a:pt x="10" y="23"/>
                    <a:pt x="12" y="24"/>
                    <a:pt x="14" y="24"/>
                  </a:cubicBezTo>
                  <a:cubicBezTo>
                    <a:pt x="24" y="24"/>
                    <a:pt x="33" y="24"/>
                    <a:pt x="43" y="24"/>
                  </a:cubicBezTo>
                  <a:cubicBezTo>
                    <a:pt x="45" y="24"/>
                    <a:pt x="46" y="23"/>
                    <a:pt x="45" y="21"/>
                  </a:cubicBezTo>
                  <a:cubicBezTo>
                    <a:pt x="42" y="15"/>
                    <a:pt x="39" y="9"/>
                    <a:pt x="36"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56" tIns="64279" rIns="128556" bIns="64279" numCol="1" anchor="t" anchorCtr="0" compatLnSpc="1"/>
            <a:lstStyle/>
            <a:p>
              <a:pPr algn="just" defTabSz="1218565" fontAlgn="base">
                <a:lnSpc>
                  <a:spcPct val="120000"/>
                </a:lnSpc>
                <a:spcBef>
                  <a:spcPct val="0"/>
                </a:spcBef>
                <a:spcAft>
                  <a:spcPct val="0"/>
                </a:spcAft>
              </a:pPr>
              <a:endParaRPr lang="en-GB" sz="935"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71" name="Freeform 51"/>
            <p:cNvSpPr/>
            <p:nvPr/>
          </p:nvSpPr>
          <p:spPr bwMode="auto">
            <a:xfrm>
              <a:off x="7141886" y="5746147"/>
              <a:ext cx="83686" cy="42213"/>
            </a:xfrm>
            <a:custGeom>
              <a:avLst/>
              <a:gdLst>
                <a:gd name="T0" fmla="*/ 36 w 48"/>
                <a:gd name="T1" fmla="*/ 3 h 24"/>
                <a:gd name="T2" fmla="*/ 30 w 48"/>
                <a:gd name="T3" fmla="*/ 0 h 24"/>
                <a:gd name="T4" fmla="*/ 3 w 48"/>
                <a:gd name="T5" fmla="*/ 0 h 24"/>
                <a:gd name="T6" fmla="*/ 1 w 48"/>
                <a:gd name="T7" fmla="*/ 3 h 24"/>
                <a:gd name="T8" fmla="*/ 11 w 48"/>
                <a:gd name="T9" fmla="*/ 21 h 24"/>
                <a:gd name="T10" fmla="*/ 16 w 48"/>
                <a:gd name="T11" fmla="*/ 24 h 24"/>
                <a:gd name="T12" fmla="*/ 45 w 48"/>
                <a:gd name="T13" fmla="*/ 24 h 24"/>
                <a:gd name="T14" fmla="*/ 47 w 48"/>
                <a:gd name="T15" fmla="*/ 21 h 24"/>
                <a:gd name="T16" fmla="*/ 36 w 48"/>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24">
                  <a:moveTo>
                    <a:pt x="36" y="3"/>
                  </a:moveTo>
                  <a:cubicBezTo>
                    <a:pt x="35" y="1"/>
                    <a:pt x="32" y="0"/>
                    <a:pt x="30" y="0"/>
                  </a:cubicBezTo>
                  <a:cubicBezTo>
                    <a:pt x="21" y="0"/>
                    <a:pt x="12" y="0"/>
                    <a:pt x="3" y="0"/>
                  </a:cubicBezTo>
                  <a:cubicBezTo>
                    <a:pt x="1" y="0"/>
                    <a:pt x="0" y="1"/>
                    <a:pt x="1" y="3"/>
                  </a:cubicBezTo>
                  <a:cubicBezTo>
                    <a:pt x="4" y="9"/>
                    <a:pt x="8" y="15"/>
                    <a:pt x="11" y="21"/>
                  </a:cubicBezTo>
                  <a:cubicBezTo>
                    <a:pt x="12" y="23"/>
                    <a:pt x="14" y="24"/>
                    <a:pt x="16" y="24"/>
                  </a:cubicBezTo>
                  <a:cubicBezTo>
                    <a:pt x="26" y="24"/>
                    <a:pt x="35" y="24"/>
                    <a:pt x="45" y="24"/>
                  </a:cubicBezTo>
                  <a:cubicBezTo>
                    <a:pt x="47" y="24"/>
                    <a:pt x="48" y="23"/>
                    <a:pt x="47" y="21"/>
                  </a:cubicBezTo>
                  <a:cubicBezTo>
                    <a:pt x="43" y="15"/>
                    <a:pt x="39" y="9"/>
                    <a:pt x="36"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56" tIns="64279" rIns="128556" bIns="64279" numCol="1" anchor="t" anchorCtr="0" compatLnSpc="1"/>
            <a:lstStyle/>
            <a:p>
              <a:pPr algn="just" defTabSz="1218565" fontAlgn="base">
                <a:lnSpc>
                  <a:spcPct val="120000"/>
                </a:lnSpc>
                <a:spcBef>
                  <a:spcPct val="0"/>
                </a:spcBef>
                <a:spcAft>
                  <a:spcPct val="0"/>
                </a:spcAft>
              </a:pPr>
              <a:endParaRPr lang="en-GB" sz="935"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72" name="Freeform 52"/>
            <p:cNvSpPr/>
            <p:nvPr/>
          </p:nvSpPr>
          <p:spPr bwMode="auto">
            <a:xfrm>
              <a:off x="6175428" y="5697269"/>
              <a:ext cx="79983" cy="40732"/>
            </a:xfrm>
            <a:custGeom>
              <a:avLst/>
              <a:gdLst>
                <a:gd name="T0" fmla="*/ 45 w 46"/>
                <a:gd name="T1" fmla="*/ 2 h 23"/>
                <a:gd name="T2" fmla="*/ 43 w 46"/>
                <a:gd name="T3" fmla="*/ 0 h 23"/>
                <a:gd name="T4" fmla="*/ 17 w 46"/>
                <a:gd name="T5" fmla="*/ 0 h 23"/>
                <a:gd name="T6" fmla="*/ 12 w 46"/>
                <a:gd name="T7" fmla="*/ 2 h 23"/>
                <a:gd name="T8" fmla="*/ 1 w 46"/>
                <a:gd name="T9" fmla="*/ 21 h 23"/>
                <a:gd name="T10" fmla="*/ 3 w 46"/>
                <a:gd name="T11" fmla="*/ 23 h 23"/>
                <a:gd name="T12" fmla="*/ 30 w 46"/>
                <a:gd name="T13" fmla="*/ 23 h 23"/>
                <a:gd name="T14" fmla="*/ 35 w 46"/>
                <a:gd name="T15" fmla="*/ 21 h 23"/>
                <a:gd name="T16" fmla="*/ 45 w 46"/>
                <a:gd name="T17" fmla="*/ 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23">
                  <a:moveTo>
                    <a:pt x="45" y="2"/>
                  </a:moveTo>
                  <a:cubicBezTo>
                    <a:pt x="46" y="1"/>
                    <a:pt x="45" y="0"/>
                    <a:pt x="43" y="0"/>
                  </a:cubicBezTo>
                  <a:cubicBezTo>
                    <a:pt x="34" y="0"/>
                    <a:pt x="26" y="0"/>
                    <a:pt x="17" y="0"/>
                  </a:cubicBezTo>
                  <a:cubicBezTo>
                    <a:pt x="16" y="0"/>
                    <a:pt x="13" y="1"/>
                    <a:pt x="12" y="2"/>
                  </a:cubicBezTo>
                  <a:cubicBezTo>
                    <a:pt x="9" y="8"/>
                    <a:pt x="5" y="15"/>
                    <a:pt x="1" y="21"/>
                  </a:cubicBezTo>
                  <a:cubicBezTo>
                    <a:pt x="0" y="22"/>
                    <a:pt x="1" y="23"/>
                    <a:pt x="3" y="23"/>
                  </a:cubicBezTo>
                  <a:cubicBezTo>
                    <a:pt x="12" y="23"/>
                    <a:pt x="21" y="23"/>
                    <a:pt x="30" y="23"/>
                  </a:cubicBezTo>
                  <a:cubicBezTo>
                    <a:pt x="32" y="23"/>
                    <a:pt x="34" y="22"/>
                    <a:pt x="35" y="21"/>
                  </a:cubicBezTo>
                  <a:cubicBezTo>
                    <a:pt x="38" y="15"/>
                    <a:pt x="42" y="8"/>
                    <a:pt x="45"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56" tIns="64279" rIns="128556" bIns="64279" numCol="1" anchor="t" anchorCtr="0" compatLnSpc="1"/>
            <a:lstStyle/>
            <a:p>
              <a:pPr algn="just" defTabSz="1218565" fontAlgn="base">
                <a:lnSpc>
                  <a:spcPct val="120000"/>
                </a:lnSpc>
                <a:spcBef>
                  <a:spcPct val="0"/>
                </a:spcBef>
                <a:spcAft>
                  <a:spcPct val="0"/>
                </a:spcAft>
              </a:pPr>
              <a:endParaRPr lang="en-GB" sz="935"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73" name="Freeform 53"/>
            <p:cNvSpPr/>
            <p:nvPr/>
          </p:nvSpPr>
          <p:spPr bwMode="auto">
            <a:xfrm>
              <a:off x="6248746" y="5697269"/>
              <a:ext cx="77020" cy="40732"/>
            </a:xfrm>
            <a:custGeom>
              <a:avLst/>
              <a:gdLst>
                <a:gd name="T0" fmla="*/ 44 w 44"/>
                <a:gd name="T1" fmla="*/ 2 h 23"/>
                <a:gd name="T2" fmla="*/ 41 w 44"/>
                <a:gd name="T3" fmla="*/ 0 h 23"/>
                <a:gd name="T4" fmla="*/ 16 w 44"/>
                <a:gd name="T5" fmla="*/ 0 h 23"/>
                <a:gd name="T6" fmla="*/ 11 w 44"/>
                <a:gd name="T7" fmla="*/ 2 h 23"/>
                <a:gd name="T8" fmla="*/ 1 w 44"/>
                <a:gd name="T9" fmla="*/ 21 h 23"/>
                <a:gd name="T10" fmla="*/ 3 w 44"/>
                <a:gd name="T11" fmla="*/ 23 h 23"/>
                <a:gd name="T12" fmla="*/ 30 w 44"/>
                <a:gd name="T13" fmla="*/ 23 h 23"/>
                <a:gd name="T14" fmla="*/ 35 w 44"/>
                <a:gd name="T15" fmla="*/ 21 h 23"/>
                <a:gd name="T16" fmla="*/ 44 w 44"/>
                <a:gd name="T17" fmla="*/ 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23">
                  <a:moveTo>
                    <a:pt x="44" y="2"/>
                  </a:moveTo>
                  <a:cubicBezTo>
                    <a:pt x="44" y="1"/>
                    <a:pt x="43" y="0"/>
                    <a:pt x="41" y="0"/>
                  </a:cubicBezTo>
                  <a:cubicBezTo>
                    <a:pt x="33" y="0"/>
                    <a:pt x="24" y="0"/>
                    <a:pt x="16" y="0"/>
                  </a:cubicBezTo>
                  <a:cubicBezTo>
                    <a:pt x="14" y="0"/>
                    <a:pt x="12" y="1"/>
                    <a:pt x="11" y="2"/>
                  </a:cubicBezTo>
                  <a:cubicBezTo>
                    <a:pt x="8" y="8"/>
                    <a:pt x="4" y="15"/>
                    <a:pt x="1" y="21"/>
                  </a:cubicBezTo>
                  <a:cubicBezTo>
                    <a:pt x="0" y="22"/>
                    <a:pt x="1" y="23"/>
                    <a:pt x="3" y="23"/>
                  </a:cubicBezTo>
                  <a:cubicBezTo>
                    <a:pt x="12" y="23"/>
                    <a:pt x="21" y="23"/>
                    <a:pt x="30" y="23"/>
                  </a:cubicBezTo>
                  <a:cubicBezTo>
                    <a:pt x="32" y="23"/>
                    <a:pt x="35" y="22"/>
                    <a:pt x="35" y="21"/>
                  </a:cubicBezTo>
                  <a:cubicBezTo>
                    <a:pt x="38" y="15"/>
                    <a:pt x="41" y="8"/>
                    <a:pt x="44"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56" tIns="64279" rIns="128556" bIns="64279" numCol="1" anchor="t" anchorCtr="0" compatLnSpc="1"/>
            <a:lstStyle/>
            <a:p>
              <a:pPr algn="just" defTabSz="1218565" fontAlgn="base">
                <a:lnSpc>
                  <a:spcPct val="120000"/>
                </a:lnSpc>
                <a:spcBef>
                  <a:spcPct val="0"/>
                </a:spcBef>
                <a:spcAft>
                  <a:spcPct val="0"/>
                </a:spcAft>
              </a:pPr>
              <a:endParaRPr lang="en-GB" sz="935"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74" name="Freeform 54"/>
            <p:cNvSpPr/>
            <p:nvPr/>
          </p:nvSpPr>
          <p:spPr bwMode="auto">
            <a:xfrm>
              <a:off x="6324285" y="5697269"/>
              <a:ext cx="71836" cy="40732"/>
            </a:xfrm>
            <a:custGeom>
              <a:avLst/>
              <a:gdLst>
                <a:gd name="T0" fmla="*/ 41 w 41"/>
                <a:gd name="T1" fmla="*/ 2 h 23"/>
                <a:gd name="T2" fmla="*/ 38 w 41"/>
                <a:gd name="T3" fmla="*/ 0 h 23"/>
                <a:gd name="T4" fmla="*/ 13 w 41"/>
                <a:gd name="T5" fmla="*/ 0 h 23"/>
                <a:gd name="T6" fmla="*/ 8 w 41"/>
                <a:gd name="T7" fmla="*/ 2 h 23"/>
                <a:gd name="T8" fmla="*/ 0 w 41"/>
                <a:gd name="T9" fmla="*/ 21 h 23"/>
                <a:gd name="T10" fmla="*/ 3 w 41"/>
                <a:gd name="T11" fmla="*/ 23 h 23"/>
                <a:gd name="T12" fmla="*/ 30 w 41"/>
                <a:gd name="T13" fmla="*/ 23 h 23"/>
                <a:gd name="T14" fmla="*/ 34 w 41"/>
                <a:gd name="T15" fmla="*/ 21 h 23"/>
                <a:gd name="T16" fmla="*/ 41 w 41"/>
                <a:gd name="T17" fmla="*/ 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23">
                  <a:moveTo>
                    <a:pt x="41" y="2"/>
                  </a:moveTo>
                  <a:cubicBezTo>
                    <a:pt x="41" y="1"/>
                    <a:pt x="40" y="0"/>
                    <a:pt x="38" y="0"/>
                  </a:cubicBezTo>
                  <a:cubicBezTo>
                    <a:pt x="30" y="0"/>
                    <a:pt x="21" y="0"/>
                    <a:pt x="13" y="0"/>
                  </a:cubicBezTo>
                  <a:cubicBezTo>
                    <a:pt x="11" y="0"/>
                    <a:pt x="9" y="1"/>
                    <a:pt x="8" y="2"/>
                  </a:cubicBezTo>
                  <a:cubicBezTo>
                    <a:pt x="6" y="8"/>
                    <a:pt x="3" y="15"/>
                    <a:pt x="0" y="21"/>
                  </a:cubicBezTo>
                  <a:cubicBezTo>
                    <a:pt x="0" y="22"/>
                    <a:pt x="1" y="23"/>
                    <a:pt x="3" y="23"/>
                  </a:cubicBezTo>
                  <a:cubicBezTo>
                    <a:pt x="12" y="23"/>
                    <a:pt x="21" y="23"/>
                    <a:pt x="30" y="23"/>
                  </a:cubicBezTo>
                  <a:cubicBezTo>
                    <a:pt x="32" y="23"/>
                    <a:pt x="34" y="22"/>
                    <a:pt x="34" y="21"/>
                  </a:cubicBezTo>
                  <a:cubicBezTo>
                    <a:pt x="36" y="15"/>
                    <a:pt x="39" y="8"/>
                    <a:pt x="4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56" tIns="64279" rIns="128556" bIns="64279" numCol="1" anchor="t" anchorCtr="0" compatLnSpc="1"/>
            <a:lstStyle/>
            <a:p>
              <a:pPr algn="just" defTabSz="1218565" fontAlgn="base">
                <a:lnSpc>
                  <a:spcPct val="120000"/>
                </a:lnSpc>
                <a:spcBef>
                  <a:spcPct val="0"/>
                </a:spcBef>
                <a:spcAft>
                  <a:spcPct val="0"/>
                </a:spcAft>
              </a:pPr>
              <a:endParaRPr lang="en-GB" sz="935"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75" name="Freeform 55"/>
            <p:cNvSpPr/>
            <p:nvPr/>
          </p:nvSpPr>
          <p:spPr bwMode="auto">
            <a:xfrm>
              <a:off x="6397602" y="5697269"/>
              <a:ext cx="69615" cy="40732"/>
            </a:xfrm>
            <a:custGeom>
              <a:avLst/>
              <a:gdLst>
                <a:gd name="T0" fmla="*/ 39 w 40"/>
                <a:gd name="T1" fmla="*/ 2 h 23"/>
                <a:gd name="T2" fmla="*/ 37 w 40"/>
                <a:gd name="T3" fmla="*/ 0 h 23"/>
                <a:gd name="T4" fmla="*/ 11 w 40"/>
                <a:gd name="T5" fmla="*/ 0 h 23"/>
                <a:gd name="T6" fmla="*/ 7 w 40"/>
                <a:gd name="T7" fmla="*/ 2 h 23"/>
                <a:gd name="T8" fmla="*/ 0 w 40"/>
                <a:gd name="T9" fmla="*/ 21 h 23"/>
                <a:gd name="T10" fmla="*/ 3 w 40"/>
                <a:gd name="T11" fmla="*/ 23 h 23"/>
                <a:gd name="T12" fmla="*/ 30 w 40"/>
                <a:gd name="T13" fmla="*/ 23 h 23"/>
                <a:gd name="T14" fmla="*/ 34 w 40"/>
                <a:gd name="T15" fmla="*/ 21 h 23"/>
                <a:gd name="T16" fmla="*/ 39 w 40"/>
                <a:gd name="T17" fmla="*/ 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23">
                  <a:moveTo>
                    <a:pt x="39" y="2"/>
                  </a:moveTo>
                  <a:cubicBezTo>
                    <a:pt x="40" y="1"/>
                    <a:pt x="38" y="0"/>
                    <a:pt x="37" y="0"/>
                  </a:cubicBezTo>
                  <a:cubicBezTo>
                    <a:pt x="28" y="0"/>
                    <a:pt x="19" y="0"/>
                    <a:pt x="11" y="0"/>
                  </a:cubicBezTo>
                  <a:cubicBezTo>
                    <a:pt x="9" y="0"/>
                    <a:pt x="7" y="1"/>
                    <a:pt x="7" y="2"/>
                  </a:cubicBezTo>
                  <a:cubicBezTo>
                    <a:pt x="4" y="8"/>
                    <a:pt x="2" y="15"/>
                    <a:pt x="0" y="21"/>
                  </a:cubicBezTo>
                  <a:cubicBezTo>
                    <a:pt x="0" y="22"/>
                    <a:pt x="1" y="23"/>
                    <a:pt x="3" y="23"/>
                  </a:cubicBezTo>
                  <a:cubicBezTo>
                    <a:pt x="12" y="23"/>
                    <a:pt x="21" y="23"/>
                    <a:pt x="30" y="23"/>
                  </a:cubicBezTo>
                  <a:cubicBezTo>
                    <a:pt x="32" y="23"/>
                    <a:pt x="34" y="22"/>
                    <a:pt x="34" y="21"/>
                  </a:cubicBezTo>
                  <a:cubicBezTo>
                    <a:pt x="36" y="15"/>
                    <a:pt x="38" y="8"/>
                    <a:pt x="39"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56" tIns="64279" rIns="128556" bIns="64279" numCol="1" anchor="t" anchorCtr="0" compatLnSpc="1"/>
            <a:lstStyle/>
            <a:p>
              <a:pPr algn="just" defTabSz="1218565" fontAlgn="base">
                <a:lnSpc>
                  <a:spcPct val="120000"/>
                </a:lnSpc>
                <a:spcBef>
                  <a:spcPct val="0"/>
                </a:spcBef>
                <a:spcAft>
                  <a:spcPct val="0"/>
                </a:spcAft>
              </a:pPr>
              <a:endParaRPr lang="en-GB" sz="935"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76" name="Freeform 56"/>
            <p:cNvSpPr/>
            <p:nvPr/>
          </p:nvSpPr>
          <p:spPr bwMode="auto">
            <a:xfrm>
              <a:off x="6470920" y="5697269"/>
              <a:ext cx="66652" cy="40732"/>
            </a:xfrm>
            <a:custGeom>
              <a:avLst/>
              <a:gdLst>
                <a:gd name="T0" fmla="*/ 38 w 38"/>
                <a:gd name="T1" fmla="*/ 2 h 23"/>
                <a:gd name="T2" fmla="*/ 35 w 38"/>
                <a:gd name="T3" fmla="*/ 0 h 23"/>
                <a:gd name="T4" fmla="*/ 9 w 38"/>
                <a:gd name="T5" fmla="*/ 0 h 23"/>
                <a:gd name="T6" fmla="*/ 5 w 38"/>
                <a:gd name="T7" fmla="*/ 2 h 23"/>
                <a:gd name="T8" fmla="*/ 0 w 38"/>
                <a:gd name="T9" fmla="*/ 21 h 23"/>
                <a:gd name="T10" fmla="*/ 3 w 38"/>
                <a:gd name="T11" fmla="*/ 23 h 23"/>
                <a:gd name="T12" fmla="*/ 30 w 38"/>
                <a:gd name="T13" fmla="*/ 23 h 23"/>
                <a:gd name="T14" fmla="*/ 34 w 38"/>
                <a:gd name="T15" fmla="*/ 21 h 23"/>
                <a:gd name="T16" fmla="*/ 38 w 38"/>
                <a:gd name="T17" fmla="*/ 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23">
                  <a:moveTo>
                    <a:pt x="38" y="2"/>
                  </a:moveTo>
                  <a:cubicBezTo>
                    <a:pt x="38" y="1"/>
                    <a:pt x="37" y="0"/>
                    <a:pt x="35" y="0"/>
                  </a:cubicBezTo>
                  <a:cubicBezTo>
                    <a:pt x="26" y="0"/>
                    <a:pt x="18" y="0"/>
                    <a:pt x="9" y="0"/>
                  </a:cubicBezTo>
                  <a:cubicBezTo>
                    <a:pt x="7" y="0"/>
                    <a:pt x="5" y="1"/>
                    <a:pt x="5" y="2"/>
                  </a:cubicBezTo>
                  <a:cubicBezTo>
                    <a:pt x="3" y="8"/>
                    <a:pt x="2" y="15"/>
                    <a:pt x="0" y="21"/>
                  </a:cubicBezTo>
                  <a:cubicBezTo>
                    <a:pt x="0" y="22"/>
                    <a:pt x="1" y="23"/>
                    <a:pt x="3" y="23"/>
                  </a:cubicBezTo>
                  <a:cubicBezTo>
                    <a:pt x="12" y="23"/>
                    <a:pt x="21" y="23"/>
                    <a:pt x="30" y="23"/>
                  </a:cubicBezTo>
                  <a:cubicBezTo>
                    <a:pt x="32" y="23"/>
                    <a:pt x="34" y="22"/>
                    <a:pt x="34" y="21"/>
                  </a:cubicBezTo>
                  <a:cubicBezTo>
                    <a:pt x="35" y="15"/>
                    <a:pt x="37" y="8"/>
                    <a:pt x="38"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56" tIns="64279" rIns="128556" bIns="64279" numCol="1" anchor="t" anchorCtr="0" compatLnSpc="1"/>
            <a:lstStyle/>
            <a:p>
              <a:pPr algn="just" defTabSz="1218565" fontAlgn="base">
                <a:lnSpc>
                  <a:spcPct val="120000"/>
                </a:lnSpc>
                <a:spcBef>
                  <a:spcPct val="0"/>
                </a:spcBef>
                <a:spcAft>
                  <a:spcPct val="0"/>
                </a:spcAft>
              </a:pPr>
              <a:endParaRPr lang="en-GB" sz="935"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77" name="Freeform 57"/>
            <p:cNvSpPr/>
            <p:nvPr/>
          </p:nvSpPr>
          <p:spPr bwMode="auto">
            <a:xfrm>
              <a:off x="6544237" y="5697269"/>
              <a:ext cx="63690" cy="40732"/>
            </a:xfrm>
            <a:custGeom>
              <a:avLst/>
              <a:gdLst>
                <a:gd name="T0" fmla="*/ 36 w 36"/>
                <a:gd name="T1" fmla="*/ 2 h 23"/>
                <a:gd name="T2" fmla="*/ 33 w 36"/>
                <a:gd name="T3" fmla="*/ 0 h 23"/>
                <a:gd name="T4" fmla="*/ 7 w 36"/>
                <a:gd name="T5" fmla="*/ 0 h 23"/>
                <a:gd name="T6" fmla="*/ 3 w 36"/>
                <a:gd name="T7" fmla="*/ 2 h 23"/>
                <a:gd name="T8" fmla="*/ 0 w 36"/>
                <a:gd name="T9" fmla="*/ 21 h 23"/>
                <a:gd name="T10" fmla="*/ 4 w 36"/>
                <a:gd name="T11" fmla="*/ 23 h 23"/>
                <a:gd name="T12" fmla="*/ 30 w 36"/>
                <a:gd name="T13" fmla="*/ 23 h 23"/>
                <a:gd name="T14" fmla="*/ 34 w 36"/>
                <a:gd name="T15" fmla="*/ 21 h 23"/>
                <a:gd name="T16" fmla="*/ 36 w 36"/>
                <a:gd name="T17" fmla="*/ 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23">
                  <a:moveTo>
                    <a:pt x="36" y="2"/>
                  </a:moveTo>
                  <a:cubicBezTo>
                    <a:pt x="36" y="1"/>
                    <a:pt x="35" y="0"/>
                    <a:pt x="33" y="0"/>
                  </a:cubicBezTo>
                  <a:cubicBezTo>
                    <a:pt x="24" y="0"/>
                    <a:pt x="16" y="0"/>
                    <a:pt x="7" y="0"/>
                  </a:cubicBezTo>
                  <a:cubicBezTo>
                    <a:pt x="5" y="0"/>
                    <a:pt x="4" y="1"/>
                    <a:pt x="3" y="2"/>
                  </a:cubicBezTo>
                  <a:cubicBezTo>
                    <a:pt x="2" y="8"/>
                    <a:pt x="1" y="15"/>
                    <a:pt x="0" y="21"/>
                  </a:cubicBezTo>
                  <a:cubicBezTo>
                    <a:pt x="0" y="22"/>
                    <a:pt x="1" y="23"/>
                    <a:pt x="4" y="23"/>
                  </a:cubicBezTo>
                  <a:cubicBezTo>
                    <a:pt x="12" y="23"/>
                    <a:pt x="21" y="23"/>
                    <a:pt x="30" y="23"/>
                  </a:cubicBezTo>
                  <a:cubicBezTo>
                    <a:pt x="32" y="23"/>
                    <a:pt x="34" y="22"/>
                    <a:pt x="34" y="21"/>
                  </a:cubicBezTo>
                  <a:cubicBezTo>
                    <a:pt x="35" y="15"/>
                    <a:pt x="35" y="8"/>
                    <a:pt x="36"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56" tIns="64279" rIns="128556" bIns="64279" numCol="1" anchor="t" anchorCtr="0" compatLnSpc="1"/>
            <a:lstStyle/>
            <a:p>
              <a:pPr algn="just" defTabSz="1218565" fontAlgn="base">
                <a:lnSpc>
                  <a:spcPct val="120000"/>
                </a:lnSpc>
                <a:spcBef>
                  <a:spcPct val="0"/>
                </a:spcBef>
                <a:spcAft>
                  <a:spcPct val="0"/>
                </a:spcAft>
              </a:pPr>
              <a:endParaRPr lang="en-GB" sz="935"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78" name="Freeform 58"/>
            <p:cNvSpPr/>
            <p:nvPr/>
          </p:nvSpPr>
          <p:spPr bwMode="auto">
            <a:xfrm>
              <a:off x="6618295" y="5697269"/>
              <a:ext cx="61468" cy="40732"/>
            </a:xfrm>
            <a:custGeom>
              <a:avLst/>
              <a:gdLst>
                <a:gd name="T0" fmla="*/ 34 w 35"/>
                <a:gd name="T1" fmla="*/ 2 h 23"/>
                <a:gd name="T2" fmla="*/ 31 w 35"/>
                <a:gd name="T3" fmla="*/ 0 h 23"/>
                <a:gd name="T4" fmla="*/ 5 w 35"/>
                <a:gd name="T5" fmla="*/ 0 h 23"/>
                <a:gd name="T6" fmla="*/ 2 w 35"/>
                <a:gd name="T7" fmla="*/ 2 h 23"/>
                <a:gd name="T8" fmla="*/ 0 w 35"/>
                <a:gd name="T9" fmla="*/ 21 h 23"/>
                <a:gd name="T10" fmla="*/ 4 w 35"/>
                <a:gd name="T11" fmla="*/ 23 h 23"/>
                <a:gd name="T12" fmla="*/ 31 w 35"/>
                <a:gd name="T13" fmla="*/ 23 h 23"/>
                <a:gd name="T14" fmla="*/ 34 w 35"/>
                <a:gd name="T15" fmla="*/ 21 h 23"/>
                <a:gd name="T16" fmla="*/ 34 w 35"/>
                <a:gd name="T17" fmla="*/ 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23">
                  <a:moveTo>
                    <a:pt x="34" y="2"/>
                  </a:moveTo>
                  <a:cubicBezTo>
                    <a:pt x="35" y="1"/>
                    <a:pt x="33" y="0"/>
                    <a:pt x="31" y="0"/>
                  </a:cubicBezTo>
                  <a:cubicBezTo>
                    <a:pt x="23" y="0"/>
                    <a:pt x="14" y="0"/>
                    <a:pt x="5" y="0"/>
                  </a:cubicBezTo>
                  <a:cubicBezTo>
                    <a:pt x="4" y="0"/>
                    <a:pt x="2" y="1"/>
                    <a:pt x="2" y="2"/>
                  </a:cubicBezTo>
                  <a:cubicBezTo>
                    <a:pt x="1" y="8"/>
                    <a:pt x="1" y="15"/>
                    <a:pt x="0" y="21"/>
                  </a:cubicBezTo>
                  <a:cubicBezTo>
                    <a:pt x="0" y="22"/>
                    <a:pt x="2" y="23"/>
                    <a:pt x="4" y="23"/>
                  </a:cubicBezTo>
                  <a:cubicBezTo>
                    <a:pt x="13" y="23"/>
                    <a:pt x="22" y="23"/>
                    <a:pt x="31" y="23"/>
                  </a:cubicBezTo>
                  <a:cubicBezTo>
                    <a:pt x="33" y="23"/>
                    <a:pt x="34" y="22"/>
                    <a:pt x="34" y="21"/>
                  </a:cubicBezTo>
                  <a:cubicBezTo>
                    <a:pt x="34" y="15"/>
                    <a:pt x="34" y="8"/>
                    <a:pt x="34"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56" tIns="64279" rIns="128556" bIns="64279" numCol="1" anchor="t" anchorCtr="0" compatLnSpc="1"/>
            <a:lstStyle/>
            <a:p>
              <a:pPr algn="just" defTabSz="1218565" fontAlgn="base">
                <a:lnSpc>
                  <a:spcPct val="120000"/>
                </a:lnSpc>
                <a:spcBef>
                  <a:spcPct val="0"/>
                </a:spcBef>
                <a:spcAft>
                  <a:spcPct val="0"/>
                </a:spcAft>
              </a:pPr>
              <a:endParaRPr lang="en-GB" sz="935"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79" name="Freeform 59"/>
            <p:cNvSpPr/>
            <p:nvPr/>
          </p:nvSpPr>
          <p:spPr bwMode="auto">
            <a:xfrm>
              <a:off x="6691613" y="5697269"/>
              <a:ext cx="59246" cy="40732"/>
            </a:xfrm>
            <a:custGeom>
              <a:avLst/>
              <a:gdLst>
                <a:gd name="T0" fmla="*/ 33 w 34"/>
                <a:gd name="T1" fmla="*/ 2 h 23"/>
                <a:gd name="T2" fmla="*/ 29 w 34"/>
                <a:gd name="T3" fmla="*/ 0 h 23"/>
                <a:gd name="T4" fmla="*/ 4 w 34"/>
                <a:gd name="T5" fmla="*/ 0 h 23"/>
                <a:gd name="T6" fmla="*/ 0 w 34"/>
                <a:gd name="T7" fmla="*/ 2 h 23"/>
                <a:gd name="T8" fmla="*/ 0 w 34"/>
                <a:gd name="T9" fmla="*/ 21 h 23"/>
                <a:gd name="T10" fmla="*/ 4 w 34"/>
                <a:gd name="T11" fmla="*/ 23 h 23"/>
                <a:gd name="T12" fmla="*/ 31 w 34"/>
                <a:gd name="T13" fmla="*/ 23 h 23"/>
                <a:gd name="T14" fmla="*/ 34 w 34"/>
                <a:gd name="T15" fmla="*/ 21 h 23"/>
                <a:gd name="T16" fmla="*/ 33 w 34"/>
                <a:gd name="T17" fmla="*/ 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23">
                  <a:moveTo>
                    <a:pt x="33" y="2"/>
                  </a:moveTo>
                  <a:cubicBezTo>
                    <a:pt x="33" y="1"/>
                    <a:pt x="31" y="0"/>
                    <a:pt x="29" y="0"/>
                  </a:cubicBezTo>
                  <a:cubicBezTo>
                    <a:pt x="21" y="0"/>
                    <a:pt x="12" y="0"/>
                    <a:pt x="4" y="0"/>
                  </a:cubicBezTo>
                  <a:cubicBezTo>
                    <a:pt x="2" y="0"/>
                    <a:pt x="0" y="1"/>
                    <a:pt x="0" y="2"/>
                  </a:cubicBezTo>
                  <a:cubicBezTo>
                    <a:pt x="0" y="8"/>
                    <a:pt x="0" y="15"/>
                    <a:pt x="0" y="21"/>
                  </a:cubicBezTo>
                  <a:cubicBezTo>
                    <a:pt x="0" y="22"/>
                    <a:pt x="2" y="23"/>
                    <a:pt x="4" y="23"/>
                  </a:cubicBezTo>
                  <a:cubicBezTo>
                    <a:pt x="13" y="23"/>
                    <a:pt x="22" y="23"/>
                    <a:pt x="31" y="23"/>
                  </a:cubicBezTo>
                  <a:cubicBezTo>
                    <a:pt x="33" y="23"/>
                    <a:pt x="34" y="22"/>
                    <a:pt x="34" y="21"/>
                  </a:cubicBezTo>
                  <a:cubicBezTo>
                    <a:pt x="34" y="15"/>
                    <a:pt x="33" y="8"/>
                    <a:pt x="33"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56" tIns="64279" rIns="128556" bIns="64279" numCol="1" anchor="t" anchorCtr="0" compatLnSpc="1"/>
            <a:lstStyle/>
            <a:p>
              <a:pPr algn="just" defTabSz="1218565" fontAlgn="base">
                <a:lnSpc>
                  <a:spcPct val="120000"/>
                </a:lnSpc>
                <a:spcBef>
                  <a:spcPct val="0"/>
                </a:spcBef>
                <a:spcAft>
                  <a:spcPct val="0"/>
                </a:spcAft>
              </a:pPr>
              <a:endParaRPr lang="en-GB" sz="935"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80" name="Freeform 60"/>
            <p:cNvSpPr/>
            <p:nvPr/>
          </p:nvSpPr>
          <p:spPr bwMode="auto">
            <a:xfrm>
              <a:off x="6761968" y="5697269"/>
              <a:ext cx="64430" cy="40732"/>
            </a:xfrm>
            <a:custGeom>
              <a:avLst/>
              <a:gdLst>
                <a:gd name="T0" fmla="*/ 33 w 37"/>
                <a:gd name="T1" fmla="*/ 2 h 23"/>
                <a:gd name="T2" fmla="*/ 29 w 37"/>
                <a:gd name="T3" fmla="*/ 0 h 23"/>
                <a:gd name="T4" fmla="*/ 4 w 37"/>
                <a:gd name="T5" fmla="*/ 0 h 23"/>
                <a:gd name="T6" fmla="*/ 1 w 37"/>
                <a:gd name="T7" fmla="*/ 2 h 23"/>
                <a:gd name="T8" fmla="*/ 2 w 37"/>
                <a:gd name="T9" fmla="*/ 21 h 23"/>
                <a:gd name="T10" fmla="*/ 6 w 37"/>
                <a:gd name="T11" fmla="*/ 23 h 23"/>
                <a:gd name="T12" fmla="*/ 33 w 37"/>
                <a:gd name="T13" fmla="*/ 23 h 23"/>
                <a:gd name="T14" fmla="*/ 36 w 37"/>
                <a:gd name="T15" fmla="*/ 21 h 23"/>
                <a:gd name="T16" fmla="*/ 33 w 37"/>
                <a:gd name="T17" fmla="*/ 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23">
                  <a:moveTo>
                    <a:pt x="33" y="2"/>
                  </a:moveTo>
                  <a:cubicBezTo>
                    <a:pt x="33" y="1"/>
                    <a:pt x="31" y="0"/>
                    <a:pt x="29" y="0"/>
                  </a:cubicBezTo>
                  <a:cubicBezTo>
                    <a:pt x="21" y="0"/>
                    <a:pt x="12" y="0"/>
                    <a:pt x="4" y="0"/>
                  </a:cubicBezTo>
                  <a:cubicBezTo>
                    <a:pt x="2" y="0"/>
                    <a:pt x="0" y="1"/>
                    <a:pt x="1" y="2"/>
                  </a:cubicBezTo>
                  <a:cubicBezTo>
                    <a:pt x="1" y="8"/>
                    <a:pt x="2" y="15"/>
                    <a:pt x="2" y="21"/>
                  </a:cubicBezTo>
                  <a:cubicBezTo>
                    <a:pt x="3" y="22"/>
                    <a:pt x="4" y="23"/>
                    <a:pt x="6" y="23"/>
                  </a:cubicBezTo>
                  <a:cubicBezTo>
                    <a:pt x="15" y="23"/>
                    <a:pt x="24" y="23"/>
                    <a:pt x="33" y="23"/>
                  </a:cubicBezTo>
                  <a:cubicBezTo>
                    <a:pt x="35" y="23"/>
                    <a:pt x="37" y="22"/>
                    <a:pt x="36" y="21"/>
                  </a:cubicBezTo>
                  <a:cubicBezTo>
                    <a:pt x="35" y="15"/>
                    <a:pt x="34" y="8"/>
                    <a:pt x="33"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56" tIns="64279" rIns="128556" bIns="64279" numCol="1" anchor="t" anchorCtr="0" compatLnSpc="1"/>
            <a:lstStyle/>
            <a:p>
              <a:pPr algn="just" defTabSz="1218565" fontAlgn="base">
                <a:lnSpc>
                  <a:spcPct val="120000"/>
                </a:lnSpc>
                <a:spcBef>
                  <a:spcPct val="0"/>
                </a:spcBef>
                <a:spcAft>
                  <a:spcPct val="0"/>
                </a:spcAft>
              </a:pPr>
              <a:endParaRPr lang="en-GB" sz="935"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81" name="Freeform 61"/>
            <p:cNvSpPr/>
            <p:nvPr/>
          </p:nvSpPr>
          <p:spPr bwMode="auto">
            <a:xfrm>
              <a:off x="6833804" y="5697269"/>
              <a:ext cx="65912" cy="40732"/>
            </a:xfrm>
            <a:custGeom>
              <a:avLst/>
              <a:gdLst>
                <a:gd name="T0" fmla="*/ 33 w 38"/>
                <a:gd name="T1" fmla="*/ 2 h 23"/>
                <a:gd name="T2" fmla="*/ 29 w 38"/>
                <a:gd name="T3" fmla="*/ 0 h 23"/>
                <a:gd name="T4" fmla="*/ 3 w 38"/>
                <a:gd name="T5" fmla="*/ 0 h 23"/>
                <a:gd name="T6" fmla="*/ 0 w 38"/>
                <a:gd name="T7" fmla="*/ 2 h 23"/>
                <a:gd name="T8" fmla="*/ 3 w 38"/>
                <a:gd name="T9" fmla="*/ 21 h 23"/>
                <a:gd name="T10" fmla="*/ 8 w 38"/>
                <a:gd name="T11" fmla="*/ 23 h 23"/>
                <a:gd name="T12" fmla="*/ 34 w 38"/>
                <a:gd name="T13" fmla="*/ 23 h 23"/>
                <a:gd name="T14" fmla="*/ 37 w 38"/>
                <a:gd name="T15" fmla="*/ 21 h 23"/>
                <a:gd name="T16" fmla="*/ 33 w 38"/>
                <a:gd name="T17" fmla="*/ 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23">
                  <a:moveTo>
                    <a:pt x="33" y="2"/>
                  </a:moveTo>
                  <a:cubicBezTo>
                    <a:pt x="32" y="1"/>
                    <a:pt x="30" y="0"/>
                    <a:pt x="29" y="0"/>
                  </a:cubicBezTo>
                  <a:cubicBezTo>
                    <a:pt x="20" y="0"/>
                    <a:pt x="12" y="0"/>
                    <a:pt x="3" y="0"/>
                  </a:cubicBezTo>
                  <a:cubicBezTo>
                    <a:pt x="1" y="0"/>
                    <a:pt x="0" y="1"/>
                    <a:pt x="0" y="2"/>
                  </a:cubicBezTo>
                  <a:cubicBezTo>
                    <a:pt x="1" y="8"/>
                    <a:pt x="2" y="15"/>
                    <a:pt x="3" y="21"/>
                  </a:cubicBezTo>
                  <a:cubicBezTo>
                    <a:pt x="4" y="22"/>
                    <a:pt x="6" y="23"/>
                    <a:pt x="8" y="23"/>
                  </a:cubicBezTo>
                  <a:cubicBezTo>
                    <a:pt x="17" y="23"/>
                    <a:pt x="25" y="23"/>
                    <a:pt x="34" y="23"/>
                  </a:cubicBezTo>
                  <a:cubicBezTo>
                    <a:pt x="36" y="23"/>
                    <a:pt x="38" y="22"/>
                    <a:pt x="37" y="21"/>
                  </a:cubicBezTo>
                  <a:cubicBezTo>
                    <a:pt x="36" y="15"/>
                    <a:pt x="34" y="8"/>
                    <a:pt x="33"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56" tIns="64279" rIns="128556" bIns="64279" numCol="1" anchor="t" anchorCtr="0" compatLnSpc="1"/>
            <a:lstStyle/>
            <a:p>
              <a:pPr algn="just" defTabSz="1218565" fontAlgn="base">
                <a:lnSpc>
                  <a:spcPct val="120000"/>
                </a:lnSpc>
                <a:spcBef>
                  <a:spcPct val="0"/>
                </a:spcBef>
                <a:spcAft>
                  <a:spcPct val="0"/>
                </a:spcAft>
              </a:pPr>
              <a:endParaRPr lang="en-GB" sz="935"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82" name="Freeform 62"/>
            <p:cNvSpPr/>
            <p:nvPr/>
          </p:nvSpPr>
          <p:spPr bwMode="auto">
            <a:xfrm>
              <a:off x="6903419" y="5697269"/>
              <a:ext cx="70355" cy="40732"/>
            </a:xfrm>
            <a:custGeom>
              <a:avLst/>
              <a:gdLst>
                <a:gd name="T0" fmla="*/ 33 w 40"/>
                <a:gd name="T1" fmla="*/ 2 h 23"/>
                <a:gd name="T2" fmla="*/ 29 w 40"/>
                <a:gd name="T3" fmla="*/ 0 h 23"/>
                <a:gd name="T4" fmla="*/ 3 w 40"/>
                <a:gd name="T5" fmla="*/ 0 h 23"/>
                <a:gd name="T6" fmla="*/ 0 w 40"/>
                <a:gd name="T7" fmla="*/ 2 h 23"/>
                <a:gd name="T8" fmla="*/ 5 w 40"/>
                <a:gd name="T9" fmla="*/ 21 h 23"/>
                <a:gd name="T10" fmla="*/ 10 w 40"/>
                <a:gd name="T11" fmla="*/ 23 h 23"/>
                <a:gd name="T12" fmla="*/ 37 w 40"/>
                <a:gd name="T13" fmla="*/ 23 h 23"/>
                <a:gd name="T14" fmla="*/ 39 w 40"/>
                <a:gd name="T15" fmla="*/ 21 h 23"/>
                <a:gd name="T16" fmla="*/ 33 w 40"/>
                <a:gd name="T17" fmla="*/ 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23">
                  <a:moveTo>
                    <a:pt x="33" y="2"/>
                  </a:moveTo>
                  <a:cubicBezTo>
                    <a:pt x="33" y="1"/>
                    <a:pt x="31" y="0"/>
                    <a:pt x="29" y="0"/>
                  </a:cubicBezTo>
                  <a:cubicBezTo>
                    <a:pt x="20" y="0"/>
                    <a:pt x="12" y="0"/>
                    <a:pt x="3" y="0"/>
                  </a:cubicBezTo>
                  <a:cubicBezTo>
                    <a:pt x="1" y="0"/>
                    <a:pt x="0" y="1"/>
                    <a:pt x="0" y="2"/>
                  </a:cubicBezTo>
                  <a:cubicBezTo>
                    <a:pt x="2" y="8"/>
                    <a:pt x="4" y="15"/>
                    <a:pt x="5" y="21"/>
                  </a:cubicBezTo>
                  <a:cubicBezTo>
                    <a:pt x="6" y="22"/>
                    <a:pt x="8" y="23"/>
                    <a:pt x="10" y="23"/>
                  </a:cubicBezTo>
                  <a:cubicBezTo>
                    <a:pt x="19" y="23"/>
                    <a:pt x="28" y="23"/>
                    <a:pt x="37" y="23"/>
                  </a:cubicBezTo>
                  <a:cubicBezTo>
                    <a:pt x="39" y="23"/>
                    <a:pt x="40" y="22"/>
                    <a:pt x="39" y="21"/>
                  </a:cubicBezTo>
                  <a:cubicBezTo>
                    <a:pt x="37" y="15"/>
                    <a:pt x="35" y="8"/>
                    <a:pt x="33"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56" tIns="64279" rIns="128556" bIns="64279" numCol="1" anchor="t" anchorCtr="0" compatLnSpc="1"/>
            <a:lstStyle/>
            <a:p>
              <a:pPr algn="just" defTabSz="1218565" fontAlgn="base">
                <a:lnSpc>
                  <a:spcPct val="120000"/>
                </a:lnSpc>
                <a:spcBef>
                  <a:spcPct val="0"/>
                </a:spcBef>
                <a:spcAft>
                  <a:spcPct val="0"/>
                </a:spcAft>
              </a:pPr>
              <a:endParaRPr lang="en-GB" sz="935"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83" name="Freeform 63"/>
            <p:cNvSpPr/>
            <p:nvPr/>
          </p:nvSpPr>
          <p:spPr bwMode="auto">
            <a:xfrm>
              <a:off x="6973774" y="5697269"/>
              <a:ext cx="73317" cy="40732"/>
            </a:xfrm>
            <a:custGeom>
              <a:avLst/>
              <a:gdLst>
                <a:gd name="T0" fmla="*/ 33 w 42"/>
                <a:gd name="T1" fmla="*/ 2 h 23"/>
                <a:gd name="T2" fmla="*/ 29 w 42"/>
                <a:gd name="T3" fmla="*/ 0 h 23"/>
                <a:gd name="T4" fmla="*/ 3 w 42"/>
                <a:gd name="T5" fmla="*/ 0 h 23"/>
                <a:gd name="T6" fmla="*/ 1 w 42"/>
                <a:gd name="T7" fmla="*/ 2 h 23"/>
                <a:gd name="T8" fmla="*/ 8 w 42"/>
                <a:gd name="T9" fmla="*/ 21 h 23"/>
                <a:gd name="T10" fmla="*/ 12 w 42"/>
                <a:gd name="T11" fmla="*/ 23 h 23"/>
                <a:gd name="T12" fmla="*/ 39 w 42"/>
                <a:gd name="T13" fmla="*/ 23 h 23"/>
                <a:gd name="T14" fmla="*/ 42 w 42"/>
                <a:gd name="T15" fmla="*/ 21 h 23"/>
                <a:gd name="T16" fmla="*/ 33 w 42"/>
                <a:gd name="T17" fmla="*/ 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23">
                  <a:moveTo>
                    <a:pt x="33" y="2"/>
                  </a:moveTo>
                  <a:cubicBezTo>
                    <a:pt x="33" y="1"/>
                    <a:pt x="31" y="0"/>
                    <a:pt x="29" y="0"/>
                  </a:cubicBezTo>
                  <a:cubicBezTo>
                    <a:pt x="20" y="0"/>
                    <a:pt x="12" y="0"/>
                    <a:pt x="3" y="0"/>
                  </a:cubicBezTo>
                  <a:cubicBezTo>
                    <a:pt x="1" y="0"/>
                    <a:pt x="0" y="1"/>
                    <a:pt x="1" y="2"/>
                  </a:cubicBezTo>
                  <a:cubicBezTo>
                    <a:pt x="3" y="8"/>
                    <a:pt x="5" y="15"/>
                    <a:pt x="8" y="21"/>
                  </a:cubicBezTo>
                  <a:cubicBezTo>
                    <a:pt x="8" y="22"/>
                    <a:pt x="10" y="23"/>
                    <a:pt x="12" y="23"/>
                  </a:cubicBezTo>
                  <a:cubicBezTo>
                    <a:pt x="21" y="23"/>
                    <a:pt x="30" y="23"/>
                    <a:pt x="39" y="23"/>
                  </a:cubicBezTo>
                  <a:cubicBezTo>
                    <a:pt x="41" y="23"/>
                    <a:pt x="42" y="22"/>
                    <a:pt x="42" y="21"/>
                  </a:cubicBezTo>
                  <a:cubicBezTo>
                    <a:pt x="39" y="15"/>
                    <a:pt x="36" y="8"/>
                    <a:pt x="33"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56" tIns="64279" rIns="128556" bIns="64279" numCol="1" anchor="t" anchorCtr="0" compatLnSpc="1"/>
            <a:lstStyle/>
            <a:p>
              <a:pPr algn="just" defTabSz="1218565" fontAlgn="base">
                <a:lnSpc>
                  <a:spcPct val="120000"/>
                </a:lnSpc>
                <a:spcBef>
                  <a:spcPct val="0"/>
                </a:spcBef>
                <a:spcAft>
                  <a:spcPct val="0"/>
                </a:spcAft>
              </a:pPr>
              <a:endParaRPr lang="en-GB" sz="935"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84" name="Freeform 64"/>
            <p:cNvSpPr/>
            <p:nvPr/>
          </p:nvSpPr>
          <p:spPr bwMode="auto">
            <a:xfrm>
              <a:off x="7045610" y="5697269"/>
              <a:ext cx="74799" cy="40732"/>
            </a:xfrm>
            <a:custGeom>
              <a:avLst/>
              <a:gdLst>
                <a:gd name="T0" fmla="*/ 33 w 43"/>
                <a:gd name="T1" fmla="*/ 2 h 23"/>
                <a:gd name="T2" fmla="*/ 28 w 43"/>
                <a:gd name="T3" fmla="*/ 0 h 23"/>
                <a:gd name="T4" fmla="*/ 3 w 43"/>
                <a:gd name="T5" fmla="*/ 0 h 23"/>
                <a:gd name="T6" fmla="*/ 0 w 43"/>
                <a:gd name="T7" fmla="*/ 2 h 23"/>
                <a:gd name="T8" fmla="*/ 9 w 43"/>
                <a:gd name="T9" fmla="*/ 21 h 23"/>
                <a:gd name="T10" fmla="*/ 13 w 43"/>
                <a:gd name="T11" fmla="*/ 23 h 23"/>
                <a:gd name="T12" fmla="*/ 40 w 43"/>
                <a:gd name="T13" fmla="*/ 23 h 23"/>
                <a:gd name="T14" fmla="*/ 43 w 43"/>
                <a:gd name="T15" fmla="*/ 21 h 23"/>
                <a:gd name="T16" fmla="*/ 33 w 43"/>
                <a:gd name="T17" fmla="*/ 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23">
                  <a:moveTo>
                    <a:pt x="33" y="2"/>
                  </a:moveTo>
                  <a:cubicBezTo>
                    <a:pt x="32" y="1"/>
                    <a:pt x="30" y="0"/>
                    <a:pt x="28" y="0"/>
                  </a:cubicBezTo>
                  <a:cubicBezTo>
                    <a:pt x="20" y="0"/>
                    <a:pt x="11" y="0"/>
                    <a:pt x="3" y="0"/>
                  </a:cubicBezTo>
                  <a:cubicBezTo>
                    <a:pt x="1" y="0"/>
                    <a:pt x="0" y="1"/>
                    <a:pt x="0" y="2"/>
                  </a:cubicBezTo>
                  <a:cubicBezTo>
                    <a:pt x="3" y="8"/>
                    <a:pt x="6" y="15"/>
                    <a:pt x="9" y="21"/>
                  </a:cubicBezTo>
                  <a:cubicBezTo>
                    <a:pt x="9" y="22"/>
                    <a:pt x="11" y="23"/>
                    <a:pt x="13" y="23"/>
                  </a:cubicBezTo>
                  <a:cubicBezTo>
                    <a:pt x="22" y="23"/>
                    <a:pt x="31" y="23"/>
                    <a:pt x="40" y="23"/>
                  </a:cubicBezTo>
                  <a:cubicBezTo>
                    <a:pt x="42" y="23"/>
                    <a:pt x="43" y="22"/>
                    <a:pt x="43" y="21"/>
                  </a:cubicBezTo>
                  <a:cubicBezTo>
                    <a:pt x="39" y="15"/>
                    <a:pt x="36" y="8"/>
                    <a:pt x="33"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56" tIns="64279" rIns="128556" bIns="64279" numCol="1" anchor="t" anchorCtr="0" compatLnSpc="1"/>
            <a:lstStyle/>
            <a:p>
              <a:pPr algn="just" defTabSz="1218565" fontAlgn="base">
                <a:lnSpc>
                  <a:spcPct val="120000"/>
                </a:lnSpc>
                <a:spcBef>
                  <a:spcPct val="0"/>
                </a:spcBef>
                <a:spcAft>
                  <a:spcPct val="0"/>
                </a:spcAft>
              </a:pPr>
              <a:endParaRPr lang="en-GB" sz="935"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85" name="Freeform 65"/>
            <p:cNvSpPr/>
            <p:nvPr/>
          </p:nvSpPr>
          <p:spPr bwMode="auto">
            <a:xfrm>
              <a:off x="7115225" y="5697269"/>
              <a:ext cx="79242" cy="40732"/>
            </a:xfrm>
            <a:custGeom>
              <a:avLst/>
              <a:gdLst>
                <a:gd name="T0" fmla="*/ 33 w 45"/>
                <a:gd name="T1" fmla="*/ 2 h 23"/>
                <a:gd name="T2" fmla="*/ 28 w 45"/>
                <a:gd name="T3" fmla="*/ 0 h 23"/>
                <a:gd name="T4" fmla="*/ 3 w 45"/>
                <a:gd name="T5" fmla="*/ 0 h 23"/>
                <a:gd name="T6" fmla="*/ 1 w 45"/>
                <a:gd name="T7" fmla="*/ 2 h 23"/>
                <a:gd name="T8" fmla="*/ 11 w 45"/>
                <a:gd name="T9" fmla="*/ 21 h 23"/>
                <a:gd name="T10" fmla="*/ 16 w 45"/>
                <a:gd name="T11" fmla="*/ 23 h 23"/>
                <a:gd name="T12" fmla="*/ 42 w 45"/>
                <a:gd name="T13" fmla="*/ 23 h 23"/>
                <a:gd name="T14" fmla="*/ 45 w 45"/>
                <a:gd name="T15" fmla="*/ 21 h 23"/>
                <a:gd name="T16" fmla="*/ 33 w 45"/>
                <a:gd name="T17" fmla="*/ 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23">
                  <a:moveTo>
                    <a:pt x="33" y="2"/>
                  </a:moveTo>
                  <a:cubicBezTo>
                    <a:pt x="32" y="1"/>
                    <a:pt x="30" y="0"/>
                    <a:pt x="28" y="0"/>
                  </a:cubicBezTo>
                  <a:cubicBezTo>
                    <a:pt x="20" y="0"/>
                    <a:pt x="11" y="0"/>
                    <a:pt x="3" y="0"/>
                  </a:cubicBezTo>
                  <a:cubicBezTo>
                    <a:pt x="1" y="0"/>
                    <a:pt x="0" y="1"/>
                    <a:pt x="1" y="2"/>
                  </a:cubicBezTo>
                  <a:cubicBezTo>
                    <a:pt x="4" y="8"/>
                    <a:pt x="7" y="15"/>
                    <a:pt x="11" y="21"/>
                  </a:cubicBezTo>
                  <a:cubicBezTo>
                    <a:pt x="11" y="22"/>
                    <a:pt x="14" y="23"/>
                    <a:pt x="16" y="23"/>
                  </a:cubicBezTo>
                  <a:cubicBezTo>
                    <a:pt x="25" y="23"/>
                    <a:pt x="34" y="23"/>
                    <a:pt x="42" y="23"/>
                  </a:cubicBezTo>
                  <a:cubicBezTo>
                    <a:pt x="45" y="23"/>
                    <a:pt x="45" y="22"/>
                    <a:pt x="45" y="21"/>
                  </a:cubicBezTo>
                  <a:cubicBezTo>
                    <a:pt x="41" y="15"/>
                    <a:pt x="37" y="8"/>
                    <a:pt x="33"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56" tIns="64279" rIns="128556" bIns="64279" numCol="1" anchor="t" anchorCtr="0" compatLnSpc="1"/>
            <a:lstStyle/>
            <a:p>
              <a:pPr algn="just" defTabSz="1218565" fontAlgn="base">
                <a:lnSpc>
                  <a:spcPct val="120000"/>
                </a:lnSpc>
                <a:spcBef>
                  <a:spcPct val="0"/>
                </a:spcBef>
                <a:spcAft>
                  <a:spcPct val="0"/>
                </a:spcAft>
              </a:pPr>
              <a:endParaRPr lang="en-GB" sz="935"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86" name="Freeform 66"/>
            <p:cNvSpPr/>
            <p:nvPr/>
          </p:nvSpPr>
          <p:spPr bwMode="auto">
            <a:xfrm>
              <a:off x="6493878" y="5921665"/>
              <a:ext cx="383621" cy="87388"/>
            </a:xfrm>
            <a:custGeom>
              <a:avLst/>
              <a:gdLst>
                <a:gd name="T0" fmla="*/ 218 w 219"/>
                <a:gd name="T1" fmla="*/ 47 h 50"/>
                <a:gd name="T2" fmla="*/ 214 w 219"/>
                <a:gd name="T3" fmla="*/ 50 h 50"/>
                <a:gd name="T4" fmla="*/ 5 w 219"/>
                <a:gd name="T5" fmla="*/ 50 h 50"/>
                <a:gd name="T6" fmla="*/ 0 w 219"/>
                <a:gd name="T7" fmla="*/ 47 h 50"/>
                <a:gd name="T8" fmla="*/ 11 w 219"/>
                <a:gd name="T9" fmla="*/ 2 h 50"/>
                <a:gd name="T10" fmla="*/ 16 w 219"/>
                <a:gd name="T11" fmla="*/ 0 h 50"/>
                <a:gd name="T12" fmla="*/ 203 w 219"/>
                <a:gd name="T13" fmla="*/ 0 h 50"/>
                <a:gd name="T14" fmla="*/ 208 w 219"/>
                <a:gd name="T15" fmla="*/ 2 h 50"/>
                <a:gd name="T16" fmla="*/ 218 w 219"/>
                <a:gd name="T17" fmla="*/ 47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50">
                  <a:moveTo>
                    <a:pt x="218" y="47"/>
                  </a:moveTo>
                  <a:cubicBezTo>
                    <a:pt x="219" y="49"/>
                    <a:pt x="216" y="50"/>
                    <a:pt x="214" y="50"/>
                  </a:cubicBezTo>
                  <a:cubicBezTo>
                    <a:pt x="144" y="50"/>
                    <a:pt x="75" y="50"/>
                    <a:pt x="5" y="50"/>
                  </a:cubicBezTo>
                  <a:cubicBezTo>
                    <a:pt x="2" y="50"/>
                    <a:pt x="0" y="49"/>
                    <a:pt x="0" y="47"/>
                  </a:cubicBezTo>
                  <a:cubicBezTo>
                    <a:pt x="4" y="27"/>
                    <a:pt x="7" y="23"/>
                    <a:pt x="11" y="2"/>
                  </a:cubicBezTo>
                  <a:cubicBezTo>
                    <a:pt x="11" y="1"/>
                    <a:pt x="13" y="0"/>
                    <a:pt x="16" y="0"/>
                  </a:cubicBezTo>
                  <a:cubicBezTo>
                    <a:pt x="78" y="0"/>
                    <a:pt x="141" y="0"/>
                    <a:pt x="203" y="0"/>
                  </a:cubicBezTo>
                  <a:cubicBezTo>
                    <a:pt x="205" y="0"/>
                    <a:pt x="208" y="1"/>
                    <a:pt x="208" y="2"/>
                  </a:cubicBezTo>
                  <a:cubicBezTo>
                    <a:pt x="211" y="23"/>
                    <a:pt x="215" y="27"/>
                    <a:pt x="218"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56" tIns="64279" rIns="128556" bIns="64279" numCol="1" anchor="t" anchorCtr="0" compatLnSpc="1"/>
            <a:lstStyle/>
            <a:p>
              <a:pPr algn="just" defTabSz="1218565" fontAlgn="base">
                <a:lnSpc>
                  <a:spcPct val="120000"/>
                </a:lnSpc>
                <a:spcBef>
                  <a:spcPct val="0"/>
                </a:spcBef>
                <a:spcAft>
                  <a:spcPct val="0"/>
                </a:spcAft>
              </a:pPr>
              <a:endParaRPr lang="en-GB" sz="935"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87" name="Freeform 67"/>
            <p:cNvSpPr/>
            <p:nvPr/>
          </p:nvSpPr>
          <p:spPr bwMode="auto">
            <a:xfrm>
              <a:off x="7195948" y="5047780"/>
              <a:ext cx="139970" cy="91091"/>
            </a:xfrm>
            <a:custGeom>
              <a:avLst/>
              <a:gdLst>
                <a:gd name="T0" fmla="*/ 60 w 80"/>
                <a:gd name="T1" fmla="*/ 0 h 52"/>
                <a:gd name="T2" fmla="*/ 0 w 80"/>
                <a:gd name="T3" fmla="*/ 0 h 52"/>
                <a:gd name="T4" fmla="*/ 0 w 80"/>
                <a:gd name="T5" fmla="*/ 52 h 52"/>
                <a:gd name="T6" fmla="*/ 60 w 80"/>
                <a:gd name="T7" fmla="*/ 52 h 52"/>
                <a:gd name="T8" fmla="*/ 80 w 80"/>
                <a:gd name="T9" fmla="*/ 32 h 52"/>
                <a:gd name="T10" fmla="*/ 80 w 80"/>
                <a:gd name="T11" fmla="*/ 20 h 52"/>
                <a:gd name="T12" fmla="*/ 60 w 80"/>
                <a:gd name="T13" fmla="*/ 0 h 52"/>
              </a:gdLst>
              <a:ahLst/>
              <a:cxnLst>
                <a:cxn ang="0">
                  <a:pos x="T0" y="T1"/>
                </a:cxn>
                <a:cxn ang="0">
                  <a:pos x="T2" y="T3"/>
                </a:cxn>
                <a:cxn ang="0">
                  <a:pos x="T4" y="T5"/>
                </a:cxn>
                <a:cxn ang="0">
                  <a:pos x="T6" y="T7"/>
                </a:cxn>
                <a:cxn ang="0">
                  <a:pos x="T8" y="T9"/>
                </a:cxn>
                <a:cxn ang="0">
                  <a:pos x="T10" y="T11"/>
                </a:cxn>
                <a:cxn ang="0">
                  <a:pos x="T12" y="T13"/>
                </a:cxn>
              </a:cxnLst>
              <a:rect l="0" t="0" r="r" b="b"/>
              <a:pathLst>
                <a:path w="80" h="52">
                  <a:moveTo>
                    <a:pt x="60" y="0"/>
                  </a:moveTo>
                  <a:cubicBezTo>
                    <a:pt x="0" y="0"/>
                    <a:pt x="0" y="0"/>
                    <a:pt x="0" y="0"/>
                  </a:cubicBezTo>
                  <a:cubicBezTo>
                    <a:pt x="0" y="52"/>
                    <a:pt x="0" y="52"/>
                    <a:pt x="0" y="52"/>
                  </a:cubicBezTo>
                  <a:cubicBezTo>
                    <a:pt x="60" y="52"/>
                    <a:pt x="60" y="52"/>
                    <a:pt x="60" y="52"/>
                  </a:cubicBezTo>
                  <a:cubicBezTo>
                    <a:pt x="71" y="52"/>
                    <a:pt x="80" y="43"/>
                    <a:pt x="80" y="32"/>
                  </a:cubicBezTo>
                  <a:cubicBezTo>
                    <a:pt x="80" y="20"/>
                    <a:pt x="80" y="20"/>
                    <a:pt x="80" y="20"/>
                  </a:cubicBezTo>
                  <a:cubicBezTo>
                    <a:pt x="80" y="9"/>
                    <a:pt x="71" y="0"/>
                    <a:pt x="60" y="0"/>
                  </a:cubicBezTo>
                  <a:close/>
                </a:path>
              </a:pathLst>
            </a:custGeom>
            <a:solidFill>
              <a:schemeClr val="accent1"/>
            </a:solidFill>
            <a:ln>
              <a:noFill/>
            </a:ln>
          </p:spPr>
          <p:txBody>
            <a:bodyPr vert="horz" wrap="square" lIns="128556" tIns="64279" rIns="128556" bIns="64279" numCol="1" anchor="t" anchorCtr="0" compatLnSpc="1"/>
            <a:lstStyle/>
            <a:p>
              <a:pPr algn="just" defTabSz="1218565" fontAlgn="base">
                <a:lnSpc>
                  <a:spcPct val="120000"/>
                </a:lnSpc>
                <a:spcBef>
                  <a:spcPct val="0"/>
                </a:spcBef>
                <a:spcAft>
                  <a:spcPct val="0"/>
                </a:spcAft>
              </a:pPr>
              <a:endParaRPr lang="en-GB" sz="935"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88" name="Freeform 68"/>
            <p:cNvSpPr/>
            <p:nvPr/>
          </p:nvSpPr>
          <p:spPr bwMode="auto">
            <a:xfrm>
              <a:off x="9256983" y="3756948"/>
              <a:ext cx="231061" cy="1415249"/>
            </a:xfrm>
            <a:custGeom>
              <a:avLst/>
              <a:gdLst>
                <a:gd name="T0" fmla="*/ 0 w 132"/>
                <a:gd name="T1" fmla="*/ 0 h 808"/>
                <a:gd name="T2" fmla="*/ 0 w 132"/>
                <a:gd name="T3" fmla="*/ 788 h 808"/>
                <a:gd name="T4" fmla="*/ 20 w 132"/>
                <a:gd name="T5" fmla="*/ 808 h 808"/>
                <a:gd name="T6" fmla="*/ 132 w 132"/>
                <a:gd name="T7" fmla="*/ 808 h 808"/>
              </a:gdLst>
              <a:ahLst/>
              <a:cxnLst>
                <a:cxn ang="0">
                  <a:pos x="T0" y="T1"/>
                </a:cxn>
                <a:cxn ang="0">
                  <a:pos x="T2" y="T3"/>
                </a:cxn>
                <a:cxn ang="0">
                  <a:pos x="T4" y="T5"/>
                </a:cxn>
                <a:cxn ang="0">
                  <a:pos x="T6" y="T7"/>
                </a:cxn>
              </a:cxnLst>
              <a:rect l="0" t="0" r="r" b="b"/>
              <a:pathLst>
                <a:path w="132" h="808">
                  <a:moveTo>
                    <a:pt x="0" y="0"/>
                  </a:moveTo>
                  <a:cubicBezTo>
                    <a:pt x="0" y="788"/>
                    <a:pt x="0" y="788"/>
                    <a:pt x="0" y="788"/>
                  </a:cubicBezTo>
                  <a:cubicBezTo>
                    <a:pt x="0" y="799"/>
                    <a:pt x="9" y="808"/>
                    <a:pt x="20" y="808"/>
                  </a:cubicBezTo>
                  <a:cubicBezTo>
                    <a:pt x="132" y="808"/>
                    <a:pt x="132" y="808"/>
                    <a:pt x="132" y="808"/>
                  </a:cubicBezTo>
                </a:path>
              </a:pathLst>
            </a:custGeom>
            <a:noFill/>
            <a:ln w="60325" cap="flat">
              <a:solidFill>
                <a:schemeClr val="tx2">
                  <a:lumMod val="60000"/>
                  <a:lumOff val="4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128556" tIns="64279" rIns="128556" bIns="64279" numCol="1" anchor="t" anchorCtr="0" compatLnSpc="1"/>
            <a:lstStyle/>
            <a:p>
              <a:pPr algn="just" defTabSz="1218565" fontAlgn="base">
                <a:lnSpc>
                  <a:spcPct val="120000"/>
                </a:lnSpc>
                <a:spcBef>
                  <a:spcPct val="0"/>
                </a:spcBef>
                <a:spcAft>
                  <a:spcPct val="0"/>
                </a:spcAft>
              </a:pPr>
              <a:endParaRPr lang="en-GB" sz="935"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89" name="Rectangle 69"/>
            <p:cNvSpPr>
              <a:spLocks noChangeArrowheads="1"/>
            </p:cNvSpPr>
            <p:nvPr/>
          </p:nvSpPr>
          <p:spPr bwMode="auto">
            <a:xfrm>
              <a:off x="10092358" y="6029789"/>
              <a:ext cx="279939" cy="206622"/>
            </a:xfrm>
            <a:prstGeom prst="rect">
              <a:avLst/>
            </a:prstGeom>
            <a:solidFill>
              <a:schemeClr val="accent4"/>
            </a:solidFill>
            <a:ln>
              <a:noFill/>
            </a:ln>
          </p:spPr>
          <p:txBody>
            <a:bodyPr vert="horz" wrap="square" lIns="128556" tIns="64279" rIns="128556" bIns="64279" numCol="1" anchor="t" anchorCtr="0" compatLnSpc="1"/>
            <a:lstStyle/>
            <a:p>
              <a:pPr algn="just" defTabSz="1218565" fontAlgn="base">
                <a:lnSpc>
                  <a:spcPct val="120000"/>
                </a:lnSpc>
                <a:spcBef>
                  <a:spcPct val="0"/>
                </a:spcBef>
                <a:spcAft>
                  <a:spcPct val="0"/>
                </a:spcAft>
              </a:pPr>
              <a:endParaRPr lang="en-GB" sz="935"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90" name="Freeform 70"/>
            <p:cNvSpPr/>
            <p:nvPr/>
          </p:nvSpPr>
          <p:spPr bwMode="auto">
            <a:xfrm>
              <a:off x="9512483" y="5009269"/>
              <a:ext cx="1441170" cy="1052365"/>
            </a:xfrm>
            <a:custGeom>
              <a:avLst/>
              <a:gdLst>
                <a:gd name="T0" fmla="*/ 823 w 823"/>
                <a:gd name="T1" fmla="*/ 596 h 601"/>
                <a:gd name="T2" fmla="*/ 817 w 823"/>
                <a:gd name="T3" fmla="*/ 601 h 601"/>
                <a:gd name="T4" fmla="*/ 5 w 823"/>
                <a:gd name="T5" fmla="*/ 601 h 601"/>
                <a:gd name="T6" fmla="*/ 0 w 823"/>
                <a:gd name="T7" fmla="*/ 596 h 601"/>
                <a:gd name="T8" fmla="*/ 0 w 823"/>
                <a:gd name="T9" fmla="*/ 5 h 601"/>
                <a:gd name="T10" fmla="*/ 5 w 823"/>
                <a:gd name="T11" fmla="*/ 0 h 601"/>
                <a:gd name="T12" fmla="*/ 817 w 823"/>
                <a:gd name="T13" fmla="*/ 0 h 601"/>
                <a:gd name="T14" fmla="*/ 823 w 823"/>
                <a:gd name="T15" fmla="*/ 5 h 601"/>
                <a:gd name="T16" fmla="*/ 823 w 823"/>
                <a:gd name="T17" fmla="*/ 596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3" h="601">
                  <a:moveTo>
                    <a:pt x="823" y="596"/>
                  </a:moveTo>
                  <a:cubicBezTo>
                    <a:pt x="823" y="599"/>
                    <a:pt x="820" y="601"/>
                    <a:pt x="817" y="601"/>
                  </a:cubicBezTo>
                  <a:cubicBezTo>
                    <a:pt x="5" y="601"/>
                    <a:pt x="5" y="601"/>
                    <a:pt x="5" y="601"/>
                  </a:cubicBezTo>
                  <a:cubicBezTo>
                    <a:pt x="3" y="601"/>
                    <a:pt x="0" y="599"/>
                    <a:pt x="0" y="596"/>
                  </a:cubicBezTo>
                  <a:cubicBezTo>
                    <a:pt x="0" y="5"/>
                    <a:pt x="0" y="5"/>
                    <a:pt x="0" y="5"/>
                  </a:cubicBezTo>
                  <a:cubicBezTo>
                    <a:pt x="0" y="2"/>
                    <a:pt x="3" y="0"/>
                    <a:pt x="5" y="0"/>
                  </a:cubicBezTo>
                  <a:cubicBezTo>
                    <a:pt x="817" y="0"/>
                    <a:pt x="817" y="0"/>
                    <a:pt x="817" y="0"/>
                  </a:cubicBezTo>
                  <a:cubicBezTo>
                    <a:pt x="820" y="0"/>
                    <a:pt x="823" y="2"/>
                    <a:pt x="823" y="5"/>
                  </a:cubicBezTo>
                  <a:lnTo>
                    <a:pt x="823" y="596"/>
                  </a:lnTo>
                  <a:close/>
                </a:path>
              </a:pathLst>
            </a:custGeom>
            <a:solidFill>
              <a:schemeClr val="accent4"/>
            </a:solidFill>
            <a:ln>
              <a:noFill/>
            </a:ln>
          </p:spPr>
          <p:txBody>
            <a:bodyPr vert="horz" wrap="square" lIns="128556" tIns="64279" rIns="128556" bIns="64279" numCol="1" anchor="t" anchorCtr="0" compatLnSpc="1"/>
            <a:lstStyle/>
            <a:p>
              <a:pPr algn="just" defTabSz="1218565" fontAlgn="base">
                <a:lnSpc>
                  <a:spcPct val="120000"/>
                </a:lnSpc>
                <a:spcBef>
                  <a:spcPct val="0"/>
                </a:spcBef>
                <a:spcAft>
                  <a:spcPct val="0"/>
                </a:spcAft>
              </a:pPr>
              <a:endParaRPr lang="en-GB" sz="935"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91" name="Freeform 71"/>
            <p:cNvSpPr/>
            <p:nvPr/>
          </p:nvSpPr>
          <p:spPr bwMode="auto">
            <a:xfrm>
              <a:off x="9512483" y="5883154"/>
              <a:ext cx="1441170" cy="178480"/>
            </a:xfrm>
            <a:custGeom>
              <a:avLst/>
              <a:gdLst>
                <a:gd name="T0" fmla="*/ 0 w 823"/>
                <a:gd name="T1" fmla="*/ 0 h 102"/>
                <a:gd name="T2" fmla="*/ 0 w 823"/>
                <a:gd name="T3" fmla="*/ 97 h 102"/>
                <a:gd name="T4" fmla="*/ 5 w 823"/>
                <a:gd name="T5" fmla="*/ 102 h 102"/>
                <a:gd name="T6" fmla="*/ 817 w 823"/>
                <a:gd name="T7" fmla="*/ 102 h 102"/>
                <a:gd name="T8" fmla="*/ 823 w 823"/>
                <a:gd name="T9" fmla="*/ 97 h 102"/>
                <a:gd name="T10" fmla="*/ 823 w 823"/>
                <a:gd name="T11" fmla="*/ 0 h 102"/>
                <a:gd name="T12" fmla="*/ 0 w 823"/>
                <a:gd name="T13" fmla="*/ 0 h 102"/>
              </a:gdLst>
              <a:ahLst/>
              <a:cxnLst>
                <a:cxn ang="0">
                  <a:pos x="T0" y="T1"/>
                </a:cxn>
                <a:cxn ang="0">
                  <a:pos x="T2" y="T3"/>
                </a:cxn>
                <a:cxn ang="0">
                  <a:pos x="T4" y="T5"/>
                </a:cxn>
                <a:cxn ang="0">
                  <a:pos x="T6" y="T7"/>
                </a:cxn>
                <a:cxn ang="0">
                  <a:pos x="T8" y="T9"/>
                </a:cxn>
                <a:cxn ang="0">
                  <a:pos x="T10" y="T11"/>
                </a:cxn>
                <a:cxn ang="0">
                  <a:pos x="T12" y="T13"/>
                </a:cxn>
              </a:cxnLst>
              <a:rect l="0" t="0" r="r" b="b"/>
              <a:pathLst>
                <a:path w="823" h="102">
                  <a:moveTo>
                    <a:pt x="0" y="0"/>
                  </a:moveTo>
                  <a:cubicBezTo>
                    <a:pt x="0" y="97"/>
                    <a:pt x="0" y="97"/>
                    <a:pt x="0" y="97"/>
                  </a:cubicBezTo>
                  <a:cubicBezTo>
                    <a:pt x="0" y="100"/>
                    <a:pt x="3" y="102"/>
                    <a:pt x="5" y="102"/>
                  </a:cubicBezTo>
                  <a:cubicBezTo>
                    <a:pt x="817" y="102"/>
                    <a:pt x="817" y="102"/>
                    <a:pt x="817" y="102"/>
                  </a:cubicBezTo>
                  <a:cubicBezTo>
                    <a:pt x="820" y="102"/>
                    <a:pt x="823" y="100"/>
                    <a:pt x="823" y="97"/>
                  </a:cubicBezTo>
                  <a:cubicBezTo>
                    <a:pt x="823" y="0"/>
                    <a:pt x="823" y="0"/>
                    <a:pt x="823" y="0"/>
                  </a:cubicBezTo>
                  <a:lnTo>
                    <a:pt x="0" y="0"/>
                  </a:lnTo>
                  <a:close/>
                </a:path>
              </a:pathLst>
            </a:custGeom>
            <a:solidFill>
              <a:schemeClr val="accent4"/>
            </a:solidFill>
            <a:ln>
              <a:noFill/>
            </a:ln>
          </p:spPr>
          <p:txBody>
            <a:bodyPr vert="horz" wrap="square" lIns="128556" tIns="64279" rIns="128556" bIns="64279" numCol="1" anchor="t" anchorCtr="0" compatLnSpc="1"/>
            <a:lstStyle/>
            <a:p>
              <a:pPr algn="just" defTabSz="1218565" fontAlgn="base">
                <a:lnSpc>
                  <a:spcPct val="120000"/>
                </a:lnSpc>
                <a:spcBef>
                  <a:spcPct val="0"/>
                </a:spcBef>
                <a:spcAft>
                  <a:spcPct val="0"/>
                </a:spcAft>
              </a:pPr>
              <a:endParaRPr lang="en-GB" sz="935"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92" name="Rectangle 72"/>
            <p:cNvSpPr>
              <a:spLocks noChangeArrowheads="1"/>
            </p:cNvSpPr>
            <p:nvPr/>
          </p:nvSpPr>
          <p:spPr bwMode="auto">
            <a:xfrm>
              <a:off x="9575433" y="5068516"/>
              <a:ext cx="1315271" cy="8146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56" tIns="64279" rIns="128556" bIns="64279" numCol="1" anchor="t" anchorCtr="0" compatLnSpc="1"/>
            <a:lstStyle/>
            <a:p>
              <a:pPr algn="just" defTabSz="1218565" fontAlgn="base">
                <a:lnSpc>
                  <a:spcPct val="120000"/>
                </a:lnSpc>
                <a:spcBef>
                  <a:spcPct val="0"/>
                </a:spcBef>
                <a:spcAft>
                  <a:spcPct val="0"/>
                </a:spcAft>
              </a:pPr>
              <a:endParaRPr lang="en-GB" sz="935"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93" name="Rectangle 73"/>
            <p:cNvSpPr>
              <a:spLocks noChangeArrowheads="1"/>
            </p:cNvSpPr>
            <p:nvPr/>
          </p:nvSpPr>
          <p:spPr bwMode="auto">
            <a:xfrm>
              <a:off x="9930911" y="6210491"/>
              <a:ext cx="604314" cy="52581"/>
            </a:xfrm>
            <a:prstGeom prst="rect">
              <a:avLst/>
            </a:prstGeom>
            <a:solidFill>
              <a:schemeClr val="accent4"/>
            </a:solidFill>
            <a:ln>
              <a:noFill/>
            </a:ln>
          </p:spPr>
          <p:txBody>
            <a:bodyPr vert="horz" wrap="square" lIns="128556" tIns="64279" rIns="128556" bIns="64279" numCol="1" anchor="t" anchorCtr="0" compatLnSpc="1"/>
            <a:lstStyle/>
            <a:p>
              <a:pPr algn="just" defTabSz="1218565" fontAlgn="base">
                <a:lnSpc>
                  <a:spcPct val="120000"/>
                </a:lnSpc>
                <a:spcBef>
                  <a:spcPct val="0"/>
                </a:spcBef>
                <a:spcAft>
                  <a:spcPct val="0"/>
                </a:spcAft>
              </a:pPr>
              <a:endParaRPr lang="en-GB" sz="935"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94" name="Freeform 74"/>
            <p:cNvSpPr/>
            <p:nvPr/>
          </p:nvSpPr>
          <p:spPr bwMode="auto">
            <a:xfrm>
              <a:off x="9372514" y="5126281"/>
              <a:ext cx="139970" cy="91091"/>
            </a:xfrm>
            <a:custGeom>
              <a:avLst/>
              <a:gdLst>
                <a:gd name="T0" fmla="*/ 20 w 80"/>
                <a:gd name="T1" fmla="*/ 0 h 52"/>
                <a:gd name="T2" fmla="*/ 80 w 80"/>
                <a:gd name="T3" fmla="*/ 0 h 52"/>
                <a:gd name="T4" fmla="*/ 80 w 80"/>
                <a:gd name="T5" fmla="*/ 52 h 52"/>
                <a:gd name="T6" fmla="*/ 20 w 80"/>
                <a:gd name="T7" fmla="*/ 52 h 52"/>
                <a:gd name="T8" fmla="*/ 0 w 80"/>
                <a:gd name="T9" fmla="*/ 32 h 52"/>
                <a:gd name="T10" fmla="*/ 0 w 80"/>
                <a:gd name="T11" fmla="*/ 20 h 52"/>
                <a:gd name="T12" fmla="*/ 20 w 80"/>
                <a:gd name="T13" fmla="*/ 0 h 52"/>
              </a:gdLst>
              <a:ahLst/>
              <a:cxnLst>
                <a:cxn ang="0">
                  <a:pos x="T0" y="T1"/>
                </a:cxn>
                <a:cxn ang="0">
                  <a:pos x="T2" y="T3"/>
                </a:cxn>
                <a:cxn ang="0">
                  <a:pos x="T4" y="T5"/>
                </a:cxn>
                <a:cxn ang="0">
                  <a:pos x="T6" y="T7"/>
                </a:cxn>
                <a:cxn ang="0">
                  <a:pos x="T8" y="T9"/>
                </a:cxn>
                <a:cxn ang="0">
                  <a:pos x="T10" y="T11"/>
                </a:cxn>
                <a:cxn ang="0">
                  <a:pos x="T12" y="T13"/>
                </a:cxn>
              </a:cxnLst>
              <a:rect l="0" t="0" r="r" b="b"/>
              <a:pathLst>
                <a:path w="80" h="52">
                  <a:moveTo>
                    <a:pt x="20" y="0"/>
                  </a:moveTo>
                  <a:cubicBezTo>
                    <a:pt x="80" y="0"/>
                    <a:pt x="80" y="0"/>
                    <a:pt x="80" y="0"/>
                  </a:cubicBezTo>
                  <a:cubicBezTo>
                    <a:pt x="80" y="52"/>
                    <a:pt x="80" y="52"/>
                    <a:pt x="80" y="52"/>
                  </a:cubicBezTo>
                  <a:cubicBezTo>
                    <a:pt x="20" y="52"/>
                    <a:pt x="20" y="52"/>
                    <a:pt x="20" y="52"/>
                  </a:cubicBezTo>
                  <a:cubicBezTo>
                    <a:pt x="9" y="52"/>
                    <a:pt x="0" y="43"/>
                    <a:pt x="0" y="32"/>
                  </a:cubicBezTo>
                  <a:cubicBezTo>
                    <a:pt x="0" y="20"/>
                    <a:pt x="0" y="20"/>
                    <a:pt x="0" y="20"/>
                  </a:cubicBezTo>
                  <a:cubicBezTo>
                    <a:pt x="0" y="9"/>
                    <a:pt x="9" y="0"/>
                    <a:pt x="20" y="0"/>
                  </a:cubicBezTo>
                  <a:close/>
                </a:path>
              </a:pathLst>
            </a:custGeom>
            <a:solidFill>
              <a:schemeClr val="accent4"/>
            </a:solidFill>
            <a:ln>
              <a:noFill/>
            </a:ln>
          </p:spPr>
          <p:txBody>
            <a:bodyPr vert="horz" wrap="square" lIns="128556" tIns="64279" rIns="128556" bIns="64279" numCol="1" anchor="t" anchorCtr="0" compatLnSpc="1"/>
            <a:lstStyle/>
            <a:p>
              <a:pPr algn="just" defTabSz="1218565" fontAlgn="base">
                <a:lnSpc>
                  <a:spcPct val="120000"/>
                </a:lnSpc>
                <a:spcBef>
                  <a:spcPct val="0"/>
                </a:spcBef>
                <a:spcAft>
                  <a:spcPct val="0"/>
                </a:spcAft>
              </a:pPr>
              <a:endParaRPr lang="en-GB" sz="935"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95" name="Line 75"/>
            <p:cNvSpPr>
              <a:spLocks noChangeShapeType="1"/>
            </p:cNvSpPr>
            <p:nvPr/>
          </p:nvSpPr>
          <p:spPr bwMode="auto">
            <a:xfrm>
              <a:off x="8623046" y="3756948"/>
              <a:ext cx="0" cy="1597432"/>
            </a:xfrm>
            <a:prstGeom prst="line">
              <a:avLst/>
            </a:prstGeom>
            <a:noFill/>
            <a:ln w="60325" cap="flat">
              <a:solidFill>
                <a:schemeClr val="tx2">
                  <a:lumMod val="60000"/>
                  <a:lumOff val="40000"/>
                </a:schemeClr>
              </a:solidFill>
              <a:prstDash val="solid"/>
              <a:miter lim="800000"/>
            </a:ln>
            <a:extLst>
              <a:ext uri="{909E8E84-426E-40DD-AFC4-6F175D3DCCD1}">
                <a14:hiddenFill xmlns:a14="http://schemas.microsoft.com/office/drawing/2010/main">
                  <a:noFill/>
                </a14:hiddenFill>
              </a:ext>
            </a:extLst>
          </p:spPr>
          <p:txBody>
            <a:bodyPr vert="horz" wrap="square" lIns="128556" tIns="64279" rIns="128556" bIns="64279" numCol="1" anchor="t" anchorCtr="0" compatLnSpc="1"/>
            <a:lstStyle/>
            <a:p>
              <a:pPr defTabSz="1218565" fontAlgn="base">
                <a:spcBef>
                  <a:spcPct val="0"/>
                </a:spcBef>
                <a:spcAft>
                  <a:spcPct val="0"/>
                </a:spcAft>
              </a:pPr>
              <a:endParaRPr lang="en-GB" sz="240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96" name="Freeform 76"/>
            <p:cNvSpPr/>
            <p:nvPr/>
          </p:nvSpPr>
          <p:spPr bwMode="auto">
            <a:xfrm>
              <a:off x="8463822" y="5376597"/>
              <a:ext cx="812417" cy="1056068"/>
            </a:xfrm>
            <a:custGeom>
              <a:avLst/>
              <a:gdLst>
                <a:gd name="T0" fmla="*/ 464 w 464"/>
                <a:gd name="T1" fmla="*/ 586 h 603"/>
                <a:gd name="T2" fmla="*/ 446 w 464"/>
                <a:gd name="T3" fmla="*/ 603 h 603"/>
                <a:gd name="T4" fmla="*/ 18 w 464"/>
                <a:gd name="T5" fmla="*/ 603 h 603"/>
                <a:gd name="T6" fmla="*/ 0 w 464"/>
                <a:gd name="T7" fmla="*/ 586 h 603"/>
                <a:gd name="T8" fmla="*/ 0 w 464"/>
                <a:gd name="T9" fmla="*/ 18 h 603"/>
                <a:gd name="T10" fmla="*/ 18 w 464"/>
                <a:gd name="T11" fmla="*/ 0 h 603"/>
                <a:gd name="T12" fmla="*/ 446 w 464"/>
                <a:gd name="T13" fmla="*/ 0 h 603"/>
                <a:gd name="T14" fmla="*/ 464 w 464"/>
                <a:gd name="T15" fmla="*/ 18 h 603"/>
                <a:gd name="T16" fmla="*/ 464 w 464"/>
                <a:gd name="T17" fmla="*/ 586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03">
                  <a:moveTo>
                    <a:pt x="464" y="586"/>
                  </a:moveTo>
                  <a:cubicBezTo>
                    <a:pt x="464" y="596"/>
                    <a:pt x="456" y="603"/>
                    <a:pt x="446" y="603"/>
                  </a:cubicBezTo>
                  <a:cubicBezTo>
                    <a:pt x="18" y="603"/>
                    <a:pt x="18" y="603"/>
                    <a:pt x="18" y="603"/>
                  </a:cubicBezTo>
                  <a:cubicBezTo>
                    <a:pt x="8" y="603"/>
                    <a:pt x="0" y="596"/>
                    <a:pt x="0" y="586"/>
                  </a:cubicBezTo>
                  <a:cubicBezTo>
                    <a:pt x="0" y="18"/>
                    <a:pt x="0" y="18"/>
                    <a:pt x="0" y="18"/>
                  </a:cubicBezTo>
                  <a:cubicBezTo>
                    <a:pt x="0" y="8"/>
                    <a:pt x="8" y="0"/>
                    <a:pt x="18" y="0"/>
                  </a:cubicBezTo>
                  <a:cubicBezTo>
                    <a:pt x="446" y="0"/>
                    <a:pt x="446" y="0"/>
                    <a:pt x="446" y="0"/>
                  </a:cubicBezTo>
                  <a:cubicBezTo>
                    <a:pt x="456" y="0"/>
                    <a:pt x="464" y="8"/>
                    <a:pt x="464" y="18"/>
                  </a:cubicBezTo>
                  <a:lnTo>
                    <a:pt x="464" y="586"/>
                  </a:lnTo>
                  <a:close/>
                </a:path>
              </a:pathLst>
            </a:custGeom>
            <a:solidFill>
              <a:schemeClr val="accent3"/>
            </a:solidFill>
            <a:ln>
              <a:noFill/>
            </a:ln>
          </p:spPr>
          <p:txBody>
            <a:bodyPr vert="horz" wrap="square" lIns="128556" tIns="64279" rIns="128556" bIns="64279" numCol="1" anchor="t" anchorCtr="0" compatLnSpc="1"/>
            <a:lstStyle/>
            <a:p>
              <a:pPr algn="just" defTabSz="1218565" fontAlgn="base">
                <a:lnSpc>
                  <a:spcPct val="120000"/>
                </a:lnSpc>
                <a:spcBef>
                  <a:spcPct val="0"/>
                </a:spcBef>
                <a:spcAft>
                  <a:spcPct val="0"/>
                </a:spcAft>
              </a:pPr>
              <a:endParaRPr lang="en-GB" sz="935"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97" name="Rectangle 77"/>
            <p:cNvSpPr>
              <a:spLocks noChangeArrowheads="1"/>
            </p:cNvSpPr>
            <p:nvPr/>
          </p:nvSpPr>
          <p:spPr bwMode="auto">
            <a:xfrm>
              <a:off x="8491964" y="5412145"/>
              <a:ext cx="756133" cy="9346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56" tIns="64279" rIns="128556" bIns="64279" numCol="1" anchor="t" anchorCtr="0" compatLnSpc="1"/>
            <a:lstStyle/>
            <a:p>
              <a:pPr algn="just" defTabSz="1218565" fontAlgn="base">
                <a:lnSpc>
                  <a:spcPct val="120000"/>
                </a:lnSpc>
                <a:spcBef>
                  <a:spcPct val="0"/>
                </a:spcBef>
                <a:spcAft>
                  <a:spcPct val="0"/>
                </a:spcAft>
              </a:pPr>
              <a:endParaRPr lang="en-GB" sz="935"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98" name="Oval 78"/>
            <p:cNvSpPr>
              <a:spLocks noChangeArrowheads="1"/>
            </p:cNvSpPr>
            <p:nvPr/>
          </p:nvSpPr>
          <p:spPr bwMode="auto">
            <a:xfrm>
              <a:off x="8843739" y="6360829"/>
              <a:ext cx="52581" cy="52581"/>
            </a:xfrm>
            <a:prstGeom prst="ellipse">
              <a:avLst/>
            </a:pr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128556" tIns="64279" rIns="128556" bIns="64279" numCol="1" anchor="t" anchorCtr="0" compatLnSpc="1"/>
            <a:lstStyle/>
            <a:p>
              <a:pPr algn="just" defTabSz="1218565" fontAlgn="base">
                <a:lnSpc>
                  <a:spcPct val="120000"/>
                </a:lnSpc>
                <a:spcBef>
                  <a:spcPct val="0"/>
                </a:spcBef>
                <a:spcAft>
                  <a:spcPct val="0"/>
                </a:spcAft>
              </a:pPr>
              <a:endParaRPr lang="en-GB" sz="935"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99" name="Freeform 79"/>
            <p:cNvSpPr/>
            <p:nvPr/>
          </p:nvSpPr>
          <p:spPr bwMode="auto">
            <a:xfrm>
              <a:off x="8577871" y="5236628"/>
              <a:ext cx="90351" cy="139970"/>
            </a:xfrm>
            <a:custGeom>
              <a:avLst/>
              <a:gdLst>
                <a:gd name="T0" fmla="*/ 52 w 52"/>
                <a:gd name="T1" fmla="*/ 20 h 80"/>
                <a:gd name="T2" fmla="*/ 52 w 52"/>
                <a:gd name="T3" fmla="*/ 80 h 80"/>
                <a:gd name="T4" fmla="*/ 0 w 52"/>
                <a:gd name="T5" fmla="*/ 80 h 80"/>
                <a:gd name="T6" fmla="*/ 0 w 52"/>
                <a:gd name="T7" fmla="*/ 20 h 80"/>
                <a:gd name="T8" fmla="*/ 20 w 52"/>
                <a:gd name="T9" fmla="*/ 0 h 80"/>
                <a:gd name="T10" fmla="*/ 32 w 52"/>
                <a:gd name="T11" fmla="*/ 0 h 80"/>
                <a:gd name="T12" fmla="*/ 52 w 52"/>
                <a:gd name="T13" fmla="*/ 20 h 80"/>
              </a:gdLst>
              <a:ahLst/>
              <a:cxnLst>
                <a:cxn ang="0">
                  <a:pos x="T0" y="T1"/>
                </a:cxn>
                <a:cxn ang="0">
                  <a:pos x="T2" y="T3"/>
                </a:cxn>
                <a:cxn ang="0">
                  <a:pos x="T4" y="T5"/>
                </a:cxn>
                <a:cxn ang="0">
                  <a:pos x="T6" y="T7"/>
                </a:cxn>
                <a:cxn ang="0">
                  <a:pos x="T8" y="T9"/>
                </a:cxn>
                <a:cxn ang="0">
                  <a:pos x="T10" y="T11"/>
                </a:cxn>
                <a:cxn ang="0">
                  <a:pos x="T12" y="T13"/>
                </a:cxn>
              </a:cxnLst>
              <a:rect l="0" t="0" r="r" b="b"/>
              <a:pathLst>
                <a:path w="52" h="80">
                  <a:moveTo>
                    <a:pt x="52" y="20"/>
                  </a:moveTo>
                  <a:cubicBezTo>
                    <a:pt x="52" y="80"/>
                    <a:pt x="52" y="80"/>
                    <a:pt x="52" y="80"/>
                  </a:cubicBezTo>
                  <a:cubicBezTo>
                    <a:pt x="0" y="80"/>
                    <a:pt x="0" y="80"/>
                    <a:pt x="0" y="80"/>
                  </a:cubicBezTo>
                  <a:cubicBezTo>
                    <a:pt x="0" y="20"/>
                    <a:pt x="0" y="20"/>
                    <a:pt x="0" y="20"/>
                  </a:cubicBezTo>
                  <a:cubicBezTo>
                    <a:pt x="0" y="9"/>
                    <a:pt x="9" y="0"/>
                    <a:pt x="20" y="0"/>
                  </a:cubicBezTo>
                  <a:cubicBezTo>
                    <a:pt x="32" y="0"/>
                    <a:pt x="32" y="0"/>
                    <a:pt x="32" y="0"/>
                  </a:cubicBezTo>
                  <a:cubicBezTo>
                    <a:pt x="43" y="0"/>
                    <a:pt x="52" y="9"/>
                    <a:pt x="52" y="20"/>
                  </a:cubicBezTo>
                  <a:close/>
                </a:path>
              </a:pathLst>
            </a:custGeom>
            <a:solidFill>
              <a:schemeClr val="accent3"/>
            </a:solidFill>
            <a:ln>
              <a:noFill/>
            </a:ln>
          </p:spPr>
          <p:txBody>
            <a:bodyPr vert="horz" wrap="square" lIns="128556" tIns="64279" rIns="128556" bIns="64279" numCol="1" anchor="t" anchorCtr="0" compatLnSpc="1"/>
            <a:lstStyle/>
            <a:p>
              <a:pPr algn="just" defTabSz="1218565" fontAlgn="base">
                <a:lnSpc>
                  <a:spcPct val="120000"/>
                </a:lnSpc>
                <a:spcBef>
                  <a:spcPct val="0"/>
                </a:spcBef>
                <a:spcAft>
                  <a:spcPct val="0"/>
                </a:spcAft>
              </a:pPr>
              <a:endParaRPr lang="en-GB" sz="935"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00" name="Line 80"/>
            <p:cNvSpPr>
              <a:spLocks noChangeShapeType="1"/>
            </p:cNvSpPr>
            <p:nvPr/>
          </p:nvSpPr>
          <p:spPr bwMode="auto">
            <a:xfrm>
              <a:off x="7868395" y="3756948"/>
              <a:ext cx="0" cy="1844045"/>
            </a:xfrm>
            <a:prstGeom prst="line">
              <a:avLst/>
            </a:prstGeom>
            <a:noFill/>
            <a:ln w="60325" cap="flat">
              <a:solidFill>
                <a:schemeClr val="tx2">
                  <a:lumMod val="60000"/>
                  <a:lumOff val="40000"/>
                </a:schemeClr>
              </a:solidFill>
              <a:prstDash val="solid"/>
              <a:miter lim="800000"/>
            </a:ln>
            <a:extLst>
              <a:ext uri="{909E8E84-426E-40DD-AFC4-6F175D3DCCD1}">
                <a14:hiddenFill xmlns:a14="http://schemas.microsoft.com/office/drawing/2010/main">
                  <a:noFill/>
                </a14:hiddenFill>
              </a:ext>
            </a:extLst>
          </p:spPr>
          <p:txBody>
            <a:bodyPr vert="horz" wrap="square" lIns="128556" tIns="64279" rIns="128556" bIns="64279" numCol="1" anchor="t" anchorCtr="0" compatLnSpc="1"/>
            <a:lstStyle/>
            <a:p>
              <a:pPr defTabSz="1218565" fontAlgn="base">
                <a:spcBef>
                  <a:spcPct val="0"/>
                </a:spcBef>
                <a:spcAft>
                  <a:spcPct val="0"/>
                </a:spcAft>
              </a:pPr>
              <a:endParaRPr lang="en-GB" sz="240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01" name="Freeform 81"/>
            <p:cNvSpPr/>
            <p:nvPr/>
          </p:nvSpPr>
          <p:spPr bwMode="auto">
            <a:xfrm>
              <a:off x="7647702" y="5625432"/>
              <a:ext cx="439905" cy="807233"/>
            </a:xfrm>
            <a:custGeom>
              <a:avLst/>
              <a:gdLst>
                <a:gd name="T0" fmla="*/ 251 w 251"/>
                <a:gd name="T1" fmla="*/ 444 h 461"/>
                <a:gd name="T2" fmla="*/ 233 w 251"/>
                <a:gd name="T3" fmla="*/ 461 h 461"/>
                <a:gd name="T4" fmla="*/ 18 w 251"/>
                <a:gd name="T5" fmla="*/ 461 h 461"/>
                <a:gd name="T6" fmla="*/ 0 w 251"/>
                <a:gd name="T7" fmla="*/ 444 h 461"/>
                <a:gd name="T8" fmla="*/ 0 w 251"/>
                <a:gd name="T9" fmla="*/ 18 h 461"/>
                <a:gd name="T10" fmla="*/ 18 w 251"/>
                <a:gd name="T11" fmla="*/ 0 h 461"/>
                <a:gd name="T12" fmla="*/ 233 w 251"/>
                <a:gd name="T13" fmla="*/ 0 h 461"/>
                <a:gd name="T14" fmla="*/ 251 w 251"/>
                <a:gd name="T15" fmla="*/ 18 h 461"/>
                <a:gd name="T16" fmla="*/ 251 w 251"/>
                <a:gd name="T17" fmla="*/ 444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1" h="461">
                  <a:moveTo>
                    <a:pt x="251" y="444"/>
                  </a:moveTo>
                  <a:cubicBezTo>
                    <a:pt x="251" y="454"/>
                    <a:pt x="243" y="461"/>
                    <a:pt x="233" y="461"/>
                  </a:cubicBezTo>
                  <a:cubicBezTo>
                    <a:pt x="18" y="461"/>
                    <a:pt x="18" y="461"/>
                    <a:pt x="18" y="461"/>
                  </a:cubicBezTo>
                  <a:cubicBezTo>
                    <a:pt x="8" y="461"/>
                    <a:pt x="0" y="454"/>
                    <a:pt x="0" y="444"/>
                  </a:cubicBezTo>
                  <a:cubicBezTo>
                    <a:pt x="0" y="18"/>
                    <a:pt x="0" y="18"/>
                    <a:pt x="0" y="18"/>
                  </a:cubicBezTo>
                  <a:cubicBezTo>
                    <a:pt x="0" y="8"/>
                    <a:pt x="8" y="0"/>
                    <a:pt x="18" y="0"/>
                  </a:cubicBezTo>
                  <a:cubicBezTo>
                    <a:pt x="233" y="0"/>
                    <a:pt x="233" y="0"/>
                    <a:pt x="233" y="0"/>
                  </a:cubicBezTo>
                  <a:cubicBezTo>
                    <a:pt x="243" y="0"/>
                    <a:pt x="251" y="8"/>
                    <a:pt x="251" y="18"/>
                  </a:cubicBezTo>
                  <a:lnTo>
                    <a:pt x="251" y="444"/>
                  </a:lnTo>
                  <a:close/>
                </a:path>
              </a:pathLst>
            </a:custGeom>
            <a:solidFill>
              <a:schemeClr val="accent2"/>
            </a:solidFill>
            <a:ln>
              <a:noFill/>
            </a:ln>
          </p:spPr>
          <p:txBody>
            <a:bodyPr vert="horz" wrap="square" lIns="128556" tIns="64279" rIns="128556" bIns="64279" numCol="1" anchor="t" anchorCtr="0" compatLnSpc="1"/>
            <a:lstStyle/>
            <a:p>
              <a:pPr algn="just" defTabSz="1218565" fontAlgn="base">
                <a:lnSpc>
                  <a:spcPct val="120000"/>
                </a:lnSpc>
                <a:spcBef>
                  <a:spcPct val="0"/>
                </a:spcBef>
                <a:spcAft>
                  <a:spcPct val="0"/>
                </a:spcAft>
              </a:pPr>
              <a:endParaRPr lang="en-GB" sz="935"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02" name="Freeform 82"/>
            <p:cNvSpPr/>
            <p:nvPr/>
          </p:nvSpPr>
          <p:spPr bwMode="auto">
            <a:xfrm>
              <a:off x="7786190" y="5649872"/>
              <a:ext cx="162928" cy="17774"/>
            </a:xfrm>
            <a:custGeom>
              <a:avLst/>
              <a:gdLst>
                <a:gd name="T0" fmla="*/ 93 w 93"/>
                <a:gd name="T1" fmla="*/ 5 h 10"/>
                <a:gd name="T2" fmla="*/ 88 w 93"/>
                <a:gd name="T3" fmla="*/ 10 h 10"/>
                <a:gd name="T4" fmla="*/ 5 w 93"/>
                <a:gd name="T5" fmla="*/ 10 h 10"/>
                <a:gd name="T6" fmla="*/ 0 w 93"/>
                <a:gd name="T7" fmla="*/ 5 h 10"/>
                <a:gd name="T8" fmla="*/ 0 w 93"/>
                <a:gd name="T9" fmla="*/ 5 h 10"/>
                <a:gd name="T10" fmla="*/ 5 w 93"/>
                <a:gd name="T11" fmla="*/ 0 h 10"/>
                <a:gd name="T12" fmla="*/ 88 w 93"/>
                <a:gd name="T13" fmla="*/ 0 h 10"/>
                <a:gd name="T14" fmla="*/ 93 w 93"/>
                <a:gd name="T15" fmla="*/ 5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0">
                  <a:moveTo>
                    <a:pt x="93" y="5"/>
                  </a:moveTo>
                  <a:cubicBezTo>
                    <a:pt x="93" y="7"/>
                    <a:pt x="91" y="10"/>
                    <a:pt x="88" y="10"/>
                  </a:cubicBezTo>
                  <a:cubicBezTo>
                    <a:pt x="5" y="10"/>
                    <a:pt x="5" y="10"/>
                    <a:pt x="5" y="10"/>
                  </a:cubicBezTo>
                  <a:cubicBezTo>
                    <a:pt x="3" y="10"/>
                    <a:pt x="0" y="7"/>
                    <a:pt x="0" y="5"/>
                  </a:cubicBezTo>
                  <a:cubicBezTo>
                    <a:pt x="0" y="5"/>
                    <a:pt x="0" y="5"/>
                    <a:pt x="0" y="5"/>
                  </a:cubicBezTo>
                  <a:cubicBezTo>
                    <a:pt x="0" y="2"/>
                    <a:pt x="3" y="0"/>
                    <a:pt x="5" y="0"/>
                  </a:cubicBezTo>
                  <a:cubicBezTo>
                    <a:pt x="88" y="0"/>
                    <a:pt x="88" y="0"/>
                    <a:pt x="88" y="0"/>
                  </a:cubicBezTo>
                  <a:cubicBezTo>
                    <a:pt x="91" y="0"/>
                    <a:pt x="93" y="2"/>
                    <a:pt x="93" y="5"/>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128556" tIns="64279" rIns="128556" bIns="64279" numCol="1" anchor="t" anchorCtr="0" compatLnSpc="1"/>
            <a:lstStyle/>
            <a:p>
              <a:pPr algn="just" defTabSz="1218565" fontAlgn="base">
                <a:lnSpc>
                  <a:spcPct val="120000"/>
                </a:lnSpc>
                <a:spcBef>
                  <a:spcPct val="0"/>
                </a:spcBef>
                <a:spcAft>
                  <a:spcPct val="0"/>
                </a:spcAft>
              </a:pPr>
              <a:endParaRPr lang="en-GB" sz="935"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03" name="Rectangle 83"/>
            <p:cNvSpPr>
              <a:spLocks noChangeArrowheads="1"/>
            </p:cNvSpPr>
            <p:nvPr/>
          </p:nvSpPr>
          <p:spPr bwMode="auto">
            <a:xfrm>
              <a:off x="7675844" y="5686901"/>
              <a:ext cx="383621" cy="65985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56" tIns="64279" rIns="128556" bIns="64279" numCol="1" anchor="t" anchorCtr="0" compatLnSpc="1"/>
            <a:lstStyle/>
            <a:p>
              <a:pPr algn="just" defTabSz="1218565" fontAlgn="base">
                <a:lnSpc>
                  <a:spcPct val="120000"/>
                </a:lnSpc>
                <a:spcBef>
                  <a:spcPct val="0"/>
                </a:spcBef>
                <a:spcAft>
                  <a:spcPct val="0"/>
                </a:spcAft>
              </a:pPr>
              <a:endParaRPr lang="en-GB" sz="935"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04" name="Oval 84"/>
            <p:cNvSpPr>
              <a:spLocks noChangeArrowheads="1"/>
            </p:cNvSpPr>
            <p:nvPr/>
          </p:nvSpPr>
          <p:spPr bwMode="auto">
            <a:xfrm>
              <a:off x="7842475" y="6360829"/>
              <a:ext cx="51841" cy="52581"/>
            </a:xfrm>
            <a:prstGeom prst="ellipse">
              <a:avLst/>
            </a:pr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128556" tIns="64279" rIns="128556" bIns="64279" numCol="1" anchor="t" anchorCtr="0" compatLnSpc="1"/>
            <a:lstStyle/>
            <a:p>
              <a:pPr algn="just" defTabSz="1218565" fontAlgn="base">
                <a:lnSpc>
                  <a:spcPct val="120000"/>
                </a:lnSpc>
                <a:spcBef>
                  <a:spcPct val="0"/>
                </a:spcBef>
                <a:spcAft>
                  <a:spcPct val="0"/>
                </a:spcAft>
              </a:pPr>
              <a:endParaRPr lang="en-GB" sz="935"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05" name="Freeform 85"/>
            <p:cNvSpPr/>
            <p:nvPr/>
          </p:nvSpPr>
          <p:spPr bwMode="auto">
            <a:xfrm>
              <a:off x="7822479" y="5485463"/>
              <a:ext cx="89610" cy="139970"/>
            </a:xfrm>
            <a:custGeom>
              <a:avLst/>
              <a:gdLst>
                <a:gd name="T0" fmla="*/ 51 w 51"/>
                <a:gd name="T1" fmla="*/ 20 h 80"/>
                <a:gd name="T2" fmla="*/ 51 w 51"/>
                <a:gd name="T3" fmla="*/ 80 h 80"/>
                <a:gd name="T4" fmla="*/ 0 w 51"/>
                <a:gd name="T5" fmla="*/ 80 h 80"/>
                <a:gd name="T6" fmla="*/ 0 w 51"/>
                <a:gd name="T7" fmla="*/ 20 h 80"/>
                <a:gd name="T8" fmla="*/ 20 w 51"/>
                <a:gd name="T9" fmla="*/ 0 h 80"/>
                <a:gd name="T10" fmla="*/ 31 w 51"/>
                <a:gd name="T11" fmla="*/ 0 h 80"/>
                <a:gd name="T12" fmla="*/ 51 w 51"/>
                <a:gd name="T13" fmla="*/ 20 h 80"/>
              </a:gdLst>
              <a:ahLst/>
              <a:cxnLst>
                <a:cxn ang="0">
                  <a:pos x="T0" y="T1"/>
                </a:cxn>
                <a:cxn ang="0">
                  <a:pos x="T2" y="T3"/>
                </a:cxn>
                <a:cxn ang="0">
                  <a:pos x="T4" y="T5"/>
                </a:cxn>
                <a:cxn ang="0">
                  <a:pos x="T6" y="T7"/>
                </a:cxn>
                <a:cxn ang="0">
                  <a:pos x="T8" y="T9"/>
                </a:cxn>
                <a:cxn ang="0">
                  <a:pos x="T10" y="T11"/>
                </a:cxn>
                <a:cxn ang="0">
                  <a:pos x="T12" y="T13"/>
                </a:cxn>
              </a:cxnLst>
              <a:rect l="0" t="0" r="r" b="b"/>
              <a:pathLst>
                <a:path w="51" h="80">
                  <a:moveTo>
                    <a:pt x="51" y="20"/>
                  </a:moveTo>
                  <a:cubicBezTo>
                    <a:pt x="51" y="80"/>
                    <a:pt x="51" y="80"/>
                    <a:pt x="51" y="80"/>
                  </a:cubicBezTo>
                  <a:cubicBezTo>
                    <a:pt x="0" y="80"/>
                    <a:pt x="0" y="80"/>
                    <a:pt x="0" y="80"/>
                  </a:cubicBezTo>
                  <a:cubicBezTo>
                    <a:pt x="0" y="20"/>
                    <a:pt x="0" y="20"/>
                    <a:pt x="0" y="20"/>
                  </a:cubicBezTo>
                  <a:cubicBezTo>
                    <a:pt x="0" y="9"/>
                    <a:pt x="9" y="0"/>
                    <a:pt x="20" y="0"/>
                  </a:cubicBezTo>
                  <a:cubicBezTo>
                    <a:pt x="31" y="0"/>
                    <a:pt x="31" y="0"/>
                    <a:pt x="31" y="0"/>
                  </a:cubicBezTo>
                  <a:cubicBezTo>
                    <a:pt x="43" y="0"/>
                    <a:pt x="51" y="9"/>
                    <a:pt x="51" y="20"/>
                  </a:cubicBezTo>
                  <a:close/>
                </a:path>
              </a:pathLst>
            </a:custGeom>
            <a:solidFill>
              <a:schemeClr val="accent2"/>
            </a:solidFill>
            <a:ln>
              <a:noFill/>
            </a:ln>
          </p:spPr>
          <p:txBody>
            <a:bodyPr vert="horz" wrap="square" lIns="128556" tIns="64279" rIns="128556" bIns="64279" numCol="1" anchor="t" anchorCtr="0" compatLnSpc="1"/>
            <a:lstStyle/>
            <a:p>
              <a:pPr algn="just" defTabSz="1218565" fontAlgn="base">
                <a:lnSpc>
                  <a:spcPct val="120000"/>
                </a:lnSpc>
                <a:spcBef>
                  <a:spcPct val="0"/>
                </a:spcBef>
                <a:spcAft>
                  <a:spcPct val="0"/>
                </a:spcAft>
              </a:pPr>
              <a:endParaRPr lang="en-GB" sz="935"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06" name="Freeform 86"/>
            <p:cNvSpPr/>
            <p:nvPr/>
          </p:nvSpPr>
          <p:spPr bwMode="auto">
            <a:xfrm>
              <a:off x="6047308" y="1522617"/>
              <a:ext cx="4794518" cy="2824574"/>
            </a:xfrm>
            <a:custGeom>
              <a:avLst/>
              <a:gdLst>
                <a:gd name="T0" fmla="*/ 2456 w 2738"/>
                <a:gd name="T1" fmla="*/ 830 h 1613"/>
                <a:gd name="T2" fmla="*/ 2348 w 2738"/>
                <a:gd name="T3" fmla="*/ 851 h 1613"/>
                <a:gd name="T4" fmla="*/ 2348 w 2738"/>
                <a:gd name="T5" fmla="*/ 850 h 1613"/>
                <a:gd name="T6" fmla="*/ 2025 w 2738"/>
                <a:gd name="T7" fmla="*/ 528 h 1613"/>
                <a:gd name="T8" fmla="*/ 1910 w 2738"/>
                <a:gd name="T9" fmla="*/ 549 h 1613"/>
                <a:gd name="T10" fmla="*/ 1812 w 2738"/>
                <a:gd name="T11" fmla="*/ 480 h 1613"/>
                <a:gd name="T12" fmla="*/ 1814 w 2738"/>
                <a:gd name="T13" fmla="*/ 435 h 1613"/>
                <a:gd name="T14" fmla="*/ 1379 w 2738"/>
                <a:gd name="T15" fmla="*/ 0 h 1613"/>
                <a:gd name="T16" fmla="*/ 1015 w 2738"/>
                <a:gd name="T17" fmla="*/ 196 h 1613"/>
                <a:gd name="T18" fmla="*/ 917 w 2738"/>
                <a:gd name="T19" fmla="*/ 162 h 1613"/>
                <a:gd name="T20" fmla="*/ 759 w 2738"/>
                <a:gd name="T21" fmla="*/ 320 h 1613"/>
                <a:gd name="T22" fmla="*/ 763 w 2738"/>
                <a:gd name="T23" fmla="*/ 356 h 1613"/>
                <a:gd name="T24" fmla="*/ 511 w 2738"/>
                <a:gd name="T25" fmla="*/ 621 h 1613"/>
                <a:gd name="T26" fmla="*/ 469 w 2738"/>
                <a:gd name="T27" fmla="*/ 616 h 1613"/>
                <a:gd name="T28" fmla="*/ 294 w 2738"/>
                <a:gd name="T29" fmla="*/ 791 h 1613"/>
                <a:gd name="T30" fmla="*/ 298 w 2738"/>
                <a:gd name="T31" fmla="*/ 830 h 1613"/>
                <a:gd name="T32" fmla="*/ 0 w 2738"/>
                <a:gd name="T33" fmla="*/ 1139 h 1613"/>
                <a:gd name="T34" fmla="*/ 309 w 2738"/>
                <a:gd name="T35" fmla="*/ 1449 h 1613"/>
                <a:gd name="T36" fmla="*/ 426 w 2738"/>
                <a:gd name="T37" fmla="*/ 1426 h 1613"/>
                <a:gd name="T38" fmla="*/ 737 w 2738"/>
                <a:gd name="T39" fmla="*/ 1573 h 1613"/>
                <a:gd name="T40" fmla="*/ 984 w 2738"/>
                <a:gd name="T41" fmla="*/ 1488 h 1613"/>
                <a:gd name="T42" fmla="*/ 1138 w 2738"/>
                <a:gd name="T43" fmla="*/ 1607 h 1613"/>
                <a:gd name="T44" fmla="*/ 1296 w 2738"/>
                <a:gd name="T45" fmla="*/ 1461 h 1613"/>
                <a:gd name="T46" fmla="*/ 1379 w 2738"/>
                <a:gd name="T47" fmla="*/ 1469 h 1613"/>
                <a:gd name="T48" fmla="*/ 1594 w 2738"/>
                <a:gd name="T49" fmla="*/ 1412 h 1613"/>
                <a:gd name="T50" fmla="*/ 1763 w 2738"/>
                <a:gd name="T51" fmla="*/ 1449 h 1613"/>
                <a:gd name="T52" fmla="*/ 1803 w 2738"/>
                <a:gd name="T53" fmla="*/ 1447 h 1613"/>
                <a:gd name="T54" fmla="*/ 2085 w 2738"/>
                <a:gd name="T55" fmla="*/ 1613 h 1613"/>
                <a:gd name="T56" fmla="*/ 2393 w 2738"/>
                <a:gd name="T57" fmla="*/ 1387 h 1613"/>
                <a:gd name="T58" fmla="*/ 2456 w 2738"/>
                <a:gd name="T59" fmla="*/ 1395 h 1613"/>
                <a:gd name="T60" fmla="*/ 2738 w 2738"/>
                <a:gd name="T61" fmla="*/ 1112 h 1613"/>
                <a:gd name="T62" fmla="*/ 2456 w 2738"/>
                <a:gd name="T63" fmla="*/ 830 h 1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38" h="1613">
                  <a:moveTo>
                    <a:pt x="2456" y="830"/>
                  </a:moveTo>
                  <a:cubicBezTo>
                    <a:pt x="2418" y="830"/>
                    <a:pt x="2381" y="837"/>
                    <a:pt x="2348" y="851"/>
                  </a:cubicBezTo>
                  <a:cubicBezTo>
                    <a:pt x="2348" y="851"/>
                    <a:pt x="2348" y="851"/>
                    <a:pt x="2348" y="850"/>
                  </a:cubicBezTo>
                  <a:cubicBezTo>
                    <a:pt x="2348" y="672"/>
                    <a:pt x="2203" y="528"/>
                    <a:pt x="2025" y="528"/>
                  </a:cubicBezTo>
                  <a:cubicBezTo>
                    <a:pt x="1985" y="528"/>
                    <a:pt x="1946" y="536"/>
                    <a:pt x="1910" y="549"/>
                  </a:cubicBezTo>
                  <a:cubicBezTo>
                    <a:pt x="1890" y="513"/>
                    <a:pt x="1854" y="487"/>
                    <a:pt x="1812" y="480"/>
                  </a:cubicBezTo>
                  <a:cubicBezTo>
                    <a:pt x="1813" y="465"/>
                    <a:pt x="1814" y="450"/>
                    <a:pt x="1814" y="435"/>
                  </a:cubicBezTo>
                  <a:cubicBezTo>
                    <a:pt x="1814" y="194"/>
                    <a:pt x="1619" y="0"/>
                    <a:pt x="1379" y="0"/>
                  </a:cubicBezTo>
                  <a:cubicBezTo>
                    <a:pt x="1227" y="0"/>
                    <a:pt x="1093" y="78"/>
                    <a:pt x="1015" y="196"/>
                  </a:cubicBezTo>
                  <a:cubicBezTo>
                    <a:pt x="988" y="175"/>
                    <a:pt x="954" y="162"/>
                    <a:pt x="917" y="162"/>
                  </a:cubicBezTo>
                  <a:cubicBezTo>
                    <a:pt x="829" y="162"/>
                    <a:pt x="759" y="233"/>
                    <a:pt x="759" y="320"/>
                  </a:cubicBezTo>
                  <a:cubicBezTo>
                    <a:pt x="759" y="333"/>
                    <a:pt x="760" y="344"/>
                    <a:pt x="763" y="356"/>
                  </a:cubicBezTo>
                  <a:cubicBezTo>
                    <a:pt x="642" y="398"/>
                    <a:pt x="547" y="497"/>
                    <a:pt x="511" y="621"/>
                  </a:cubicBezTo>
                  <a:cubicBezTo>
                    <a:pt x="497" y="618"/>
                    <a:pt x="483" y="616"/>
                    <a:pt x="469" y="616"/>
                  </a:cubicBezTo>
                  <a:cubicBezTo>
                    <a:pt x="372" y="616"/>
                    <a:pt x="294" y="694"/>
                    <a:pt x="294" y="791"/>
                  </a:cubicBezTo>
                  <a:cubicBezTo>
                    <a:pt x="294" y="805"/>
                    <a:pt x="295" y="818"/>
                    <a:pt x="298" y="830"/>
                  </a:cubicBezTo>
                  <a:cubicBezTo>
                    <a:pt x="132" y="836"/>
                    <a:pt x="0" y="972"/>
                    <a:pt x="0" y="1139"/>
                  </a:cubicBezTo>
                  <a:cubicBezTo>
                    <a:pt x="0" y="1310"/>
                    <a:pt x="138" y="1449"/>
                    <a:pt x="309" y="1449"/>
                  </a:cubicBezTo>
                  <a:cubicBezTo>
                    <a:pt x="351" y="1449"/>
                    <a:pt x="390" y="1441"/>
                    <a:pt x="426" y="1426"/>
                  </a:cubicBezTo>
                  <a:cubicBezTo>
                    <a:pt x="500" y="1516"/>
                    <a:pt x="612" y="1573"/>
                    <a:pt x="737" y="1573"/>
                  </a:cubicBezTo>
                  <a:cubicBezTo>
                    <a:pt x="830" y="1573"/>
                    <a:pt x="916" y="1541"/>
                    <a:pt x="984" y="1488"/>
                  </a:cubicBezTo>
                  <a:cubicBezTo>
                    <a:pt x="1002" y="1556"/>
                    <a:pt x="1064" y="1607"/>
                    <a:pt x="1138" y="1607"/>
                  </a:cubicBezTo>
                  <a:cubicBezTo>
                    <a:pt x="1221" y="1607"/>
                    <a:pt x="1290" y="1543"/>
                    <a:pt x="1296" y="1461"/>
                  </a:cubicBezTo>
                  <a:cubicBezTo>
                    <a:pt x="1323" y="1466"/>
                    <a:pt x="1351" y="1469"/>
                    <a:pt x="1379" y="1469"/>
                  </a:cubicBezTo>
                  <a:cubicBezTo>
                    <a:pt x="1457" y="1469"/>
                    <a:pt x="1531" y="1448"/>
                    <a:pt x="1594" y="1412"/>
                  </a:cubicBezTo>
                  <a:cubicBezTo>
                    <a:pt x="1646" y="1435"/>
                    <a:pt x="1703" y="1449"/>
                    <a:pt x="1763" y="1449"/>
                  </a:cubicBezTo>
                  <a:cubicBezTo>
                    <a:pt x="1777" y="1449"/>
                    <a:pt x="1790" y="1448"/>
                    <a:pt x="1803" y="1447"/>
                  </a:cubicBezTo>
                  <a:cubicBezTo>
                    <a:pt x="1858" y="1546"/>
                    <a:pt x="1964" y="1613"/>
                    <a:pt x="2085" y="1613"/>
                  </a:cubicBezTo>
                  <a:cubicBezTo>
                    <a:pt x="2229" y="1613"/>
                    <a:pt x="2351" y="1518"/>
                    <a:pt x="2393" y="1387"/>
                  </a:cubicBezTo>
                  <a:cubicBezTo>
                    <a:pt x="2413" y="1392"/>
                    <a:pt x="2434" y="1395"/>
                    <a:pt x="2456" y="1395"/>
                  </a:cubicBezTo>
                  <a:cubicBezTo>
                    <a:pt x="2612" y="1395"/>
                    <a:pt x="2738" y="1268"/>
                    <a:pt x="2738" y="1112"/>
                  </a:cubicBezTo>
                  <a:cubicBezTo>
                    <a:pt x="2738" y="956"/>
                    <a:pt x="2612" y="830"/>
                    <a:pt x="2456" y="830"/>
                  </a:cubicBezTo>
                  <a:close/>
                </a:path>
              </a:pathLst>
            </a:custGeom>
            <a:solidFill>
              <a:schemeClr val="tx2">
                <a:lumMod val="40000"/>
                <a:lumOff val="60000"/>
              </a:schemeClr>
            </a:solidFill>
            <a:ln>
              <a:noFill/>
            </a:ln>
          </p:spPr>
          <p:txBody>
            <a:bodyPr vert="horz" wrap="square" lIns="128556" tIns="64279" rIns="128556" bIns="64279" numCol="1" anchor="t" anchorCtr="0" compatLnSpc="1"/>
            <a:lstStyle/>
            <a:p>
              <a:pPr algn="just" defTabSz="1218565" fontAlgn="base">
                <a:lnSpc>
                  <a:spcPct val="120000"/>
                </a:lnSpc>
                <a:spcBef>
                  <a:spcPct val="0"/>
                </a:spcBef>
                <a:spcAft>
                  <a:spcPct val="0"/>
                </a:spcAft>
              </a:pPr>
              <a:endParaRPr lang="en-GB" sz="935"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07" name="Freeform 87"/>
            <p:cNvSpPr>
              <a:spLocks noEditPoints="1"/>
            </p:cNvSpPr>
            <p:nvPr/>
          </p:nvSpPr>
          <p:spPr bwMode="auto">
            <a:xfrm>
              <a:off x="8797823" y="2898615"/>
              <a:ext cx="266609" cy="266609"/>
            </a:xfrm>
            <a:custGeom>
              <a:avLst/>
              <a:gdLst>
                <a:gd name="T0" fmla="*/ 76 w 152"/>
                <a:gd name="T1" fmla="*/ 0 h 152"/>
                <a:gd name="T2" fmla="*/ 0 w 152"/>
                <a:gd name="T3" fmla="*/ 76 h 152"/>
                <a:gd name="T4" fmla="*/ 76 w 152"/>
                <a:gd name="T5" fmla="*/ 152 h 152"/>
                <a:gd name="T6" fmla="*/ 152 w 152"/>
                <a:gd name="T7" fmla="*/ 76 h 152"/>
                <a:gd name="T8" fmla="*/ 76 w 152"/>
                <a:gd name="T9" fmla="*/ 0 h 152"/>
                <a:gd name="T10" fmla="*/ 76 w 152"/>
                <a:gd name="T11" fmla="*/ 136 h 152"/>
                <a:gd name="T12" fmla="*/ 16 w 152"/>
                <a:gd name="T13" fmla="*/ 76 h 152"/>
                <a:gd name="T14" fmla="*/ 76 w 152"/>
                <a:gd name="T15" fmla="*/ 16 h 152"/>
                <a:gd name="T16" fmla="*/ 136 w 152"/>
                <a:gd name="T17" fmla="*/ 76 h 152"/>
                <a:gd name="T18" fmla="*/ 76 w 152"/>
                <a:gd name="T19" fmla="*/ 136 h 152"/>
                <a:gd name="T20" fmla="*/ 76 w 152"/>
                <a:gd name="T21" fmla="*/ 136 h 152"/>
                <a:gd name="T22" fmla="*/ 76 w 152"/>
                <a:gd name="T23" fmla="*/ 13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2" h="152">
                  <a:moveTo>
                    <a:pt x="76" y="0"/>
                  </a:moveTo>
                  <a:cubicBezTo>
                    <a:pt x="34" y="0"/>
                    <a:pt x="0" y="34"/>
                    <a:pt x="0" y="76"/>
                  </a:cubicBezTo>
                  <a:cubicBezTo>
                    <a:pt x="0" y="118"/>
                    <a:pt x="34" y="152"/>
                    <a:pt x="76" y="152"/>
                  </a:cubicBezTo>
                  <a:cubicBezTo>
                    <a:pt x="118" y="152"/>
                    <a:pt x="152" y="118"/>
                    <a:pt x="152" y="76"/>
                  </a:cubicBezTo>
                  <a:cubicBezTo>
                    <a:pt x="152" y="34"/>
                    <a:pt x="118" y="0"/>
                    <a:pt x="76" y="0"/>
                  </a:cubicBezTo>
                  <a:close/>
                  <a:moveTo>
                    <a:pt x="76" y="136"/>
                  </a:moveTo>
                  <a:cubicBezTo>
                    <a:pt x="43" y="136"/>
                    <a:pt x="16" y="109"/>
                    <a:pt x="16" y="76"/>
                  </a:cubicBezTo>
                  <a:cubicBezTo>
                    <a:pt x="16" y="43"/>
                    <a:pt x="43" y="16"/>
                    <a:pt x="76" y="16"/>
                  </a:cubicBezTo>
                  <a:cubicBezTo>
                    <a:pt x="109" y="16"/>
                    <a:pt x="136" y="43"/>
                    <a:pt x="136" y="76"/>
                  </a:cubicBezTo>
                  <a:cubicBezTo>
                    <a:pt x="136" y="109"/>
                    <a:pt x="109" y="136"/>
                    <a:pt x="76" y="136"/>
                  </a:cubicBezTo>
                  <a:close/>
                  <a:moveTo>
                    <a:pt x="76" y="136"/>
                  </a:moveTo>
                  <a:cubicBezTo>
                    <a:pt x="76" y="136"/>
                    <a:pt x="76" y="136"/>
                    <a:pt x="76" y="136"/>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56" tIns="64279" rIns="128556" bIns="64279" numCol="1" anchor="t" anchorCtr="0" compatLnSpc="1"/>
            <a:lstStyle/>
            <a:p>
              <a:pPr algn="just" defTabSz="1218565" fontAlgn="base">
                <a:lnSpc>
                  <a:spcPct val="120000"/>
                </a:lnSpc>
                <a:spcBef>
                  <a:spcPct val="0"/>
                </a:spcBef>
                <a:spcAft>
                  <a:spcPct val="0"/>
                </a:spcAft>
              </a:pPr>
              <a:endParaRPr lang="en-GB" sz="935"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08" name="Freeform 88"/>
            <p:cNvSpPr>
              <a:spLocks noEditPoints="1"/>
            </p:cNvSpPr>
            <p:nvPr/>
          </p:nvSpPr>
          <p:spPr bwMode="auto">
            <a:xfrm>
              <a:off x="8908170" y="3020071"/>
              <a:ext cx="44435" cy="96275"/>
            </a:xfrm>
            <a:custGeom>
              <a:avLst/>
              <a:gdLst>
                <a:gd name="T0" fmla="*/ 21 w 25"/>
                <a:gd name="T1" fmla="*/ 0 h 55"/>
                <a:gd name="T2" fmla="*/ 5 w 25"/>
                <a:gd name="T3" fmla="*/ 0 h 55"/>
                <a:gd name="T4" fmla="*/ 0 w 25"/>
                <a:gd name="T5" fmla="*/ 4 h 55"/>
                <a:gd name="T6" fmla="*/ 0 w 25"/>
                <a:gd name="T7" fmla="*/ 50 h 55"/>
                <a:gd name="T8" fmla="*/ 5 w 25"/>
                <a:gd name="T9" fmla="*/ 55 h 55"/>
                <a:gd name="T10" fmla="*/ 21 w 25"/>
                <a:gd name="T11" fmla="*/ 55 h 55"/>
                <a:gd name="T12" fmla="*/ 25 w 25"/>
                <a:gd name="T13" fmla="*/ 50 h 55"/>
                <a:gd name="T14" fmla="*/ 25 w 25"/>
                <a:gd name="T15" fmla="*/ 4 h 55"/>
                <a:gd name="T16" fmla="*/ 21 w 25"/>
                <a:gd name="T17" fmla="*/ 0 h 55"/>
                <a:gd name="T18" fmla="*/ 21 w 25"/>
                <a:gd name="T19" fmla="*/ 0 h 55"/>
                <a:gd name="T20" fmla="*/ 21 w 25"/>
                <a:gd name="T21"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55">
                  <a:moveTo>
                    <a:pt x="21" y="0"/>
                  </a:moveTo>
                  <a:cubicBezTo>
                    <a:pt x="5" y="0"/>
                    <a:pt x="5" y="0"/>
                    <a:pt x="5" y="0"/>
                  </a:cubicBezTo>
                  <a:cubicBezTo>
                    <a:pt x="2" y="0"/>
                    <a:pt x="0" y="2"/>
                    <a:pt x="0" y="4"/>
                  </a:cubicBezTo>
                  <a:cubicBezTo>
                    <a:pt x="0" y="50"/>
                    <a:pt x="0" y="50"/>
                    <a:pt x="0" y="50"/>
                  </a:cubicBezTo>
                  <a:cubicBezTo>
                    <a:pt x="0" y="53"/>
                    <a:pt x="2" y="55"/>
                    <a:pt x="5" y="55"/>
                  </a:cubicBezTo>
                  <a:cubicBezTo>
                    <a:pt x="21" y="55"/>
                    <a:pt x="21" y="55"/>
                    <a:pt x="21" y="55"/>
                  </a:cubicBezTo>
                  <a:cubicBezTo>
                    <a:pt x="23" y="55"/>
                    <a:pt x="25" y="53"/>
                    <a:pt x="25" y="50"/>
                  </a:cubicBezTo>
                  <a:cubicBezTo>
                    <a:pt x="25" y="4"/>
                    <a:pt x="25" y="4"/>
                    <a:pt x="25" y="4"/>
                  </a:cubicBezTo>
                  <a:cubicBezTo>
                    <a:pt x="25" y="2"/>
                    <a:pt x="23" y="0"/>
                    <a:pt x="21" y="0"/>
                  </a:cubicBezTo>
                  <a:close/>
                  <a:moveTo>
                    <a:pt x="21" y="0"/>
                  </a:moveTo>
                  <a:cubicBezTo>
                    <a:pt x="21" y="0"/>
                    <a:pt x="21" y="0"/>
                    <a:pt x="21"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56" tIns="64279" rIns="128556" bIns="64279" numCol="1" anchor="t" anchorCtr="0" compatLnSpc="1"/>
            <a:lstStyle/>
            <a:p>
              <a:pPr algn="just" defTabSz="1218565" fontAlgn="base">
                <a:lnSpc>
                  <a:spcPct val="120000"/>
                </a:lnSpc>
                <a:spcBef>
                  <a:spcPct val="0"/>
                </a:spcBef>
                <a:spcAft>
                  <a:spcPct val="0"/>
                </a:spcAft>
              </a:pPr>
              <a:endParaRPr lang="en-GB" sz="935"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09" name="Freeform 89"/>
            <p:cNvSpPr>
              <a:spLocks noEditPoints="1"/>
            </p:cNvSpPr>
            <p:nvPr/>
          </p:nvSpPr>
          <p:spPr bwMode="auto">
            <a:xfrm>
              <a:off x="8906689" y="2948234"/>
              <a:ext cx="48878" cy="48878"/>
            </a:xfrm>
            <a:custGeom>
              <a:avLst/>
              <a:gdLst>
                <a:gd name="T0" fmla="*/ 14 w 28"/>
                <a:gd name="T1" fmla="*/ 0 h 28"/>
                <a:gd name="T2" fmla="*/ 0 w 28"/>
                <a:gd name="T3" fmla="*/ 14 h 28"/>
                <a:gd name="T4" fmla="*/ 14 w 28"/>
                <a:gd name="T5" fmla="*/ 28 h 28"/>
                <a:gd name="T6" fmla="*/ 28 w 28"/>
                <a:gd name="T7" fmla="*/ 14 h 28"/>
                <a:gd name="T8" fmla="*/ 14 w 28"/>
                <a:gd name="T9" fmla="*/ 0 h 28"/>
                <a:gd name="T10" fmla="*/ 14 w 28"/>
                <a:gd name="T11" fmla="*/ 0 h 28"/>
                <a:gd name="T12" fmla="*/ 14 w 28"/>
                <a:gd name="T13" fmla="*/ 0 h 28"/>
              </a:gdLst>
              <a:ahLst/>
              <a:cxnLst>
                <a:cxn ang="0">
                  <a:pos x="T0" y="T1"/>
                </a:cxn>
                <a:cxn ang="0">
                  <a:pos x="T2" y="T3"/>
                </a:cxn>
                <a:cxn ang="0">
                  <a:pos x="T4" y="T5"/>
                </a:cxn>
                <a:cxn ang="0">
                  <a:pos x="T6" y="T7"/>
                </a:cxn>
                <a:cxn ang="0">
                  <a:pos x="T8" y="T9"/>
                </a:cxn>
                <a:cxn ang="0">
                  <a:pos x="T10" y="T11"/>
                </a:cxn>
                <a:cxn ang="0">
                  <a:pos x="T12" y="T13"/>
                </a:cxn>
              </a:cxnLst>
              <a:rect l="0" t="0" r="r" b="b"/>
              <a:pathLst>
                <a:path w="28" h="28">
                  <a:moveTo>
                    <a:pt x="14" y="0"/>
                  </a:moveTo>
                  <a:cubicBezTo>
                    <a:pt x="6" y="0"/>
                    <a:pt x="0" y="6"/>
                    <a:pt x="0" y="14"/>
                  </a:cubicBezTo>
                  <a:cubicBezTo>
                    <a:pt x="0" y="22"/>
                    <a:pt x="6" y="28"/>
                    <a:pt x="14" y="28"/>
                  </a:cubicBezTo>
                  <a:cubicBezTo>
                    <a:pt x="21" y="28"/>
                    <a:pt x="28" y="22"/>
                    <a:pt x="28" y="14"/>
                  </a:cubicBezTo>
                  <a:cubicBezTo>
                    <a:pt x="28" y="6"/>
                    <a:pt x="21" y="0"/>
                    <a:pt x="14" y="0"/>
                  </a:cubicBezTo>
                  <a:close/>
                  <a:moveTo>
                    <a:pt x="14" y="0"/>
                  </a:moveTo>
                  <a:cubicBezTo>
                    <a:pt x="14" y="0"/>
                    <a:pt x="14" y="0"/>
                    <a:pt x="14"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56" tIns="64279" rIns="128556" bIns="64279" numCol="1" anchor="t" anchorCtr="0" compatLnSpc="1"/>
            <a:lstStyle/>
            <a:p>
              <a:pPr algn="just" defTabSz="1218565" fontAlgn="base">
                <a:lnSpc>
                  <a:spcPct val="120000"/>
                </a:lnSpc>
                <a:spcBef>
                  <a:spcPct val="0"/>
                </a:spcBef>
                <a:spcAft>
                  <a:spcPct val="0"/>
                </a:spcAft>
              </a:pPr>
              <a:endParaRPr lang="en-GB" sz="935"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10" name="Freeform 90"/>
            <p:cNvSpPr>
              <a:spLocks noEditPoints="1"/>
            </p:cNvSpPr>
            <p:nvPr/>
          </p:nvSpPr>
          <p:spPr bwMode="auto">
            <a:xfrm>
              <a:off x="6793072" y="3306675"/>
              <a:ext cx="266609" cy="266609"/>
            </a:xfrm>
            <a:custGeom>
              <a:avLst/>
              <a:gdLst>
                <a:gd name="T0" fmla="*/ 76 w 152"/>
                <a:gd name="T1" fmla="*/ 0 h 152"/>
                <a:gd name="T2" fmla="*/ 0 w 152"/>
                <a:gd name="T3" fmla="*/ 76 h 152"/>
                <a:gd name="T4" fmla="*/ 76 w 152"/>
                <a:gd name="T5" fmla="*/ 152 h 152"/>
                <a:gd name="T6" fmla="*/ 152 w 152"/>
                <a:gd name="T7" fmla="*/ 76 h 152"/>
                <a:gd name="T8" fmla="*/ 76 w 152"/>
                <a:gd name="T9" fmla="*/ 0 h 152"/>
                <a:gd name="T10" fmla="*/ 76 w 152"/>
                <a:gd name="T11" fmla="*/ 136 h 152"/>
                <a:gd name="T12" fmla="*/ 16 w 152"/>
                <a:gd name="T13" fmla="*/ 76 h 152"/>
                <a:gd name="T14" fmla="*/ 76 w 152"/>
                <a:gd name="T15" fmla="*/ 16 h 152"/>
                <a:gd name="T16" fmla="*/ 136 w 152"/>
                <a:gd name="T17" fmla="*/ 76 h 152"/>
                <a:gd name="T18" fmla="*/ 76 w 152"/>
                <a:gd name="T19" fmla="*/ 136 h 152"/>
                <a:gd name="T20" fmla="*/ 76 w 152"/>
                <a:gd name="T21" fmla="*/ 136 h 152"/>
                <a:gd name="T22" fmla="*/ 76 w 152"/>
                <a:gd name="T23" fmla="*/ 13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2" h="152">
                  <a:moveTo>
                    <a:pt x="76" y="0"/>
                  </a:moveTo>
                  <a:cubicBezTo>
                    <a:pt x="34" y="0"/>
                    <a:pt x="0" y="34"/>
                    <a:pt x="0" y="76"/>
                  </a:cubicBezTo>
                  <a:cubicBezTo>
                    <a:pt x="0" y="118"/>
                    <a:pt x="34" y="152"/>
                    <a:pt x="76" y="152"/>
                  </a:cubicBezTo>
                  <a:cubicBezTo>
                    <a:pt x="118" y="152"/>
                    <a:pt x="152" y="118"/>
                    <a:pt x="152" y="76"/>
                  </a:cubicBezTo>
                  <a:cubicBezTo>
                    <a:pt x="152" y="34"/>
                    <a:pt x="118" y="0"/>
                    <a:pt x="76" y="0"/>
                  </a:cubicBezTo>
                  <a:close/>
                  <a:moveTo>
                    <a:pt x="76" y="136"/>
                  </a:moveTo>
                  <a:cubicBezTo>
                    <a:pt x="43" y="136"/>
                    <a:pt x="16" y="109"/>
                    <a:pt x="16" y="76"/>
                  </a:cubicBezTo>
                  <a:cubicBezTo>
                    <a:pt x="16" y="43"/>
                    <a:pt x="43" y="16"/>
                    <a:pt x="76" y="16"/>
                  </a:cubicBezTo>
                  <a:cubicBezTo>
                    <a:pt x="109" y="16"/>
                    <a:pt x="136" y="43"/>
                    <a:pt x="136" y="76"/>
                  </a:cubicBezTo>
                  <a:cubicBezTo>
                    <a:pt x="136" y="109"/>
                    <a:pt x="109" y="136"/>
                    <a:pt x="76" y="136"/>
                  </a:cubicBezTo>
                  <a:close/>
                  <a:moveTo>
                    <a:pt x="76" y="136"/>
                  </a:moveTo>
                  <a:cubicBezTo>
                    <a:pt x="76" y="136"/>
                    <a:pt x="76" y="136"/>
                    <a:pt x="76" y="136"/>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56" tIns="64279" rIns="128556" bIns="64279" numCol="1" anchor="t" anchorCtr="0" compatLnSpc="1"/>
            <a:lstStyle/>
            <a:p>
              <a:pPr algn="just" defTabSz="1218565" fontAlgn="base">
                <a:lnSpc>
                  <a:spcPct val="120000"/>
                </a:lnSpc>
                <a:spcBef>
                  <a:spcPct val="0"/>
                </a:spcBef>
                <a:spcAft>
                  <a:spcPct val="0"/>
                </a:spcAft>
              </a:pPr>
              <a:endParaRPr lang="en-GB" sz="935"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11" name="Freeform 91"/>
            <p:cNvSpPr>
              <a:spLocks noEditPoints="1"/>
            </p:cNvSpPr>
            <p:nvPr/>
          </p:nvSpPr>
          <p:spPr bwMode="auto">
            <a:xfrm>
              <a:off x="6905640" y="3428130"/>
              <a:ext cx="41473" cy="96275"/>
            </a:xfrm>
            <a:custGeom>
              <a:avLst/>
              <a:gdLst>
                <a:gd name="T0" fmla="*/ 20 w 24"/>
                <a:gd name="T1" fmla="*/ 0 h 55"/>
                <a:gd name="T2" fmla="*/ 4 w 24"/>
                <a:gd name="T3" fmla="*/ 0 h 55"/>
                <a:gd name="T4" fmla="*/ 0 w 24"/>
                <a:gd name="T5" fmla="*/ 4 h 55"/>
                <a:gd name="T6" fmla="*/ 0 w 24"/>
                <a:gd name="T7" fmla="*/ 50 h 55"/>
                <a:gd name="T8" fmla="*/ 4 w 24"/>
                <a:gd name="T9" fmla="*/ 55 h 55"/>
                <a:gd name="T10" fmla="*/ 20 w 24"/>
                <a:gd name="T11" fmla="*/ 55 h 55"/>
                <a:gd name="T12" fmla="*/ 24 w 24"/>
                <a:gd name="T13" fmla="*/ 50 h 55"/>
                <a:gd name="T14" fmla="*/ 24 w 24"/>
                <a:gd name="T15" fmla="*/ 4 h 55"/>
                <a:gd name="T16" fmla="*/ 20 w 24"/>
                <a:gd name="T17" fmla="*/ 0 h 55"/>
                <a:gd name="T18" fmla="*/ 20 w 24"/>
                <a:gd name="T19" fmla="*/ 0 h 55"/>
                <a:gd name="T20" fmla="*/ 20 w 24"/>
                <a:gd name="T21"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55">
                  <a:moveTo>
                    <a:pt x="20" y="0"/>
                  </a:moveTo>
                  <a:cubicBezTo>
                    <a:pt x="4" y="0"/>
                    <a:pt x="4" y="0"/>
                    <a:pt x="4" y="0"/>
                  </a:cubicBezTo>
                  <a:cubicBezTo>
                    <a:pt x="2" y="0"/>
                    <a:pt x="0" y="2"/>
                    <a:pt x="0" y="4"/>
                  </a:cubicBezTo>
                  <a:cubicBezTo>
                    <a:pt x="0" y="50"/>
                    <a:pt x="0" y="50"/>
                    <a:pt x="0" y="50"/>
                  </a:cubicBezTo>
                  <a:cubicBezTo>
                    <a:pt x="0" y="53"/>
                    <a:pt x="2" y="55"/>
                    <a:pt x="4" y="55"/>
                  </a:cubicBezTo>
                  <a:cubicBezTo>
                    <a:pt x="20" y="55"/>
                    <a:pt x="20" y="55"/>
                    <a:pt x="20" y="55"/>
                  </a:cubicBezTo>
                  <a:cubicBezTo>
                    <a:pt x="22" y="55"/>
                    <a:pt x="24" y="53"/>
                    <a:pt x="24" y="50"/>
                  </a:cubicBezTo>
                  <a:cubicBezTo>
                    <a:pt x="24" y="4"/>
                    <a:pt x="24" y="4"/>
                    <a:pt x="24" y="4"/>
                  </a:cubicBezTo>
                  <a:cubicBezTo>
                    <a:pt x="24" y="2"/>
                    <a:pt x="22" y="0"/>
                    <a:pt x="20" y="0"/>
                  </a:cubicBezTo>
                  <a:close/>
                  <a:moveTo>
                    <a:pt x="20" y="0"/>
                  </a:moveTo>
                  <a:cubicBezTo>
                    <a:pt x="20" y="0"/>
                    <a:pt x="20" y="0"/>
                    <a:pt x="20"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56" tIns="64279" rIns="128556" bIns="64279" numCol="1" anchor="t" anchorCtr="0" compatLnSpc="1"/>
            <a:lstStyle/>
            <a:p>
              <a:pPr algn="just" defTabSz="1218565" fontAlgn="base">
                <a:lnSpc>
                  <a:spcPct val="120000"/>
                </a:lnSpc>
                <a:spcBef>
                  <a:spcPct val="0"/>
                </a:spcBef>
                <a:spcAft>
                  <a:spcPct val="0"/>
                </a:spcAft>
              </a:pPr>
              <a:endParaRPr lang="en-GB" sz="935"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12" name="Freeform 92"/>
            <p:cNvSpPr>
              <a:spLocks noEditPoints="1"/>
            </p:cNvSpPr>
            <p:nvPr/>
          </p:nvSpPr>
          <p:spPr bwMode="auto">
            <a:xfrm>
              <a:off x="6901937" y="3356294"/>
              <a:ext cx="48878" cy="48878"/>
            </a:xfrm>
            <a:custGeom>
              <a:avLst/>
              <a:gdLst>
                <a:gd name="T0" fmla="*/ 14 w 28"/>
                <a:gd name="T1" fmla="*/ 0 h 28"/>
                <a:gd name="T2" fmla="*/ 0 w 28"/>
                <a:gd name="T3" fmla="*/ 14 h 28"/>
                <a:gd name="T4" fmla="*/ 14 w 28"/>
                <a:gd name="T5" fmla="*/ 28 h 28"/>
                <a:gd name="T6" fmla="*/ 28 w 28"/>
                <a:gd name="T7" fmla="*/ 14 h 28"/>
                <a:gd name="T8" fmla="*/ 14 w 28"/>
                <a:gd name="T9" fmla="*/ 0 h 28"/>
                <a:gd name="T10" fmla="*/ 14 w 28"/>
                <a:gd name="T11" fmla="*/ 0 h 28"/>
                <a:gd name="T12" fmla="*/ 14 w 28"/>
                <a:gd name="T13" fmla="*/ 0 h 28"/>
              </a:gdLst>
              <a:ahLst/>
              <a:cxnLst>
                <a:cxn ang="0">
                  <a:pos x="T0" y="T1"/>
                </a:cxn>
                <a:cxn ang="0">
                  <a:pos x="T2" y="T3"/>
                </a:cxn>
                <a:cxn ang="0">
                  <a:pos x="T4" y="T5"/>
                </a:cxn>
                <a:cxn ang="0">
                  <a:pos x="T6" y="T7"/>
                </a:cxn>
                <a:cxn ang="0">
                  <a:pos x="T8" y="T9"/>
                </a:cxn>
                <a:cxn ang="0">
                  <a:pos x="T10" y="T11"/>
                </a:cxn>
                <a:cxn ang="0">
                  <a:pos x="T12" y="T13"/>
                </a:cxn>
              </a:cxnLst>
              <a:rect l="0" t="0" r="r" b="b"/>
              <a:pathLst>
                <a:path w="28" h="28">
                  <a:moveTo>
                    <a:pt x="14" y="0"/>
                  </a:moveTo>
                  <a:cubicBezTo>
                    <a:pt x="6" y="0"/>
                    <a:pt x="0" y="6"/>
                    <a:pt x="0" y="14"/>
                  </a:cubicBezTo>
                  <a:cubicBezTo>
                    <a:pt x="0" y="21"/>
                    <a:pt x="6" y="28"/>
                    <a:pt x="14" y="28"/>
                  </a:cubicBezTo>
                  <a:cubicBezTo>
                    <a:pt x="22" y="28"/>
                    <a:pt x="28" y="21"/>
                    <a:pt x="28" y="14"/>
                  </a:cubicBezTo>
                  <a:cubicBezTo>
                    <a:pt x="28" y="6"/>
                    <a:pt x="22" y="0"/>
                    <a:pt x="14" y="0"/>
                  </a:cubicBezTo>
                  <a:close/>
                  <a:moveTo>
                    <a:pt x="14" y="0"/>
                  </a:moveTo>
                  <a:cubicBezTo>
                    <a:pt x="14" y="0"/>
                    <a:pt x="14" y="0"/>
                    <a:pt x="14"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56" tIns="64279" rIns="128556" bIns="64279" numCol="1" anchor="t" anchorCtr="0" compatLnSpc="1"/>
            <a:lstStyle/>
            <a:p>
              <a:pPr algn="just" defTabSz="1218565" fontAlgn="base">
                <a:lnSpc>
                  <a:spcPct val="120000"/>
                </a:lnSpc>
                <a:spcBef>
                  <a:spcPct val="0"/>
                </a:spcBef>
                <a:spcAft>
                  <a:spcPct val="0"/>
                </a:spcAft>
              </a:pPr>
              <a:endParaRPr lang="en-GB" sz="935"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13" name="Freeform 93"/>
            <p:cNvSpPr>
              <a:spLocks noEditPoints="1"/>
            </p:cNvSpPr>
            <p:nvPr/>
          </p:nvSpPr>
          <p:spPr bwMode="auto">
            <a:xfrm>
              <a:off x="9340669" y="3196329"/>
              <a:ext cx="487302" cy="705773"/>
            </a:xfrm>
            <a:custGeom>
              <a:avLst/>
              <a:gdLst>
                <a:gd name="T0" fmla="*/ 163 w 278"/>
                <a:gd name="T1" fmla="*/ 16 h 403"/>
                <a:gd name="T2" fmla="*/ 17 w 278"/>
                <a:gd name="T3" fmla="*/ 201 h 403"/>
                <a:gd name="T4" fmla="*/ 24 w 278"/>
                <a:gd name="T5" fmla="*/ 337 h 403"/>
                <a:gd name="T6" fmla="*/ 48 w 278"/>
                <a:gd name="T7" fmla="*/ 356 h 403"/>
                <a:gd name="T8" fmla="*/ 68 w 278"/>
                <a:gd name="T9" fmla="*/ 395 h 403"/>
                <a:gd name="T10" fmla="*/ 123 w 278"/>
                <a:gd name="T11" fmla="*/ 379 h 403"/>
                <a:gd name="T12" fmla="*/ 139 w 278"/>
                <a:gd name="T13" fmla="*/ 376 h 403"/>
                <a:gd name="T14" fmla="*/ 172 w 278"/>
                <a:gd name="T15" fmla="*/ 288 h 403"/>
                <a:gd name="T16" fmla="*/ 263 w 278"/>
                <a:gd name="T17" fmla="*/ 172 h 403"/>
                <a:gd name="T18" fmla="*/ 90 w 278"/>
                <a:gd name="T19" fmla="*/ 152 h 403"/>
                <a:gd name="T20" fmla="*/ 119 w 278"/>
                <a:gd name="T21" fmla="*/ 165 h 403"/>
                <a:gd name="T22" fmla="*/ 128 w 278"/>
                <a:gd name="T23" fmla="*/ 167 h 403"/>
                <a:gd name="T24" fmla="*/ 151 w 278"/>
                <a:gd name="T25" fmla="*/ 171 h 403"/>
                <a:gd name="T26" fmla="*/ 158 w 278"/>
                <a:gd name="T27" fmla="*/ 176 h 403"/>
                <a:gd name="T28" fmla="*/ 129 w 278"/>
                <a:gd name="T29" fmla="*/ 261 h 403"/>
                <a:gd name="T30" fmla="*/ 144 w 278"/>
                <a:gd name="T31" fmla="*/ 292 h 403"/>
                <a:gd name="T32" fmla="*/ 60 w 278"/>
                <a:gd name="T33" fmla="*/ 296 h 403"/>
                <a:gd name="T34" fmla="*/ 144 w 278"/>
                <a:gd name="T35" fmla="*/ 292 h 403"/>
                <a:gd name="T36" fmla="*/ 57 w 278"/>
                <a:gd name="T37" fmla="*/ 308 h 403"/>
                <a:gd name="T38" fmla="*/ 132 w 278"/>
                <a:gd name="T39" fmla="*/ 348 h 403"/>
                <a:gd name="T40" fmla="*/ 156 w 278"/>
                <a:gd name="T41" fmla="*/ 267 h 403"/>
                <a:gd name="T42" fmla="*/ 196 w 278"/>
                <a:gd name="T43" fmla="*/ 165 h 403"/>
                <a:gd name="T44" fmla="*/ 178 w 278"/>
                <a:gd name="T45" fmla="*/ 157 h 403"/>
                <a:gd name="T46" fmla="*/ 162 w 278"/>
                <a:gd name="T47" fmla="*/ 162 h 403"/>
                <a:gd name="T48" fmla="*/ 152 w 278"/>
                <a:gd name="T49" fmla="*/ 135 h 403"/>
                <a:gd name="T50" fmla="*/ 125 w 278"/>
                <a:gd name="T51" fmla="*/ 152 h 403"/>
                <a:gd name="T52" fmla="*/ 106 w 278"/>
                <a:gd name="T53" fmla="*/ 132 h 403"/>
                <a:gd name="T54" fmla="*/ 90 w 278"/>
                <a:gd name="T55" fmla="*/ 138 h 403"/>
                <a:gd name="T56" fmla="*/ 71 w 278"/>
                <a:gd name="T57" fmla="*/ 138 h 403"/>
                <a:gd name="T58" fmla="*/ 64 w 278"/>
                <a:gd name="T59" fmla="*/ 247 h 403"/>
                <a:gd name="T60" fmla="*/ 32 w 278"/>
                <a:gd name="T61" fmla="*/ 121 h 403"/>
                <a:gd name="T62" fmla="*/ 237 w 278"/>
                <a:gd name="T63" fmla="*/ 166 h 403"/>
                <a:gd name="T64" fmla="*/ 156 w 278"/>
                <a:gd name="T65" fmla="*/ 267 h 403"/>
                <a:gd name="T66" fmla="*/ 156 w 278"/>
                <a:gd name="T67" fmla="*/ 267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78" h="403">
                  <a:moveTo>
                    <a:pt x="263" y="172"/>
                  </a:moveTo>
                  <a:cubicBezTo>
                    <a:pt x="278" y="101"/>
                    <a:pt x="234" y="31"/>
                    <a:pt x="163" y="16"/>
                  </a:cubicBezTo>
                  <a:cubicBezTo>
                    <a:pt x="92" y="0"/>
                    <a:pt x="22" y="45"/>
                    <a:pt x="7" y="116"/>
                  </a:cubicBezTo>
                  <a:cubicBezTo>
                    <a:pt x="0" y="145"/>
                    <a:pt x="4" y="174"/>
                    <a:pt x="17" y="201"/>
                  </a:cubicBezTo>
                  <a:cubicBezTo>
                    <a:pt x="26" y="219"/>
                    <a:pt x="34" y="240"/>
                    <a:pt x="41" y="259"/>
                  </a:cubicBezTo>
                  <a:cubicBezTo>
                    <a:pt x="24" y="337"/>
                    <a:pt x="24" y="337"/>
                    <a:pt x="24" y="337"/>
                  </a:cubicBezTo>
                  <a:cubicBezTo>
                    <a:pt x="22" y="344"/>
                    <a:pt x="27" y="351"/>
                    <a:pt x="34" y="353"/>
                  </a:cubicBezTo>
                  <a:cubicBezTo>
                    <a:pt x="48" y="356"/>
                    <a:pt x="48" y="356"/>
                    <a:pt x="48" y="356"/>
                  </a:cubicBezTo>
                  <a:cubicBezTo>
                    <a:pt x="47" y="362"/>
                    <a:pt x="47" y="362"/>
                    <a:pt x="47" y="362"/>
                  </a:cubicBezTo>
                  <a:cubicBezTo>
                    <a:pt x="44" y="377"/>
                    <a:pt x="53" y="392"/>
                    <a:pt x="68" y="395"/>
                  </a:cubicBezTo>
                  <a:cubicBezTo>
                    <a:pt x="90" y="400"/>
                    <a:pt x="90" y="400"/>
                    <a:pt x="90" y="400"/>
                  </a:cubicBezTo>
                  <a:cubicBezTo>
                    <a:pt x="105" y="403"/>
                    <a:pt x="120" y="394"/>
                    <a:pt x="123" y="379"/>
                  </a:cubicBezTo>
                  <a:cubicBezTo>
                    <a:pt x="125" y="373"/>
                    <a:pt x="125" y="373"/>
                    <a:pt x="125" y="373"/>
                  </a:cubicBezTo>
                  <a:cubicBezTo>
                    <a:pt x="139" y="376"/>
                    <a:pt x="139" y="376"/>
                    <a:pt x="139" y="376"/>
                  </a:cubicBezTo>
                  <a:cubicBezTo>
                    <a:pt x="146" y="378"/>
                    <a:pt x="153" y="373"/>
                    <a:pt x="155" y="366"/>
                  </a:cubicBezTo>
                  <a:cubicBezTo>
                    <a:pt x="172" y="288"/>
                    <a:pt x="172" y="288"/>
                    <a:pt x="172" y="288"/>
                  </a:cubicBezTo>
                  <a:cubicBezTo>
                    <a:pt x="186" y="273"/>
                    <a:pt x="202" y="258"/>
                    <a:pt x="218" y="245"/>
                  </a:cubicBezTo>
                  <a:cubicBezTo>
                    <a:pt x="241" y="226"/>
                    <a:pt x="257" y="201"/>
                    <a:pt x="263" y="172"/>
                  </a:cubicBezTo>
                  <a:close/>
                  <a:moveTo>
                    <a:pt x="91" y="253"/>
                  </a:moveTo>
                  <a:cubicBezTo>
                    <a:pt x="90" y="152"/>
                    <a:pt x="90" y="152"/>
                    <a:pt x="90" y="152"/>
                  </a:cubicBezTo>
                  <a:cubicBezTo>
                    <a:pt x="106" y="146"/>
                    <a:pt x="106" y="146"/>
                    <a:pt x="106" y="146"/>
                  </a:cubicBezTo>
                  <a:cubicBezTo>
                    <a:pt x="119" y="165"/>
                    <a:pt x="119" y="165"/>
                    <a:pt x="119" y="165"/>
                  </a:cubicBezTo>
                  <a:cubicBezTo>
                    <a:pt x="120" y="167"/>
                    <a:pt x="121" y="168"/>
                    <a:pt x="123" y="168"/>
                  </a:cubicBezTo>
                  <a:cubicBezTo>
                    <a:pt x="125" y="169"/>
                    <a:pt x="127" y="168"/>
                    <a:pt x="128" y="167"/>
                  </a:cubicBezTo>
                  <a:cubicBezTo>
                    <a:pt x="146" y="153"/>
                    <a:pt x="146" y="153"/>
                    <a:pt x="146" y="153"/>
                  </a:cubicBezTo>
                  <a:cubicBezTo>
                    <a:pt x="151" y="171"/>
                    <a:pt x="151" y="171"/>
                    <a:pt x="151" y="171"/>
                  </a:cubicBezTo>
                  <a:cubicBezTo>
                    <a:pt x="152" y="173"/>
                    <a:pt x="153" y="175"/>
                    <a:pt x="156" y="175"/>
                  </a:cubicBezTo>
                  <a:cubicBezTo>
                    <a:pt x="157" y="176"/>
                    <a:pt x="157" y="176"/>
                    <a:pt x="158" y="176"/>
                  </a:cubicBezTo>
                  <a:cubicBezTo>
                    <a:pt x="170" y="173"/>
                    <a:pt x="170" y="173"/>
                    <a:pt x="170" y="173"/>
                  </a:cubicBezTo>
                  <a:cubicBezTo>
                    <a:pt x="129" y="261"/>
                    <a:pt x="129" y="261"/>
                    <a:pt x="129" y="261"/>
                  </a:cubicBezTo>
                  <a:lnTo>
                    <a:pt x="91" y="253"/>
                  </a:lnTo>
                  <a:close/>
                  <a:moveTo>
                    <a:pt x="144" y="292"/>
                  </a:moveTo>
                  <a:cubicBezTo>
                    <a:pt x="140" y="313"/>
                    <a:pt x="140" y="313"/>
                    <a:pt x="140" y="313"/>
                  </a:cubicBezTo>
                  <a:cubicBezTo>
                    <a:pt x="60" y="296"/>
                    <a:pt x="60" y="296"/>
                    <a:pt x="60" y="296"/>
                  </a:cubicBezTo>
                  <a:cubicBezTo>
                    <a:pt x="64" y="274"/>
                    <a:pt x="64" y="274"/>
                    <a:pt x="64" y="274"/>
                  </a:cubicBezTo>
                  <a:lnTo>
                    <a:pt x="144" y="292"/>
                  </a:lnTo>
                  <a:close/>
                  <a:moveTo>
                    <a:pt x="52" y="330"/>
                  </a:moveTo>
                  <a:cubicBezTo>
                    <a:pt x="57" y="308"/>
                    <a:pt x="57" y="308"/>
                    <a:pt x="57" y="308"/>
                  </a:cubicBezTo>
                  <a:cubicBezTo>
                    <a:pt x="137" y="326"/>
                    <a:pt x="137" y="326"/>
                    <a:pt x="137" y="326"/>
                  </a:cubicBezTo>
                  <a:cubicBezTo>
                    <a:pt x="132" y="348"/>
                    <a:pt x="132" y="348"/>
                    <a:pt x="132" y="348"/>
                  </a:cubicBezTo>
                  <a:lnTo>
                    <a:pt x="52" y="330"/>
                  </a:lnTo>
                  <a:close/>
                  <a:moveTo>
                    <a:pt x="156" y="267"/>
                  </a:moveTo>
                  <a:cubicBezTo>
                    <a:pt x="148" y="266"/>
                    <a:pt x="148" y="266"/>
                    <a:pt x="148" y="266"/>
                  </a:cubicBezTo>
                  <a:cubicBezTo>
                    <a:pt x="196" y="165"/>
                    <a:pt x="196" y="165"/>
                    <a:pt x="196" y="165"/>
                  </a:cubicBezTo>
                  <a:cubicBezTo>
                    <a:pt x="198" y="160"/>
                    <a:pt x="196" y="154"/>
                    <a:pt x="191" y="152"/>
                  </a:cubicBezTo>
                  <a:cubicBezTo>
                    <a:pt x="186" y="150"/>
                    <a:pt x="180" y="152"/>
                    <a:pt x="178" y="157"/>
                  </a:cubicBezTo>
                  <a:cubicBezTo>
                    <a:pt x="177" y="159"/>
                    <a:pt x="177" y="159"/>
                    <a:pt x="177" y="159"/>
                  </a:cubicBezTo>
                  <a:cubicBezTo>
                    <a:pt x="162" y="162"/>
                    <a:pt x="162" y="162"/>
                    <a:pt x="162" y="162"/>
                  </a:cubicBezTo>
                  <a:cubicBezTo>
                    <a:pt x="156" y="140"/>
                    <a:pt x="156" y="140"/>
                    <a:pt x="156" y="140"/>
                  </a:cubicBezTo>
                  <a:cubicBezTo>
                    <a:pt x="156" y="138"/>
                    <a:pt x="154" y="136"/>
                    <a:pt x="152" y="135"/>
                  </a:cubicBezTo>
                  <a:cubicBezTo>
                    <a:pt x="150" y="134"/>
                    <a:pt x="148" y="135"/>
                    <a:pt x="146" y="136"/>
                  </a:cubicBezTo>
                  <a:cubicBezTo>
                    <a:pt x="125" y="152"/>
                    <a:pt x="125" y="152"/>
                    <a:pt x="125" y="152"/>
                  </a:cubicBezTo>
                  <a:cubicBezTo>
                    <a:pt x="114" y="135"/>
                    <a:pt x="114" y="135"/>
                    <a:pt x="114" y="135"/>
                  </a:cubicBezTo>
                  <a:cubicBezTo>
                    <a:pt x="112" y="132"/>
                    <a:pt x="109" y="131"/>
                    <a:pt x="106" y="132"/>
                  </a:cubicBezTo>
                  <a:cubicBezTo>
                    <a:pt x="90" y="138"/>
                    <a:pt x="90" y="138"/>
                    <a:pt x="90" y="138"/>
                  </a:cubicBezTo>
                  <a:cubicBezTo>
                    <a:pt x="90" y="138"/>
                    <a:pt x="90" y="138"/>
                    <a:pt x="90" y="138"/>
                  </a:cubicBezTo>
                  <a:cubicBezTo>
                    <a:pt x="90" y="132"/>
                    <a:pt x="86" y="128"/>
                    <a:pt x="80" y="128"/>
                  </a:cubicBezTo>
                  <a:cubicBezTo>
                    <a:pt x="75" y="128"/>
                    <a:pt x="71" y="132"/>
                    <a:pt x="71" y="138"/>
                  </a:cubicBezTo>
                  <a:cubicBezTo>
                    <a:pt x="72" y="249"/>
                    <a:pt x="72" y="249"/>
                    <a:pt x="72" y="249"/>
                  </a:cubicBezTo>
                  <a:cubicBezTo>
                    <a:pt x="64" y="247"/>
                    <a:pt x="64" y="247"/>
                    <a:pt x="64" y="247"/>
                  </a:cubicBezTo>
                  <a:cubicBezTo>
                    <a:pt x="58" y="228"/>
                    <a:pt x="50" y="208"/>
                    <a:pt x="41" y="189"/>
                  </a:cubicBezTo>
                  <a:cubicBezTo>
                    <a:pt x="30" y="168"/>
                    <a:pt x="27" y="144"/>
                    <a:pt x="32" y="121"/>
                  </a:cubicBezTo>
                  <a:cubicBezTo>
                    <a:pt x="45" y="65"/>
                    <a:pt x="101" y="29"/>
                    <a:pt x="157" y="41"/>
                  </a:cubicBezTo>
                  <a:cubicBezTo>
                    <a:pt x="214" y="54"/>
                    <a:pt x="250" y="110"/>
                    <a:pt x="237" y="166"/>
                  </a:cubicBezTo>
                  <a:cubicBezTo>
                    <a:pt x="232" y="189"/>
                    <a:pt x="220" y="210"/>
                    <a:pt x="201" y="225"/>
                  </a:cubicBezTo>
                  <a:cubicBezTo>
                    <a:pt x="185" y="238"/>
                    <a:pt x="170" y="252"/>
                    <a:pt x="156" y="267"/>
                  </a:cubicBezTo>
                  <a:close/>
                  <a:moveTo>
                    <a:pt x="156" y="267"/>
                  </a:moveTo>
                  <a:cubicBezTo>
                    <a:pt x="156" y="267"/>
                    <a:pt x="156" y="267"/>
                    <a:pt x="156" y="267"/>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56" tIns="64279" rIns="128556" bIns="64279" numCol="1" anchor="t" anchorCtr="0" compatLnSpc="1"/>
            <a:lstStyle/>
            <a:p>
              <a:pPr algn="just" defTabSz="1218565" fontAlgn="base">
                <a:lnSpc>
                  <a:spcPct val="120000"/>
                </a:lnSpc>
                <a:spcBef>
                  <a:spcPct val="0"/>
                </a:spcBef>
                <a:spcAft>
                  <a:spcPct val="0"/>
                </a:spcAft>
              </a:pPr>
              <a:endParaRPr lang="en-GB" sz="935"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14" name="Freeform 94"/>
            <p:cNvSpPr>
              <a:spLocks noEditPoints="1"/>
            </p:cNvSpPr>
            <p:nvPr/>
          </p:nvSpPr>
          <p:spPr bwMode="auto">
            <a:xfrm>
              <a:off x="6924895" y="3683631"/>
              <a:ext cx="208103" cy="302897"/>
            </a:xfrm>
            <a:custGeom>
              <a:avLst/>
              <a:gdLst>
                <a:gd name="T0" fmla="*/ 69 w 119"/>
                <a:gd name="T1" fmla="*/ 7 h 173"/>
                <a:gd name="T2" fmla="*/ 7 w 119"/>
                <a:gd name="T3" fmla="*/ 86 h 173"/>
                <a:gd name="T4" fmla="*/ 10 w 119"/>
                <a:gd name="T5" fmla="*/ 145 h 173"/>
                <a:gd name="T6" fmla="*/ 20 w 119"/>
                <a:gd name="T7" fmla="*/ 153 h 173"/>
                <a:gd name="T8" fmla="*/ 29 w 119"/>
                <a:gd name="T9" fmla="*/ 169 h 173"/>
                <a:gd name="T10" fmla="*/ 52 w 119"/>
                <a:gd name="T11" fmla="*/ 162 h 173"/>
                <a:gd name="T12" fmla="*/ 59 w 119"/>
                <a:gd name="T13" fmla="*/ 161 h 173"/>
                <a:gd name="T14" fmla="*/ 73 w 119"/>
                <a:gd name="T15" fmla="*/ 124 h 173"/>
                <a:gd name="T16" fmla="*/ 112 w 119"/>
                <a:gd name="T17" fmla="*/ 74 h 173"/>
                <a:gd name="T18" fmla="*/ 38 w 119"/>
                <a:gd name="T19" fmla="*/ 65 h 173"/>
                <a:gd name="T20" fmla="*/ 50 w 119"/>
                <a:gd name="T21" fmla="*/ 71 h 173"/>
                <a:gd name="T22" fmla="*/ 54 w 119"/>
                <a:gd name="T23" fmla="*/ 72 h 173"/>
                <a:gd name="T24" fmla="*/ 64 w 119"/>
                <a:gd name="T25" fmla="*/ 73 h 173"/>
                <a:gd name="T26" fmla="*/ 67 w 119"/>
                <a:gd name="T27" fmla="*/ 75 h 173"/>
                <a:gd name="T28" fmla="*/ 54 w 119"/>
                <a:gd name="T29" fmla="*/ 112 h 173"/>
                <a:gd name="T30" fmla="*/ 61 w 119"/>
                <a:gd name="T31" fmla="*/ 125 h 173"/>
                <a:gd name="T32" fmla="*/ 25 w 119"/>
                <a:gd name="T33" fmla="*/ 127 h 173"/>
                <a:gd name="T34" fmla="*/ 61 w 119"/>
                <a:gd name="T35" fmla="*/ 125 h 173"/>
                <a:gd name="T36" fmla="*/ 24 w 119"/>
                <a:gd name="T37" fmla="*/ 132 h 173"/>
                <a:gd name="T38" fmla="*/ 56 w 119"/>
                <a:gd name="T39" fmla="*/ 149 h 173"/>
                <a:gd name="T40" fmla="*/ 66 w 119"/>
                <a:gd name="T41" fmla="*/ 115 h 173"/>
                <a:gd name="T42" fmla="*/ 83 w 119"/>
                <a:gd name="T43" fmla="*/ 71 h 173"/>
                <a:gd name="T44" fmla="*/ 76 w 119"/>
                <a:gd name="T45" fmla="*/ 67 h 173"/>
                <a:gd name="T46" fmla="*/ 69 w 119"/>
                <a:gd name="T47" fmla="*/ 69 h 173"/>
                <a:gd name="T48" fmla="*/ 65 w 119"/>
                <a:gd name="T49" fmla="*/ 58 h 173"/>
                <a:gd name="T50" fmla="*/ 53 w 119"/>
                <a:gd name="T51" fmla="*/ 65 h 173"/>
                <a:gd name="T52" fmla="*/ 45 w 119"/>
                <a:gd name="T53" fmla="*/ 57 h 173"/>
                <a:gd name="T54" fmla="*/ 38 w 119"/>
                <a:gd name="T55" fmla="*/ 59 h 173"/>
                <a:gd name="T56" fmla="*/ 30 w 119"/>
                <a:gd name="T57" fmla="*/ 59 h 173"/>
                <a:gd name="T58" fmla="*/ 27 w 119"/>
                <a:gd name="T59" fmla="*/ 106 h 173"/>
                <a:gd name="T60" fmla="*/ 13 w 119"/>
                <a:gd name="T61" fmla="*/ 52 h 173"/>
                <a:gd name="T62" fmla="*/ 101 w 119"/>
                <a:gd name="T63" fmla="*/ 71 h 173"/>
                <a:gd name="T64" fmla="*/ 66 w 119"/>
                <a:gd name="T65" fmla="*/ 115 h 173"/>
                <a:gd name="T66" fmla="*/ 66 w 119"/>
                <a:gd name="T67" fmla="*/ 115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9" h="173">
                  <a:moveTo>
                    <a:pt x="112" y="74"/>
                  </a:moveTo>
                  <a:cubicBezTo>
                    <a:pt x="119" y="44"/>
                    <a:pt x="99" y="14"/>
                    <a:pt x="69" y="7"/>
                  </a:cubicBezTo>
                  <a:cubicBezTo>
                    <a:pt x="39" y="0"/>
                    <a:pt x="9" y="20"/>
                    <a:pt x="2" y="50"/>
                  </a:cubicBezTo>
                  <a:cubicBezTo>
                    <a:pt x="0" y="62"/>
                    <a:pt x="1" y="75"/>
                    <a:pt x="7" y="86"/>
                  </a:cubicBezTo>
                  <a:cubicBezTo>
                    <a:pt x="11" y="94"/>
                    <a:pt x="14" y="103"/>
                    <a:pt x="17" y="111"/>
                  </a:cubicBezTo>
                  <a:cubicBezTo>
                    <a:pt x="10" y="145"/>
                    <a:pt x="10" y="145"/>
                    <a:pt x="10" y="145"/>
                  </a:cubicBezTo>
                  <a:cubicBezTo>
                    <a:pt x="9" y="148"/>
                    <a:pt x="11" y="151"/>
                    <a:pt x="14" y="151"/>
                  </a:cubicBezTo>
                  <a:cubicBezTo>
                    <a:pt x="20" y="153"/>
                    <a:pt x="20" y="153"/>
                    <a:pt x="20" y="153"/>
                  </a:cubicBezTo>
                  <a:cubicBezTo>
                    <a:pt x="19" y="155"/>
                    <a:pt x="19" y="155"/>
                    <a:pt x="19" y="155"/>
                  </a:cubicBezTo>
                  <a:cubicBezTo>
                    <a:pt x="18" y="162"/>
                    <a:pt x="22" y="168"/>
                    <a:pt x="29" y="169"/>
                  </a:cubicBezTo>
                  <a:cubicBezTo>
                    <a:pt x="38" y="172"/>
                    <a:pt x="38" y="172"/>
                    <a:pt x="38" y="172"/>
                  </a:cubicBezTo>
                  <a:cubicBezTo>
                    <a:pt x="45" y="173"/>
                    <a:pt x="51" y="169"/>
                    <a:pt x="52" y="162"/>
                  </a:cubicBezTo>
                  <a:cubicBezTo>
                    <a:pt x="53" y="160"/>
                    <a:pt x="53" y="160"/>
                    <a:pt x="53" y="160"/>
                  </a:cubicBezTo>
                  <a:cubicBezTo>
                    <a:pt x="59" y="161"/>
                    <a:pt x="59" y="161"/>
                    <a:pt x="59" y="161"/>
                  </a:cubicBezTo>
                  <a:cubicBezTo>
                    <a:pt x="62" y="162"/>
                    <a:pt x="65" y="160"/>
                    <a:pt x="66" y="157"/>
                  </a:cubicBezTo>
                  <a:cubicBezTo>
                    <a:pt x="73" y="124"/>
                    <a:pt x="73" y="124"/>
                    <a:pt x="73" y="124"/>
                  </a:cubicBezTo>
                  <a:cubicBezTo>
                    <a:pt x="79" y="117"/>
                    <a:pt x="86" y="111"/>
                    <a:pt x="93" y="105"/>
                  </a:cubicBezTo>
                  <a:cubicBezTo>
                    <a:pt x="103" y="97"/>
                    <a:pt x="109" y="86"/>
                    <a:pt x="112" y="74"/>
                  </a:cubicBezTo>
                  <a:close/>
                  <a:moveTo>
                    <a:pt x="39" y="109"/>
                  </a:moveTo>
                  <a:cubicBezTo>
                    <a:pt x="38" y="65"/>
                    <a:pt x="38" y="65"/>
                    <a:pt x="38" y="65"/>
                  </a:cubicBezTo>
                  <a:cubicBezTo>
                    <a:pt x="45" y="63"/>
                    <a:pt x="45" y="63"/>
                    <a:pt x="45" y="63"/>
                  </a:cubicBezTo>
                  <a:cubicBezTo>
                    <a:pt x="50" y="71"/>
                    <a:pt x="50" y="71"/>
                    <a:pt x="50" y="71"/>
                  </a:cubicBezTo>
                  <a:cubicBezTo>
                    <a:pt x="51" y="72"/>
                    <a:pt x="51" y="72"/>
                    <a:pt x="52" y="72"/>
                  </a:cubicBezTo>
                  <a:cubicBezTo>
                    <a:pt x="53" y="72"/>
                    <a:pt x="54" y="72"/>
                    <a:pt x="54" y="72"/>
                  </a:cubicBezTo>
                  <a:cubicBezTo>
                    <a:pt x="62" y="66"/>
                    <a:pt x="62" y="66"/>
                    <a:pt x="62" y="66"/>
                  </a:cubicBezTo>
                  <a:cubicBezTo>
                    <a:pt x="64" y="73"/>
                    <a:pt x="64" y="73"/>
                    <a:pt x="64" y="73"/>
                  </a:cubicBezTo>
                  <a:cubicBezTo>
                    <a:pt x="64" y="74"/>
                    <a:pt x="65" y="75"/>
                    <a:pt x="66" y="75"/>
                  </a:cubicBezTo>
                  <a:cubicBezTo>
                    <a:pt x="66" y="75"/>
                    <a:pt x="67" y="75"/>
                    <a:pt x="67" y="75"/>
                  </a:cubicBezTo>
                  <a:cubicBezTo>
                    <a:pt x="72" y="74"/>
                    <a:pt x="72" y="74"/>
                    <a:pt x="72" y="74"/>
                  </a:cubicBezTo>
                  <a:cubicBezTo>
                    <a:pt x="54" y="112"/>
                    <a:pt x="54" y="112"/>
                    <a:pt x="54" y="112"/>
                  </a:cubicBezTo>
                  <a:lnTo>
                    <a:pt x="39" y="109"/>
                  </a:lnTo>
                  <a:close/>
                  <a:moveTo>
                    <a:pt x="61" y="125"/>
                  </a:moveTo>
                  <a:cubicBezTo>
                    <a:pt x="59" y="134"/>
                    <a:pt x="59" y="134"/>
                    <a:pt x="59" y="134"/>
                  </a:cubicBezTo>
                  <a:cubicBezTo>
                    <a:pt x="25" y="127"/>
                    <a:pt x="25" y="127"/>
                    <a:pt x="25" y="127"/>
                  </a:cubicBezTo>
                  <a:cubicBezTo>
                    <a:pt x="27" y="118"/>
                    <a:pt x="27" y="118"/>
                    <a:pt x="27" y="118"/>
                  </a:cubicBezTo>
                  <a:lnTo>
                    <a:pt x="61" y="125"/>
                  </a:lnTo>
                  <a:close/>
                  <a:moveTo>
                    <a:pt x="22" y="142"/>
                  </a:moveTo>
                  <a:cubicBezTo>
                    <a:pt x="24" y="132"/>
                    <a:pt x="24" y="132"/>
                    <a:pt x="24" y="132"/>
                  </a:cubicBezTo>
                  <a:cubicBezTo>
                    <a:pt x="58" y="140"/>
                    <a:pt x="58" y="140"/>
                    <a:pt x="58" y="140"/>
                  </a:cubicBezTo>
                  <a:cubicBezTo>
                    <a:pt x="56" y="149"/>
                    <a:pt x="56" y="149"/>
                    <a:pt x="56" y="149"/>
                  </a:cubicBezTo>
                  <a:lnTo>
                    <a:pt x="22" y="142"/>
                  </a:lnTo>
                  <a:close/>
                  <a:moveTo>
                    <a:pt x="66" y="115"/>
                  </a:moveTo>
                  <a:cubicBezTo>
                    <a:pt x="63" y="114"/>
                    <a:pt x="63" y="114"/>
                    <a:pt x="63" y="114"/>
                  </a:cubicBezTo>
                  <a:cubicBezTo>
                    <a:pt x="83" y="71"/>
                    <a:pt x="83" y="71"/>
                    <a:pt x="83" y="71"/>
                  </a:cubicBezTo>
                  <a:cubicBezTo>
                    <a:pt x="84" y="69"/>
                    <a:pt x="83" y="66"/>
                    <a:pt x="81" y="65"/>
                  </a:cubicBezTo>
                  <a:cubicBezTo>
                    <a:pt x="79" y="64"/>
                    <a:pt x="77" y="65"/>
                    <a:pt x="76" y="67"/>
                  </a:cubicBezTo>
                  <a:cubicBezTo>
                    <a:pt x="75" y="68"/>
                    <a:pt x="75" y="68"/>
                    <a:pt x="75" y="68"/>
                  </a:cubicBezTo>
                  <a:cubicBezTo>
                    <a:pt x="69" y="69"/>
                    <a:pt x="69" y="69"/>
                    <a:pt x="69" y="69"/>
                  </a:cubicBezTo>
                  <a:cubicBezTo>
                    <a:pt x="66" y="60"/>
                    <a:pt x="66" y="60"/>
                    <a:pt x="66" y="60"/>
                  </a:cubicBezTo>
                  <a:cubicBezTo>
                    <a:pt x="66" y="59"/>
                    <a:pt x="65" y="58"/>
                    <a:pt x="65" y="58"/>
                  </a:cubicBezTo>
                  <a:cubicBezTo>
                    <a:pt x="64" y="58"/>
                    <a:pt x="63" y="58"/>
                    <a:pt x="62" y="59"/>
                  </a:cubicBezTo>
                  <a:cubicBezTo>
                    <a:pt x="53" y="65"/>
                    <a:pt x="53" y="65"/>
                    <a:pt x="53" y="65"/>
                  </a:cubicBezTo>
                  <a:cubicBezTo>
                    <a:pt x="48" y="58"/>
                    <a:pt x="48" y="58"/>
                    <a:pt x="48" y="58"/>
                  </a:cubicBezTo>
                  <a:cubicBezTo>
                    <a:pt x="47" y="57"/>
                    <a:pt x="46" y="56"/>
                    <a:pt x="45" y="57"/>
                  </a:cubicBezTo>
                  <a:cubicBezTo>
                    <a:pt x="38" y="59"/>
                    <a:pt x="38" y="59"/>
                    <a:pt x="38" y="59"/>
                  </a:cubicBezTo>
                  <a:cubicBezTo>
                    <a:pt x="38" y="59"/>
                    <a:pt x="38" y="59"/>
                    <a:pt x="38" y="59"/>
                  </a:cubicBezTo>
                  <a:cubicBezTo>
                    <a:pt x="38" y="57"/>
                    <a:pt x="36" y="55"/>
                    <a:pt x="34" y="55"/>
                  </a:cubicBezTo>
                  <a:cubicBezTo>
                    <a:pt x="32" y="55"/>
                    <a:pt x="30" y="57"/>
                    <a:pt x="30" y="59"/>
                  </a:cubicBezTo>
                  <a:cubicBezTo>
                    <a:pt x="30" y="107"/>
                    <a:pt x="30" y="107"/>
                    <a:pt x="30" y="107"/>
                  </a:cubicBezTo>
                  <a:cubicBezTo>
                    <a:pt x="27" y="106"/>
                    <a:pt x="27" y="106"/>
                    <a:pt x="27" y="106"/>
                  </a:cubicBezTo>
                  <a:cubicBezTo>
                    <a:pt x="24" y="98"/>
                    <a:pt x="21" y="89"/>
                    <a:pt x="17" y="81"/>
                  </a:cubicBezTo>
                  <a:cubicBezTo>
                    <a:pt x="12" y="72"/>
                    <a:pt x="11" y="62"/>
                    <a:pt x="13" y="52"/>
                  </a:cubicBezTo>
                  <a:cubicBezTo>
                    <a:pt x="19" y="28"/>
                    <a:pt x="43" y="13"/>
                    <a:pt x="67" y="18"/>
                  </a:cubicBezTo>
                  <a:cubicBezTo>
                    <a:pt x="91" y="23"/>
                    <a:pt x="106" y="47"/>
                    <a:pt x="101" y="71"/>
                  </a:cubicBezTo>
                  <a:cubicBezTo>
                    <a:pt x="99" y="81"/>
                    <a:pt x="94" y="90"/>
                    <a:pt x="86" y="96"/>
                  </a:cubicBezTo>
                  <a:cubicBezTo>
                    <a:pt x="79" y="102"/>
                    <a:pt x="72" y="108"/>
                    <a:pt x="66" y="115"/>
                  </a:cubicBezTo>
                  <a:close/>
                  <a:moveTo>
                    <a:pt x="66" y="115"/>
                  </a:moveTo>
                  <a:cubicBezTo>
                    <a:pt x="66" y="115"/>
                    <a:pt x="66" y="115"/>
                    <a:pt x="66" y="115"/>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56" tIns="64279" rIns="128556" bIns="64279" numCol="1" anchor="t" anchorCtr="0" compatLnSpc="1"/>
            <a:lstStyle/>
            <a:p>
              <a:pPr algn="just" defTabSz="1218565" fontAlgn="base">
                <a:lnSpc>
                  <a:spcPct val="120000"/>
                </a:lnSpc>
                <a:spcBef>
                  <a:spcPct val="0"/>
                </a:spcBef>
                <a:spcAft>
                  <a:spcPct val="0"/>
                </a:spcAft>
              </a:pPr>
              <a:endParaRPr lang="en-GB" sz="935"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15" name="Freeform 95"/>
            <p:cNvSpPr>
              <a:spLocks noEditPoints="1"/>
            </p:cNvSpPr>
            <p:nvPr/>
          </p:nvSpPr>
          <p:spPr bwMode="auto">
            <a:xfrm>
              <a:off x="7745459" y="2105454"/>
              <a:ext cx="662079" cy="648008"/>
            </a:xfrm>
            <a:custGeom>
              <a:avLst/>
              <a:gdLst>
                <a:gd name="T0" fmla="*/ 251 w 378"/>
                <a:gd name="T1" fmla="*/ 53 h 370"/>
                <a:gd name="T2" fmla="*/ 54 w 378"/>
                <a:gd name="T3" fmla="*/ 58 h 370"/>
                <a:gd name="T4" fmla="*/ 58 w 378"/>
                <a:gd name="T5" fmla="*/ 255 h 370"/>
                <a:gd name="T6" fmla="*/ 236 w 378"/>
                <a:gd name="T7" fmla="*/ 267 h 370"/>
                <a:gd name="T8" fmla="*/ 245 w 378"/>
                <a:gd name="T9" fmla="*/ 281 h 370"/>
                <a:gd name="T10" fmla="*/ 325 w 378"/>
                <a:gd name="T11" fmla="*/ 359 h 370"/>
                <a:gd name="T12" fmla="*/ 367 w 378"/>
                <a:gd name="T13" fmla="*/ 358 h 370"/>
                <a:gd name="T14" fmla="*/ 366 w 378"/>
                <a:gd name="T15" fmla="*/ 316 h 370"/>
                <a:gd name="T16" fmla="*/ 285 w 378"/>
                <a:gd name="T17" fmla="*/ 239 h 370"/>
                <a:gd name="T18" fmla="*/ 270 w 378"/>
                <a:gd name="T19" fmla="*/ 231 h 370"/>
                <a:gd name="T20" fmla="*/ 251 w 378"/>
                <a:gd name="T21" fmla="*/ 53 h 370"/>
                <a:gd name="T22" fmla="*/ 229 w 378"/>
                <a:gd name="T23" fmla="*/ 226 h 370"/>
                <a:gd name="T24" fmla="*/ 82 w 378"/>
                <a:gd name="T25" fmla="*/ 229 h 370"/>
                <a:gd name="T26" fmla="*/ 79 w 378"/>
                <a:gd name="T27" fmla="*/ 82 h 370"/>
                <a:gd name="T28" fmla="*/ 226 w 378"/>
                <a:gd name="T29" fmla="*/ 79 h 370"/>
                <a:gd name="T30" fmla="*/ 229 w 378"/>
                <a:gd name="T31" fmla="*/ 226 h 370"/>
                <a:gd name="T32" fmla="*/ 229 w 378"/>
                <a:gd name="T33" fmla="*/ 226 h 370"/>
                <a:gd name="T34" fmla="*/ 229 w 378"/>
                <a:gd name="T35" fmla="*/ 226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8" h="370">
                  <a:moveTo>
                    <a:pt x="251" y="53"/>
                  </a:moveTo>
                  <a:cubicBezTo>
                    <a:pt x="195" y="0"/>
                    <a:pt x="107" y="2"/>
                    <a:pt x="54" y="58"/>
                  </a:cubicBezTo>
                  <a:cubicBezTo>
                    <a:pt x="0" y="113"/>
                    <a:pt x="2" y="201"/>
                    <a:pt x="58" y="255"/>
                  </a:cubicBezTo>
                  <a:cubicBezTo>
                    <a:pt x="107" y="302"/>
                    <a:pt x="183" y="306"/>
                    <a:pt x="236" y="267"/>
                  </a:cubicBezTo>
                  <a:cubicBezTo>
                    <a:pt x="237" y="272"/>
                    <a:pt x="240" y="277"/>
                    <a:pt x="245" y="281"/>
                  </a:cubicBezTo>
                  <a:cubicBezTo>
                    <a:pt x="325" y="359"/>
                    <a:pt x="325" y="359"/>
                    <a:pt x="325" y="359"/>
                  </a:cubicBezTo>
                  <a:cubicBezTo>
                    <a:pt x="337" y="370"/>
                    <a:pt x="356" y="370"/>
                    <a:pt x="367" y="358"/>
                  </a:cubicBezTo>
                  <a:cubicBezTo>
                    <a:pt x="378" y="346"/>
                    <a:pt x="378" y="327"/>
                    <a:pt x="366" y="316"/>
                  </a:cubicBezTo>
                  <a:cubicBezTo>
                    <a:pt x="285" y="239"/>
                    <a:pt x="285" y="239"/>
                    <a:pt x="285" y="239"/>
                  </a:cubicBezTo>
                  <a:cubicBezTo>
                    <a:pt x="281" y="235"/>
                    <a:pt x="276" y="232"/>
                    <a:pt x="270" y="231"/>
                  </a:cubicBezTo>
                  <a:cubicBezTo>
                    <a:pt x="307" y="176"/>
                    <a:pt x="300" y="101"/>
                    <a:pt x="251" y="53"/>
                  </a:cubicBezTo>
                  <a:close/>
                  <a:moveTo>
                    <a:pt x="229" y="226"/>
                  </a:moveTo>
                  <a:cubicBezTo>
                    <a:pt x="190" y="267"/>
                    <a:pt x="124" y="269"/>
                    <a:pt x="82" y="229"/>
                  </a:cubicBezTo>
                  <a:cubicBezTo>
                    <a:pt x="41" y="189"/>
                    <a:pt x="39" y="123"/>
                    <a:pt x="79" y="82"/>
                  </a:cubicBezTo>
                  <a:cubicBezTo>
                    <a:pt x="119" y="41"/>
                    <a:pt x="185" y="39"/>
                    <a:pt x="226" y="79"/>
                  </a:cubicBezTo>
                  <a:cubicBezTo>
                    <a:pt x="268" y="119"/>
                    <a:pt x="269" y="185"/>
                    <a:pt x="229" y="226"/>
                  </a:cubicBezTo>
                  <a:close/>
                  <a:moveTo>
                    <a:pt x="229" y="226"/>
                  </a:moveTo>
                  <a:cubicBezTo>
                    <a:pt x="229" y="226"/>
                    <a:pt x="229" y="226"/>
                    <a:pt x="229" y="226"/>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56" tIns="64279" rIns="128556" bIns="64279" numCol="1" anchor="t" anchorCtr="0" compatLnSpc="1"/>
            <a:lstStyle/>
            <a:p>
              <a:pPr algn="just" defTabSz="1218565" fontAlgn="base">
                <a:lnSpc>
                  <a:spcPct val="120000"/>
                </a:lnSpc>
                <a:spcBef>
                  <a:spcPct val="0"/>
                </a:spcBef>
                <a:spcAft>
                  <a:spcPct val="0"/>
                </a:spcAft>
              </a:pPr>
              <a:endParaRPr lang="en-GB" sz="935"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16" name="Freeform 96"/>
            <p:cNvSpPr>
              <a:spLocks noEditPoints="1"/>
            </p:cNvSpPr>
            <p:nvPr/>
          </p:nvSpPr>
          <p:spPr bwMode="auto">
            <a:xfrm>
              <a:off x="10445615" y="3240023"/>
              <a:ext cx="250316" cy="278458"/>
            </a:xfrm>
            <a:custGeom>
              <a:avLst/>
              <a:gdLst>
                <a:gd name="T0" fmla="*/ 71 w 143"/>
                <a:gd name="T1" fmla="*/ 17 h 159"/>
                <a:gd name="T2" fmla="*/ 70 w 143"/>
                <a:gd name="T3" fmla="*/ 14 h 159"/>
                <a:gd name="T4" fmla="*/ 61 w 143"/>
                <a:gd name="T5" fmla="*/ 11 h 159"/>
                <a:gd name="T6" fmla="*/ 51 w 143"/>
                <a:gd name="T7" fmla="*/ 15 h 159"/>
                <a:gd name="T8" fmla="*/ 50 w 143"/>
                <a:gd name="T9" fmla="*/ 9 h 159"/>
                <a:gd name="T10" fmla="*/ 33 w 143"/>
                <a:gd name="T11" fmla="*/ 3 h 159"/>
                <a:gd name="T12" fmla="*/ 27 w 143"/>
                <a:gd name="T13" fmla="*/ 20 h 159"/>
                <a:gd name="T14" fmla="*/ 31 w 143"/>
                <a:gd name="T15" fmla="*/ 24 h 159"/>
                <a:gd name="T16" fmla="*/ 23 w 143"/>
                <a:gd name="T17" fmla="*/ 28 h 159"/>
                <a:gd name="T18" fmla="*/ 19 w 143"/>
                <a:gd name="T19" fmla="*/ 37 h 159"/>
                <a:gd name="T20" fmla="*/ 21 w 143"/>
                <a:gd name="T21" fmla="*/ 40 h 159"/>
                <a:gd name="T22" fmla="*/ 7 w 143"/>
                <a:gd name="T23" fmla="*/ 46 h 159"/>
                <a:gd name="T24" fmla="*/ 2 w 143"/>
                <a:gd name="T25" fmla="*/ 60 h 159"/>
                <a:gd name="T26" fmla="*/ 44 w 143"/>
                <a:gd name="T27" fmla="*/ 152 h 159"/>
                <a:gd name="T28" fmla="*/ 58 w 143"/>
                <a:gd name="T29" fmla="*/ 157 h 159"/>
                <a:gd name="T30" fmla="*/ 136 w 143"/>
                <a:gd name="T31" fmla="*/ 121 h 159"/>
                <a:gd name="T32" fmla="*/ 141 w 143"/>
                <a:gd name="T33" fmla="*/ 107 h 159"/>
                <a:gd name="T34" fmla="*/ 99 w 143"/>
                <a:gd name="T35" fmla="*/ 16 h 159"/>
                <a:gd name="T36" fmla="*/ 85 w 143"/>
                <a:gd name="T37" fmla="*/ 11 h 159"/>
                <a:gd name="T38" fmla="*/ 71 w 143"/>
                <a:gd name="T39" fmla="*/ 17 h 159"/>
                <a:gd name="T40" fmla="*/ 32 w 143"/>
                <a:gd name="T41" fmla="*/ 18 h 159"/>
                <a:gd name="T42" fmla="*/ 35 w 143"/>
                <a:gd name="T43" fmla="*/ 8 h 159"/>
                <a:gd name="T44" fmla="*/ 45 w 143"/>
                <a:gd name="T45" fmla="*/ 12 h 159"/>
                <a:gd name="T46" fmla="*/ 45 w 143"/>
                <a:gd name="T47" fmla="*/ 18 h 159"/>
                <a:gd name="T48" fmla="*/ 37 w 143"/>
                <a:gd name="T49" fmla="*/ 22 h 159"/>
                <a:gd name="T50" fmla="*/ 32 w 143"/>
                <a:gd name="T51" fmla="*/ 18 h 159"/>
                <a:gd name="T52" fmla="*/ 129 w 143"/>
                <a:gd name="T53" fmla="*/ 106 h 159"/>
                <a:gd name="T54" fmla="*/ 126 w 143"/>
                <a:gd name="T55" fmla="*/ 114 h 159"/>
                <a:gd name="T56" fmla="*/ 59 w 143"/>
                <a:gd name="T57" fmla="*/ 145 h 159"/>
                <a:gd name="T58" fmla="*/ 51 w 143"/>
                <a:gd name="T59" fmla="*/ 142 h 159"/>
                <a:gd name="T60" fmla="*/ 14 w 143"/>
                <a:gd name="T61" fmla="*/ 61 h 159"/>
                <a:gd name="T62" fmla="*/ 17 w 143"/>
                <a:gd name="T63" fmla="*/ 53 h 159"/>
                <a:gd name="T64" fmla="*/ 25 w 143"/>
                <a:gd name="T65" fmla="*/ 50 h 159"/>
                <a:gd name="T66" fmla="*/ 32 w 143"/>
                <a:gd name="T67" fmla="*/ 52 h 159"/>
                <a:gd name="T68" fmla="*/ 73 w 143"/>
                <a:gd name="T69" fmla="*/ 33 h 159"/>
                <a:gd name="T70" fmla="*/ 76 w 143"/>
                <a:gd name="T71" fmla="*/ 26 h 159"/>
                <a:gd name="T72" fmla="*/ 84 w 143"/>
                <a:gd name="T73" fmla="*/ 23 h 159"/>
                <a:gd name="T74" fmla="*/ 92 w 143"/>
                <a:gd name="T75" fmla="*/ 26 h 159"/>
                <a:gd name="T76" fmla="*/ 129 w 143"/>
                <a:gd name="T77" fmla="*/ 106 h 159"/>
                <a:gd name="T78" fmla="*/ 129 w 143"/>
                <a:gd name="T79" fmla="*/ 106 h 159"/>
                <a:gd name="T80" fmla="*/ 129 w 143"/>
                <a:gd name="T81" fmla="*/ 106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3" h="159">
                  <a:moveTo>
                    <a:pt x="71" y="17"/>
                  </a:moveTo>
                  <a:cubicBezTo>
                    <a:pt x="70" y="14"/>
                    <a:pt x="70" y="14"/>
                    <a:pt x="70" y="14"/>
                  </a:cubicBezTo>
                  <a:cubicBezTo>
                    <a:pt x="69" y="11"/>
                    <a:pt x="64" y="9"/>
                    <a:pt x="61" y="11"/>
                  </a:cubicBezTo>
                  <a:cubicBezTo>
                    <a:pt x="51" y="15"/>
                    <a:pt x="51" y="15"/>
                    <a:pt x="51" y="15"/>
                  </a:cubicBezTo>
                  <a:cubicBezTo>
                    <a:pt x="51" y="13"/>
                    <a:pt x="51" y="11"/>
                    <a:pt x="50" y="9"/>
                  </a:cubicBezTo>
                  <a:cubicBezTo>
                    <a:pt x="47" y="3"/>
                    <a:pt x="40" y="0"/>
                    <a:pt x="33" y="3"/>
                  </a:cubicBezTo>
                  <a:cubicBezTo>
                    <a:pt x="27" y="6"/>
                    <a:pt x="24" y="14"/>
                    <a:pt x="27" y="20"/>
                  </a:cubicBezTo>
                  <a:cubicBezTo>
                    <a:pt x="28" y="22"/>
                    <a:pt x="29" y="23"/>
                    <a:pt x="31" y="24"/>
                  </a:cubicBezTo>
                  <a:cubicBezTo>
                    <a:pt x="23" y="28"/>
                    <a:pt x="23" y="28"/>
                    <a:pt x="23" y="28"/>
                  </a:cubicBezTo>
                  <a:cubicBezTo>
                    <a:pt x="19" y="30"/>
                    <a:pt x="18" y="34"/>
                    <a:pt x="19" y="37"/>
                  </a:cubicBezTo>
                  <a:cubicBezTo>
                    <a:pt x="21" y="40"/>
                    <a:pt x="21" y="40"/>
                    <a:pt x="21" y="40"/>
                  </a:cubicBezTo>
                  <a:cubicBezTo>
                    <a:pt x="7" y="46"/>
                    <a:pt x="7" y="46"/>
                    <a:pt x="7" y="46"/>
                  </a:cubicBezTo>
                  <a:cubicBezTo>
                    <a:pt x="2" y="49"/>
                    <a:pt x="0" y="55"/>
                    <a:pt x="2" y="60"/>
                  </a:cubicBezTo>
                  <a:cubicBezTo>
                    <a:pt x="44" y="152"/>
                    <a:pt x="44" y="152"/>
                    <a:pt x="44" y="152"/>
                  </a:cubicBezTo>
                  <a:cubicBezTo>
                    <a:pt x="46" y="157"/>
                    <a:pt x="52" y="159"/>
                    <a:pt x="58" y="157"/>
                  </a:cubicBezTo>
                  <a:cubicBezTo>
                    <a:pt x="136" y="121"/>
                    <a:pt x="136" y="121"/>
                    <a:pt x="136" y="121"/>
                  </a:cubicBezTo>
                  <a:cubicBezTo>
                    <a:pt x="141" y="119"/>
                    <a:pt x="143" y="113"/>
                    <a:pt x="141" y="107"/>
                  </a:cubicBezTo>
                  <a:cubicBezTo>
                    <a:pt x="99" y="16"/>
                    <a:pt x="99" y="16"/>
                    <a:pt x="99" y="16"/>
                  </a:cubicBezTo>
                  <a:cubicBezTo>
                    <a:pt x="96" y="11"/>
                    <a:pt x="90" y="8"/>
                    <a:pt x="85" y="11"/>
                  </a:cubicBezTo>
                  <a:lnTo>
                    <a:pt x="71" y="17"/>
                  </a:lnTo>
                  <a:close/>
                  <a:moveTo>
                    <a:pt x="32" y="18"/>
                  </a:moveTo>
                  <a:cubicBezTo>
                    <a:pt x="30" y="14"/>
                    <a:pt x="32" y="10"/>
                    <a:pt x="35" y="8"/>
                  </a:cubicBezTo>
                  <a:cubicBezTo>
                    <a:pt x="39" y="6"/>
                    <a:pt x="44" y="8"/>
                    <a:pt x="45" y="12"/>
                  </a:cubicBezTo>
                  <a:cubicBezTo>
                    <a:pt x="46" y="14"/>
                    <a:pt x="46" y="16"/>
                    <a:pt x="45" y="18"/>
                  </a:cubicBezTo>
                  <a:cubicBezTo>
                    <a:pt x="37" y="22"/>
                    <a:pt x="37" y="22"/>
                    <a:pt x="37" y="22"/>
                  </a:cubicBezTo>
                  <a:cubicBezTo>
                    <a:pt x="35" y="21"/>
                    <a:pt x="33" y="20"/>
                    <a:pt x="32" y="18"/>
                  </a:cubicBezTo>
                  <a:close/>
                  <a:moveTo>
                    <a:pt x="129" y="106"/>
                  </a:moveTo>
                  <a:cubicBezTo>
                    <a:pt x="130" y="109"/>
                    <a:pt x="129" y="113"/>
                    <a:pt x="126" y="114"/>
                  </a:cubicBezTo>
                  <a:cubicBezTo>
                    <a:pt x="59" y="145"/>
                    <a:pt x="59" y="145"/>
                    <a:pt x="59" y="145"/>
                  </a:cubicBezTo>
                  <a:cubicBezTo>
                    <a:pt x="56" y="146"/>
                    <a:pt x="52" y="145"/>
                    <a:pt x="51" y="142"/>
                  </a:cubicBezTo>
                  <a:cubicBezTo>
                    <a:pt x="14" y="61"/>
                    <a:pt x="14" y="61"/>
                    <a:pt x="14" y="61"/>
                  </a:cubicBezTo>
                  <a:cubicBezTo>
                    <a:pt x="13" y="58"/>
                    <a:pt x="14" y="55"/>
                    <a:pt x="17" y="53"/>
                  </a:cubicBezTo>
                  <a:cubicBezTo>
                    <a:pt x="25" y="50"/>
                    <a:pt x="25" y="50"/>
                    <a:pt x="25" y="50"/>
                  </a:cubicBezTo>
                  <a:cubicBezTo>
                    <a:pt x="26" y="52"/>
                    <a:pt x="29" y="53"/>
                    <a:pt x="32" y="52"/>
                  </a:cubicBezTo>
                  <a:cubicBezTo>
                    <a:pt x="73" y="33"/>
                    <a:pt x="73" y="33"/>
                    <a:pt x="73" y="33"/>
                  </a:cubicBezTo>
                  <a:cubicBezTo>
                    <a:pt x="76" y="32"/>
                    <a:pt x="77" y="29"/>
                    <a:pt x="76" y="26"/>
                  </a:cubicBezTo>
                  <a:cubicBezTo>
                    <a:pt x="84" y="23"/>
                    <a:pt x="84" y="23"/>
                    <a:pt x="84" y="23"/>
                  </a:cubicBezTo>
                  <a:cubicBezTo>
                    <a:pt x="87" y="21"/>
                    <a:pt x="90" y="23"/>
                    <a:pt x="92" y="26"/>
                  </a:cubicBezTo>
                  <a:lnTo>
                    <a:pt x="129" y="106"/>
                  </a:lnTo>
                  <a:close/>
                  <a:moveTo>
                    <a:pt x="129" y="106"/>
                  </a:moveTo>
                  <a:cubicBezTo>
                    <a:pt x="129" y="106"/>
                    <a:pt x="129" y="106"/>
                    <a:pt x="129" y="106"/>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56" tIns="64279" rIns="128556" bIns="64279" numCol="1" anchor="t" anchorCtr="0" compatLnSpc="1"/>
            <a:lstStyle/>
            <a:p>
              <a:pPr algn="just" defTabSz="1218565" fontAlgn="base">
                <a:lnSpc>
                  <a:spcPct val="120000"/>
                </a:lnSpc>
                <a:spcBef>
                  <a:spcPct val="0"/>
                </a:spcBef>
                <a:spcAft>
                  <a:spcPct val="0"/>
                </a:spcAft>
              </a:pPr>
              <a:endParaRPr lang="en-GB" sz="935"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17" name="Freeform 97"/>
            <p:cNvSpPr>
              <a:spLocks noEditPoints="1"/>
            </p:cNvSpPr>
            <p:nvPr/>
          </p:nvSpPr>
          <p:spPr bwMode="auto">
            <a:xfrm>
              <a:off x="10495234" y="3342223"/>
              <a:ext cx="34807" cy="36288"/>
            </a:xfrm>
            <a:custGeom>
              <a:avLst/>
              <a:gdLst>
                <a:gd name="T0" fmla="*/ 18 w 20"/>
                <a:gd name="T1" fmla="*/ 7 h 21"/>
                <a:gd name="T2" fmla="*/ 14 w 20"/>
                <a:gd name="T3" fmla="*/ 19 h 21"/>
                <a:gd name="T4" fmla="*/ 2 w 20"/>
                <a:gd name="T5" fmla="*/ 14 h 21"/>
                <a:gd name="T6" fmla="*/ 6 w 20"/>
                <a:gd name="T7" fmla="*/ 2 h 21"/>
                <a:gd name="T8" fmla="*/ 18 w 20"/>
                <a:gd name="T9" fmla="*/ 7 h 21"/>
                <a:gd name="T10" fmla="*/ 18 w 20"/>
                <a:gd name="T11" fmla="*/ 7 h 21"/>
                <a:gd name="T12" fmla="*/ 18 w 20"/>
                <a:gd name="T13" fmla="*/ 7 h 21"/>
              </a:gdLst>
              <a:ahLst/>
              <a:cxnLst>
                <a:cxn ang="0">
                  <a:pos x="T0" y="T1"/>
                </a:cxn>
                <a:cxn ang="0">
                  <a:pos x="T2" y="T3"/>
                </a:cxn>
                <a:cxn ang="0">
                  <a:pos x="T4" y="T5"/>
                </a:cxn>
                <a:cxn ang="0">
                  <a:pos x="T6" y="T7"/>
                </a:cxn>
                <a:cxn ang="0">
                  <a:pos x="T8" y="T9"/>
                </a:cxn>
                <a:cxn ang="0">
                  <a:pos x="T10" y="T11"/>
                </a:cxn>
                <a:cxn ang="0">
                  <a:pos x="T12" y="T13"/>
                </a:cxn>
              </a:cxnLst>
              <a:rect l="0" t="0" r="r" b="b"/>
              <a:pathLst>
                <a:path w="20" h="21">
                  <a:moveTo>
                    <a:pt x="18" y="7"/>
                  </a:moveTo>
                  <a:cubicBezTo>
                    <a:pt x="20" y="11"/>
                    <a:pt x="18" y="17"/>
                    <a:pt x="14" y="19"/>
                  </a:cubicBezTo>
                  <a:cubicBezTo>
                    <a:pt x="9" y="21"/>
                    <a:pt x="4" y="19"/>
                    <a:pt x="2" y="14"/>
                  </a:cubicBezTo>
                  <a:cubicBezTo>
                    <a:pt x="0" y="10"/>
                    <a:pt x="2" y="5"/>
                    <a:pt x="6" y="2"/>
                  </a:cubicBezTo>
                  <a:cubicBezTo>
                    <a:pt x="11" y="0"/>
                    <a:pt x="16" y="2"/>
                    <a:pt x="18" y="7"/>
                  </a:cubicBezTo>
                  <a:close/>
                  <a:moveTo>
                    <a:pt x="18" y="7"/>
                  </a:moveTo>
                  <a:cubicBezTo>
                    <a:pt x="18" y="7"/>
                    <a:pt x="18" y="7"/>
                    <a:pt x="18" y="7"/>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56" tIns="64279" rIns="128556" bIns="64279" numCol="1" anchor="t" anchorCtr="0" compatLnSpc="1"/>
            <a:lstStyle/>
            <a:p>
              <a:pPr algn="just" defTabSz="1218565" fontAlgn="base">
                <a:lnSpc>
                  <a:spcPct val="120000"/>
                </a:lnSpc>
                <a:spcBef>
                  <a:spcPct val="0"/>
                </a:spcBef>
                <a:spcAft>
                  <a:spcPct val="0"/>
                </a:spcAft>
              </a:pPr>
              <a:endParaRPr lang="en-GB" sz="935"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18" name="Freeform 98"/>
            <p:cNvSpPr>
              <a:spLocks noEditPoints="1"/>
            </p:cNvSpPr>
            <p:nvPr/>
          </p:nvSpPr>
          <p:spPr bwMode="auto">
            <a:xfrm>
              <a:off x="10535225" y="3314081"/>
              <a:ext cx="68133" cy="42213"/>
            </a:xfrm>
            <a:custGeom>
              <a:avLst/>
              <a:gdLst>
                <a:gd name="T0" fmla="*/ 31 w 39"/>
                <a:gd name="T1" fmla="*/ 1 h 24"/>
                <a:gd name="T2" fmla="*/ 3 w 39"/>
                <a:gd name="T3" fmla="*/ 14 h 24"/>
                <a:gd name="T4" fmla="*/ 1 w 39"/>
                <a:gd name="T5" fmla="*/ 20 h 24"/>
                <a:gd name="T6" fmla="*/ 7 w 39"/>
                <a:gd name="T7" fmla="*/ 23 h 24"/>
                <a:gd name="T8" fmla="*/ 35 w 39"/>
                <a:gd name="T9" fmla="*/ 10 h 24"/>
                <a:gd name="T10" fmla="*/ 38 w 39"/>
                <a:gd name="T11" fmla="*/ 3 h 24"/>
                <a:gd name="T12" fmla="*/ 31 w 39"/>
                <a:gd name="T13" fmla="*/ 1 h 24"/>
                <a:gd name="T14" fmla="*/ 31 w 39"/>
                <a:gd name="T15" fmla="*/ 1 h 24"/>
                <a:gd name="T16" fmla="*/ 31 w 39"/>
                <a:gd name="T17" fmla="*/ 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24">
                  <a:moveTo>
                    <a:pt x="31" y="1"/>
                  </a:moveTo>
                  <a:cubicBezTo>
                    <a:pt x="3" y="14"/>
                    <a:pt x="3" y="14"/>
                    <a:pt x="3" y="14"/>
                  </a:cubicBezTo>
                  <a:cubicBezTo>
                    <a:pt x="1" y="15"/>
                    <a:pt x="0" y="18"/>
                    <a:pt x="1" y="20"/>
                  </a:cubicBezTo>
                  <a:cubicBezTo>
                    <a:pt x="2" y="23"/>
                    <a:pt x="5" y="24"/>
                    <a:pt x="7" y="23"/>
                  </a:cubicBezTo>
                  <a:cubicBezTo>
                    <a:pt x="35" y="10"/>
                    <a:pt x="35" y="10"/>
                    <a:pt x="35" y="10"/>
                  </a:cubicBezTo>
                  <a:cubicBezTo>
                    <a:pt x="38" y="9"/>
                    <a:pt x="39" y="6"/>
                    <a:pt x="38" y="3"/>
                  </a:cubicBezTo>
                  <a:cubicBezTo>
                    <a:pt x="36" y="1"/>
                    <a:pt x="33" y="0"/>
                    <a:pt x="31" y="1"/>
                  </a:cubicBezTo>
                  <a:close/>
                  <a:moveTo>
                    <a:pt x="31" y="1"/>
                  </a:moveTo>
                  <a:cubicBezTo>
                    <a:pt x="31" y="1"/>
                    <a:pt x="31" y="1"/>
                    <a:pt x="31" y="1"/>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56" tIns="64279" rIns="128556" bIns="64279" numCol="1" anchor="t" anchorCtr="0" compatLnSpc="1"/>
            <a:lstStyle/>
            <a:p>
              <a:pPr algn="just" defTabSz="1218565" fontAlgn="base">
                <a:lnSpc>
                  <a:spcPct val="120000"/>
                </a:lnSpc>
                <a:spcBef>
                  <a:spcPct val="0"/>
                </a:spcBef>
                <a:spcAft>
                  <a:spcPct val="0"/>
                </a:spcAft>
              </a:pPr>
              <a:endParaRPr lang="en-GB" sz="935"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19" name="Freeform 99"/>
            <p:cNvSpPr>
              <a:spLocks noEditPoints="1"/>
            </p:cNvSpPr>
            <p:nvPr/>
          </p:nvSpPr>
          <p:spPr bwMode="auto">
            <a:xfrm>
              <a:off x="10512267" y="3382214"/>
              <a:ext cx="37029" cy="37029"/>
            </a:xfrm>
            <a:custGeom>
              <a:avLst/>
              <a:gdLst>
                <a:gd name="T0" fmla="*/ 19 w 21"/>
                <a:gd name="T1" fmla="*/ 7 h 21"/>
                <a:gd name="T2" fmla="*/ 14 w 21"/>
                <a:gd name="T3" fmla="*/ 19 h 21"/>
                <a:gd name="T4" fmla="*/ 2 w 21"/>
                <a:gd name="T5" fmla="*/ 14 h 21"/>
                <a:gd name="T6" fmla="*/ 7 w 21"/>
                <a:gd name="T7" fmla="*/ 2 h 21"/>
                <a:gd name="T8" fmla="*/ 19 w 21"/>
                <a:gd name="T9" fmla="*/ 7 h 21"/>
                <a:gd name="T10" fmla="*/ 19 w 21"/>
                <a:gd name="T11" fmla="*/ 7 h 21"/>
                <a:gd name="T12" fmla="*/ 19 w 21"/>
                <a:gd name="T13" fmla="*/ 7 h 21"/>
              </a:gdLst>
              <a:ahLst/>
              <a:cxnLst>
                <a:cxn ang="0">
                  <a:pos x="T0" y="T1"/>
                </a:cxn>
                <a:cxn ang="0">
                  <a:pos x="T2" y="T3"/>
                </a:cxn>
                <a:cxn ang="0">
                  <a:pos x="T4" y="T5"/>
                </a:cxn>
                <a:cxn ang="0">
                  <a:pos x="T6" y="T7"/>
                </a:cxn>
                <a:cxn ang="0">
                  <a:pos x="T8" y="T9"/>
                </a:cxn>
                <a:cxn ang="0">
                  <a:pos x="T10" y="T11"/>
                </a:cxn>
                <a:cxn ang="0">
                  <a:pos x="T12" y="T13"/>
                </a:cxn>
              </a:cxnLst>
              <a:rect l="0" t="0" r="r" b="b"/>
              <a:pathLst>
                <a:path w="21" h="21">
                  <a:moveTo>
                    <a:pt x="19" y="7"/>
                  </a:moveTo>
                  <a:cubicBezTo>
                    <a:pt x="21" y="11"/>
                    <a:pt x="19" y="16"/>
                    <a:pt x="14" y="19"/>
                  </a:cubicBezTo>
                  <a:cubicBezTo>
                    <a:pt x="10" y="21"/>
                    <a:pt x="4" y="19"/>
                    <a:pt x="2" y="14"/>
                  </a:cubicBezTo>
                  <a:cubicBezTo>
                    <a:pt x="0" y="10"/>
                    <a:pt x="2" y="4"/>
                    <a:pt x="7" y="2"/>
                  </a:cubicBezTo>
                  <a:cubicBezTo>
                    <a:pt x="11" y="0"/>
                    <a:pt x="17" y="2"/>
                    <a:pt x="19" y="7"/>
                  </a:cubicBezTo>
                  <a:close/>
                  <a:moveTo>
                    <a:pt x="19" y="7"/>
                  </a:moveTo>
                  <a:cubicBezTo>
                    <a:pt x="19" y="7"/>
                    <a:pt x="19" y="7"/>
                    <a:pt x="19" y="7"/>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56" tIns="64279" rIns="128556" bIns="64279" numCol="1" anchor="t" anchorCtr="0" compatLnSpc="1"/>
            <a:lstStyle/>
            <a:p>
              <a:pPr algn="just" defTabSz="1218565" fontAlgn="base">
                <a:lnSpc>
                  <a:spcPct val="120000"/>
                </a:lnSpc>
                <a:spcBef>
                  <a:spcPct val="0"/>
                </a:spcBef>
                <a:spcAft>
                  <a:spcPct val="0"/>
                </a:spcAft>
              </a:pPr>
              <a:endParaRPr lang="en-GB" sz="935"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20" name="Freeform 100"/>
            <p:cNvSpPr>
              <a:spLocks noEditPoints="1"/>
            </p:cNvSpPr>
            <p:nvPr/>
          </p:nvSpPr>
          <p:spPr bwMode="auto">
            <a:xfrm>
              <a:off x="10552999" y="3354072"/>
              <a:ext cx="68133" cy="42213"/>
            </a:xfrm>
            <a:custGeom>
              <a:avLst/>
              <a:gdLst>
                <a:gd name="T0" fmla="*/ 31 w 39"/>
                <a:gd name="T1" fmla="*/ 1 h 24"/>
                <a:gd name="T2" fmla="*/ 4 w 39"/>
                <a:gd name="T3" fmla="*/ 13 h 24"/>
                <a:gd name="T4" fmla="*/ 1 w 39"/>
                <a:gd name="T5" fmla="*/ 20 h 24"/>
                <a:gd name="T6" fmla="*/ 8 w 39"/>
                <a:gd name="T7" fmla="*/ 23 h 24"/>
                <a:gd name="T8" fmla="*/ 36 w 39"/>
                <a:gd name="T9" fmla="*/ 10 h 24"/>
                <a:gd name="T10" fmla="*/ 38 w 39"/>
                <a:gd name="T11" fmla="*/ 3 h 24"/>
                <a:gd name="T12" fmla="*/ 31 w 39"/>
                <a:gd name="T13" fmla="*/ 1 h 24"/>
                <a:gd name="T14" fmla="*/ 31 w 39"/>
                <a:gd name="T15" fmla="*/ 1 h 24"/>
                <a:gd name="T16" fmla="*/ 31 w 39"/>
                <a:gd name="T17" fmla="*/ 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24">
                  <a:moveTo>
                    <a:pt x="31" y="1"/>
                  </a:moveTo>
                  <a:cubicBezTo>
                    <a:pt x="4" y="13"/>
                    <a:pt x="4" y="13"/>
                    <a:pt x="4" y="13"/>
                  </a:cubicBezTo>
                  <a:cubicBezTo>
                    <a:pt x="1" y="15"/>
                    <a:pt x="0" y="18"/>
                    <a:pt x="1" y="20"/>
                  </a:cubicBezTo>
                  <a:cubicBezTo>
                    <a:pt x="2" y="23"/>
                    <a:pt x="5" y="24"/>
                    <a:pt x="8" y="23"/>
                  </a:cubicBezTo>
                  <a:cubicBezTo>
                    <a:pt x="36" y="10"/>
                    <a:pt x="36" y="10"/>
                    <a:pt x="36" y="10"/>
                  </a:cubicBezTo>
                  <a:cubicBezTo>
                    <a:pt x="38" y="9"/>
                    <a:pt x="39" y="6"/>
                    <a:pt x="38" y="3"/>
                  </a:cubicBezTo>
                  <a:cubicBezTo>
                    <a:pt x="37" y="1"/>
                    <a:pt x="34" y="0"/>
                    <a:pt x="31" y="1"/>
                  </a:cubicBezTo>
                  <a:close/>
                  <a:moveTo>
                    <a:pt x="31" y="1"/>
                  </a:moveTo>
                  <a:cubicBezTo>
                    <a:pt x="31" y="1"/>
                    <a:pt x="31" y="1"/>
                    <a:pt x="31" y="1"/>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56" tIns="64279" rIns="128556" bIns="64279" numCol="1" anchor="t" anchorCtr="0" compatLnSpc="1"/>
            <a:lstStyle/>
            <a:p>
              <a:pPr algn="just" defTabSz="1218565" fontAlgn="base">
                <a:lnSpc>
                  <a:spcPct val="120000"/>
                </a:lnSpc>
                <a:spcBef>
                  <a:spcPct val="0"/>
                </a:spcBef>
                <a:spcAft>
                  <a:spcPct val="0"/>
                </a:spcAft>
              </a:pPr>
              <a:endParaRPr lang="en-GB" sz="935"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21" name="Freeform 101"/>
            <p:cNvSpPr>
              <a:spLocks noEditPoints="1"/>
            </p:cNvSpPr>
            <p:nvPr/>
          </p:nvSpPr>
          <p:spPr bwMode="auto">
            <a:xfrm>
              <a:off x="10533744" y="3425909"/>
              <a:ext cx="34807" cy="34807"/>
            </a:xfrm>
            <a:custGeom>
              <a:avLst/>
              <a:gdLst>
                <a:gd name="T0" fmla="*/ 18 w 20"/>
                <a:gd name="T1" fmla="*/ 6 h 20"/>
                <a:gd name="T2" fmla="*/ 13 w 20"/>
                <a:gd name="T3" fmla="*/ 18 h 20"/>
                <a:gd name="T4" fmla="*/ 2 w 20"/>
                <a:gd name="T5" fmla="*/ 14 h 20"/>
                <a:gd name="T6" fmla="*/ 6 w 20"/>
                <a:gd name="T7" fmla="*/ 2 h 20"/>
                <a:gd name="T8" fmla="*/ 18 w 20"/>
                <a:gd name="T9" fmla="*/ 6 h 20"/>
                <a:gd name="T10" fmla="*/ 18 w 20"/>
                <a:gd name="T11" fmla="*/ 6 h 20"/>
                <a:gd name="T12" fmla="*/ 18 w 20"/>
                <a:gd name="T13" fmla="*/ 6 h 20"/>
              </a:gdLst>
              <a:ahLst/>
              <a:cxnLst>
                <a:cxn ang="0">
                  <a:pos x="T0" y="T1"/>
                </a:cxn>
                <a:cxn ang="0">
                  <a:pos x="T2" y="T3"/>
                </a:cxn>
                <a:cxn ang="0">
                  <a:pos x="T4" y="T5"/>
                </a:cxn>
                <a:cxn ang="0">
                  <a:pos x="T6" y="T7"/>
                </a:cxn>
                <a:cxn ang="0">
                  <a:pos x="T8" y="T9"/>
                </a:cxn>
                <a:cxn ang="0">
                  <a:pos x="T10" y="T11"/>
                </a:cxn>
                <a:cxn ang="0">
                  <a:pos x="T12" y="T13"/>
                </a:cxn>
              </a:cxnLst>
              <a:rect l="0" t="0" r="r" b="b"/>
              <a:pathLst>
                <a:path w="20" h="20">
                  <a:moveTo>
                    <a:pt x="18" y="6"/>
                  </a:moveTo>
                  <a:cubicBezTo>
                    <a:pt x="20" y="11"/>
                    <a:pt x="18" y="16"/>
                    <a:pt x="13" y="18"/>
                  </a:cubicBezTo>
                  <a:cubicBezTo>
                    <a:pt x="9" y="20"/>
                    <a:pt x="4" y="18"/>
                    <a:pt x="2" y="14"/>
                  </a:cubicBezTo>
                  <a:cubicBezTo>
                    <a:pt x="0" y="9"/>
                    <a:pt x="2" y="4"/>
                    <a:pt x="6" y="2"/>
                  </a:cubicBezTo>
                  <a:cubicBezTo>
                    <a:pt x="10" y="0"/>
                    <a:pt x="16" y="2"/>
                    <a:pt x="18" y="6"/>
                  </a:cubicBezTo>
                  <a:close/>
                  <a:moveTo>
                    <a:pt x="18" y="6"/>
                  </a:moveTo>
                  <a:cubicBezTo>
                    <a:pt x="18" y="6"/>
                    <a:pt x="18" y="6"/>
                    <a:pt x="18" y="6"/>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56" tIns="64279" rIns="128556" bIns="64279" numCol="1" anchor="t" anchorCtr="0" compatLnSpc="1"/>
            <a:lstStyle/>
            <a:p>
              <a:pPr algn="just" defTabSz="1218565" fontAlgn="base">
                <a:lnSpc>
                  <a:spcPct val="120000"/>
                </a:lnSpc>
                <a:spcBef>
                  <a:spcPct val="0"/>
                </a:spcBef>
                <a:spcAft>
                  <a:spcPct val="0"/>
                </a:spcAft>
              </a:pPr>
              <a:endParaRPr lang="en-GB" sz="935"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22" name="Freeform 102"/>
            <p:cNvSpPr>
              <a:spLocks noEditPoints="1"/>
            </p:cNvSpPr>
            <p:nvPr/>
          </p:nvSpPr>
          <p:spPr bwMode="auto">
            <a:xfrm>
              <a:off x="10572254" y="3396285"/>
              <a:ext cx="68133" cy="42213"/>
            </a:xfrm>
            <a:custGeom>
              <a:avLst/>
              <a:gdLst>
                <a:gd name="T0" fmla="*/ 31 w 39"/>
                <a:gd name="T1" fmla="*/ 1 h 24"/>
                <a:gd name="T2" fmla="*/ 4 w 39"/>
                <a:gd name="T3" fmla="*/ 14 h 24"/>
                <a:gd name="T4" fmla="*/ 1 w 39"/>
                <a:gd name="T5" fmla="*/ 21 h 24"/>
                <a:gd name="T6" fmla="*/ 8 w 39"/>
                <a:gd name="T7" fmla="*/ 23 h 24"/>
                <a:gd name="T8" fmla="*/ 36 w 39"/>
                <a:gd name="T9" fmla="*/ 10 h 24"/>
                <a:gd name="T10" fmla="*/ 38 w 39"/>
                <a:gd name="T11" fmla="*/ 4 h 24"/>
                <a:gd name="T12" fmla="*/ 31 w 39"/>
                <a:gd name="T13" fmla="*/ 1 h 24"/>
                <a:gd name="T14" fmla="*/ 31 w 39"/>
                <a:gd name="T15" fmla="*/ 1 h 24"/>
                <a:gd name="T16" fmla="*/ 31 w 39"/>
                <a:gd name="T17" fmla="*/ 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24">
                  <a:moveTo>
                    <a:pt x="31" y="1"/>
                  </a:moveTo>
                  <a:cubicBezTo>
                    <a:pt x="4" y="14"/>
                    <a:pt x="4" y="14"/>
                    <a:pt x="4" y="14"/>
                  </a:cubicBezTo>
                  <a:cubicBezTo>
                    <a:pt x="1" y="15"/>
                    <a:pt x="0" y="18"/>
                    <a:pt x="1" y="21"/>
                  </a:cubicBezTo>
                  <a:cubicBezTo>
                    <a:pt x="3" y="23"/>
                    <a:pt x="6" y="24"/>
                    <a:pt x="8" y="23"/>
                  </a:cubicBezTo>
                  <a:cubicBezTo>
                    <a:pt x="36" y="10"/>
                    <a:pt x="36" y="10"/>
                    <a:pt x="36" y="10"/>
                  </a:cubicBezTo>
                  <a:cubicBezTo>
                    <a:pt x="38" y="9"/>
                    <a:pt x="39" y="6"/>
                    <a:pt x="38" y="4"/>
                  </a:cubicBezTo>
                  <a:cubicBezTo>
                    <a:pt x="37" y="1"/>
                    <a:pt x="34" y="0"/>
                    <a:pt x="31" y="1"/>
                  </a:cubicBezTo>
                  <a:close/>
                  <a:moveTo>
                    <a:pt x="31" y="1"/>
                  </a:moveTo>
                  <a:cubicBezTo>
                    <a:pt x="31" y="1"/>
                    <a:pt x="31" y="1"/>
                    <a:pt x="31" y="1"/>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56" tIns="64279" rIns="128556" bIns="64279" numCol="1" anchor="t" anchorCtr="0" compatLnSpc="1"/>
            <a:lstStyle/>
            <a:p>
              <a:pPr algn="just" defTabSz="1218565" fontAlgn="base">
                <a:lnSpc>
                  <a:spcPct val="120000"/>
                </a:lnSpc>
                <a:spcBef>
                  <a:spcPct val="0"/>
                </a:spcBef>
                <a:spcAft>
                  <a:spcPct val="0"/>
                </a:spcAft>
              </a:pPr>
              <a:endParaRPr lang="en-GB" sz="935"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23" name="Freeform 103"/>
            <p:cNvSpPr>
              <a:spLocks noEditPoints="1"/>
            </p:cNvSpPr>
            <p:nvPr/>
          </p:nvSpPr>
          <p:spPr bwMode="auto">
            <a:xfrm>
              <a:off x="8318668" y="3474787"/>
              <a:ext cx="251797" cy="278458"/>
            </a:xfrm>
            <a:custGeom>
              <a:avLst/>
              <a:gdLst>
                <a:gd name="T0" fmla="*/ 72 w 144"/>
                <a:gd name="T1" fmla="*/ 17 h 159"/>
                <a:gd name="T2" fmla="*/ 71 w 144"/>
                <a:gd name="T3" fmla="*/ 14 h 159"/>
                <a:gd name="T4" fmla="*/ 62 w 144"/>
                <a:gd name="T5" fmla="*/ 10 h 159"/>
                <a:gd name="T6" fmla="*/ 52 w 144"/>
                <a:gd name="T7" fmla="*/ 15 h 159"/>
                <a:gd name="T8" fmla="*/ 51 w 144"/>
                <a:gd name="T9" fmla="*/ 9 h 159"/>
                <a:gd name="T10" fmla="*/ 34 w 144"/>
                <a:gd name="T11" fmla="*/ 3 h 159"/>
                <a:gd name="T12" fmla="*/ 28 w 144"/>
                <a:gd name="T13" fmla="*/ 19 h 159"/>
                <a:gd name="T14" fmla="*/ 32 w 144"/>
                <a:gd name="T15" fmla="*/ 24 h 159"/>
                <a:gd name="T16" fmla="*/ 23 w 144"/>
                <a:gd name="T17" fmla="*/ 28 h 159"/>
                <a:gd name="T18" fmla="*/ 20 w 144"/>
                <a:gd name="T19" fmla="*/ 37 h 159"/>
                <a:gd name="T20" fmla="*/ 21 w 144"/>
                <a:gd name="T21" fmla="*/ 40 h 159"/>
                <a:gd name="T22" fmla="*/ 8 w 144"/>
                <a:gd name="T23" fmla="*/ 46 h 159"/>
                <a:gd name="T24" fmla="*/ 3 w 144"/>
                <a:gd name="T25" fmla="*/ 60 h 159"/>
                <a:gd name="T26" fmla="*/ 45 w 144"/>
                <a:gd name="T27" fmla="*/ 151 h 159"/>
                <a:gd name="T28" fmla="*/ 58 w 144"/>
                <a:gd name="T29" fmla="*/ 156 h 159"/>
                <a:gd name="T30" fmla="*/ 136 w 144"/>
                <a:gd name="T31" fmla="*/ 121 h 159"/>
                <a:gd name="T32" fmla="*/ 141 w 144"/>
                <a:gd name="T33" fmla="*/ 107 h 159"/>
                <a:gd name="T34" fmla="*/ 99 w 144"/>
                <a:gd name="T35" fmla="*/ 15 h 159"/>
                <a:gd name="T36" fmla="*/ 86 w 144"/>
                <a:gd name="T37" fmla="*/ 10 h 159"/>
                <a:gd name="T38" fmla="*/ 72 w 144"/>
                <a:gd name="T39" fmla="*/ 17 h 159"/>
                <a:gd name="T40" fmla="*/ 32 w 144"/>
                <a:gd name="T41" fmla="*/ 17 h 159"/>
                <a:gd name="T42" fmla="*/ 36 w 144"/>
                <a:gd name="T43" fmla="*/ 7 h 159"/>
                <a:gd name="T44" fmla="*/ 46 w 144"/>
                <a:gd name="T45" fmla="*/ 11 h 159"/>
                <a:gd name="T46" fmla="*/ 46 w 144"/>
                <a:gd name="T47" fmla="*/ 18 h 159"/>
                <a:gd name="T48" fmla="*/ 37 w 144"/>
                <a:gd name="T49" fmla="*/ 21 h 159"/>
                <a:gd name="T50" fmla="*/ 32 w 144"/>
                <a:gd name="T51" fmla="*/ 17 h 159"/>
                <a:gd name="T52" fmla="*/ 129 w 144"/>
                <a:gd name="T53" fmla="*/ 106 h 159"/>
                <a:gd name="T54" fmla="*/ 126 w 144"/>
                <a:gd name="T55" fmla="*/ 114 h 159"/>
                <a:gd name="T56" fmla="*/ 60 w 144"/>
                <a:gd name="T57" fmla="*/ 145 h 159"/>
                <a:gd name="T58" fmla="*/ 51 w 144"/>
                <a:gd name="T59" fmla="*/ 141 h 159"/>
                <a:gd name="T60" fmla="*/ 15 w 144"/>
                <a:gd name="T61" fmla="*/ 61 h 159"/>
                <a:gd name="T62" fmla="*/ 18 w 144"/>
                <a:gd name="T63" fmla="*/ 53 h 159"/>
                <a:gd name="T64" fmla="*/ 26 w 144"/>
                <a:gd name="T65" fmla="*/ 49 h 159"/>
                <a:gd name="T66" fmla="*/ 32 w 144"/>
                <a:gd name="T67" fmla="*/ 52 h 159"/>
                <a:gd name="T68" fmla="*/ 74 w 144"/>
                <a:gd name="T69" fmla="*/ 33 h 159"/>
                <a:gd name="T70" fmla="*/ 76 w 144"/>
                <a:gd name="T71" fmla="*/ 26 h 159"/>
                <a:gd name="T72" fmla="*/ 84 w 144"/>
                <a:gd name="T73" fmla="*/ 22 h 159"/>
                <a:gd name="T74" fmla="*/ 93 w 144"/>
                <a:gd name="T75" fmla="*/ 25 h 159"/>
                <a:gd name="T76" fmla="*/ 129 w 144"/>
                <a:gd name="T77" fmla="*/ 106 h 159"/>
                <a:gd name="T78" fmla="*/ 129 w 144"/>
                <a:gd name="T79" fmla="*/ 106 h 159"/>
                <a:gd name="T80" fmla="*/ 129 w 144"/>
                <a:gd name="T81" fmla="*/ 106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59">
                  <a:moveTo>
                    <a:pt x="72" y="17"/>
                  </a:moveTo>
                  <a:cubicBezTo>
                    <a:pt x="71" y="14"/>
                    <a:pt x="71" y="14"/>
                    <a:pt x="71" y="14"/>
                  </a:cubicBezTo>
                  <a:cubicBezTo>
                    <a:pt x="69" y="10"/>
                    <a:pt x="65" y="9"/>
                    <a:pt x="62" y="10"/>
                  </a:cubicBezTo>
                  <a:cubicBezTo>
                    <a:pt x="52" y="15"/>
                    <a:pt x="52" y="15"/>
                    <a:pt x="52" y="15"/>
                  </a:cubicBezTo>
                  <a:cubicBezTo>
                    <a:pt x="52" y="13"/>
                    <a:pt x="51" y="11"/>
                    <a:pt x="51" y="9"/>
                  </a:cubicBezTo>
                  <a:cubicBezTo>
                    <a:pt x="48" y="3"/>
                    <a:pt x="40" y="0"/>
                    <a:pt x="34" y="3"/>
                  </a:cubicBezTo>
                  <a:cubicBezTo>
                    <a:pt x="28" y="6"/>
                    <a:pt x="25" y="13"/>
                    <a:pt x="28" y="19"/>
                  </a:cubicBezTo>
                  <a:cubicBezTo>
                    <a:pt x="29" y="21"/>
                    <a:pt x="30" y="23"/>
                    <a:pt x="32" y="24"/>
                  </a:cubicBezTo>
                  <a:cubicBezTo>
                    <a:pt x="23" y="28"/>
                    <a:pt x="23" y="28"/>
                    <a:pt x="23" y="28"/>
                  </a:cubicBezTo>
                  <a:cubicBezTo>
                    <a:pt x="20" y="29"/>
                    <a:pt x="19" y="33"/>
                    <a:pt x="20" y="37"/>
                  </a:cubicBezTo>
                  <a:cubicBezTo>
                    <a:pt x="21" y="40"/>
                    <a:pt x="21" y="40"/>
                    <a:pt x="21" y="40"/>
                  </a:cubicBezTo>
                  <a:cubicBezTo>
                    <a:pt x="8" y="46"/>
                    <a:pt x="8" y="46"/>
                    <a:pt x="8" y="46"/>
                  </a:cubicBezTo>
                  <a:cubicBezTo>
                    <a:pt x="3" y="48"/>
                    <a:pt x="0" y="55"/>
                    <a:pt x="3" y="60"/>
                  </a:cubicBezTo>
                  <a:cubicBezTo>
                    <a:pt x="45" y="151"/>
                    <a:pt x="45" y="151"/>
                    <a:pt x="45" y="151"/>
                  </a:cubicBezTo>
                  <a:cubicBezTo>
                    <a:pt x="47" y="156"/>
                    <a:pt x="53" y="159"/>
                    <a:pt x="58" y="156"/>
                  </a:cubicBezTo>
                  <a:cubicBezTo>
                    <a:pt x="136" y="121"/>
                    <a:pt x="136" y="121"/>
                    <a:pt x="136" y="121"/>
                  </a:cubicBezTo>
                  <a:cubicBezTo>
                    <a:pt x="141" y="118"/>
                    <a:pt x="144" y="112"/>
                    <a:pt x="141" y="107"/>
                  </a:cubicBezTo>
                  <a:cubicBezTo>
                    <a:pt x="99" y="15"/>
                    <a:pt x="99" y="15"/>
                    <a:pt x="99" y="15"/>
                  </a:cubicBezTo>
                  <a:cubicBezTo>
                    <a:pt x="97" y="10"/>
                    <a:pt x="91" y="8"/>
                    <a:pt x="86" y="10"/>
                  </a:cubicBezTo>
                  <a:lnTo>
                    <a:pt x="72" y="17"/>
                  </a:lnTo>
                  <a:close/>
                  <a:moveTo>
                    <a:pt x="32" y="17"/>
                  </a:moveTo>
                  <a:cubicBezTo>
                    <a:pt x="31" y="14"/>
                    <a:pt x="32" y="9"/>
                    <a:pt x="36" y="7"/>
                  </a:cubicBezTo>
                  <a:cubicBezTo>
                    <a:pt x="40" y="6"/>
                    <a:pt x="44" y="7"/>
                    <a:pt x="46" y="11"/>
                  </a:cubicBezTo>
                  <a:cubicBezTo>
                    <a:pt x="47" y="13"/>
                    <a:pt x="47" y="16"/>
                    <a:pt x="46" y="18"/>
                  </a:cubicBezTo>
                  <a:cubicBezTo>
                    <a:pt x="37" y="21"/>
                    <a:pt x="37" y="21"/>
                    <a:pt x="37" y="21"/>
                  </a:cubicBezTo>
                  <a:cubicBezTo>
                    <a:pt x="35" y="21"/>
                    <a:pt x="33" y="19"/>
                    <a:pt x="32" y="17"/>
                  </a:cubicBezTo>
                  <a:close/>
                  <a:moveTo>
                    <a:pt x="129" y="106"/>
                  </a:moveTo>
                  <a:cubicBezTo>
                    <a:pt x="131" y="109"/>
                    <a:pt x="129" y="113"/>
                    <a:pt x="126" y="114"/>
                  </a:cubicBezTo>
                  <a:cubicBezTo>
                    <a:pt x="60" y="145"/>
                    <a:pt x="60" y="145"/>
                    <a:pt x="60" y="145"/>
                  </a:cubicBezTo>
                  <a:cubicBezTo>
                    <a:pt x="57" y="146"/>
                    <a:pt x="53" y="145"/>
                    <a:pt x="51" y="141"/>
                  </a:cubicBezTo>
                  <a:cubicBezTo>
                    <a:pt x="15" y="61"/>
                    <a:pt x="15" y="61"/>
                    <a:pt x="15" y="61"/>
                  </a:cubicBezTo>
                  <a:cubicBezTo>
                    <a:pt x="13" y="58"/>
                    <a:pt x="15" y="54"/>
                    <a:pt x="18" y="53"/>
                  </a:cubicBezTo>
                  <a:cubicBezTo>
                    <a:pt x="26" y="49"/>
                    <a:pt x="26" y="49"/>
                    <a:pt x="26" y="49"/>
                  </a:cubicBezTo>
                  <a:cubicBezTo>
                    <a:pt x="27" y="52"/>
                    <a:pt x="30" y="53"/>
                    <a:pt x="32" y="52"/>
                  </a:cubicBezTo>
                  <a:cubicBezTo>
                    <a:pt x="74" y="33"/>
                    <a:pt x="74" y="33"/>
                    <a:pt x="74" y="33"/>
                  </a:cubicBezTo>
                  <a:cubicBezTo>
                    <a:pt x="76" y="31"/>
                    <a:pt x="77" y="28"/>
                    <a:pt x="76" y="26"/>
                  </a:cubicBezTo>
                  <a:cubicBezTo>
                    <a:pt x="84" y="22"/>
                    <a:pt x="84" y="22"/>
                    <a:pt x="84" y="22"/>
                  </a:cubicBezTo>
                  <a:cubicBezTo>
                    <a:pt x="87" y="21"/>
                    <a:pt x="91" y="22"/>
                    <a:pt x="93" y="25"/>
                  </a:cubicBezTo>
                  <a:lnTo>
                    <a:pt x="129" y="106"/>
                  </a:lnTo>
                  <a:close/>
                  <a:moveTo>
                    <a:pt x="129" y="106"/>
                  </a:moveTo>
                  <a:cubicBezTo>
                    <a:pt x="129" y="106"/>
                    <a:pt x="129" y="106"/>
                    <a:pt x="129" y="106"/>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56" tIns="64279" rIns="128556" bIns="64279" numCol="1" anchor="t" anchorCtr="0" compatLnSpc="1"/>
            <a:lstStyle/>
            <a:p>
              <a:pPr algn="just" defTabSz="1218565" fontAlgn="base">
                <a:lnSpc>
                  <a:spcPct val="120000"/>
                </a:lnSpc>
                <a:spcBef>
                  <a:spcPct val="0"/>
                </a:spcBef>
                <a:spcAft>
                  <a:spcPct val="0"/>
                </a:spcAft>
              </a:pPr>
              <a:endParaRPr lang="en-GB" sz="935"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24" name="Freeform 104"/>
            <p:cNvSpPr>
              <a:spLocks noEditPoints="1"/>
            </p:cNvSpPr>
            <p:nvPr/>
          </p:nvSpPr>
          <p:spPr bwMode="auto">
            <a:xfrm>
              <a:off x="8369027" y="3576987"/>
              <a:ext cx="34807" cy="34807"/>
            </a:xfrm>
            <a:custGeom>
              <a:avLst/>
              <a:gdLst>
                <a:gd name="T0" fmla="*/ 18 w 20"/>
                <a:gd name="T1" fmla="*/ 6 h 20"/>
                <a:gd name="T2" fmla="*/ 13 w 20"/>
                <a:gd name="T3" fmla="*/ 18 h 20"/>
                <a:gd name="T4" fmla="*/ 2 w 20"/>
                <a:gd name="T5" fmla="*/ 14 h 20"/>
                <a:gd name="T6" fmla="*/ 6 w 20"/>
                <a:gd name="T7" fmla="*/ 2 h 20"/>
                <a:gd name="T8" fmla="*/ 18 w 20"/>
                <a:gd name="T9" fmla="*/ 6 h 20"/>
                <a:gd name="T10" fmla="*/ 18 w 20"/>
                <a:gd name="T11" fmla="*/ 6 h 20"/>
                <a:gd name="T12" fmla="*/ 18 w 20"/>
                <a:gd name="T13" fmla="*/ 6 h 20"/>
              </a:gdLst>
              <a:ahLst/>
              <a:cxnLst>
                <a:cxn ang="0">
                  <a:pos x="T0" y="T1"/>
                </a:cxn>
                <a:cxn ang="0">
                  <a:pos x="T2" y="T3"/>
                </a:cxn>
                <a:cxn ang="0">
                  <a:pos x="T4" y="T5"/>
                </a:cxn>
                <a:cxn ang="0">
                  <a:pos x="T6" y="T7"/>
                </a:cxn>
                <a:cxn ang="0">
                  <a:pos x="T8" y="T9"/>
                </a:cxn>
                <a:cxn ang="0">
                  <a:pos x="T10" y="T11"/>
                </a:cxn>
                <a:cxn ang="0">
                  <a:pos x="T12" y="T13"/>
                </a:cxn>
              </a:cxnLst>
              <a:rect l="0" t="0" r="r" b="b"/>
              <a:pathLst>
                <a:path w="20" h="20">
                  <a:moveTo>
                    <a:pt x="18" y="6"/>
                  </a:moveTo>
                  <a:cubicBezTo>
                    <a:pt x="20" y="11"/>
                    <a:pt x="18" y="16"/>
                    <a:pt x="13" y="18"/>
                  </a:cubicBezTo>
                  <a:cubicBezTo>
                    <a:pt x="9" y="20"/>
                    <a:pt x="4" y="18"/>
                    <a:pt x="2" y="14"/>
                  </a:cubicBezTo>
                  <a:cubicBezTo>
                    <a:pt x="0" y="9"/>
                    <a:pt x="1" y="4"/>
                    <a:pt x="6" y="2"/>
                  </a:cubicBezTo>
                  <a:cubicBezTo>
                    <a:pt x="10" y="0"/>
                    <a:pt x="16" y="2"/>
                    <a:pt x="18" y="6"/>
                  </a:cubicBezTo>
                  <a:close/>
                  <a:moveTo>
                    <a:pt x="18" y="6"/>
                  </a:moveTo>
                  <a:cubicBezTo>
                    <a:pt x="18" y="6"/>
                    <a:pt x="18" y="6"/>
                    <a:pt x="18" y="6"/>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56" tIns="64279" rIns="128556" bIns="64279" numCol="1" anchor="t" anchorCtr="0" compatLnSpc="1"/>
            <a:lstStyle/>
            <a:p>
              <a:pPr algn="just" defTabSz="1218565" fontAlgn="base">
                <a:lnSpc>
                  <a:spcPct val="120000"/>
                </a:lnSpc>
                <a:spcBef>
                  <a:spcPct val="0"/>
                </a:spcBef>
                <a:spcAft>
                  <a:spcPct val="0"/>
                </a:spcAft>
              </a:pPr>
              <a:endParaRPr lang="en-GB" sz="935"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25" name="Freeform 105"/>
            <p:cNvSpPr>
              <a:spLocks noEditPoints="1"/>
            </p:cNvSpPr>
            <p:nvPr/>
          </p:nvSpPr>
          <p:spPr bwMode="auto">
            <a:xfrm>
              <a:off x="8407537" y="3546623"/>
              <a:ext cx="68133" cy="42213"/>
            </a:xfrm>
            <a:custGeom>
              <a:avLst/>
              <a:gdLst>
                <a:gd name="T0" fmla="*/ 31 w 39"/>
                <a:gd name="T1" fmla="*/ 2 h 24"/>
                <a:gd name="T2" fmla="*/ 4 w 39"/>
                <a:gd name="T3" fmla="*/ 14 h 24"/>
                <a:gd name="T4" fmla="*/ 1 w 39"/>
                <a:gd name="T5" fmla="*/ 21 h 24"/>
                <a:gd name="T6" fmla="*/ 8 w 39"/>
                <a:gd name="T7" fmla="*/ 23 h 24"/>
                <a:gd name="T8" fmla="*/ 36 w 39"/>
                <a:gd name="T9" fmla="*/ 11 h 24"/>
                <a:gd name="T10" fmla="*/ 38 w 39"/>
                <a:gd name="T11" fmla="*/ 4 h 24"/>
                <a:gd name="T12" fmla="*/ 31 w 39"/>
                <a:gd name="T13" fmla="*/ 2 h 24"/>
                <a:gd name="T14" fmla="*/ 31 w 39"/>
                <a:gd name="T15" fmla="*/ 2 h 24"/>
                <a:gd name="T16" fmla="*/ 31 w 39"/>
                <a:gd name="T17" fmla="*/ 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24">
                  <a:moveTo>
                    <a:pt x="31" y="2"/>
                  </a:moveTo>
                  <a:cubicBezTo>
                    <a:pt x="4" y="14"/>
                    <a:pt x="4" y="14"/>
                    <a:pt x="4" y="14"/>
                  </a:cubicBezTo>
                  <a:cubicBezTo>
                    <a:pt x="1" y="15"/>
                    <a:pt x="0" y="18"/>
                    <a:pt x="1" y="21"/>
                  </a:cubicBezTo>
                  <a:cubicBezTo>
                    <a:pt x="3" y="23"/>
                    <a:pt x="6" y="24"/>
                    <a:pt x="8" y="23"/>
                  </a:cubicBezTo>
                  <a:cubicBezTo>
                    <a:pt x="36" y="11"/>
                    <a:pt x="36" y="11"/>
                    <a:pt x="36" y="11"/>
                  </a:cubicBezTo>
                  <a:cubicBezTo>
                    <a:pt x="38" y="10"/>
                    <a:pt x="39" y="7"/>
                    <a:pt x="38" y="4"/>
                  </a:cubicBezTo>
                  <a:cubicBezTo>
                    <a:pt x="37" y="2"/>
                    <a:pt x="34" y="0"/>
                    <a:pt x="31" y="2"/>
                  </a:cubicBezTo>
                  <a:close/>
                  <a:moveTo>
                    <a:pt x="31" y="2"/>
                  </a:moveTo>
                  <a:cubicBezTo>
                    <a:pt x="31" y="2"/>
                    <a:pt x="31" y="2"/>
                    <a:pt x="31" y="2"/>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56" tIns="64279" rIns="128556" bIns="64279" numCol="1" anchor="t" anchorCtr="0" compatLnSpc="1"/>
            <a:lstStyle/>
            <a:p>
              <a:pPr algn="just" defTabSz="1218565" fontAlgn="base">
                <a:lnSpc>
                  <a:spcPct val="120000"/>
                </a:lnSpc>
                <a:spcBef>
                  <a:spcPct val="0"/>
                </a:spcBef>
                <a:spcAft>
                  <a:spcPct val="0"/>
                </a:spcAft>
              </a:pPr>
              <a:endParaRPr lang="en-GB" sz="935"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26" name="Freeform 106"/>
            <p:cNvSpPr>
              <a:spLocks noEditPoints="1"/>
            </p:cNvSpPr>
            <p:nvPr/>
          </p:nvSpPr>
          <p:spPr bwMode="auto">
            <a:xfrm>
              <a:off x="8386801" y="3616978"/>
              <a:ext cx="34807" cy="34807"/>
            </a:xfrm>
            <a:custGeom>
              <a:avLst/>
              <a:gdLst>
                <a:gd name="T0" fmla="*/ 18 w 20"/>
                <a:gd name="T1" fmla="*/ 6 h 20"/>
                <a:gd name="T2" fmla="*/ 14 w 20"/>
                <a:gd name="T3" fmla="*/ 18 h 20"/>
                <a:gd name="T4" fmla="*/ 2 w 20"/>
                <a:gd name="T5" fmla="*/ 14 h 20"/>
                <a:gd name="T6" fmla="*/ 6 w 20"/>
                <a:gd name="T7" fmla="*/ 2 h 20"/>
                <a:gd name="T8" fmla="*/ 18 w 20"/>
                <a:gd name="T9" fmla="*/ 6 h 20"/>
                <a:gd name="T10" fmla="*/ 18 w 20"/>
                <a:gd name="T11" fmla="*/ 6 h 20"/>
                <a:gd name="T12" fmla="*/ 18 w 20"/>
                <a:gd name="T13" fmla="*/ 6 h 20"/>
              </a:gdLst>
              <a:ahLst/>
              <a:cxnLst>
                <a:cxn ang="0">
                  <a:pos x="T0" y="T1"/>
                </a:cxn>
                <a:cxn ang="0">
                  <a:pos x="T2" y="T3"/>
                </a:cxn>
                <a:cxn ang="0">
                  <a:pos x="T4" y="T5"/>
                </a:cxn>
                <a:cxn ang="0">
                  <a:pos x="T6" y="T7"/>
                </a:cxn>
                <a:cxn ang="0">
                  <a:pos x="T8" y="T9"/>
                </a:cxn>
                <a:cxn ang="0">
                  <a:pos x="T10" y="T11"/>
                </a:cxn>
                <a:cxn ang="0">
                  <a:pos x="T12" y="T13"/>
                </a:cxn>
              </a:cxnLst>
              <a:rect l="0" t="0" r="r" b="b"/>
              <a:pathLst>
                <a:path w="20" h="20">
                  <a:moveTo>
                    <a:pt x="18" y="6"/>
                  </a:moveTo>
                  <a:cubicBezTo>
                    <a:pt x="20" y="11"/>
                    <a:pt x="18" y="16"/>
                    <a:pt x="14" y="18"/>
                  </a:cubicBezTo>
                  <a:cubicBezTo>
                    <a:pt x="9" y="20"/>
                    <a:pt x="4" y="18"/>
                    <a:pt x="2" y="14"/>
                  </a:cubicBezTo>
                  <a:cubicBezTo>
                    <a:pt x="0" y="9"/>
                    <a:pt x="2" y="4"/>
                    <a:pt x="6" y="2"/>
                  </a:cubicBezTo>
                  <a:cubicBezTo>
                    <a:pt x="11" y="0"/>
                    <a:pt x="16" y="2"/>
                    <a:pt x="18" y="6"/>
                  </a:cubicBezTo>
                  <a:close/>
                  <a:moveTo>
                    <a:pt x="18" y="6"/>
                  </a:moveTo>
                  <a:cubicBezTo>
                    <a:pt x="18" y="6"/>
                    <a:pt x="18" y="6"/>
                    <a:pt x="18" y="6"/>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56" tIns="64279" rIns="128556" bIns="64279" numCol="1" anchor="t" anchorCtr="0" compatLnSpc="1"/>
            <a:lstStyle/>
            <a:p>
              <a:pPr algn="just" defTabSz="1218565" fontAlgn="base">
                <a:lnSpc>
                  <a:spcPct val="120000"/>
                </a:lnSpc>
                <a:spcBef>
                  <a:spcPct val="0"/>
                </a:spcBef>
                <a:spcAft>
                  <a:spcPct val="0"/>
                </a:spcAft>
              </a:pPr>
              <a:endParaRPr lang="en-GB" sz="935"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27" name="Freeform 107"/>
            <p:cNvSpPr>
              <a:spLocks noEditPoints="1"/>
            </p:cNvSpPr>
            <p:nvPr/>
          </p:nvSpPr>
          <p:spPr bwMode="auto">
            <a:xfrm>
              <a:off x="8426793" y="3587355"/>
              <a:ext cx="68133" cy="41473"/>
            </a:xfrm>
            <a:custGeom>
              <a:avLst/>
              <a:gdLst>
                <a:gd name="T0" fmla="*/ 31 w 39"/>
                <a:gd name="T1" fmla="*/ 1 h 24"/>
                <a:gd name="T2" fmla="*/ 3 w 39"/>
                <a:gd name="T3" fmla="*/ 14 h 24"/>
                <a:gd name="T4" fmla="*/ 1 w 39"/>
                <a:gd name="T5" fmla="*/ 21 h 24"/>
                <a:gd name="T6" fmla="*/ 8 w 39"/>
                <a:gd name="T7" fmla="*/ 23 h 24"/>
                <a:gd name="T8" fmla="*/ 35 w 39"/>
                <a:gd name="T9" fmla="*/ 11 h 24"/>
                <a:gd name="T10" fmla="*/ 38 w 39"/>
                <a:gd name="T11" fmla="*/ 4 h 24"/>
                <a:gd name="T12" fmla="*/ 31 w 39"/>
                <a:gd name="T13" fmla="*/ 1 h 24"/>
                <a:gd name="T14" fmla="*/ 31 w 39"/>
                <a:gd name="T15" fmla="*/ 1 h 24"/>
                <a:gd name="T16" fmla="*/ 31 w 39"/>
                <a:gd name="T17" fmla="*/ 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24">
                  <a:moveTo>
                    <a:pt x="31" y="1"/>
                  </a:moveTo>
                  <a:cubicBezTo>
                    <a:pt x="3" y="14"/>
                    <a:pt x="3" y="14"/>
                    <a:pt x="3" y="14"/>
                  </a:cubicBezTo>
                  <a:cubicBezTo>
                    <a:pt x="1" y="15"/>
                    <a:pt x="0" y="18"/>
                    <a:pt x="1" y="21"/>
                  </a:cubicBezTo>
                  <a:cubicBezTo>
                    <a:pt x="2" y="23"/>
                    <a:pt x="5" y="24"/>
                    <a:pt x="8" y="23"/>
                  </a:cubicBezTo>
                  <a:cubicBezTo>
                    <a:pt x="35" y="11"/>
                    <a:pt x="35" y="11"/>
                    <a:pt x="35" y="11"/>
                  </a:cubicBezTo>
                  <a:cubicBezTo>
                    <a:pt x="38" y="9"/>
                    <a:pt x="39" y="6"/>
                    <a:pt x="38" y="4"/>
                  </a:cubicBezTo>
                  <a:cubicBezTo>
                    <a:pt x="36" y="1"/>
                    <a:pt x="33" y="0"/>
                    <a:pt x="31" y="1"/>
                  </a:cubicBezTo>
                  <a:close/>
                  <a:moveTo>
                    <a:pt x="31" y="1"/>
                  </a:moveTo>
                  <a:cubicBezTo>
                    <a:pt x="31" y="1"/>
                    <a:pt x="31" y="1"/>
                    <a:pt x="31" y="1"/>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56" tIns="64279" rIns="128556" bIns="64279" numCol="1" anchor="t" anchorCtr="0" compatLnSpc="1"/>
            <a:lstStyle/>
            <a:p>
              <a:pPr algn="just" defTabSz="1218565" fontAlgn="base">
                <a:lnSpc>
                  <a:spcPct val="120000"/>
                </a:lnSpc>
                <a:spcBef>
                  <a:spcPct val="0"/>
                </a:spcBef>
                <a:spcAft>
                  <a:spcPct val="0"/>
                </a:spcAft>
              </a:pPr>
              <a:endParaRPr lang="en-GB" sz="935"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28" name="Freeform 108"/>
            <p:cNvSpPr>
              <a:spLocks noEditPoints="1"/>
            </p:cNvSpPr>
            <p:nvPr/>
          </p:nvSpPr>
          <p:spPr bwMode="auto">
            <a:xfrm>
              <a:off x="8406056" y="3659191"/>
              <a:ext cx="34807" cy="36288"/>
            </a:xfrm>
            <a:custGeom>
              <a:avLst/>
              <a:gdLst>
                <a:gd name="T0" fmla="*/ 18 w 20"/>
                <a:gd name="T1" fmla="*/ 7 h 21"/>
                <a:gd name="T2" fmla="*/ 14 w 20"/>
                <a:gd name="T3" fmla="*/ 19 h 21"/>
                <a:gd name="T4" fmla="*/ 2 w 20"/>
                <a:gd name="T5" fmla="*/ 14 h 21"/>
                <a:gd name="T6" fmla="*/ 7 w 20"/>
                <a:gd name="T7" fmla="*/ 2 h 21"/>
                <a:gd name="T8" fmla="*/ 18 w 20"/>
                <a:gd name="T9" fmla="*/ 7 h 21"/>
                <a:gd name="T10" fmla="*/ 18 w 20"/>
                <a:gd name="T11" fmla="*/ 7 h 21"/>
                <a:gd name="T12" fmla="*/ 18 w 20"/>
                <a:gd name="T13" fmla="*/ 7 h 21"/>
              </a:gdLst>
              <a:ahLst/>
              <a:cxnLst>
                <a:cxn ang="0">
                  <a:pos x="T0" y="T1"/>
                </a:cxn>
                <a:cxn ang="0">
                  <a:pos x="T2" y="T3"/>
                </a:cxn>
                <a:cxn ang="0">
                  <a:pos x="T4" y="T5"/>
                </a:cxn>
                <a:cxn ang="0">
                  <a:pos x="T6" y="T7"/>
                </a:cxn>
                <a:cxn ang="0">
                  <a:pos x="T8" y="T9"/>
                </a:cxn>
                <a:cxn ang="0">
                  <a:pos x="T10" y="T11"/>
                </a:cxn>
                <a:cxn ang="0">
                  <a:pos x="T12" y="T13"/>
                </a:cxn>
              </a:cxnLst>
              <a:rect l="0" t="0" r="r" b="b"/>
              <a:pathLst>
                <a:path w="20" h="21">
                  <a:moveTo>
                    <a:pt x="18" y="7"/>
                  </a:moveTo>
                  <a:cubicBezTo>
                    <a:pt x="20" y="11"/>
                    <a:pt x="19" y="17"/>
                    <a:pt x="14" y="19"/>
                  </a:cubicBezTo>
                  <a:cubicBezTo>
                    <a:pt x="10" y="21"/>
                    <a:pt x="4" y="19"/>
                    <a:pt x="2" y="14"/>
                  </a:cubicBezTo>
                  <a:cubicBezTo>
                    <a:pt x="0" y="10"/>
                    <a:pt x="2" y="5"/>
                    <a:pt x="7" y="2"/>
                  </a:cubicBezTo>
                  <a:cubicBezTo>
                    <a:pt x="11" y="0"/>
                    <a:pt x="16" y="2"/>
                    <a:pt x="18" y="7"/>
                  </a:cubicBezTo>
                  <a:close/>
                  <a:moveTo>
                    <a:pt x="18" y="7"/>
                  </a:moveTo>
                  <a:cubicBezTo>
                    <a:pt x="18" y="7"/>
                    <a:pt x="18" y="7"/>
                    <a:pt x="18" y="7"/>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56" tIns="64279" rIns="128556" bIns="64279" numCol="1" anchor="t" anchorCtr="0" compatLnSpc="1"/>
            <a:lstStyle/>
            <a:p>
              <a:pPr algn="just" defTabSz="1218565" fontAlgn="base">
                <a:lnSpc>
                  <a:spcPct val="120000"/>
                </a:lnSpc>
                <a:spcBef>
                  <a:spcPct val="0"/>
                </a:spcBef>
                <a:spcAft>
                  <a:spcPct val="0"/>
                </a:spcAft>
              </a:pPr>
              <a:endParaRPr lang="en-GB" sz="935"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29" name="Freeform 109"/>
            <p:cNvSpPr>
              <a:spLocks noEditPoints="1"/>
            </p:cNvSpPr>
            <p:nvPr/>
          </p:nvSpPr>
          <p:spPr bwMode="auto">
            <a:xfrm>
              <a:off x="8446048" y="3631049"/>
              <a:ext cx="68133" cy="42213"/>
            </a:xfrm>
            <a:custGeom>
              <a:avLst/>
              <a:gdLst>
                <a:gd name="T0" fmla="*/ 31 w 39"/>
                <a:gd name="T1" fmla="*/ 1 h 24"/>
                <a:gd name="T2" fmla="*/ 4 w 39"/>
                <a:gd name="T3" fmla="*/ 13 h 24"/>
                <a:gd name="T4" fmla="*/ 1 w 39"/>
                <a:gd name="T5" fmla="*/ 20 h 24"/>
                <a:gd name="T6" fmla="*/ 8 w 39"/>
                <a:gd name="T7" fmla="*/ 23 h 24"/>
                <a:gd name="T8" fmla="*/ 35 w 39"/>
                <a:gd name="T9" fmla="*/ 10 h 24"/>
                <a:gd name="T10" fmla="*/ 38 w 39"/>
                <a:gd name="T11" fmla="*/ 3 h 24"/>
                <a:gd name="T12" fmla="*/ 31 w 39"/>
                <a:gd name="T13" fmla="*/ 1 h 24"/>
                <a:gd name="T14" fmla="*/ 31 w 39"/>
                <a:gd name="T15" fmla="*/ 1 h 24"/>
                <a:gd name="T16" fmla="*/ 31 w 39"/>
                <a:gd name="T17" fmla="*/ 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24">
                  <a:moveTo>
                    <a:pt x="31" y="1"/>
                  </a:moveTo>
                  <a:cubicBezTo>
                    <a:pt x="4" y="13"/>
                    <a:pt x="4" y="13"/>
                    <a:pt x="4" y="13"/>
                  </a:cubicBezTo>
                  <a:cubicBezTo>
                    <a:pt x="1" y="15"/>
                    <a:pt x="0" y="18"/>
                    <a:pt x="1" y="20"/>
                  </a:cubicBezTo>
                  <a:cubicBezTo>
                    <a:pt x="2" y="23"/>
                    <a:pt x="5" y="24"/>
                    <a:pt x="8" y="23"/>
                  </a:cubicBezTo>
                  <a:cubicBezTo>
                    <a:pt x="35" y="10"/>
                    <a:pt x="35" y="10"/>
                    <a:pt x="35" y="10"/>
                  </a:cubicBezTo>
                  <a:cubicBezTo>
                    <a:pt x="38" y="9"/>
                    <a:pt x="39" y="6"/>
                    <a:pt x="38" y="3"/>
                  </a:cubicBezTo>
                  <a:cubicBezTo>
                    <a:pt x="37" y="1"/>
                    <a:pt x="34" y="0"/>
                    <a:pt x="31" y="1"/>
                  </a:cubicBezTo>
                  <a:close/>
                  <a:moveTo>
                    <a:pt x="31" y="1"/>
                  </a:moveTo>
                  <a:cubicBezTo>
                    <a:pt x="31" y="1"/>
                    <a:pt x="31" y="1"/>
                    <a:pt x="31" y="1"/>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56" tIns="64279" rIns="128556" bIns="64279" numCol="1" anchor="t" anchorCtr="0" compatLnSpc="1"/>
            <a:lstStyle/>
            <a:p>
              <a:pPr algn="just" defTabSz="1218565" fontAlgn="base">
                <a:lnSpc>
                  <a:spcPct val="120000"/>
                </a:lnSpc>
                <a:spcBef>
                  <a:spcPct val="0"/>
                </a:spcBef>
                <a:spcAft>
                  <a:spcPct val="0"/>
                </a:spcAft>
              </a:pPr>
              <a:endParaRPr lang="en-GB" sz="935"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30" name="Freeform 110"/>
            <p:cNvSpPr>
              <a:spLocks noEditPoints="1"/>
            </p:cNvSpPr>
            <p:nvPr/>
          </p:nvSpPr>
          <p:spPr bwMode="auto">
            <a:xfrm>
              <a:off x="8348291" y="2331331"/>
              <a:ext cx="232542" cy="219212"/>
            </a:xfrm>
            <a:custGeom>
              <a:avLst/>
              <a:gdLst>
                <a:gd name="T0" fmla="*/ 122 w 133"/>
                <a:gd name="T1" fmla="*/ 22 h 125"/>
                <a:gd name="T2" fmla="*/ 101 w 133"/>
                <a:gd name="T3" fmla="*/ 1 h 125"/>
                <a:gd name="T4" fmla="*/ 95 w 133"/>
                <a:gd name="T5" fmla="*/ 1 h 125"/>
                <a:gd name="T6" fmla="*/ 93 w 133"/>
                <a:gd name="T7" fmla="*/ 5 h 125"/>
                <a:gd name="T8" fmla="*/ 93 w 133"/>
                <a:gd name="T9" fmla="*/ 16 h 125"/>
                <a:gd name="T10" fmla="*/ 95 w 133"/>
                <a:gd name="T11" fmla="*/ 20 h 125"/>
                <a:gd name="T12" fmla="*/ 113 w 133"/>
                <a:gd name="T13" fmla="*/ 58 h 125"/>
                <a:gd name="T14" fmla="*/ 66 w 133"/>
                <a:gd name="T15" fmla="*/ 105 h 125"/>
                <a:gd name="T16" fmla="*/ 19 w 133"/>
                <a:gd name="T17" fmla="*/ 58 h 125"/>
                <a:gd name="T18" fmla="*/ 38 w 133"/>
                <a:gd name="T19" fmla="*/ 20 h 125"/>
                <a:gd name="T20" fmla="*/ 40 w 133"/>
                <a:gd name="T21" fmla="*/ 16 h 125"/>
                <a:gd name="T22" fmla="*/ 40 w 133"/>
                <a:gd name="T23" fmla="*/ 5 h 125"/>
                <a:gd name="T24" fmla="*/ 37 w 133"/>
                <a:gd name="T25" fmla="*/ 1 h 125"/>
                <a:gd name="T26" fmla="*/ 32 w 133"/>
                <a:gd name="T27" fmla="*/ 1 h 125"/>
                <a:gd name="T28" fmla="*/ 10 w 133"/>
                <a:gd name="T29" fmla="*/ 22 h 125"/>
                <a:gd name="T30" fmla="*/ 0 w 133"/>
                <a:gd name="T31" fmla="*/ 58 h 125"/>
                <a:gd name="T32" fmla="*/ 19 w 133"/>
                <a:gd name="T33" fmla="*/ 105 h 125"/>
                <a:gd name="T34" fmla="*/ 66 w 133"/>
                <a:gd name="T35" fmla="*/ 125 h 125"/>
                <a:gd name="T36" fmla="*/ 113 w 133"/>
                <a:gd name="T37" fmla="*/ 105 h 125"/>
                <a:gd name="T38" fmla="*/ 133 w 133"/>
                <a:gd name="T39" fmla="*/ 58 h 125"/>
                <a:gd name="T40" fmla="*/ 122 w 133"/>
                <a:gd name="T41" fmla="*/ 22 h 125"/>
                <a:gd name="T42" fmla="*/ 122 w 133"/>
                <a:gd name="T43" fmla="*/ 22 h 125"/>
                <a:gd name="T44" fmla="*/ 122 w 133"/>
                <a:gd name="T45" fmla="*/ 2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3" h="125">
                  <a:moveTo>
                    <a:pt x="122" y="22"/>
                  </a:moveTo>
                  <a:cubicBezTo>
                    <a:pt x="117" y="13"/>
                    <a:pt x="109" y="6"/>
                    <a:pt x="101" y="1"/>
                  </a:cubicBezTo>
                  <a:cubicBezTo>
                    <a:pt x="99" y="0"/>
                    <a:pt x="97" y="0"/>
                    <a:pt x="95" y="1"/>
                  </a:cubicBezTo>
                  <a:cubicBezTo>
                    <a:pt x="94" y="2"/>
                    <a:pt x="93" y="4"/>
                    <a:pt x="93" y="5"/>
                  </a:cubicBezTo>
                  <a:cubicBezTo>
                    <a:pt x="93" y="16"/>
                    <a:pt x="93" y="16"/>
                    <a:pt x="93" y="16"/>
                  </a:cubicBezTo>
                  <a:cubicBezTo>
                    <a:pt x="93" y="18"/>
                    <a:pt x="93" y="19"/>
                    <a:pt x="95" y="20"/>
                  </a:cubicBezTo>
                  <a:cubicBezTo>
                    <a:pt x="106" y="29"/>
                    <a:pt x="113" y="43"/>
                    <a:pt x="113" y="58"/>
                  </a:cubicBezTo>
                  <a:cubicBezTo>
                    <a:pt x="113" y="84"/>
                    <a:pt x="92" y="105"/>
                    <a:pt x="66" y="105"/>
                  </a:cubicBezTo>
                  <a:cubicBezTo>
                    <a:pt x="40" y="105"/>
                    <a:pt x="19" y="84"/>
                    <a:pt x="19" y="58"/>
                  </a:cubicBezTo>
                  <a:cubicBezTo>
                    <a:pt x="19" y="43"/>
                    <a:pt x="26" y="29"/>
                    <a:pt x="38" y="20"/>
                  </a:cubicBezTo>
                  <a:cubicBezTo>
                    <a:pt x="39" y="19"/>
                    <a:pt x="40" y="18"/>
                    <a:pt x="40" y="16"/>
                  </a:cubicBezTo>
                  <a:cubicBezTo>
                    <a:pt x="40" y="5"/>
                    <a:pt x="40" y="5"/>
                    <a:pt x="40" y="5"/>
                  </a:cubicBezTo>
                  <a:cubicBezTo>
                    <a:pt x="40" y="4"/>
                    <a:pt x="39" y="2"/>
                    <a:pt x="37" y="1"/>
                  </a:cubicBezTo>
                  <a:cubicBezTo>
                    <a:pt x="36" y="0"/>
                    <a:pt x="34" y="0"/>
                    <a:pt x="32" y="1"/>
                  </a:cubicBezTo>
                  <a:cubicBezTo>
                    <a:pt x="23" y="6"/>
                    <a:pt x="16" y="13"/>
                    <a:pt x="10" y="22"/>
                  </a:cubicBezTo>
                  <a:cubicBezTo>
                    <a:pt x="3" y="33"/>
                    <a:pt x="0" y="45"/>
                    <a:pt x="0" y="58"/>
                  </a:cubicBezTo>
                  <a:cubicBezTo>
                    <a:pt x="0" y="76"/>
                    <a:pt x="7" y="92"/>
                    <a:pt x="19" y="105"/>
                  </a:cubicBezTo>
                  <a:cubicBezTo>
                    <a:pt x="32" y="118"/>
                    <a:pt x="49" y="125"/>
                    <a:pt x="66" y="125"/>
                  </a:cubicBezTo>
                  <a:cubicBezTo>
                    <a:pt x="84" y="125"/>
                    <a:pt x="101" y="118"/>
                    <a:pt x="113" y="105"/>
                  </a:cubicBezTo>
                  <a:cubicBezTo>
                    <a:pt x="126" y="92"/>
                    <a:pt x="133" y="76"/>
                    <a:pt x="133" y="58"/>
                  </a:cubicBezTo>
                  <a:cubicBezTo>
                    <a:pt x="133" y="45"/>
                    <a:pt x="129" y="33"/>
                    <a:pt x="122" y="22"/>
                  </a:cubicBezTo>
                  <a:close/>
                  <a:moveTo>
                    <a:pt x="122" y="22"/>
                  </a:moveTo>
                  <a:cubicBezTo>
                    <a:pt x="122" y="22"/>
                    <a:pt x="122" y="22"/>
                    <a:pt x="122" y="22"/>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56" tIns="64279" rIns="128556" bIns="64279" numCol="1" anchor="t" anchorCtr="0" compatLnSpc="1"/>
            <a:lstStyle/>
            <a:p>
              <a:pPr algn="just" defTabSz="1218565" fontAlgn="base">
                <a:lnSpc>
                  <a:spcPct val="120000"/>
                </a:lnSpc>
                <a:spcBef>
                  <a:spcPct val="0"/>
                </a:spcBef>
                <a:spcAft>
                  <a:spcPct val="0"/>
                </a:spcAft>
              </a:pPr>
              <a:endParaRPr lang="en-GB" sz="935"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31" name="Freeform 111"/>
            <p:cNvSpPr>
              <a:spLocks noEditPoints="1"/>
            </p:cNvSpPr>
            <p:nvPr/>
          </p:nvSpPr>
          <p:spPr bwMode="auto">
            <a:xfrm>
              <a:off x="8444567" y="2301708"/>
              <a:ext cx="38510" cy="142191"/>
            </a:xfrm>
            <a:custGeom>
              <a:avLst/>
              <a:gdLst>
                <a:gd name="T0" fmla="*/ 5 w 22"/>
                <a:gd name="T1" fmla="*/ 81 h 81"/>
                <a:gd name="T2" fmla="*/ 18 w 22"/>
                <a:gd name="T3" fmla="*/ 81 h 81"/>
                <a:gd name="T4" fmla="*/ 22 w 22"/>
                <a:gd name="T5" fmla="*/ 76 h 81"/>
                <a:gd name="T6" fmla="*/ 22 w 22"/>
                <a:gd name="T7" fmla="*/ 5 h 81"/>
                <a:gd name="T8" fmla="*/ 18 w 22"/>
                <a:gd name="T9" fmla="*/ 0 h 81"/>
                <a:gd name="T10" fmla="*/ 5 w 22"/>
                <a:gd name="T11" fmla="*/ 0 h 81"/>
                <a:gd name="T12" fmla="*/ 0 w 22"/>
                <a:gd name="T13" fmla="*/ 5 h 81"/>
                <a:gd name="T14" fmla="*/ 0 w 22"/>
                <a:gd name="T15" fmla="*/ 76 h 81"/>
                <a:gd name="T16" fmla="*/ 5 w 22"/>
                <a:gd name="T17" fmla="*/ 81 h 81"/>
                <a:gd name="T18" fmla="*/ 5 w 22"/>
                <a:gd name="T19" fmla="*/ 81 h 81"/>
                <a:gd name="T20" fmla="*/ 5 w 22"/>
                <a:gd name="T21"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81">
                  <a:moveTo>
                    <a:pt x="5" y="81"/>
                  </a:moveTo>
                  <a:cubicBezTo>
                    <a:pt x="18" y="81"/>
                    <a:pt x="18" y="81"/>
                    <a:pt x="18" y="81"/>
                  </a:cubicBezTo>
                  <a:cubicBezTo>
                    <a:pt x="20" y="81"/>
                    <a:pt x="22" y="79"/>
                    <a:pt x="22" y="76"/>
                  </a:cubicBezTo>
                  <a:cubicBezTo>
                    <a:pt x="22" y="5"/>
                    <a:pt x="22" y="5"/>
                    <a:pt x="22" y="5"/>
                  </a:cubicBezTo>
                  <a:cubicBezTo>
                    <a:pt x="22" y="2"/>
                    <a:pt x="20" y="0"/>
                    <a:pt x="18" y="0"/>
                  </a:cubicBezTo>
                  <a:cubicBezTo>
                    <a:pt x="5" y="0"/>
                    <a:pt x="5" y="0"/>
                    <a:pt x="5" y="0"/>
                  </a:cubicBezTo>
                  <a:cubicBezTo>
                    <a:pt x="3" y="0"/>
                    <a:pt x="0" y="2"/>
                    <a:pt x="0" y="5"/>
                  </a:cubicBezTo>
                  <a:cubicBezTo>
                    <a:pt x="0" y="76"/>
                    <a:pt x="0" y="76"/>
                    <a:pt x="0" y="76"/>
                  </a:cubicBezTo>
                  <a:cubicBezTo>
                    <a:pt x="0" y="79"/>
                    <a:pt x="3" y="81"/>
                    <a:pt x="5" y="81"/>
                  </a:cubicBezTo>
                  <a:close/>
                  <a:moveTo>
                    <a:pt x="5" y="81"/>
                  </a:moveTo>
                  <a:cubicBezTo>
                    <a:pt x="5" y="81"/>
                    <a:pt x="5" y="81"/>
                    <a:pt x="5" y="81"/>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56" tIns="64279" rIns="128556" bIns="64279" numCol="1" anchor="t" anchorCtr="0" compatLnSpc="1"/>
            <a:lstStyle/>
            <a:p>
              <a:pPr algn="just" defTabSz="1218565" fontAlgn="base">
                <a:lnSpc>
                  <a:spcPct val="120000"/>
                </a:lnSpc>
                <a:spcBef>
                  <a:spcPct val="0"/>
                </a:spcBef>
                <a:spcAft>
                  <a:spcPct val="0"/>
                </a:spcAft>
              </a:pPr>
              <a:endParaRPr lang="en-GB" sz="935"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32" name="Freeform 112"/>
            <p:cNvSpPr>
              <a:spLocks noEditPoints="1"/>
            </p:cNvSpPr>
            <p:nvPr/>
          </p:nvSpPr>
          <p:spPr bwMode="auto">
            <a:xfrm>
              <a:off x="8023917" y="3180776"/>
              <a:ext cx="233283" cy="219212"/>
            </a:xfrm>
            <a:custGeom>
              <a:avLst/>
              <a:gdLst>
                <a:gd name="T0" fmla="*/ 122 w 133"/>
                <a:gd name="T1" fmla="*/ 22 h 125"/>
                <a:gd name="T2" fmla="*/ 101 w 133"/>
                <a:gd name="T3" fmla="*/ 1 h 125"/>
                <a:gd name="T4" fmla="*/ 95 w 133"/>
                <a:gd name="T5" fmla="*/ 1 h 125"/>
                <a:gd name="T6" fmla="*/ 93 w 133"/>
                <a:gd name="T7" fmla="*/ 6 h 125"/>
                <a:gd name="T8" fmla="*/ 93 w 133"/>
                <a:gd name="T9" fmla="*/ 17 h 125"/>
                <a:gd name="T10" fmla="*/ 95 w 133"/>
                <a:gd name="T11" fmla="*/ 21 h 125"/>
                <a:gd name="T12" fmla="*/ 113 w 133"/>
                <a:gd name="T13" fmla="*/ 59 h 125"/>
                <a:gd name="T14" fmla="*/ 66 w 133"/>
                <a:gd name="T15" fmla="*/ 106 h 125"/>
                <a:gd name="T16" fmla="*/ 19 w 133"/>
                <a:gd name="T17" fmla="*/ 59 h 125"/>
                <a:gd name="T18" fmla="*/ 38 w 133"/>
                <a:gd name="T19" fmla="*/ 21 h 125"/>
                <a:gd name="T20" fmla="*/ 40 w 133"/>
                <a:gd name="T21" fmla="*/ 17 h 125"/>
                <a:gd name="T22" fmla="*/ 40 w 133"/>
                <a:gd name="T23" fmla="*/ 6 h 125"/>
                <a:gd name="T24" fmla="*/ 37 w 133"/>
                <a:gd name="T25" fmla="*/ 1 h 125"/>
                <a:gd name="T26" fmla="*/ 32 w 133"/>
                <a:gd name="T27" fmla="*/ 1 h 125"/>
                <a:gd name="T28" fmla="*/ 10 w 133"/>
                <a:gd name="T29" fmla="*/ 22 h 125"/>
                <a:gd name="T30" fmla="*/ 0 w 133"/>
                <a:gd name="T31" fmla="*/ 59 h 125"/>
                <a:gd name="T32" fmla="*/ 19 w 133"/>
                <a:gd name="T33" fmla="*/ 106 h 125"/>
                <a:gd name="T34" fmla="*/ 66 w 133"/>
                <a:gd name="T35" fmla="*/ 125 h 125"/>
                <a:gd name="T36" fmla="*/ 113 w 133"/>
                <a:gd name="T37" fmla="*/ 106 h 125"/>
                <a:gd name="T38" fmla="*/ 133 w 133"/>
                <a:gd name="T39" fmla="*/ 59 h 125"/>
                <a:gd name="T40" fmla="*/ 122 w 133"/>
                <a:gd name="T41" fmla="*/ 22 h 125"/>
                <a:gd name="T42" fmla="*/ 122 w 133"/>
                <a:gd name="T43" fmla="*/ 22 h 125"/>
                <a:gd name="T44" fmla="*/ 122 w 133"/>
                <a:gd name="T45" fmla="*/ 2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3" h="125">
                  <a:moveTo>
                    <a:pt x="122" y="22"/>
                  </a:moveTo>
                  <a:cubicBezTo>
                    <a:pt x="117" y="14"/>
                    <a:pt x="109" y="7"/>
                    <a:pt x="101" y="1"/>
                  </a:cubicBezTo>
                  <a:cubicBezTo>
                    <a:pt x="99" y="0"/>
                    <a:pt x="97" y="0"/>
                    <a:pt x="95" y="1"/>
                  </a:cubicBezTo>
                  <a:cubicBezTo>
                    <a:pt x="94" y="2"/>
                    <a:pt x="93" y="4"/>
                    <a:pt x="93" y="6"/>
                  </a:cubicBezTo>
                  <a:cubicBezTo>
                    <a:pt x="93" y="17"/>
                    <a:pt x="93" y="17"/>
                    <a:pt x="93" y="17"/>
                  </a:cubicBezTo>
                  <a:cubicBezTo>
                    <a:pt x="93" y="19"/>
                    <a:pt x="93" y="20"/>
                    <a:pt x="95" y="21"/>
                  </a:cubicBezTo>
                  <a:cubicBezTo>
                    <a:pt x="106" y="30"/>
                    <a:pt x="113" y="44"/>
                    <a:pt x="113" y="59"/>
                  </a:cubicBezTo>
                  <a:cubicBezTo>
                    <a:pt x="113" y="84"/>
                    <a:pt x="92" y="106"/>
                    <a:pt x="66" y="106"/>
                  </a:cubicBezTo>
                  <a:cubicBezTo>
                    <a:pt x="40" y="106"/>
                    <a:pt x="19" y="84"/>
                    <a:pt x="19" y="59"/>
                  </a:cubicBezTo>
                  <a:cubicBezTo>
                    <a:pt x="19" y="44"/>
                    <a:pt x="26" y="30"/>
                    <a:pt x="38" y="21"/>
                  </a:cubicBezTo>
                  <a:cubicBezTo>
                    <a:pt x="39" y="20"/>
                    <a:pt x="40" y="19"/>
                    <a:pt x="40" y="17"/>
                  </a:cubicBezTo>
                  <a:cubicBezTo>
                    <a:pt x="40" y="6"/>
                    <a:pt x="40" y="6"/>
                    <a:pt x="40" y="6"/>
                  </a:cubicBezTo>
                  <a:cubicBezTo>
                    <a:pt x="40" y="4"/>
                    <a:pt x="39" y="2"/>
                    <a:pt x="37" y="1"/>
                  </a:cubicBezTo>
                  <a:cubicBezTo>
                    <a:pt x="36" y="0"/>
                    <a:pt x="34" y="0"/>
                    <a:pt x="32" y="1"/>
                  </a:cubicBezTo>
                  <a:cubicBezTo>
                    <a:pt x="23" y="7"/>
                    <a:pt x="16" y="14"/>
                    <a:pt x="10" y="22"/>
                  </a:cubicBezTo>
                  <a:cubicBezTo>
                    <a:pt x="3" y="33"/>
                    <a:pt x="0" y="46"/>
                    <a:pt x="0" y="59"/>
                  </a:cubicBezTo>
                  <a:cubicBezTo>
                    <a:pt x="0" y="76"/>
                    <a:pt x="7" y="93"/>
                    <a:pt x="19" y="106"/>
                  </a:cubicBezTo>
                  <a:cubicBezTo>
                    <a:pt x="32" y="118"/>
                    <a:pt x="48" y="125"/>
                    <a:pt x="66" y="125"/>
                  </a:cubicBezTo>
                  <a:cubicBezTo>
                    <a:pt x="84" y="125"/>
                    <a:pt x="101" y="118"/>
                    <a:pt x="113" y="106"/>
                  </a:cubicBezTo>
                  <a:cubicBezTo>
                    <a:pt x="126" y="93"/>
                    <a:pt x="133" y="76"/>
                    <a:pt x="133" y="59"/>
                  </a:cubicBezTo>
                  <a:cubicBezTo>
                    <a:pt x="133" y="46"/>
                    <a:pt x="129" y="33"/>
                    <a:pt x="122" y="22"/>
                  </a:cubicBezTo>
                  <a:close/>
                  <a:moveTo>
                    <a:pt x="122" y="22"/>
                  </a:moveTo>
                  <a:cubicBezTo>
                    <a:pt x="122" y="22"/>
                    <a:pt x="122" y="22"/>
                    <a:pt x="122" y="22"/>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56" tIns="64279" rIns="128556" bIns="64279" numCol="1" anchor="t" anchorCtr="0" compatLnSpc="1"/>
            <a:lstStyle/>
            <a:p>
              <a:pPr algn="just" defTabSz="1218565" fontAlgn="base">
                <a:lnSpc>
                  <a:spcPct val="120000"/>
                </a:lnSpc>
                <a:spcBef>
                  <a:spcPct val="0"/>
                </a:spcBef>
                <a:spcAft>
                  <a:spcPct val="0"/>
                </a:spcAft>
              </a:pPr>
              <a:endParaRPr lang="en-GB" sz="935"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33" name="Freeform 113"/>
            <p:cNvSpPr>
              <a:spLocks noEditPoints="1"/>
            </p:cNvSpPr>
            <p:nvPr/>
          </p:nvSpPr>
          <p:spPr bwMode="auto">
            <a:xfrm>
              <a:off x="8120192" y="3152634"/>
              <a:ext cx="38510" cy="142191"/>
            </a:xfrm>
            <a:custGeom>
              <a:avLst/>
              <a:gdLst>
                <a:gd name="T0" fmla="*/ 5 w 22"/>
                <a:gd name="T1" fmla="*/ 81 h 81"/>
                <a:gd name="T2" fmla="*/ 17 w 22"/>
                <a:gd name="T3" fmla="*/ 81 h 81"/>
                <a:gd name="T4" fmla="*/ 22 w 22"/>
                <a:gd name="T5" fmla="*/ 76 h 81"/>
                <a:gd name="T6" fmla="*/ 22 w 22"/>
                <a:gd name="T7" fmla="*/ 5 h 81"/>
                <a:gd name="T8" fmla="*/ 17 w 22"/>
                <a:gd name="T9" fmla="*/ 0 h 81"/>
                <a:gd name="T10" fmla="*/ 5 w 22"/>
                <a:gd name="T11" fmla="*/ 0 h 81"/>
                <a:gd name="T12" fmla="*/ 0 w 22"/>
                <a:gd name="T13" fmla="*/ 5 h 81"/>
                <a:gd name="T14" fmla="*/ 0 w 22"/>
                <a:gd name="T15" fmla="*/ 76 h 81"/>
                <a:gd name="T16" fmla="*/ 5 w 22"/>
                <a:gd name="T17" fmla="*/ 81 h 81"/>
                <a:gd name="T18" fmla="*/ 5 w 22"/>
                <a:gd name="T19" fmla="*/ 81 h 81"/>
                <a:gd name="T20" fmla="*/ 5 w 22"/>
                <a:gd name="T21"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81">
                  <a:moveTo>
                    <a:pt x="5" y="81"/>
                  </a:moveTo>
                  <a:cubicBezTo>
                    <a:pt x="17" y="81"/>
                    <a:pt x="17" y="81"/>
                    <a:pt x="17" y="81"/>
                  </a:cubicBezTo>
                  <a:cubicBezTo>
                    <a:pt x="20" y="81"/>
                    <a:pt x="22" y="78"/>
                    <a:pt x="22" y="76"/>
                  </a:cubicBezTo>
                  <a:cubicBezTo>
                    <a:pt x="22" y="5"/>
                    <a:pt x="22" y="5"/>
                    <a:pt x="22" y="5"/>
                  </a:cubicBezTo>
                  <a:cubicBezTo>
                    <a:pt x="22" y="2"/>
                    <a:pt x="20" y="0"/>
                    <a:pt x="17" y="0"/>
                  </a:cubicBezTo>
                  <a:cubicBezTo>
                    <a:pt x="5" y="0"/>
                    <a:pt x="5" y="0"/>
                    <a:pt x="5" y="0"/>
                  </a:cubicBezTo>
                  <a:cubicBezTo>
                    <a:pt x="2" y="0"/>
                    <a:pt x="0" y="2"/>
                    <a:pt x="0" y="5"/>
                  </a:cubicBezTo>
                  <a:cubicBezTo>
                    <a:pt x="0" y="76"/>
                    <a:pt x="0" y="76"/>
                    <a:pt x="0" y="76"/>
                  </a:cubicBezTo>
                  <a:cubicBezTo>
                    <a:pt x="0" y="78"/>
                    <a:pt x="2" y="81"/>
                    <a:pt x="5" y="81"/>
                  </a:cubicBezTo>
                  <a:close/>
                  <a:moveTo>
                    <a:pt x="5" y="81"/>
                  </a:moveTo>
                  <a:cubicBezTo>
                    <a:pt x="5" y="81"/>
                    <a:pt x="5" y="81"/>
                    <a:pt x="5" y="81"/>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56" tIns="64279" rIns="128556" bIns="64279" numCol="1" anchor="t" anchorCtr="0" compatLnSpc="1"/>
            <a:lstStyle/>
            <a:p>
              <a:pPr algn="just" defTabSz="1218565" fontAlgn="base">
                <a:lnSpc>
                  <a:spcPct val="120000"/>
                </a:lnSpc>
                <a:spcBef>
                  <a:spcPct val="0"/>
                </a:spcBef>
                <a:spcAft>
                  <a:spcPct val="0"/>
                </a:spcAft>
              </a:pPr>
              <a:endParaRPr lang="en-GB" sz="935"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34" name="Freeform 114"/>
            <p:cNvSpPr>
              <a:spLocks noEditPoints="1"/>
            </p:cNvSpPr>
            <p:nvPr/>
          </p:nvSpPr>
          <p:spPr bwMode="auto">
            <a:xfrm>
              <a:off x="6828620" y="2762349"/>
              <a:ext cx="232542" cy="219212"/>
            </a:xfrm>
            <a:custGeom>
              <a:avLst/>
              <a:gdLst>
                <a:gd name="T0" fmla="*/ 123 w 133"/>
                <a:gd name="T1" fmla="*/ 22 h 125"/>
                <a:gd name="T2" fmla="*/ 101 w 133"/>
                <a:gd name="T3" fmla="*/ 1 h 125"/>
                <a:gd name="T4" fmla="*/ 96 w 133"/>
                <a:gd name="T5" fmla="*/ 1 h 125"/>
                <a:gd name="T6" fmla="*/ 93 w 133"/>
                <a:gd name="T7" fmla="*/ 6 h 125"/>
                <a:gd name="T8" fmla="*/ 93 w 133"/>
                <a:gd name="T9" fmla="*/ 17 h 125"/>
                <a:gd name="T10" fmla="*/ 95 w 133"/>
                <a:gd name="T11" fmla="*/ 21 h 125"/>
                <a:gd name="T12" fmla="*/ 114 w 133"/>
                <a:gd name="T13" fmla="*/ 58 h 125"/>
                <a:gd name="T14" fmla="*/ 67 w 133"/>
                <a:gd name="T15" fmla="*/ 106 h 125"/>
                <a:gd name="T16" fmla="*/ 20 w 133"/>
                <a:gd name="T17" fmla="*/ 58 h 125"/>
                <a:gd name="T18" fmla="*/ 38 w 133"/>
                <a:gd name="T19" fmla="*/ 21 h 125"/>
                <a:gd name="T20" fmla="*/ 40 w 133"/>
                <a:gd name="T21" fmla="*/ 17 h 125"/>
                <a:gd name="T22" fmla="*/ 40 w 133"/>
                <a:gd name="T23" fmla="*/ 6 h 125"/>
                <a:gd name="T24" fmla="*/ 38 w 133"/>
                <a:gd name="T25" fmla="*/ 1 h 125"/>
                <a:gd name="T26" fmla="*/ 32 w 133"/>
                <a:gd name="T27" fmla="*/ 1 h 125"/>
                <a:gd name="T28" fmla="*/ 11 w 133"/>
                <a:gd name="T29" fmla="*/ 22 h 125"/>
                <a:gd name="T30" fmla="*/ 0 w 133"/>
                <a:gd name="T31" fmla="*/ 58 h 125"/>
                <a:gd name="T32" fmla="*/ 20 w 133"/>
                <a:gd name="T33" fmla="*/ 106 h 125"/>
                <a:gd name="T34" fmla="*/ 67 w 133"/>
                <a:gd name="T35" fmla="*/ 125 h 125"/>
                <a:gd name="T36" fmla="*/ 114 w 133"/>
                <a:gd name="T37" fmla="*/ 106 h 125"/>
                <a:gd name="T38" fmla="*/ 133 w 133"/>
                <a:gd name="T39" fmla="*/ 58 h 125"/>
                <a:gd name="T40" fmla="*/ 123 w 133"/>
                <a:gd name="T41" fmla="*/ 22 h 125"/>
                <a:gd name="T42" fmla="*/ 123 w 133"/>
                <a:gd name="T43" fmla="*/ 22 h 125"/>
                <a:gd name="T44" fmla="*/ 123 w 133"/>
                <a:gd name="T45" fmla="*/ 2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3" h="125">
                  <a:moveTo>
                    <a:pt x="123" y="22"/>
                  </a:moveTo>
                  <a:cubicBezTo>
                    <a:pt x="117" y="14"/>
                    <a:pt x="110" y="7"/>
                    <a:pt x="101" y="1"/>
                  </a:cubicBezTo>
                  <a:cubicBezTo>
                    <a:pt x="99" y="0"/>
                    <a:pt x="97" y="0"/>
                    <a:pt x="96" y="1"/>
                  </a:cubicBezTo>
                  <a:cubicBezTo>
                    <a:pt x="94" y="2"/>
                    <a:pt x="93" y="4"/>
                    <a:pt x="93" y="6"/>
                  </a:cubicBezTo>
                  <a:cubicBezTo>
                    <a:pt x="93" y="17"/>
                    <a:pt x="93" y="17"/>
                    <a:pt x="93" y="17"/>
                  </a:cubicBezTo>
                  <a:cubicBezTo>
                    <a:pt x="93" y="18"/>
                    <a:pt x="94" y="20"/>
                    <a:pt x="95" y="21"/>
                  </a:cubicBezTo>
                  <a:cubicBezTo>
                    <a:pt x="107" y="30"/>
                    <a:pt x="114" y="44"/>
                    <a:pt x="114" y="58"/>
                  </a:cubicBezTo>
                  <a:cubicBezTo>
                    <a:pt x="114" y="84"/>
                    <a:pt x="93" y="106"/>
                    <a:pt x="67" y="106"/>
                  </a:cubicBezTo>
                  <a:cubicBezTo>
                    <a:pt x="41" y="106"/>
                    <a:pt x="20" y="84"/>
                    <a:pt x="20" y="58"/>
                  </a:cubicBezTo>
                  <a:cubicBezTo>
                    <a:pt x="20" y="44"/>
                    <a:pt x="27" y="30"/>
                    <a:pt x="38" y="21"/>
                  </a:cubicBezTo>
                  <a:cubicBezTo>
                    <a:pt x="40" y="20"/>
                    <a:pt x="40" y="18"/>
                    <a:pt x="40" y="17"/>
                  </a:cubicBezTo>
                  <a:cubicBezTo>
                    <a:pt x="40" y="6"/>
                    <a:pt x="40" y="6"/>
                    <a:pt x="40" y="6"/>
                  </a:cubicBezTo>
                  <a:cubicBezTo>
                    <a:pt x="40" y="4"/>
                    <a:pt x="39" y="2"/>
                    <a:pt x="38" y="1"/>
                  </a:cubicBezTo>
                  <a:cubicBezTo>
                    <a:pt x="36" y="0"/>
                    <a:pt x="34" y="0"/>
                    <a:pt x="32" y="1"/>
                  </a:cubicBezTo>
                  <a:cubicBezTo>
                    <a:pt x="24" y="7"/>
                    <a:pt x="16" y="14"/>
                    <a:pt x="11" y="22"/>
                  </a:cubicBezTo>
                  <a:cubicBezTo>
                    <a:pt x="4" y="33"/>
                    <a:pt x="0" y="46"/>
                    <a:pt x="0" y="58"/>
                  </a:cubicBezTo>
                  <a:cubicBezTo>
                    <a:pt x="0" y="76"/>
                    <a:pt x="7" y="93"/>
                    <a:pt x="20" y="106"/>
                  </a:cubicBezTo>
                  <a:cubicBezTo>
                    <a:pt x="32" y="118"/>
                    <a:pt x="49" y="125"/>
                    <a:pt x="67" y="125"/>
                  </a:cubicBezTo>
                  <a:cubicBezTo>
                    <a:pt x="85" y="125"/>
                    <a:pt x="101" y="118"/>
                    <a:pt x="114" y="106"/>
                  </a:cubicBezTo>
                  <a:cubicBezTo>
                    <a:pt x="126" y="93"/>
                    <a:pt x="133" y="76"/>
                    <a:pt x="133" y="58"/>
                  </a:cubicBezTo>
                  <a:cubicBezTo>
                    <a:pt x="133" y="46"/>
                    <a:pt x="130" y="33"/>
                    <a:pt x="123" y="22"/>
                  </a:cubicBezTo>
                  <a:close/>
                  <a:moveTo>
                    <a:pt x="123" y="22"/>
                  </a:moveTo>
                  <a:cubicBezTo>
                    <a:pt x="123" y="22"/>
                    <a:pt x="123" y="22"/>
                    <a:pt x="123" y="22"/>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56" tIns="64279" rIns="128556" bIns="64279" numCol="1" anchor="t" anchorCtr="0" compatLnSpc="1"/>
            <a:lstStyle/>
            <a:p>
              <a:pPr algn="just" defTabSz="1218565" fontAlgn="base">
                <a:lnSpc>
                  <a:spcPct val="120000"/>
                </a:lnSpc>
                <a:spcBef>
                  <a:spcPct val="0"/>
                </a:spcBef>
                <a:spcAft>
                  <a:spcPct val="0"/>
                </a:spcAft>
              </a:pPr>
              <a:endParaRPr lang="en-GB" sz="935"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35" name="Freeform 115"/>
            <p:cNvSpPr>
              <a:spLocks noEditPoints="1"/>
            </p:cNvSpPr>
            <p:nvPr/>
          </p:nvSpPr>
          <p:spPr bwMode="auto">
            <a:xfrm>
              <a:off x="6926377" y="2734207"/>
              <a:ext cx="38510" cy="139970"/>
            </a:xfrm>
            <a:custGeom>
              <a:avLst/>
              <a:gdLst>
                <a:gd name="T0" fmla="*/ 5 w 22"/>
                <a:gd name="T1" fmla="*/ 80 h 80"/>
                <a:gd name="T2" fmla="*/ 17 w 22"/>
                <a:gd name="T3" fmla="*/ 80 h 80"/>
                <a:gd name="T4" fmla="*/ 22 w 22"/>
                <a:gd name="T5" fmla="*/ 76 h 80"/>
                <a:gd name="T6" fmla="*/ 22 w 22"/>
                <a:gd name="T7" fmla="*/ 5 h 80"/>
                <a:gd name="T8" fmla="*/ 17 w 22"/>
                <a:gd name="T9" fmla="*/ 0 h 80"/>
                <a:gd name="T10" fmla="*/ 5 w 22"/>
                <a:gd name="T11" fmla="*/ 0 h 80"/>
                <a:gd name="T12" fmla="*/ 0 w 22"/>
                <a:gd name="T13" fmla="*/ 5 h 80"/>
                <a:gd name="T14" fmla="*/ 0 w 22"/>
                <a:gd name="T15" fmla="*/ 76 h 80"/>
                <a:gd name="T16" fmla="*/ 5 w 22"/>
                <a:gd name="T17" fmla="*/ 80 h 80"/>
                <a:gd name="T18" fmla="*/ 5 w 22"/>
                <a:gd name="T19" fmla="*/ 80 h 80"/>
                <a:gd name="T20" fmla="*/ 5 w 22"/>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80">
                  <a:moveTo>
                    <a:pt x="5" y="80"/>
                  </a:moveTo>
                  <a:cubicBezTo>
                    <a:pt x="17" y="80"/>
                    <a:pt x="17" y="80"/>
                    <a:pt x="17" y="80"/>
                  </a:cubicBezTo>
                  <a:cubicBezTo>
                    <a:pt x="20" y="80"/>
                    <a:pt x="22" y="78"/>
                    <a:pt x="22" y="76"/>
                  </a:cubicBezTo>
                  <a:cubicBezTo>
                    <a:pt x="22" y="5"/>
                    <a:pt x="22" y="5"/>
                    <a:pt x="22" y="5"/>
                  </a:cubicBezTo>
                  <a:cubicBezTo>
                    <a:pt x="22" y="2"/>
                    <a:pt x="20" y="0"/>
                    <a:pt x="17" y="0"/>
                  </a:cubicBezTo>
                  <a:cubicBezTo>
                    <a:pt x="5" y="0"/>
                    <a:pt x="5" y="0"/>
                    <a:pt x="5" y="0"/>
                  </a:cubicBezTo>
                  <a:cubicBezTo>
                    <a:pt x="2" y="0"/>
                    <a:pt x="0" y="2"/>
                    <a:pt x="0" y="5"/>
                  </a:cubicBezTo>
                  <a:cubicBezTo>
                    <a:pt x="0" y="76"/>
                    <a:pt x="0" y="76"/>
                    <a:pt x="0" y="76"/>
                  </a:cubicBezTo>
                  <a:cubicBezTo>
                    <a:pt x="0" y="78"/>
                    <a:pt x="2" y="80"/>
                    <a:pt x="5" y="80"/>
                  </a:cubicBezTo>
                  <a:close/>
                  <a:moveTo>
                    <a:pt x="5" y="80"/>
                  </a:moveTo>
                  <a:cubicBezTo>
                    <a:pt x="5" y="80"/>
                    <a:pt x="5" y="80"/>
                    <a:pt x="5" y="8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56" tIns="64279" rIns="128556" bIns="64279" numCol="1" anchor="t" anchorCtr="0" compatLnSpc="1"/>
            <a:lstStyle/>
            <a:p>
              <a:pPr algn="just" defTabSz="1218565" fontAlgn="base">
                <a:lnSpc>
                  <a:spcPct val="120000"/>
                </a:lnSpc>
                <a:spcBef>
                  <a:spcPct val="0"/>
                </a:spcBef>
                <a:spcAft>
                  <a:spcPct val="0"/>
                </a:spcAft>
              </a:pPr>
              <a:endParaRPr lang="en-GB" sz="935"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36" name="Freeform 116"/>
            <p:cNvSpPr>
              <a:spLocks noEditPoints="1"/>
            </p:cNvSpPr>
            <p:nvPr/>
          </p:nvSpPr>
          <p:spPr bwMode="auto">
            <a:xfrm>
              <a:off x="9582839" y="2617195"/>
              <a:ext cx="108125" cy="77020"/>
            </a:xfrm>
            <a:custGeom>
              <a:avLst/>
              <a:gdLst>
                <a:gd name="T0" fmla="*/ 2 w 62"/>
                <a:gd name="T1" fmla="*/ 25 h 44"/>
                <a:gd name="T2" fmla="*/ 50 w 62"/>
                <a:gd name="T3" fmla="*/ 44 h 44"/>
                <a:gd name="T4" fmla="*/ 53 w 62"/>
                <a:gd name="T5" fmla="*/ 42 h 44"/>
                <a:gd name="T6" fmla="*/ 62 w 62"/>
                <a:gd name="T7" fmla="*/ 21 h 44"/>
                <a:gd name="T8" fmla="*/ 9 w 62"/>
                <a:gd name="T9" fmla="*/ 0 h 44"/>
                <a:gd name="T10" fmla="*/ 0 w 62"/>
                <a:gd name="T11" fmla="*/ 21 h 44"/>
                <a:gd name="T12" fmla="*/ 2 w 62"/>
                <a:gd name="T13" fmla="*/ 25 h 44"/>
                <a:gd name="T14" fmla="*/ 2 w 62"/>
                <a:gd name="T15" fmla="*/ 25 h 44"/>
                <a:gd name="T16" fmla="*/ 2 w 62"/>
                <a:gd name="T17" fmla="*/ 25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44">
                  <a:moveTo>
                    <a:pt x="2" y="25"/>
                  </a:moveTo>
                  <a:cubicBezTo>
                    <a:pt x="50" y="44"/>
                    <a:pt x="50" y="44"/>
                    <a:pt x="50" y="44"/>
                  </a:cubicBezTo>
                  <a:cubicBezTo>
                    <a:pt x="51" y="44"/>
                    <a:pt x="53" y="44"/>
                    <a:pt x="53" y="42"/>
                  </a:cubicBezTo>
                  <a:cubicBezTo>
                    <a:pt x="62" y="21"/>
                    <a:pt x="62" y="21"/>
                    <a:pt x="62" y="21"/>
                  </a:cubicBezTo>
                  <a:cubicBezTo>
                    <a:pt x="9" y="0"/>
                    <a:pt x="9" y="0"/>
                    <a:pt x="9" y="0"/>
                  </a:cubicBezTo>
                  <a:cubicBezTo>
                    <a:pt x="0" y="21"/>
                    <a:pt x="0" y="21"/>
                    <a:pt x="0" y="21"/>
                  </a:cubicBezTo>
                  <a:cubicBezTo>
                    <a:pt x="0" y="22"/>
                    <a:pt x="0" y="24"/>
                    <a:pt x="2" y="25"/>
                  </a:cubicBezTo>
                  <a:close/>
                  <a:moveTo>
                    <a:pt x="2" y="25"/>
                  </a:moveTo>
                  <a:cubicBezTo>
                    <a:pt x="2" y="25"/>
                    <a:pt x="2" y="25"/>
                    <a:pt x="2" y="25"/>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56" tIns="64279" rIns="128556" bIns="64279" numCol="1" anchor="t" anchorCtr="0" compatLnSpc="1"/>
            <a:lstStyle/>
            <a:p>
              <a:pPr algn="just" defTabSz="1218565" fontAlgn="base">
                <a:lnSpc>
                  <a:spcPct val="120000"/>
                </a:lnSpc>
                <a:spcBef>
                  <a:spcPct val="0"/>
                </a:spcBef>
                <a:spcAft>
                  <a:spcPct val="0"/>
                </a:spcAft>
              </a:pPr>
              <a:endParaRPr lang="en-GB" sz="935"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37" name="Freeform 117"/>
            <p:cNvSpPr>
              <a:spLocks noEditPoints="1"/>
            </p:cNvSpPr>
            <p:nvPr/>
          </p:nvSpPr>
          <p:spPr bwMode="auto">
            <a:xfrm>
              <a:off x="9445831" y="2594237"/>
              <a:ext cx="285864" cy="308081"/>
            </a:xfrm>
            <a:custGeom>
              <a:avLst/>
              <a:gdLst>
                <a:gd name="T0" fmla="*/ 162 w 163"/>
                <a:gd name="T1" fmla="*/ 81 h 176"/>
                <a:gd name="T2" fmla="*/ 146 w 163"/>
                <a:gd name="T3" fmla="*/ 43 h 176"/>
                <a:gd name="T4" fmla="*/ 140 w 163"/>
                <a:gd name="T5" fmla="*/ 59 h 176"/>
                <a:gd name="T6" fmla="*/ 124 w 163"/>
                <a:gd name="T7" fmla="*/ 65 h 176"/>
                <a:gd name="T8" fmla="*/ 76 w 163"/>
                <a:gd name="T9" fmla="*/ 46 h 176"/>
                <a:gd name="T10" fmla="*/ 70 w 163"/>
                <a:gd name="T11" fmla="*/ 30 h 176"/>
                <a:gd name="T12" fmla="*/ 78 w 163"/>
                <a:gd name="T13" fmla="*/ 9 h 176"/>
                <a:gd name="T14" fmla="*/ 61 w 163"/>
                <a:gd name="T15" fmla="*/ 2 h 176"/>
                <a:gd name="T16" fmla="*/ 44 w 163"/>
                <a:gd name="T17" fmla="*/ 9 h 176"/>
                <a:gd name="T18" fmla="*/ 2 w 163"/>
                <a:gd name="T19" fmla="*/ 114 h 176"/>
                <a:gd name="T20" fmla="*/ 9 w 163"/>
                <a:gd name="T21" fmla="*/ 131 h 176"/>
                <a:gd name="T22" fmla="*/ 114 w 163"/>
                <a:gd name="T23" fmla="*/ 173 h 176"/>
                <a:gd name="T24" fmla="*/ 130 w 163"/>
                <a:gd name="T25" fmla="*/ 166 h 176"/>
                <a:gd name="T26" fmla="*/ 162 w 163"/>
                <a:gd name="T27" fmla="*/ 87 h 176"/>
                <a:gd name="T28" fmla="*/ 162 w 163"/>
                <a:gd name="T29" fmla="*/ 81 h 176"/>
                <a:gd name="T30" fmla="*/ 117 w 163"/>
                <a:gd name="T31" fmla="*/ 143 h 176"/>
                <a:gd name="T32" fmla="*/ 107 w 163"/>
                <a:gd name="T33" fmla="*/ 147 h 176"/>
                <a:gd name="T34" fmla="*/ 32 w 163"/>
                <a:gd name="T35" fmla="*/ 117 h 176"/>
                <a:gd name="T36" fmla="*/ 28 w 163"/>
                <a:gd name="T37" fmla="*/ 107 h 176"/>
                <a:gd name="T38" fmla="*/ 43 w 163"/>
                <a:gd name="T39" fmla="*/ 71 h 176"/>
                <a:gd name="T40" fmla="*/ 52 w 163"/>
                <a:gd name="T41" fmla="*/ 67 h 176"/>
                <a:gd name="T42" fmla="*/ 127 w 163"/>
                <a:gd name="T43" fmla="*/ 97 h 176"/>
                <a:gd name="T44" fmla="*/ 131 w 163"/>
                <a:gd name="T45" fmla="*/ 107 h 176"/>
                <a:gd name="T46" fmla="*/ 117 w 163"/>
                <a:gd name="T47" fmla="*/ 143 h 176"/>
                <a:gd name="T48" fmla="*/ 117 w 163"/>
                <a:gd name="T49" fmla="*/ 143 h 176"/>
                <a:gd name="T50" fmla="*/ 117 w 163"/>
                <a:gd name="T51" fmla="*/ 143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3" h="176">
                  <a:moveTo>
                    <a:pt x="162" y="81"/>
                  </a:moveTo>
                  <a:cubicBezTo>
                    <a:pt x="146" y="43"/>
                    <a:pt x="146" y="43"/>
                    <a:pt x="146" y="43"/>
                  </a:cubicBezTo>
                  <a:cubicBezTo>
                    <a:pt x="140" y="59"/>
                    <a:pt x="140" y="59"/>
                    <a:pt x="140" y="59"/>
                  </a:cubicBezTo>
                  <a:cubicBezTo>
                    <a:pt x="137" y="65"/>
                    <a:pt x="130" y="68"/>
                    <a:pt x="124" y="65"/>
                  </a:cubicBezTo>
                  <a:cubicBezTo>
                    <a:pt x="76" y="46"/>
                    <a:pt x="76" y="46"/>
                    <a:pt x="76" y="46"/>
                  </a:cubicBezTo>
                  <a:cubicBezTo>
                    <a:pt x="70" y="44"/>
                    <a:pt x="67" y="37"/>
                    <a:pt x="70" y="30"/>
                  </a:cubicBezTo>
                  <a:cubicBezTo>
                    <a:pt x="78" y="9"/>
                    <a:pt x="78" y="9"/>
                    <a:pt x="78" y="9"/>
                  </a:cubicBezTo>
                  <a:cubicBezTo>
                    <a:pt x="61" y="2"/>
                    <a:pt x="61" y="2"/>
                    <a:pt x="61" y="2"/>
                  </a:cubicBezTo>
                  <a:cubicBezTo>
                    <a:pt x="54" y="0"/>
                    <a:pt x="47" y="3"/>
                    <a:pt x="44" y="9"/>
                  </a:cubicBezTo>
                  <a:cubicBezTo>
                    <a:pt x="2" y="114"/>
                    <a:pt x="2" y="114"/>
                    <a:pt x="2" y="114"/>
                  </a:cubicBezTo>
                  <a:cubicBezTo>
                    <a:pt x="0" y="121"/>
                    <a:pt x="3" y="128"/>
                    <a:pt x="9" y="131"/>
                  </a:cubicBezTo>
                  <a:cubicBezTo>
                    <a:pt x="114" y="173"/>
                    <a:pt x="114" y="173"/>
                    <a:pt x="114" y="173"/>
                  </a:cubicBezTo>
                  <a:cubicBezTo>
                    <a:pt x="120" y="176"/>
                    <a:pt x="128" y="172"/>
                    <a:pt x="130" y="166"/>
                  </a:cubicBezTo>
                  <a:cubicBezTo>
                    <a:pt x="162" y="87"/>
                    <a:pt x="162" y="87"/>
                    <a:pt x="162" y="87"/>
                  </a:cubicBezTo>
                  <a:cubicBezTo>
                    <a:pt x="163" y="85"/>
                    <a:pt x="163" y="83"/>
                    <a:pt x="162" y="81"/>
                  </a:cubicBezTo>
                  <a:close/>
                  <a:moveTo>
                    <a:pt x="117" y="143"/>
                  </a:moveTo>
                  <a:cubicBezTo>
                    <a:pt x="115" y="146"/>
                    <a:pt x="111" y="148"/>
                    <a:pt x="107" y="147"/>
                  </a:cubicBezTo>
                  <a:cubicBezTo>
                    <a:pt x="32" y="117"/>
                    <a:pt x="32" y="117"/>
                    <a:pt x="32" y="117"/>
                  </a:cubicBezTo>
                  <a:cubicBezTo>
                    <a:pt x="29" y="115"/>
                    <a:pt x="27" y="111"/>
                    <a:pt x="28" y="107"/>
                  </a:cubicBezTo>
                  <a:cubicBezTo>
                    <a:pt x="43" y="71"/>
                    <a:pt x="43" y="71"/>
                    <a:pt x="43" y="71"/>
                  </a:cubicBezTo>
                  <a:cubicBezTo>
                    <a:pt x="44" y="67"/>
                    <a:pt x="49" y="66"/>
                    <a:pt x="52" y="67"/>
                  </a:cubicBezTo>
                  <a:cubicBezTo>
                    <a:pt x="127" y="97"/>
                    <a:pt x="127" y="97"/>
                    <a:pt x="127" y="97"/>
                  </a:cubicBezTo>
                  <a:cubicBezTo>
                    <a:pt x="131" y="99"/>
                    <a:pt x="133" y="103"/>
                    <a:pt x="131" y="107"/>
                  </a:cubicBezTo>
                  <a:lnTo>
                    <a:pt x="117" y="143"/>
                  </a:lnTo>
                  <a:close/>
                  <a:moveTo>
                    <a:pt x="117" y="143"/>
                  </a:moveTo>
                  <a:cubicBezTo>
                    <a:pt x="117" y="143"/>
                    <a:pt x="117" y="143"/>
                    <a:pt x="117" y="143"/>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56" tIns="64279" rIns="128556" bIns="64279" numCol="1" anchor="t" anchorCtr="0" compatLnSpc="1"/>
            <a:lstStyle/>
            <a:p>
              <a:pPr algn="just" defTabSz="1218565" fontAlgn="base">
                <a:lnSpc>
                  <a:spcPct val="120000"/>
                </a:lnSpc>
                <a:spcBef>
                  <a:spcPct val="0"/>
                </a:spcBef>
                <a:spcAft>
                  <a:spcPct val="0"/>
                </a:spcAft>
              </a:pPr>
              <a:endParaRPr lang="en-GB" sz="935"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38" name="Freeform 118"/>
            <p:cNvSpPr>
              <a:spLocks noEditPoints="1"/>
            </p:cNvSpPr>
            <p:nvPr/>
          </p:nvSpPr>
          <p:spPr bwMode="auto">
            <a:xfrm>
              <a:off x="9531739" y="2734207"/>
              <a:ext cx="120715" cy="61468"/>
            </a:xfrm>
            <a:custGeom>
              <a:avLst/>
              <a:gdLst>
                <a:gd name="T0" fmla="*/ 66 w 69"/>
                <a:gd name="T1" fmla="*/ 25 h 35"/>
                <a:gd name="T2" fmla="*/ 7 w 69"/>
                <a:gd name="T3" fmla="*/ 1 h 35"/>
                <a:gd name="T4" fmla="*/ 1 w 69"/>
                <a:gd name="T5" fmla="*/ 4 h 35"/>
                <a:gd name="T6" fmla="*/ 3 w 69"/>
                <a:gd name="T7" fmla="*/ 10 h 35"/>
                <a:gd name="T8" fmla="*/ 62 w 69"/>
                <a:gd name="T9" fmla="*/ 34 h 35"/>
                <a:gd name="T10" fmla="*/ 68 w 69"/>
                <a:gd name="T11" fmla="*/ 31 h 35"/>
                <a:gd name="T12" fmla="*/ 66 w 69"/>
                <a:gd name="T13" fmla="*/ 25 h 35"/>
                <a:gd name="T14" fmla="*/ 66 w 69"/>
                <a:gd name="T15" fmla="*/ 25 h 35"/>
                <a:gd name="T16" fmla="*/ 66 w 69"/>
                <a:gd name="T17" fmla="*/ 2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 h="35">
                  <a:moveTo>
                    <a:pt x="66" y="25"/>
                  </a:moveTo>
                  <a:cubicBezTo>
                    <a:pt x="7" y="1"/>
                    <a:pt x="7" y="1"/>
                    <a:pt x="7" y="1"/>
                  </a:cubicBezTo>
                  <a:cubicBezTo>
                    <a:pt x="4" y="0"/>
                    <a:pt x="2" y="1"/>
                    <a:pt x="1" y="4"/>
                  </a:cubicBezTo>
                  <a:cubicBezTo>
                    <a:pt x="0" y="6"/>
                    <a:pt x="1" y="9"/>
                    <a:pt x="3" y="10"/>
                  </a:cubicBezTo>
                  <a:cubicBezTo>
                    <a:pt x="62" y="34"/>
                    <a:pt x="62" y="34"/>
                    <a:pt x="62" y="34"/>
                  </a:cubicBezTo>
                  <a:cubicBezTo>
                    <a:pt x="65" y="35"/>
                    <a:pt x="67" y="33"/>
                    <a:pt x="68" y="31"/>
                  </a:cubicBezTo>
                  <a:cubicBezTo>
                    <a:pt x="69" y="29"/>
                    <a:pt x="68" y="26"/>
                    <a:pt x="66" y="25"/>
                  </a:cubicBezTo>
                  <a:close/>
                  <a:moveTo>
                    <a:pt x="66" y="25"/>
                  </a:moveTo>
                  <a:cubicBezTo>
                    <a:pt x="66" y="25"/>
                    <a:pt x="66" y="25"/>
                    <a:pt x="66" y="25"/>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56" tIns="64279" rIns="128556" bIns="64279" numCol="1" anchor="t" anchorCtr="0" compatLnSpc="1"/>
            <a:lstStyle/>
            <a:p>
              <a:pPr algn="just" defTabSz="1218565" fontAlgn="base">
                <a:lnSpc>
                  <a:spcPct val="120000"/>
                </a:lnSpc>
                <a:spcBef>
                  <a:spcPct val="0"/>
                </a:spcBef>
                <a:spcAft>
                  <a:spcPct val="0"/>
                </a:spcAft>
              </a:pPr>
              <a:endParaRPr lang="en-GB" sz="935"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39" name="Freeform 119"/>
            <p:cNvSpPr>
              <a:spLocks noEditPoints="1"/>
            </p:cNvSpPr>
            <p:nvPr/>
          </p:nvSpPr>
          <p:spPr bwMode="auto">
            <a:xfrm>
              <a:off x="9533220" y="2771236"/>
              <a:ext cx="93313" cy="47397"/>
            </a:xfrm>
            <a:custGeom>
              <a:avLst/>
              <a:gdLst>
                <a:gd name="T0" fmla="*/ 49 w 53"/>
                <a:gd name="T1" fmla="*/ 18 h 27"/>
                <a:gd name="T2" fmla="*/ 7 w 53"/>
                <a:gd name="T3" fmla="*/ 1 h 27"/>
                <a:gd name="T4" fmla="*/ 1 w 53"/>
                <a:gd name="T5" fmla="*/ 3 h 27"/>
                <a:gd name="T6" fmla="*/ 4 w 53"/>
                <a:gd name="T7" fmla="*/ 9 h 27"/>
                <a:gd name="T8" fmla="*/ 46 w 53"/>
                <a:gd name="T9" fmla="*/ 26 h 27"/>
                <a:gd name="T10" fmla="*/ 52 w 53"/>
                <a:gd name="T11" fmla="*/ 24 h 27"/>
                <a:gd name="T12" fmla="*/ 49 w 53"/>
                <a:gd name="T13" fmla="*/ 18 h 27"/>
                <a:gd name="T14" fmla="*/ 49 w 53"/>
                <a:gd name="T15" fmla="*/ 18 h 27"/>
                <a:gd name="T16" fmla="*/ 49 w 53"/>
                <a:gd name="T17" fmla="*/ 18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27">
                  <a:moveTo>
                    <a:pt x="49" y="18"/>
                  </a:moveTo>
                  <a:cubicBezTo>
                    <a:pt x="7" y="1"/>
                    <a:pt x="7" y="1"/>
                    <a:pt x="7" y="1"/>
                  </a:cubicBezTo>
                  <a:cubicBezTo>
                    <a:pt x="5" y="0"/>
                    <a:pt x="2" y="1"/>
                    <a:pt x="1" y="3"/>
                  </a:cubicBezTo>
                  <a:cubicBezTo>
                    <a:pt x="0" y="6"/>
                    <a:pt x="2" y="8"/>
                    <a:pt x="4" y="9"/>
                  </a:cubicBezTo>
                  <a:cubicBezTo>
                    <a:pt x="46" y="26"/>
                    <a:pt x="46" y="26"/>
                    <a:pt x="46" y="26"/>
                  </a:cubicBezTo>
                  <a:cubicBezTo>
                    <a:pt x="48" y="27"/>
                    <a:pt x="51" y="26"/>
                    <a:pt x="52" y="24"/>
                  </a:cubicBezTo>
                  <a:cubicBezTo>
                    <a:pt x="53" y="21"/>
                    <a:pt x="52" y="19"/>
                    <a:pt x="49" y="18"/>
                  </a:cubicBezTo>
                  <a:close/>
                  <a:moveTo>
                    <a:pt x="49" y="18"/>
                  </a:moveTo>
                  <a:cubicBezTo>
                    <a:pt x="49" y="18"/>
                    <a:pt x="49" y="18"/>
                    <a:pt x="49" y="18"/>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56" tIns="64279" rIns="128556" bIns="64279" numCol="1" anchor="t" anchorCtr="0" compatLnSpc="1"/>
            <a:lstStyle/>
            <a:p>
              <a:pPr algn="just" defTabSz="1218565" fontAlgn="base">
                <a:lnSpc>
                  <a:spcPct val="120000"/>
                </a:lnSpc>
                <a:spcBef>
                  <a:spcPct val="0"/>
                </a:spcBef>
                <a:spcAft>
                  <a:spcPct val="0"/>
                </a:spcAft>
              </a:pPr>
              <a:endParaRPr lang="en-GB" sz="935"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40" name="Freeform 120"/>
            <p:cNvSpPr>
              <a:spLocks noEditPoints="1"/>
            </p:cNvSpPr>
            <p:nvPr/>
          </p:nvSpPr>
          <p:spPr bwMode="auto">
            <a:xfrm>
              <a:off x="7062643" y="2960084"/>
              <a:ext cx="110346" cy="79242"/>
            </a:xfrm>
            <a:custGeom>
              <a:avLst/>
              <a:gdLst>
                <a:gd name="T0" fmla="*/ 60 w 63"/>
                <a:gd name="T1" fmla="*/ 25 h 45"/>
                <a:gd name="T2" fmla="*/ 62 w 63"/>
                <a:gd name="T3" fmla="*/ 21 h 45"/>
                <a:gd name="T4" fmla="*/ 53 w 63"/>
                <a:gd name="T5" fmla="*/ 0 h 45"/>
                <a:gd name="T6" fmla="*/ 0 w 63"/>
                <a:gd name="T7" fmla="*/ 22 h 45"/>
                <a:gd name="T8" fmla="*/ 9 w 63"/>
                <a:gd name="T9" fmla="*/ 43 h 45"/>
                <a:gd name="T10" fmla="*/ 13 w 63"/>
                <a:gd name="T11" fmla="*/ 44 h 45"/>
                <a:gd name="T12" fmla="*/ 60 w 63"/>
                <a:gd name="T13" fmla="*/ 25 h 45"/>
                <a:gd name="T14" fmla="*/ 60 w 63"/>
                <a:gd name="T15" fmla="*/ 25 h 45"/>
                <a:gd name="T16" fmla="*/ 60 w 63"/>
                <a:gd name="T17" fmla="*/ 2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 h="45">
                  <a:moveTo>
                    <a:pt x="60" y="25"/>
                  </a:moveTo>
                  <a:cubicBezTo>
                    <a:pt x="62" y="24"/>
                    <a:pt x="63" y="23"/>
                    <a:pt x="62" y="21"/>
                  </a:cubicBezTo>
                  <a:cubicBezTo>
                    <a:pt x="53" y="0"/>
                    <a:pt x="53" y="0"/>
                    <a:pt x="53" y="0"/>
                  </a:cubicBezTo>
                  <a:cubicBezTo>
                    <a:pt x="0" y="22"/>
                    <a:pt x="0" y="22"/>
                    <a:pt x="0" y="22"/>
                  </a:cubicBezTo>
                  <a:cubicBezTo>
                    <a:pt x="9" y="43"/>
                    <a:pt x="9" y="43"/>
                    <a:pt x="9" y="43"/>
                  </a:cubicBezTo>
                  <a:cubicBezTo>
                    <a:pt x="9" y="44"/>
                    <a:pt x="11" y="45"/>
                    <a:pt x="13" y="44"/>
                  </a:cubicBezTo>
                  <a:cubicBezTo>
                    <a:pt x="60" y="25"/>
                    <a:pt x="60" y="25"/>
                    <a:pt x="60" y="25"/>
                  </a:cubicBezTo>
                  <a:close/>
                  <a:moveTo>
                    <a:pt x="60" y="25"/>
                  </a:moveTo>
                  <a:cubicBezTo>
                    <a:pt x="60" y="25"/>
                    <a:pt x="60" y="25"/>
                    <a:pt x="60" y="25"/>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56" tIns="64279" rIns="128556" bIns="64279" numCol="1" anchor="t" anchorCtr="0" compatLnSpc="1"/>
            <a:lstStyle/>
            <a:p>
              <a:pPr algn="just" defTabSz="1218565" fontAlgn="base">
                <a:lnSpc>
                  <a:spcPct val="120000"/>
                </a:lnSpc>
                <a:spcBef>
                  <a:spcPct val="0"/>
                </a:spcBef>
                <a:spcAft>
                  <a:spcPct val="0"/>
                </a:spcAft>
              </a:pPr>
              <a:endParaRPr lang="en-GB" sz="935"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41" name="Freeform 121"/>
            <p:cNvSpPr>
              <a:spLocks noEditPoints="1"/>
            </p:cNvSpPr>
            <p:nvPr/>
          </p:nvSpPr>
          <p:spPr bwMode="auto">
            <a:xfrm>
              <a:off x="7022652" y="2937126"/>
              <a:ext cx="287345" cy="308822"/>
            </a:xfrm>
            <a:custGeom>
              <a:avLst/>
              <a:gdLst>
                <a:gd name="T0" fmla="*/ 1 w 164"/>
                <a:gd name="T1" fmla="*/ 81 h 176"/>
                <a:gd name="T2" fmla="*/ 1 w 164"/>
                <a:gd name="T3" fmla="*/ 87 h 176"/>
                <a:gd name="T4" fmla="*/ 33 w 164"/>
                <a:gd name="T5" fmla="*/ 166 h 176"/>
                <a:gd name="T6" fmla="*/ 49 w 164"/>
                <a:gd name="T7" fmla="*/ 173 h 176"/>
                <a:gd name="T8" fmla="*/ 154 w 164"/>
                <a:gd name="T9" fmla="*/ 131 h 176"/>
                <a:gd name="T10" fmla="*/ 161 w 164"/>
                <a:gd name="T11" fmla="*/ 114 h 176"/>
                <a:gd name="T12" fmla="*/ 119 w 164"/>
                <a:gd name="T13" fmla="*/ 10 h 176"/>
                <a:gd name="T14" fmla="*/ 102 w 164"/>
                <a:gd name="T15" fmla="*/ 3 h 176"/>
                <a:gd name="T16" fmla="*/ 85 w 164"/>
                <a:gd name="T17" fmla="*/ 10 h 176"/>
                <a:gd name="T18" fmla="*/ 94 w 164"/>
                <a:gd name="T19" fmla="*/ 31 h 176"/>
                <a:gd name="T20" fmla="*/ 87 w 164"/>
                <a:gd name="T21" fmla="*/ 46 h 176"/>
                <a:gd name="T22" fmla="*/ 39 w 164"/>
                <a:gd name="T23" fmla="*/ 66 h 176"/>
                <a:gd name="T24" fmla="*/ 23 w 164"/>
                <a:gd name="T25" fmla="*/ 59 h 176"/>
                <a:gd name="T26" fmla="*/ 17 w 164"/>
                <a:gd name="T27" fmla="*/ 43 h 176"/>
                <a:gd name="T28" fmla="*/ 1 w 164"/>
                <a:gd name="T29" fmla="*/ 81 h 176"/>
                <a:gd name="T30" fmla="*/ 32 w 164"/>
                <a:gd name="T31" fmla="*/ 107 h 176"/>
                <a:gd name="T32" fmla="*/ 36 w 164"/>
                <a:gd name="T33" fmla="*/ 98 h 176"/>
                <a:gd name="T34" fmla="*/ 111 w 164"/>
                <a:gd name="T35" fmla="*/ 67 h 176"/>
                <a:gd name="T36" fmla="*/ 121 w 164"/>
                <a:gd name="T37" fmla="*/ 71 h 176"/>
                <a:gd name="T38" fmla="*/ 135 w 164"/>
                <a:gd name="T39" fmla="*/ 107 h 176"/>
                <a:gd name="T40" fmla="*/ 131 w 164"/>
                <a:gd name="T41" fmla="*/ 117 h 176"/>
                <a:gd name="T42" fmla="*/ 56 w 164"/>
                <a:gd name="T43" fmla="*/ 147 h 176"/>
                <a:gd name="T44" fmla="*/ 47 w 164"/>
                <a:gd name="T45" fmla="*/ 143 h 176"/>
                <a:gd name="T46" fmla="*/ 32 w 164"/>
                <a:gd name="T47" fmla="*/ 107 h 176"/>
                <a:gd name="T48" fmla="*/ 47 w 164"/>
                <a:gd name="T49" fmla="*/ 143 h 176"/>
                <a:gd name="T50" fmla="*/ 47 w 164"/>
                <a:gd name="T51" fmla="*/ 143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4" h="176">
                  <a:moveTo>
                    <a:pt x="1" y="81"/>
                  </a:moveTo>
                  <a:cubicBezTo>
                    <a:pt x="0" y="83"/>
                    <a:pt x="0" y="85"/>
                    <a:pt x="1" y="87"/>
                  </a:cubicBezTo>
                  <a:cubicBezTo>
                    <a:pt x="33" y="166"/>
                    <a:pt x="33" y="166"/>
                    <a:pt x="33" y="166"/>
                  </a:cubicBezTo>
                  <a:cubicBezTo>
                    <a:pt x="35" y="173"/>
                    <a:pt x="43" y="176"/>
                    <a:pt x="49" y="173"/>
                  </a:cubicBezTo>
                  <a:cubicBezTo>
                    <a:pt x="154" y="131"/>
                    <a:pt x="154" y="131"/>
                    <a:pt x="154" y="131"/>
                  </a:cubicBezTo>
                  <a:cubicBezTo>
                    <a:pt x="161" y="128"/>
                    <a:pt x="164" y="121"/>
                    <a:pt x="161" y="114"/>
                  </a:cubicBezTo>
                  <a:cubicBezTo>
                    <a:pt x="119" y="10"/>
                    <a:pt x="119" y="10"/>
                    <a:pt x="119" y="10"/>
                  </a:cubicBezTo>
                  <a:cubicBezTo>
                    <a:pt x="116" y="3"/>
                    <a:pt x="109" y="0"/>
                    <a:pt x="102" y="3"/>
                  </a:cubicBezTo>
                  <a:cubicBezTo>
                    <a:pt x="85" y="10"/>
                    <a:pt x="85" y="10"/>
                    <a:pt x="85" y="10"/>
                  </a:cubicBezTo>
                  <a:cubicBezTo>
                    <a:pt x="94" y="31"/>
                    <a:pt x="94" y="31"/>
                    <a:pt x="94" y="31"/>
                  </a:cubicBezTo>
                  <a:cubicBezTo>
                    <a:pt x="96" y="37"/>
                    <a:pt x="93" y="44"/>
                    <a:pt x="87" y="46"/>
                  </a:cubicBezTo>
                  <a:cubicBezTo>
                    <a:pt x="39" y="66"/>
                    <a:pt x="39" y="66"/>
                    <a:pt x="39" y="66"/>
                  </a:cubicBezTo>
                  <a:cubicBezTo>
                    <a:pt x="33" y="68"/>
                    <a:pt x="26" y="65"/>
                    <a:pt x="23" y="59"/>
                  </a:cubicBezTo>
                  <a:cubicBezTo>
                    <a:pt x="17" y="43"/>
                    <a:pt x="17" y="43"/>
                    <a:pt x="17" y="43"/>
                  </a:cubicBezTo>
                  <a:cubicBezTo>
                    <a:pt x="1" y="81"/>
                    <a:pt x="1" y="81"/>
                    <a:pt x="1" y="81"/>
                  </a:cubicBezTo>
                  <a:close/>
                  <a:moveTo>
                    <a:pt x="32" y="107"/>
                  </a:moveTo>
                  <a:cubicBezTo>
                    <a:pt x="31" y="103"/>
                    <a:pt x="32" y="99"/>
                    <a:pt x="36" y="98"/>
                  </a:cubicBezTo>
                  <a:cubicBezTo>
                    <a:pt x="111" y="67"/>
                    <a:pt x="111" y="67"/>
                    <a:pt x="111" y="67"/>
                  </a:cubicBezTo>
                  <a:cubicBezTo>
                    <a:pt x="115" y="66"/>
                    <a:pt x="119" y="68"/>
                    <a:pt x="121" y="71"/>
                  </a:cubicBezTo>
                  <a:cubicBezTo>
                    <a:pt x="135" y="107"/>
                    <a:pt x="135" y="107"/>
                    <a:pt x="135" y="107"/>
                  </a:cubicBezTo>
                  <a:cubicBezTo>
                    <a:pt x="137" y="111"/>
                    <a:pt x="135" y="115"/>
                    <a:pt x="131" y="117"/>
                  </a:cubicBezTo>
                  <a:cubicBezTo>
                    <a:pt x="56" y="147"/>
                    <a:pt x="56" y="147"/>
                    <a:pt x="56" y="147"/>
                  </a:cubicBezTo>
                  <a:cubicBezTo>
                    <a:pt x="53" y="149"/>
                    <a:pt x="48" y="147"/>
                    <a:pt x="47" y="143"/>
                  </a:cubicBezTo>
                  <a:lnTo>
                    <a:pt x="32" y="107"/>
                  </a:lnTo>
                  <a:close/>
                  <a:moveTo>
                    <a:pt x="47" y="143"/>
                  </a:moveTo>
                  <a:cubicBezTo>
                    <a:pt x="47" y="143"/>
                    <a:pt x="47" y="143"/>
                    <a:pt x="47" y="143"/>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56" tIns="64279" rIns="128556" bIns="64279" numCol="1" anchor="t" anchorCtr="0" compatLnSpc="1"/>
            <a:lstStyle/>
            <a:p>
              <a:pPr algn="just" defTabSz="1218565" fontAlgn="base">
                <a:lnSpc>
                  <a:spcPct val="120000"/>
                </a:lnSpc>
                <a:spcBef>
                  <a:spcPct val="0"/>
                </a:spcBef>
                <a:spcAft>
                  <a:spcPct val="0"/>
                </a:spcAft>
              </a:pPr>
              <a:endParaRPr lang="en-GB" sz="935"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42" name="Freeform 122"/>
            <p:cNvSpPr>
              <a:spLocks noEditPoints="1"/>
            </p:cNvSpPr>
            <p:nvPr/>
          </p:nvSpPr>
          <p:spPr bwMode="auto">
            <a:xfrm>
              <a:off x="7101154" y="3079317"/>
              <a:ext cx="121455" cy="59246"/>
            </a:xfrm>
            <a:custGeom>
              <a:avLst/>
              <a:gdLst>
                <a:gd name="T0" fmla="*/ 4 w 69"/>
                <a:gd name="T1" fmla="*/ 24 h 34"/>
                <a:gd name="T2" fmla="*/ 1 w 69"/>
                <a:gd name="T3" fmla="*/ 30 h 34"/>
                <a:gd name="T4" fmla="*/ 7 w 69"/>
                <a:gd name="T5" fmla="*/ 33 h 34"/>
                <a:gd name="T6" fmla="*/ 66 w 69"/>
                <a:gd name="T7" fmla="*/ 9 h 34"/>
                <a:gd name="T8" fmla="*/ 69 w 69"/>
                <a:gd name="T9" fmla="*/ 3 h 34"/>
                <a:gd name="T10" fmla="*/ 63 w 69"/>
                <a:gd name="T11" fmla="*/ 1 h 34"/>
                <a:gd name="T12" fmla="*/ 4 w 69"/>
                <a:gd name="T13" fmla="*/ 24 h 34"/>
                <a:gd name="T14" fmla="*/ 4 w 69"/>
                <a:gd name="T15" fmla="*/ 24 h 34"/>
                <a:gd name="T16" fmla="*/ 4 w 69"/>
                <a:gd name="T17" fmla="*/ 2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 h="34">
                  <a:moveTo>
                    <a:pt x="4" y="24"/>
                  </a:moveTo>
                  <a:cubicBezTo>
                    <a:pt x="1" y="25"/>
                    <a:pt x="0" y="28"/>
                    <a:pt x="1" y="30"/>
                  </a:cubicBezTo>
                  <a:cubicBezTo>
                    <a:pt x="2" y="33"/>
                    <a:pt x="5" y="34"/>
                    <a:pt x="7" y="33"/>
                  </a:cubicBezTo>
                  <a:cubicBezTo>
                    <a:pt x="66" y="9"/>
                    <a:pt x="66" y="9"/>
                    <a:pt x="66" y="9"/>
                  </a:cubicBezTo>
                  <a:cubicBezTo>
                    <a:pt x="68" y="8"/>
                    <a:pt x="69" y="5"/>
                    <a:pt x="69" y="3"/>
                  </a:cubicBezTo>
                  <a:cubicBezTo>
                    <a:pt x="68" y="1"/>
                    <a:pt x="65" y="0"/>
                    <a:pt x="63" y="1"/>
                  </a:cubicBezTo>
                  <a:cubicBezTo>
                    <a:pt x="4" y="24"/>
                    <a:pt x="4" y="24"/>
                    <a:pt x="4" y="24"/>
                  </a:cubicBezTo>
                  <a:close/>
                  <a:moveTo>
                    <a:pt x="4" y="24"/>
                  </a:moveTo>
                  <a:cubicBezTo>
                    <a:pt x="4" y="24"/>
                    <a:pt x="4" y="24"/>
                    <a:pt x="4" y="24"/>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56" tIns="64279" rIns="128556" bIns="64279" numCol="1" anchor="t" anchorCtr="0" compatLnSpc="1"/>
            <a:lstStyle/>
            <a:p>
              <a:pPr algn="just" defTabSz="1218565" fontAlgn="base">
                <a:lnSpc>
                  <a:spcPct val="120000"/>
                </a:lnSpc>
                <a:spcBef>
                  <a:spcPct val="0"/>
                </a:spcBef>
                <a:spcAft>
                  <a:spcPct val="0"/>
                </a:spcAft>
              </a:pPr>
              <a:endParaRPr lang="en-GB" sz="935"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43" name="Freeform 123"/>
            <p:cNvSpPr>
              <a:spLocks noEditPoints="1"/>
            </p:cNvSpPr>
            <p:nvPr/>
          </p:nvSpPr>
          <p:spPr bwMode="auto">
            <a:xfrm>
              <a:off x="7129296" y="3114124"/>
              <a:ext cx="91091" cy="48878"/>
            </a:xfrm>
            <a:custGeom>
              <a:avLst/>
              <a:gdLst>
                <a:gd name="T0" fmla="*/ 3 w 52"/>
                <a:gd name="T1" fmla="*/ 18 h 28"/>
                <a:gd name="T2" fmla="*/ 0 w 52"/>
                <a:gd name="T3" fmla="*/ 24 h 28"/>
                <a:gd name="T4" fmla="*/ 6 w 52"/>
                <a:gd name="T5" fmla="*/ 27 h 28"/>
                <a:gd name="T6" fmla="*/ 48 w 52"/>
                <a:gd name="T7" fmla="*/ 10 h 28"/>
                <a:gd name="T8" fmla="*/ 51 w 52"/>
                <a:gd name="T9" fmla="*/ 4 h 28"/>
                <a:gd name="T10" fmla="*/ 45 w 52"/>
                <a:gd name="T11" fmla="*/ 1 h 28"/>
                <a:gd name="T12" fmla="*/ 3 w 52"/>
                <a:gd name="T13" fmla="*/ 18 h 28"/>
                <a:gd name="T14" fmla="*/ 3 w 52"/>
                <a:gd name="T15" fmla="*/ 18 h 28"/>
                <a:gd name="T16" fmla="*/ 3 w 52"/>
                <a:gd name="T17" fmla="*/ 1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28">
                  <a:moveTo>
                    <a:pt x="3" y="18"/>
                  </a:moveTo>
                  <a:cubicBezTo>
                    <a:pt x="1" y="19"/>
                    <a:pt x="0" y="22"/>
                    <a:pt x="0" y="24"/>
                  </a:cubicBezTo>
                  <a:cubicBezTo>
                    <a:pt x="1" y="26"/>
                    <a:pt x="4" y="28"/>
                    <a:pt x="6" y="27"/>
                  </a:cubicBezTo>
                  <a:cubicBezTo>
                    <a:pt x="48" y="10"/>
                    <a:pt x="48" y="10"/>
                    <a:pt x="48" y="10"/>
                  </a:cubicBezTo>
                  <a:cubicBezTo>
                    <a:pt x="51" y="9"/>
                    <a:pt x="52" y="6"/>
                    <a:pt x="51" y="4"/>
                  </a:cubicBezTo>
                  <a:cubicBezTo>
                    <a:pt x="50" y="1"/>
                    <a:pt x="47" y="0"/>
                    <a:pt x="45" y="1"/>
                  </a:cubicBezTo>
                  <a:cubicBezTo>
                    <a:pt x="3" y="18"/>
                    <a:pt x="3" y="18"/>
                    <a:pt x="3" y="18"/>
                  </a:cubicBezTo>
                  <a:close/>
                  <a:moveTo>
                    <a:pt x="3" y="18"/>
                  </a:moveTo>
                  <a:cubicBezTo>
                    <a:pt x="3" y="18"/>
                    <a:pt x="3" y="18"/>
                    <a:pt x="3" y="18"/>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56" tIns="64279" rIns="128556" bIns="64279" numCol="1" anchor="t" anchorCtr="0" compatLnSpc="1"/>
            <a:lstStyle/>
            <a:p>
              <a:pPr algn="just" defTabSz="1218565" fontAlgn="base">
                <a:lnSpc>
                  <a:spcPct val="120000"/>
                </a:lnSpc>
                <a:spcBef>
                  <a:spcPct val="0"/>
                </a:spcBef>
                <a:spcAft>
                  <a:spcPct val="0"/>
                </a:spcAft>
              </a:pPr>
              <a:endParaRPr lang="en-GB" sz="935"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44" name="Freeform 124"/>
            <p:cNvSpPr>
              <a:spLocks noEditPoints="1"/>
            </p:cNvSpPr>
            <p:nvPr/>
          </p:nvSpPr>
          <p:spPr bwMode="auto">
            <a:xfrm>
              <a:off x="7833588" y="3758429"/>
              <a:ext cx="108125" cy="79242"/>
            </a:xfrm>
            <a:custGeom>
              <a:avLst/>
              <a:gdLst>
                <a:gd name="T0" fmla="*/ 2 w 62"/>
                <a:gd name="T1" fmla="*/ 25 h 45"/>
                <a:gd name="T2" fmla="*/ 50 w 62"/>
                <a:gd name="T3" fmla="*/ 44 h 45"/>
                <a:gd name="T4" fmla="*/ 54 w 62"/>
                <a:gd name="T5" fmla="*/ 43 h 45"/>
                <a:gd name="T6" fmla="*/ 62 w 62"/>
                <a:gd name="T7" fmla="*/ 21 h 45"/>
                <a:gd name="T8" fmla="*/ 9 w 62"/>
                <a:gd name="T9" fmla="*/ 0 h 45"/>
                <a:gd name="T10" fmla="*/ 1 w 62"/>
                <a:gd name="T11" fmla="*/ 21 h 45"/>
                <a:gd name="T12" fmla="*/ 2 w 62"/>
                <a:gd name="T13" fmla="*/ 25 h 45"/>
                <a:gd name="T14" fmla="*/ 2 w 62"/>
                <a:gd name="T15" fmla="*/ 25 h 45"/>
                <a:gd name="T16" fmla="*/ 2 w 62"/>
                <a:gd name="T17" fmla="*/ 2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45">
                  <a:moveTo>
                    <a:pt x="2" y="25"/>
                  </a:moveTo>
                  <a:cubicBezTo>
                    <a:pt x="50" y="44"/>
                    <a:pt x="50" y="44"/>
                    <a:pt x="50" y="44"/>
                  </a:cubicBezTo>
                  <a:cubicBezTo>
                    <a:pt x="52" y="45"/>
                    <a:pt x="53" y="44"/>
                    <a:pt x="54" y="43"/>
                  </a:cubicBezTo>
                  <a:cubicBezTo>
                    <a:pt x="62" y="21"/>
                    <a:pt x="62" y="21"/>
                    <a:pt x="62" y="21"/>
                  </a:cubicBezTo>
                  <a:cubicBezTo>
                    <a:pt x="9" y="0"/>
                    <a:pt x="9" y="0"/>
                    <a:pt x="9" y="0"/>
                  </a:cubicBezTo>
                  <a:cubicBezTo>
                    <a:pt x="1" y="21"/>
                    <a:pt x="1" y="21"/>
                    <a:pt x="1" y="21"/>
                  </a:cubicBezTo>
                  <a:cubicBezTo>
                    <a:pt x="0" y="23"/>
                    <a:pt x="1" y="24"/>
                    <a:pt x="2" y="25"/>
                  </a:cubicBezTo>
                  <a:close/>
                  <a:moveTo>
                    <a:pt x="2" y="25"/>
                  </a:moveTo>
                  <a:cubicBezTo>
                    <a:pt x="2" y="25"/>
                    <a:pt x="2" y="25"/>
                    <a:pt x="2" y="25"/>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56" tIns="64279" rIns="128556" bIns="64279" numCol="1" anchor="t" anchorCtr="0" compatLnSpc="1"/>
            <a:lstStyle/>
            <a:p>
              <a:pPr algn="just" defTabSz="1218565" fontAlgn="base">
                <a:lnSpc>
                  <a:spcPct val="120000"/>
                </a:lnSpc>
                <a:spcBef>
                  <a:spcPct val="0"/>
                </a:spcBef>
                <a:spcAft>
                  <a:spcPct val="0"/>
                </a:spcAft>
              </a:pPr>
              <a:endParaRPr lang="en-GB" sz="935"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45" name="Freeform 125"/>
            <p:cNvSpPr>
              <a:spLocks noEditPoints="1"/>
            </p:cNvSpPr>
            <p:nvPr/>
          </p:nvSpPr>
          <p:spPr bwMode="auto">
            <a:xfrm>
              <a:off x="7696580" y="3736212"/>
              <a:ext cx="287345" cy="308081"/>
            </a:xfrm>
            <a:custGeom>
              <a:avLst/>
              <a:gdLst>
                <a:gd name="T0" fmla="*/ 163 w 164"/>
                <a:gd name="T1" fmla="*/ 81 h 176"/>
                <a:gd name="T2" fmla="*/ 147 w 164"/>
                <a:gd name="T3" fmla="*/ 43 h 176"/>
                <a:gd name="T4" fmla="*/ 140 w 164"/>
                <a:gd name="T5" fmla="*/ 59 h 176"/>
                <a:gd name="T6" fmla="*/ 125 w 164"/>
                <a:gd name="T7" fmla="*/ 66 h 176"/>
                <a:gd name="T8" fmla="*/ 77 w 164"/>
                <a:gd name="T9" fmla="*/ 46 h 176"/>
                <a:gd name="T10" fmla="*/ 70 w 164"/>
                <a:gd name="T11" fmla="*/ 31 h 176"/>
                <a:gd name="T12" fmla="*/ 79 w 164"/>
                <a:gd name="T13" fmla="*/ 10 h 176"/>
                <a:gd name="T14" fmla="*/ 61 w 164"/>
                <a:gd name="T15" fmla="*/ 3 h 176"/>
                <a:gd name="T16" fmla="*/ 45 w 164"/>
                <a:gd name="T17" fmla="*/ 10 h 176"/>
                <a:gd name="T18" fmla="*/ 3 w 164"/>
                <a:gd name="T19" fmla="*/ 114 h 176"/>
                <a:gd name="T20" fmla="*/ 10 w 164"/>
                <a:gd name="T21" fmla="*/ 131 h 176"/>
                <a:gd name="T22" fmla="*/ 114 w 164"/>
                <a:gd name="T23" fmla="*/ 173 h 176"/>
                <a:gd name="T24" fmla="*/ 131 w 164"/>
                <a:gd name="T25" fmla="*/ 166 h 176"/>
                <a:gd name="T26" fmla="*/ 163 w 164"/>
                <a:gd name="T27" fmla="*/ 87 h 176"/>
                <a:gd name="T28" fmla="*/ 163 w 164"/>
                <a:gd name="T29" fmla="*/ 81 h 176"/>
                <a:gd name="T30" fmla="*/ 117 w 164"/>
                <a:gd name="T31" fmla="*/ 143 h 176"/>
                <a:gd name="T32" fmla="*/ 107 w 164"/>
                <a:gd name="T33" fmla="*/ 147 h 176"/>
                <a:gd name="T34" fmla="*/ 33 w 164"/>
                <a:gd name="T35" fmla="*/ 117 h 176"/>
                <a:gd name="T36" fmla="*/ 29 w 164"/>
                <a:gd name="T37" fmla="*/ 107 h 176"/>
                <a:gd name="T38" fmla="*/ 43 w 164"/>
                <a:gd name="T39" fmla="*/ 71 h 176"/>
                <a:gd name="T40" fmla="*/ 53 w 164"/>
                <a:gd name="T41" fmla="*/ 67 h 176"/>
                <a:gd name="T42" fmla="*/ 127 w 164"/>
                <a:gd name="T43" fmla="*/ 97 h 176"/>
                <a:gd name="T44" fmla="*/ 132 w 164"/>
                <a:gd name="T45" fmla="*/ 107 h 176"/>
                <a:gd name="T46" fmla="*/ 117 w 164"/>
                <a:gd name="T47" fmla="*/ 143 h 176"/>
                <a:gd name="T48" fmla="*/ 117 w 164"/>
                <a:gd name="T49" fmla="*/ 143 h 176"/>
                <a:gd name="T50" fmla="*/ 117 w 164"/>
                <a:gd name="T51" fmla="*/ 143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4" h="176">
                  <a:moveTo>
                    <a:pt x="163" y="81"/>
                  </a:moveTo>
                  <a:cubicBezTo>
                    <a:pt x="147" y="43"/>
                    <a:pt x="147" y="43"/>
                    <a:pt x="147" y="43"/>
                  </a:cubicBezTo>
                  <a:cubicBezTo>
                    <a:pt x="140" y="59"/>
                    <a:pt x="140" y="59"/>
                    <a:pt x="140" y="59"/>
                  </a:cubicBezTo>
                  <a:cubicBezTo>
                    <a:pt x="138" y="65"/>
                    <a:pt x="131" y="68"/>
                    <a:pt x="125" y="66"/>
                  </a:cubicBezTo>
                  <a:cubicBezTo>
                    <a:pt x="77" y="46"/>
                    <a:pt x="77" y="46"/>
                    <a:pt x="77" y="46"/>
                  </a:cubicBezTo>
                  <a:cubicBezTo>
                    <a:pt x="71" y="44"/>
                    <a:pt x="68" y="37"/>
                    <a:pt x="70" y="31"/>
                  </a:cubicBezTo>
                  <a:cubicBezTo>
                    <a:pt x="79" y="10"/>
                    <a:pt x="79" y="10"/>
                    <a:pt x="79" y="10"/>
                  </a:cubicBezTo>
                  <a:cubicBezTo>
                    <a:pt x="61" y="3"/>
                    <a:pt x="61" y="3"/>
                    <a:pt x="61" y="3"/>
                  </a:cubicBezTo>
                  <a:cubicBezTo>
                    <a:pt x="55" y="0"/>
                    <a:pt x="48" y="3"/>
                    <a:pt x="45" y="10"/>
                  </a:cubicBezTo>
                  <a:cubicBezTo>
                    <a:pt x="3" y="114"/>
                    <a:pt x="3" y="114"/>
                    <a:pt x="3" y="114"/>
                  </a:cubicBezTo>
                  <a:cubicBezTo>
                    <a:pt x="0" y="121"/>
                    <a:pt x="3" y="128"/>
                    <a:pt x="10" y="131"/>
                  </a:cubicBezTo>
                  <a:cubicBezTo>
                    <a:pt x="114" y="173"/>
                    <a:pt x="114" y="173"/>
                    <a:pt x="114" y="173"/>
                  </a:cubicBezTo>
                  <a:cubicBezTo>
                    <a:pt x="121" y="176"/>
                    <a:pt x="128" y="173"/>
                    <a:pt x="131" y="166"/>
                  </a:cubicBezTo>
                  <a:cubicBezTo>
                    <a:pt x="163" y="87"/>
                    <a:pt x="163" y="87"/>
                    <a:pt x="163" y="87"/>
                  </a:cubicBezTo>
                  <a:cubicBezTo>
                    <a:pt x="164" y="85"/>
                    <a:pt x="164" y="83"/>
                    <a:pt x="163" y="81"/>
                  </a:cubicBezTo>
                  <a:close/>
                  <a:moveTo>
                    <a:pt x="117" y="143"/>
                  </a:moveTo>
                  <a:cubicBezTo>
                    <a:pt x="116" y="147"/>
                    <a:pt x="111" y="148"/>
                    <a:pt x="107" y="147"/>
                  </a:cubicBezTo>
                  <a:cubicBezTo>
                    <a:pt x="33" y="117"/>
                    <a:pt x="33" y="117"/>
                    <a:pt x="33" y="117"/>
                  </a:cubicBezTo>
                  <a:cubicBezTo>
                    <a:pt x="29" y="115"/>
                    <a:pt x="27" y="111"/>
                    <a:pt x="29" y="107"/>
                  </a:cubicBezTo>
                  <a:cubicBezTo>
                    <a:pt x="43" y="71"/>
                    <a:pt x="43" y="71"/>
                    <a:pt x="43" y="71"/>
                  </a:cubicBezTo>
                  <a:cubicBezTo>
                    <a:pt x="45" y="68"/>
                    <a:pt x="49" y="66"/>
                    <a:pt x="53" y="67"/>
                  </a:cubicBezTo>
                  <a:cubicBezTo>
                    <a:pt x="127" y="97"/>
                    <a:pt x="127" y="97"/>
                    <a:pt x="127" y="97"/>
                  </a:cubicBezTo>
                  <a:cubicBezTo>
                    <a:pt x="131" y="99"/>
                    <a:pt x="133" y="103"/>
                    <a:pt x="132" y="107"/>
                  </a:cubicBezTo>
                  <a:lnTo>
                    <a:pt x="117" y="143"/>
                  </a:lnTo>
                  <a:close/>
                  <a:moveTo>
                    <a:pt x="117" y="143"/>
                  </a:moveTo>
                  <a:cubicBezTo>
                    <a:pt x="117" y="143"/>
                    <a:pt x="117" y="143"/>
                    <a:pt x="117" y="143"/>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56" tIns="64279" rIns="128556" bIns="64279" numCol="1" anchor="t" anchorCtr="0" compatLnSpc="1"/>
            <a:lstStyle/>
            <a:p>
              <a:pPr algn="just" defTabSz="1218565" fontAlgn="base">
                <a:lnSpc>
                  <a:spcPct val="120000"/>
                </a:lnSpc>
                <a:spcBef>
                  <a:spcPct val="0"/>
                </a:spcBef>
                <a:spcAft>
                  <a:spcPct val="0"/>
                </a:spcAft>
              </a:pPr>
              <a:endParaRPr lang="en-GB" sz="935"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46" name="Freeform 126"/>
            <p:cNvSpPr>
              <a:spLocks noEditPoints="1"/>
            </p:cNvSpPr>
            <p:nvPr/>
          </p:nvSpPr>
          <p:spPr bwMode="auto">
            <a:xfrm>
              <a:off x="7782488" y="3876181"/>
              <a:ext cx="122936" cy="61468"/>
            </a:xfrm>
            <a:custGeom>
              <a:avLst/>
              <a:gdLst>
                <a:gd name="T0" fmla="*/ 66 w 70"/>
                <a:gd name="T1" fmla="*/ 25 h 35"/>
                <a:gd name="T2" fmla="*/ 7 w 70"/>
                <a:gd name="T3" fmla="*/ 1 h 35"/>
                <a:gd name="T4" fmla="*/ 1 w 70"/>
                <a:gd name="T5" fmla="*/ 4 h 35"/>
                <a:gd name="T6" fmla="*/ 4 w 70"/>
                <a:gd name="T7" fmla="*/ 10 h 35"/>
                <a:gd name="T8" fmla="*/ 63 w 70"/>
                <a:gd name="T9" fmla="*/ 34 h 35"/>
                <a:gd name="T10" fmla="*/ 69 w 70"/>
                <a:gd name="T11" fmla="*/ 31 h 35"/>
                <a:gd name="T12" fmla="*/ 66 w 70"/>
                <a:gd name="T13" fmla="*/ 25 h 35"/>
                <a:gd name="T14" fmla="*/ 66 w 70"/>
                <a:gd name="T15" fmla="*/ 25 h 35"/>
                <a:gd name="T16" fmla="*/ 66 w 70"/>
                <a:gd name="T17" fmla="*/ 2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 h="35">
                  <a:moveTo>
                    <a:pt x="66" y="25"/>
                  </a:moveTo>
                  <a:cubicBezTo>
                    <a:pt x="7" y="1"/>
                    <a:pt x="7" y="1"/>
                    <a:pt x="7" y="1"/>
                  </a:cubicBezTo>
                  <a:cubicBezTo>
                    <a:pt x="5" y="0"/>
                    <a:pt x="2" y="2"/>
                    <a:pt x="1" y="4"/>
                  </a:cubicBezTo>
                  <a:cubicBezTo>
                    <a:pt x="0" y="6"/>
                    <a:pt x="1" y="9"/>
                    <a:pt x="4" y="10"/>
                  </a:cubicBezTo>
                  <a:cubicBezTo>
                    <a:pt x="63" y="34"/>
                    <a:pt x="63" y="34"/>
                    <a:pt x="63" y="34"/>
                  </a:cubicBezTo>
                  <a:cubicBezTo>
                    <a:pt x="65" y="35"/>
                    <a:pt x="68" y="34"/>
                    <a:pt x="69" y="31"/>
                  </a:cubicBezTo>
                  <a:cubicBezTo>
                    <a:pt x="70" y="29"/>
                    <a:pt x="69" y="26"/>
                    <a:pt x="66" y="25"/>
                  </a:cubicBezTo>
                  <a:close/>
                  <a:moveTo>
                    <a:pt x="66" y="25"/>
                  </a:moveTo>
                  <a:cubicBezTo>
                    <a:pt x="66" y="25"/>
                    <a:pt x="66" y="25"/>
                    <a:pt x="66" y="25"/>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56" tIns="64279" rIns="128556" bIns="64279" numCol="1" anchor="t" anchorCtr="0" compatLnSpc="1"/>
            <a:lstStyle/>
            <a:p>
              <a:pPr algn="just" defTabSz="1218565" fontAlgn="base">
                <a:lnSpc>
                  <a:spcPct val="120000"/>
                </a:lnSpc>
                <a:spcBef>
                  <a:spcPct val="0"/>
                </a:spcBef>
                <a:spcAft>
                  <a:spcPct val="0"/>
                </a:spcAft>
              </a:pPr>
              <a:endParaRPr lang="en-GB" sz="935"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47" name="Freeform 127"/>
            <p:cNvSpPr>
              <a:spLocks noEditPoints="1"/>
            </p:cNvSpPr>
            <p:nvPr/>
          </p:nvSpPr>
          <p:spPr bwMode="auto">
            <a:xfrm>
              <a:off x="7786190" y="3913211"/>
              <a:ext cx="91091" cy="46657"/>
            </a:xfrm>
            <a:custGeom>
              <a:avLst/>
              <a:gdLst>
                <a:gd name="T0" fmla="*/ 49 w 52"/>
                <a:gd name="T1" fmla="*/ 18 h 27"/>
                <a:gd name="T2" fmla="*/ 7 w 52"/>
                <a:gd name="T3" fmla="*/ 1 h 27"/>
                <a:gd name="T4" fmla="*/ 1 w 52"/>
                <a:gd name="T5" fmla="*/ 4 h 27"/>
                <a:gd name="T6" fmla="*/ 3 w 52"/>
                <a:gd name="T7" fmla="*/ 10 h 27"/>
                <a:gd name="T8" fmla="*/ 45 w 52"/>
                <a:gd name="T9" fmla="*/ 26 h 27"/>
                <a:gd name="T10" fmla="*/ 51 w 52"/>
                <a:gd name="T11" fmla="*/ 24 h 27"/>
                <a:gd name="T12" fmla="*/ 49 w 52"/>
                <a:gd name="T13" fmla="*/ 18 h 27"/>
                <a:gd name="T14" fmla="*/ 49 w 52"/>
                <a:gd name="T15" fmla="*/ 18 h 27"/>
                <a:gd name="T16" fmla="*/ 49 w 52"/>
                <a:gd name="T17" fmla="*/ 18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27">
                  <a:moveTo>
                    <a:pt x="49" y="18"/>
                  </a:moveTo>
                  <a:cubicBezTo>
                    <a:pt x="7" y="1"/>
                    <a:pt x="7" y="1"/>
                    <a:pt x="7" y="1"/>
                  </a:cubicBezTo>
                  <a:cubicBezTo>
                    <a:pt x="5" y="0"/>
                    <a:pt x="2" y="1"/>
                    <a:pt x="1" y="4"/>
                  </a:cubicBezTo>
                  <a:cubicBezTo>
                    <a:pt x="0" y="6"/>
                    <a:pt x="1" y="9"/>
                    <a:pt x="3" y="10"/>
                  </a:cubicBezTo>
                  <a:cubicBezTo>
                    <a:pt x="45" y="26"/>
                    <a:pt x="45" y="26"/>
                    <a:pt x="45" y="26"/>
                  </a:cubicBezTo>
                  <a:cubicBezTo>
                    <a:pt x="48" y="27"/>
                    <a:pt x="50" y="26"/>
                    <a:pt x="51" y="24"/>
                  </a:cubicBezTo>
                  <a:cubicBezTo>
                    <a:pt x="52" y="22"/>
                    <a:pt x="51" y="19"/>
                    <a:pt x="49" y="18"/>
                  </a:cubicBezTo>
                  <a:close/>
                  <a:moveTo>
                    <a:pt x="49" y="18"/>
                  </a:moveTo>
                  <a:cubicBezTo>
                    <a:pt x="49" y="18"/>
                    <a:pt x="49" y="18"/>
                    <a:pt x="49" y="18"/>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56" tIns="64279" rIns="128556" bIns="64279" numCol="1" anchor="t" anchorCtr="0" compatLnSpc="1"/>
            <a:lstStyle/>
            <a:p>
              <a:pPr algn="just" defTabSz="1218565" fontAlgn="base">
                <a:lnSpc>
                  <a:spcPct val="120000"/>
                </a:lnSpc>
                <a:spcBef>
                  <a:spcPct val="0"/>
                </a:spcBef>
                <a:spcAft>
                  <a:spcPct val="0"/>
                </a:spcAft>
              </a:pPr>
              <a:endParaRPr lang="en-GB" sz="935"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48" name="Freeform 128"/>
            <p:cNvSpPr>
              <a:spLocks noEditPoints="1"/>
            </p:cNvSpPr>
            <p:nvPr/>
          </p:nvSpPr>
          <p:spPr bwMode="auto">
            <a:xfrm>
              <a:off x="9892401" y="3310378"/>
              <a:ext cx="191070" cy="182183"/>
            </a:xfrm>
            <a:custGeom>
              <a:avLst/>
              <a:gdLst>
                <a:gd name="T0" fmla="*/ 29 w 109"/>
                <a:gd name="T1" fmla="*/ 8 h 104"/>
                <a:gd name="T2" fmla="*/ 22 w 109"/>
                <a:gd name="T3" fmla="*/ 1 h 104"/>
                <a:gd name="T4" fmla="*/ 0 w 109"/>
                <a:gd name="T5" fmla="*/ 41 h 104"/>
                <a:gd name="T6" fmla="*/ 10 w 109"/>
                <a:gd name="T7" fmla="*/ 41 h 104"/>
                <a:gd name="T8" fmla="*/ 29 w 109"/>
                <a:gd name="T9" fmla="*/ 8 h 104"/>
                <a:gd name="T10" fmla="*/ 99 w 109"/>
                <a:gd name="T11" fmla="*/ 41 h 104"/>
                <a:gd name="T12" fmla="*/ 109 w 109"/>
                <a:gd name="T13" fmla="*/ 41 h 104"/>
                <a:gd name="T14" fmla="*/ 88 w 109"/>
                <a:gd name="T15" fmla="*/ 1 h 104"/>
                <a:gd name="T16" fmla="*/ 81 w 109"/>
                <a:gd name="T17" fmla="*/ 8 h 104"/>
                <a:gd name="T18" fmla="*/ 99 w 109"/>
                <a:gd name="T19" fmla="*/ 41 h 104"/>
                <a:gd name="T20" fmla="*/ 88 w 109"/>
                <a:gd name="T21" fmla="*/ 44 h 104"/>
                <a:gd name="T22" fmla="*/ 62 w 109"/>
                <a:gd name="T23" fmla="*/ 11 h 104"/>
                <a:gd name="T24" fmla="*/ 62 w 109"/>
                <a:gd name="T25" fmla="*/ 7 h 104"/>
                <a:gd name="T26" fmla="*/ 55 w 109"/>
                <a:gd name="T27" fmla="*/ 0 h 104"/>
                <a:gd name="T28" fmla="*/ 47 w 109"/>
                <a:gd name="T29" fmla="*/ 7 h 104"/>
                <a:gd name="T30" fmla="*/ 47 w 109"/>
                <a:gd name="T31" fmla="*/ 11 h 104"/>
                <a:gd name="T32" fmla="*/ 21 w 109"/>
                <a:gd name="T33" fmla="*/ 44 h 104"/>
                <a:gd name="T34" fmla="*/ 21 w 109"/>
                <a:gd name="T35" fmla="*/ 73 h 104"/>
                <a:gd name="T36" fmla="*/ 10 w 109"/>
                <a:gd name="T37" fmla="*/ 83 h 104"/>
                <a:gd name="T38" fmla="*/ 10 w 109"/>
                <a:gd name="T39" fmla="*/ 88 h 104"/>
                <a:gd name="T40" fmla="*/ 99 w 109"/>
                <a:gd name="T41" fmla="*/ 88 h 104"/>
                <a:gd name="T42" fmla="*/ 99 w 109"/>
                <a:gd name="T43" fmla="*/ 83 h 104"/>
                <a:gd name="T44" fmla="*/ 88 w 109"/>
                <a:gd name="T45" fmla="*/ 73 h 104"/>
                <a:gd name="T46" fmla="*/ 88 w 109"/>
                <a:gd name="T47" fmla="*/ 44 h 104"/>
                <a:gd name="T48" fmla="*/ 55 w 109"/>
                <a:gd name="T49" fmla="*/ 104 h 104"/>
                <a:gd name="T50" fmla="*/ 57 w 109"/>
                <a:gd name="T51" fmla="*/ 104 h 104"/>
                <a:gd name="T52" fmla="*/ 64 w 109"/>
                <a:gd name="T53" fmla="*/ 98 h 104"/>
                <a:gd name="T54" fmla="*/ 65 w 109"/>
                <a:gd name="T55" fmla="*/ 93 h 104"/>
                <a:gd name="T56" fmla="*/ 44 w 109"/>
                <a:gd name="T57" fmla="*/ 93 h 104"/>
                <a:gd name="T58" fmla="*/ 55 w 109"/>
                <a:gd name="T59" fmla="*/ 104 h 104"/>
                <a:gd name="T60" fmla="*/ 55 w 109"/>
                <a:gd name="T61" fmla="*/ 104 h 104"/>
                <a:gd name="T62" fmla="*/ 55 w 109"/>
                <a:gd name="T63"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9" h="104">
                  <a:moveTo>
                    <a:pt x="29" y="8"/>
                  </a:moveTo>
                  <a:cubicBezTo>
                    <a:pt x="22" y="1"/>
                    <a:pt x="22" y="1"/>
                    <a:pt x="22" y="1"/>
                  </a:cubicBezTo>
                  <a:cubicBezTo>
                    <a:pt x="9" y="10"/>
                    <a:pt x="1" y="25"/>
                    <a:pt x="0" y="41"/>
                  </a:cubicBezTo>
                  <a:cubicBezTo>
                    <a:pt x="10" y="41"/>
                    <a:pt x="10" y="41"/>
                    <a:pt x="10" y="41"/>
                  </a:cubicBezTo>
                  <a:cubicBezTo>
                    <a:pt x="11" y="27"/>
                    <a:pt x="18" y="15"/>
                    <a:pt x="29" y="8"/>
                  </a:cubicBezTo>
                  <a:close/>
                  <a:moveTo>
                    <a:pt x="99" y="41"/>
                  </a:moveTo>
                  <a:cubicBezTo>
                    <a:pt x="109" y="41"/>
                    <a:pt x="109" y="41"/>
                    <a:pt x="109" y="41"/>
                  </a:cubicBezTo>
                  <a:cubicBezTo>
                    <a:pt x="108" y="25"/>
                    <a:pt x="100" y="10"/>
                    <a:pt x="88" y="1"/>
                  </a:cubicBezTo>
                  <a:cubicBezTo>
                    <a:pt x="81" y="8"/>
                    <a:pt x="81" y="8"/>
                    <a:pt x="81" y="8"/>
                  </a:cubicBezTo>
                  <a:cubicBezTo>
                    <a:pt x="91" y="15"/>
                    <a:pt x="98" y="27"/>
                    <a:pt x="99" y="41"/>
                  </a:cubicBezTo>
                  <a:close/>
                  <a:moveTo>
                    <a:pt x="88" y="44"/>
                  </a:moveTo>
                  <a:cubicBezTo>
                    <a:pt x="88" y="28"/>
                    <a:pt x="78" y="15"/>
                    <a:pt x="62" y="11"/>
                  </a:cubicBezTo>
                  <a:cubicBezTo>
                    <a:pt x="62" y="7"/>
                    <a:pt x="62" y="7"/>
                    <a:pt x="62" y="7"/>
                  </a:cubicBezTo>
                  <a:cubicBezTo>
                    <a:pt x="62" y="3"/>
                    <a:pt x="59" y="0"/>
                    <a:pt x="55" y="0"/>
                  </a:cubicBezTo>
                  <a:cubicBezTo>
                    <a:pt x="50" y="0"/>
                    <a:pt x="47" y="3"/>
                    <a:pt x="47" y="7"/>
                  </a:cubicBezTo>
                  <a:cubicBezTo>
                    <a:pt x="47" y="11"/>
                    <a:pt x="47" y="11"/>
                    <a:pt x="47" y="11"/>
                  </a:cubicBezTo>
                  <a:cubicBezTo>
                    <a:pt x="32" y="15"/>
                    <a:pt x="21" y="28"/>
                    <a:pt x="21" y="44"/>
                  </a:cubicBezTo>
                  <a:cubicBezTo>
                    <a:pt x="21" y="73"/>
                    <a:pt x="21" y="73"/>
                    <a:pt x="21" y="73"/>
                  </a:cubicBezTo>
                  <a:cubicBezTo>
                    <a:pt x="10" y="83"/>
                    <a:pt x="10" y="83"/>
                    <a:pt x="10" y="83"/>
                  </a:cubicBezTo>
                  <a:cubicBezTo>
                    <a:pt x="10" y="88"/>
                    <a:pt x="10" y="88"/>
                    <a:pt x="10" y="88"/>
                  </a:cubicBezTo>
                  <a:cubicBezTo>
                    <a:pt x="99" y="88"/>
                    <a:pt x="99" y="88"/>
                    <a:pt x="99" y="88"/>
                  </a:cubicBezTo>
                  <a:cubicBezTo>
                    <a:pt x="99" y="83"/>
                    <a:pt x="99" y="83"/>
                    <a:pt x="99" y="83"/>
                  </a:cubicBezTo>
                  <a:cubicBezTo>
                    <a:pt x="88" y="73"/>
                    <a:pt x="88" y="73"/>
                    <a:pt x="88" y="73"/>
                  </a:cubicBezTo>
                  <a:lnTo>
                    <a:pt x="88" y="44"/>
                  </a:lnTo>
                  <a:close/>
                  <a:moveTo>
                    <a:pt x="55" y="104"/>
                  </a:moveTo>
                  <a:cubicBezTo>
                    <a:pt x="57" y="104"/>
                    <a:pt x="57" y="104"/>
                    <a:pt x="57" y="104"/>
                  </a:cubicBezTo>
                  <a:cubicBezTo>
                    <a:pt x="60" y="103"/>
                    <a:pt x="63" y="101"/>
                    <a:pt x="64" y="98"/>
                  </a:cubicBezTo>
                  <a:cubicBezTo>
                    <a:pt x="64" y="96"/>
                    <a:pt x="65" y="95"/>
                    <a:pt x="65" y="93"/>
                  </a:cubicBezTo>
                  <a:cubicBezTo>
                    <a:pt x="44" y="93"/>
                    <a:pt x="44" y="93"/>
                    <a:pt x="44" y="93"/>
                  </a:cubicBezTo>
                  <a:cubicBezTo>
                    <a:pt x="44" y="99"/>
                    <a:pt x="49" y="104"/>
                    <a:pt x="55" y="104"/>
                  </a:cubicBezTo>
                  <a:close/>
                  <a:moveTo>
                    <a:pt x="55" y="104"/>
                  </a:moveTo>
                  <a:cubicBezTo>
                    <a:pt x="55" y="104"/>
                    <a:pt x="55" y="104"/>
                    <a:pt x="55" y="104"/>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56" tIns="64279" rIns="128556" bIns="64279" numCol="1" anchor="t" anchorCtr="0" compatLnSpc="1"/>
            <a:lstStyle/>
            <a:p>
              <a:pPr algn="just" defTabSz="1218565" fontAlgn="base">
                <a:lnSpc>
                  <a:spcPct val="120000"/>
                </a:lnSpc>
                <a:spcBef>
                  <a:spcPct val="0"/>
                </a:spcBef>
                <a:spcAft>
                  <a:spcPct val="0"/>
                </a:spcAft>
              </a:pPr>
              <a:endParaRPr lang="en-GB" sz="935"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49" name="Freeform 129"/>
            <p:cNvSpPr>
              <a:spLocks noEditPoints="1"/>
            </p:cNvSpPr>
            <p:nvPr/>
          </p:nvSpPr>
          <p:spPr bwMode="auto">
            <a:xfrm>
              <a:off x="7420344" y="2280971"/>
              <a:ext cx="192551" cy="182183"/>
            </a:xfrm>
            <a:custGeom>
              <a:avLst/>
              <a:gdLst>
                <a:gd name="T0" fmla="*/ 29 w 110"/>
                <a:gd name="T1" fmla="*/ 8 h 104"/>
                <a:gd name="T2" fmla="*/ 22 w 110"/>
                <a:gd name="T3" fmla="*/ 1 h 104"/>
                <a:gd name="T4" fmla="*/ 0 w 110"/>
                <a:gd name="T5" fmla="*/ 42 h 104"/>
                <a:gd name="T6" fmla="*/ 11 w 110"/>
                <a:gd name="T7" fmla="*/ 42 h 104"/>
                <a:gd name="T8" fmla="*/ 29 w 110"/>
                <a:gd name="T9" fmla="*/ 8 h 104"/>
                <a:gd name="T10" fmla="*/ 99 w 110"/>
                <a:gd name="T11" fmla="*/ 42 h 104"/>
                <a:gd name="T12" fmla="*/ 110 w 110"/>
                <a:gd name="T13" fmla="*/ 42 h 104"/>
                <a:gd name="T14" fmla="*/ 88 w 110"/>
                <a:gd name="T15" fmla="*/ 1 h 104"/>
                <a:gd name="T16" fmla="*/ 81 w 110"/>
                <a:gd name="T17" fmla="*/ 8 h 104"/>
                <a:gd name="T18" fmla="*/ 99 w 110"/>
                <a:gd name="T19" fmla="*/ 42 h 104"/>
                <a:gd name="T20" fmla="*/ 89 w 110"/>
                <a:gd name="T21" fmla="*/ 44 h 104"/>
                <a:gd name="T22" fmla="*/ 63 w 110"/>
                <a:gd name="T23" fmla="*/ 12 h 104"/>
                <a:gd name="T24" fmla="*/ 63 w 110"/>
                <a:gd name="T25" fmla="*/ 8 h 104"/>
                <a:gd name="T26" fmla="*/ 55 w 110"/>
                <a:gd name="T27" fmla="*/ 0 h 104"/>
                <a:gd name="T28" fmla="*/ 47 w 110"/>
                <a:gd name="T29" fmla="*/ 8 h 104"/>
                <a:gd name="T30" fmla="*/ 47 w 110"/>
                <a:gd name="T31" fmla="*/ 12 h 104"/>
                <a:gd name="T32" fmla="*/ 21 w 110"/>
                <a:gd name="T33" fmla="*/ 44 h 104"/>
                <a:gd name="T34" fmla="*/ 21 w 110"/>
                <a:gd name="T35" fmla="*/ 73 h 104"/>
                <a:gd name="T36" fmla="*/ 11 w 110"/>
                <a:gd name="T37" fmla="*/ 84 h 104"/>
                <a:gd name="T38" fmla="*/ 11 w 110"/>
                <a:gd name="T39" fmla="*/ 89 h 104"/>
                <a:gd name="T40" fmla="*/ 99 w 110"/>
                <a:gd name="T41" fmla="*/ 89 h 104"/>
                <a:gd name="T42" fmla="*/ 99 w 110"/>
                <a:gd name="T43" fmla="*/ 84 h 104"/>
                <a:gd name="T44" fmla="*/ 89 w 110"/>
                <a:gd name="T45" fmla="*/ 73 h 104"/>
                <a:gd name="T46" fmla="*/ 89 w 110"/>
                <a:gd name="T47" fmla="*/ 44 h 104"/>
                <a:gd name="T48" fmla="*/ 55 w 110"/>
                <a:gd name="T49" fmla="*/ 104 h 104"/>
                <a:gd name="T50" fmla="*/ 57 w 110"/>
                <a:gd name="T51" fmla="*/ 104 h 104"/>
                <a:gd name="T52" fmla="*/ 64 w 110"/>
                <a:gd name="T53" fmla="*/ 98 h 104"/>
                <a:gd name="T54" fmla="*/ 65 w 110"/>
                <a:gd name="T55" fmla="*/ 94 h 104"/>
                <a:gd name="T56" fmla="*/ 45 w 110"/>
                <a:gd name="T57" fmla="*/ 94 h 104"/>
                <a:gd name="T58" fmla="*/ 55 w 110"/>
                <a:gd name="T59" fmla="*/ 104 h 104"/>
                <a:gd name="T60" fmla="*/ 55 w 110"/>
                <a:gd name="T61" fmla="*/ 104 h 104"/>
                <a:gd name="T62" fmla="*/ 55 w 110"/>
                <a:gd name="T63"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0" h="104">
                  <a:moveTo>
                    <a:pt x="29" y="8"/>
                  </a:moveTo>
                  <a:cubicBezTo>
                    <a:pt x="22" y="1"/>
                    <a:pt x="22" y="1"/>
                    <a:pt x="22" y="1"/>
                  </a:cubicBezTo>
                  <a:cubicBezTo>
                    <a:pt x="10" y="11"/>
                    <a:pt x="1" y="25"/>
                    <a:pt x="0" y="42"/>
                  </a:cubicBezTo>
                  <a:cubicBezTo>
                    <a:pt x="11" y="42"/>
                    <a:pt x="11" y="42"/>
                    <a:pt x="11" y="42"/>
                  </a:cubicBezTo>
                  <a:cubicBezTo>
                    <a:pt x="12" y="28"/>
                    <a:pt x="18" y="16"/>
                    <a:pt x="29" y="8"/>
                  </a:cubicBezTo>
                  <a:close/>
                  <a:moveTo>
                    <a:pt x="99" y="42"/>
                  </a:moveTo>
                  <a:cubicBezTo>
                    <a:pt x="110" y="42"/>
                    <a:pt x="110" y="42"/>
                    <a:pt x="110" y="42"/>
                  </a:cubicBezTo>
                  <a:cubicBezTo>
                    <a:pt x="109" y="25"/>
                    <a:pt x="101" y="11"/>
                    <a:pt x="88" y="1"/>
                  </a:cubicBezTo>
                  <a:cubicBezTo>
                    <a:pt x="81" y="8"/>
                    <a:pt x="81" y="8"/>
                    <a:pt x="81" y="8"/>
                  </a:cubicBezTo>
                  <a:cubicBezTo>
                    <a:pt x="91" y="16"/>
                    <a:pt x="98" y="28"/>
                    <a:pt x="99" y="42"/>
                  </a:cubicBezTo>
                  <a:close/>
                  <a:moveTo>
                    <a:pt x="89" y="44"/>
                  </a:moveTo>
                  <a:cubicBezTo>
                    <a:pt x="89" y="28"/>
                    <a:pt x="78" y="15"/>
                    <a:pt x="63" y="12"/>
                  </a:cubicBezTo>
                  <a:cubicBezTo>
                    <a:pt x="63" y="8"/>
                    <a:pt x="63" y="8"/>
                    <a:pt x="63" y="8"/>
                  </a:cubicBezTo>
                  <a:cubicBezTo>
                    <a:pt x="63" y="4"/>
                    <a:pt x="59" y="0"/>
                    <a:pt x="55" y="0"/>
                  </a:cubicBezTo>
                  <a:cubicBezTo>
                    <a:pt x="51" y="0"/>
                    <a:pt x="47" y="4"/>
                    <a:pt x="47" y="8"/>
                  </a:cubicBezTo>
                  <a:cubicBezTo>
                    <a:pt x="47" y="12"/>
                    <a:pt x="47" y="12"/>
                    <a:pt x="47" y="12"/>
                  </a:cubicBezTo>
                  <a:cubicBezTo>
                    <a:pt x="32" y="15"/>
                    <a:pt x="21" y="28"/>
                    <a:pt x="21" y="44"/>
                  </a:cubicBezTo>
                  <a:cubicBezTo>
                    <a:pt x="21" y="73"/>
                    <a:pt x="21" y="73"/>
                    <a:pt x="21" y="73"/>
                  </a:cubicBezTo>
                  <a:cubicBezTo>
                    <a:pt x="11" y="84"/>
                    <a:pt x="11" y="84"/>
                    <a:pt x="11" y="84"/>
                  </a:cubicBezTo>
                  <a:cubicBezTo>
                    <a:pt x="11" y="89"/>
                    <a:pt x="11" y="89"/>
                    <a:pt x="11" y="89"/>
                  </a:cubicBezTo>
                  <a:cubicBezTo>
                    <a:pt x="99" y="89"/>
                    <a:pt x="99" y="89"/>
                    <a:pt x="99" y="89"/>
                  </a:cubicBezTo>
                  <a:cubicBezTo>
                    <a:pt x="99" y="84"/>
                    <a:pt x="99" y="84"/>
                    <a:pt x="99" y="84"/>
                  </a:cubicBezTo>
                  <a:cubicBezTo>
                    <a:pt x="89" y="73"/>
                    <a:pt x="89" y="73"/>
                    <a:pt x="89" y="73"/>
                  </a:cubicBezTo>
                  <a:lnTo>
                    <a:pt x="89" y="44"/>
                  </a:lnTo>
                  <a:close/>
                  <a:moveTo>
                    <a:pt x="55" y="104"/>
                  </a:moveTo>
                  <a:cubicBezTo>
                    <a:pt x="57" y="104"/>
                    <a:pt x="57" y="104"/>
                    <a:pt x="57" y="104"/>
                  </a:cubicBezTo>
                  <a:cubicBezTo>
                    <a:pt x="61" y="104"/>
                    <a:pt x="63" y="101"/>
                    <a:pt x="64" y="98"/>
                  </a:cubicBezTo>
                  <a:cubicBezTo>
                    <a:pt x="65" y="97"/>
                    <a:pt x="65" y="96"/>
                    <a:pt x="65" y="94"/>
                  </a:cubicBezTo>
                  <a:cubicBezTo>
                    <a:pt x="45" y="94"/>
                    <a:pt x="45" y="94"/>
                    <a:pt x="45" y="94"/>
                  </a:cubicBezTo>
                  <a:cubicBezTo>
                    <a:pt x="45" y="100"/>
                    <a:pt x="49" y="104"/>
                    <a:pt x="55" y="104"/>
                  </a:cubicBezTo>
                  <a:close/>
                  <a:moveTo>
                    <a:pt x="55" y="104"/>
                  </a:moveTo>
                  <a:cubicBezTo>
                    <a:pt x="55" y="104"/>
                    <a:pt x="55" y="104"/>
                    <a:pt x="55" y="104"/>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56" tIns="64279" rIns="128556" bIns="64279" numCol="1" anchor="t" anchorCtr="0" compatLnSpc="1"/>
            <a:lstStyle/>
            <a:p>
              <a:pPr algn="just" defTabSz="1218565" fontAlgn="base">
                <a:lnSpc>
                  <a:spcPct val="120000"/>
                </a:lnSpc>
                <a:spcBef>
                  <a:spcPct val="0"/>
                </a:spcBef>
                <a:spcAft>
                  <a:spcPct val="0"/>
                </a:spcAft>
              </a:pPr>
              <a:endParaRPr lang="en-GB" sz="935"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50" name="Freeform 130"/>
            <p:cNvSpPr>
              <a:spLocks noEditPoints="1"/>
            </p:cNvSpPr>
            <p:nvPr/>
          </p:nvSpPr>
          <p:spPr bwMode="auto">
            <a:xfrm>
              <a:off x="8551210" y="3732509"/>
              <a:ext cx="192551" cy="182183"/>
            </a:xfrm>
            <a:custGeom>
              <a:avLst/>
              <a:gdLst>
                <a:gd name="T0" fmla="*/ 29 w 110"/>
                <a:gd name="T1" fmla="*/ 8 h 104"/>
                <a:gd name="T2" fmla="*/ 22 w 110"/>
                <a:gd name="T3" fmla="*/ 1 h 104"/>
                <a:gd name="T4" fmla="*/ 0 w 110"/>
                <a:gd name="T5" fmla="*/ 42 h 104"/>
                <a:gd name="T6" fmla="*/ 11 w 110"/>
                <a:gd name="T7" fmla="*/ 42 h 104"/>
                <a:gd name="T8" fmla="*/ 29 w 110"/>
                <a:gd name="T9" fmla="*/ 8 h 104"/>
                <a:gd name="T10" fmla="*/ 99 w 110"/>
                <a:gd name="T11" fmla="*/ 42 h 104"/>
                <a:gd name="T12" fmla="*/ 110 w 110"/>
                <a:gd name="T13" fmla="*/ 42 h 104"/>
                <a:gd name="T14" fmla="*/ 88 w 110"/>
                <a:gd name="T15" fmla="*/ 1 h 104"/>
                <a:gd name="T16" fmla="*/ 81 w 110"/>
                <a:gd name="T17" fmla="*/ 8 h 104"/>
                <a:gd name="T18" fmla="*/ 99 w 110"/>
                <a:gd name="T19" fmla="*/ 42 h 104"/>
                <a:gd name="T20" fmla="*/ 89 w 110"/>
                <a:gd name="T21" fmla="*/ 44 h 104"/>
                <a:gd name="T22" fmla="*/ 63 w 110"/>
                <a:gd name="T23" fmla="*/ 12 h 104"/>
                <a:gd name="T24" fmla="*/ 63 w 110"/>
                <a:gd name="T25" fmla="*/ 8 h 104"/>
                <a:gd name="T26" fmla="*/ 55 w 110"/>
                <a:gd name="T27" fmla="*/ 0 h 104"/>
                <a:gd name="T28" fmla="*/ 47 w 110"/>
                <a:gd name="T29" fmla="*/ 8 h 104"/>
                <a:gd name="T30" fmla="*/ 47 w 110"/>
                <a:gd name="T31" fmla="*/ 12 h 104"/>
                <a:gd name="T32" fmla="*/ 21 w 110"/>
                <a:gd name="T33" fmla="*/ 44 h 104"/>
                <a:gd name="T34" fmla="*/ 21 w 110"/>
                <a:gd name="T35" fmla="*/ 73 h 104"/>
                <a:gd name="T36" fmla="*/ 11 w 110"/>
                <a:gd name="T37" fmla="*/ 84 h 104"/>
                <a:gd name="T38" fmla="*/ 11 w 110"/>
                <a:gd name="T39" fmla="*/ 89 h 104"/>
                <a:gd name="T40" fmla="*/ 99 w 110"/>
                <a:gd name="T41" fmla="*/ 89 h 104"/>
                <a:gd name="T42" fmla="*/ 99 w 110"/>
                <a:gd name="T43" fmla="*/ 84 h 104"/>
                <a:gd name="T44" fmla="*/ 89 w 110"/>
                <a:gd name="T45" fmla="*/ 73 h 104"/>
                <a:gd name="T46" fmla="*/ 89 w 110"/>
                <a:gd name="T47" fmla="*/ 44 h 104"/>
                <a:gd name="T48" fmla="*/ 55 w 110"/>
                <a:gd name="T49" fmla="*/ 104 h 104"/>
                <a:gd name="T50" fmla="*/ 57 w 110"/>
                <a:gd name="T51" fmla="*/ 104 h 104"/>
                <a:gd name="T52" fmla="*/ 64 w 110"/>
                <a:gd name="T53" fmla="*/ 98 h 104"/>
                <a:gd name="T54" fmla="*/ 65 w 110"/>
                <a:gd name="T55" fmla="*/ 94 h 104"/>
                <a:gd name="T56" fmla="*/ 45 w 110"/>
                <a:gd name="T57" fmla="*/ 94 h 104"/>
                <a:gd name="T58" fmla="*/ 55 w 110"/>
                <a:gd name="T59" fmla="*/ 104 h 104"/>
                <a:gd name="T60" fmla="*/ 55 w 110"/>
                <a:gd name="T61" fmla="*/ 104 h 104"/>
                <a:gd name="T62" fmla="*/ 55 w 110"/>
                <a:gd name="T63"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0" h="104">
                  <a:moveTo>
                    <a:pt x="29" y="8"/>
                  </a:moveTo>
                  <a:cubicBezTo>
                    <a:pt x="22" y="1"/>
                    <a:pt x="22" y="1"/>
                    <a:pt x="22" y="1"/>
                  </a:cubicBezTo>
                  <a:cubicBezTo>
                    <a:pt x="10" y="11"/>
                    <a:pt x="1" y="25"/>
                    <a:pt x="0" y="42"/>
                  </a:cubicBezTo>
                  <a:cubicBezTo>
                    <a:pt x="11" y="42"/>
                    <a:pt x="11" y="42"/>
                    <a:pt x="11" y="42"/>
                  </a:cubicBezTo>
                  <a:cubicBezTo>
                    <a:pt x="12" y="28"/>
                    <a:pt x="18" y="16"/>
                    <a:pt x="29" y="8"/>
                  </a:cubicBezTo>
                  <a:close/>
                  <a:moveTo>
                    <a:pt x="99" y="42"/>
                  </a:moveTo>
                  <a:cubicBezTo>
                    <a:pt x="110" y="42"/>
                    <a:pt x="110" y="42"/>
                    <a:pt x="110" y="42"/>
                  </a:cubicBezTo>
                  <a:cubicBezTo>
                    <a:pt x="109" y="25"/>
                    <a:pt x="101" y="11"/>
                    <a:pt x="88" y="1"/>
                  </a:cubicBezTo>
                  <a:cubicBezTo>
                    <a:pt x="81" y="8"/>
                    <a:pt x="81" y="8"/>
                    <a:pt x="81" y="8"/>
                  </a:cubicBezTo>
                  <a:cubicBezTo>
                    <a:pt x="91" y="16"/>
                    <a:pt x="98" y="28"/>
                    <a:pt x="99" y="42"/>
                  </a:cubicBezTo>
                  <a:close/>
                  <a:moveTo>
                    <a:pt x="89" y="44"/>
                  </a:moveTo>
                  <a:cubicBezTo>
                    <a:pt x="89" y="28"/>
                    <a:pt x="78" y="15"/>
                    <a:pt x="63" y="12"/>
                  </a:cubicBezTo>
                  <a:cubicBezTo>
                    <a:pt x="63" y="8"/>
                    <a:pt x="63" y="8"/>
                    <a:pt x="63" y="8"/>
                  </a:cubicBezTo>
                  <a:cubicBezTo>
                    <a:pt x="63" y="4"/>
                    <a:pt x="59" y="0"/>
                    <a:pt x="55" y="0"/>
                  </a:cubicBezTo>
                  <a:cubicBezTo>
                    <a:pt x="51" y="0"/>
                    <a:pt x="47" y="4"/>
                    <a:pt x="47" y="8"/>
                  </a:cubicBezTo>
                  <a:cubicBezTo>
                    <a:pt x="47" y="12"/>
                    <a:pt x="47" y="12"/>
                    <a:pt x="47" y="12"/>
                  </a:cubicBezTo>
                  <a:cubicBezTo>
                    <a:pt x="32" y="15"/>
                    <a:pt x="21" y="28"/>
                    <a:pt x="21" y="44"/>
                  </a:cubicBezTo>
                  <a:cubicBezTo>
                    <a:pt x="21" y="73"/>
                    <a:pt x="21" y="73"/>
                    <a:pt x="21" y="73"/>
                  </a:cubicBezTo>
                  <a:cubicBezTo>
                    <a:pt x="11" y="84"/>
                    <a:pt x="11" y="84"/>
                    <a:pt x="11" y="84"/>
                  </a:cubicBezTo>
                  <a:cubicBezTo>
                    <a:pt x="11" y="89"/>
                    <a:pt x="11" y="89"/>
                    <a:pt x="11" y="89"/>
                  </a:cubicBezTo>
                  <a:cubicBezTo>
                    <a:pt x="99" y="89"/>
                    <a:pt x="99" y="89"/>
                    <a:pt x="99" y="89"/>
                  </a:cubicBezTo>
                  <a:cubicBezTo>
                    <a:pt x="99" y="84"/>
                    <a:pt x="99" y="84"/>
                    <a:pt x="99" y="84"/>
                  </a:cubicBezTo>
                  <a:cubicBezTo>
                    <a:pt x="89" y="73"/>
                    <a:pt x="89" y="73"/>
                    <a:pt x="89" y="73"/>
                  </a:cubicBezTo>
                  <a:lnTo>
                    <a:pt x="89" y="44"/>
                  </a:lnTo>
                  <a:close/>
                  <a:moveTo>
                    <a:pt x="55" y="104"/>
                  </a:moveTo>
                  <a:cubicBezTo>
                    <a:pt x="57" y="104"/>
                    <a:pt x="57" y="104"/>
                    <a:pt x="57" y="104"/>
                  </a:cubicBezTo>
                  <a:cubicBezTo>
                    <a:pt x="61" y="104"/>
                    <a:pt x="63" y="101"/>
                    <a:pt x="64" y="98"/>
                  </a:cubicBezTo>
                  <a:cubicBezTo>
                    <a:pt x="65" y="97"/>
                    <a:pt x="65" y="96"/>
                    <a:pt x="65" y="94"/>
                  </a:cubicBezTo>
                  <a:cubicBezTo>
                    <a:pt x="45" y="94"/>
                    <a:pt x="45" y="94"/>
                    <a:pt x="45" y="94"/>
                  </a:cubicBezTo>
                  <a:cubicBezTo>
                    <a:pt x="45" y="100"/>
                    <a:pt x="49" y="104"/>
                    <a:pt x="55" y="104"/>
                  </a:cubicBezTo>
                  <a:close/>
                  <a:moveTo>
                    <a:pt x="55" y="104"/>
                  </a:moveTo>
                  <a:cubicBezTo>
                    <a:pt x="55" y="104"/>
                    <a:pt x="55" y="104"/>
                    <a:pt x="55" y="104"/>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56" tIns="64279" rIns="128556" bIns="64279" numCol="1" anchor="t" anchorCtr="0" compatLnSpc="1"/>
            <a:lstStyle/>
            <a:p>
              <a:pPr algn="just" defTabSz="1218565" fontAlgn="base">
                <a:lnSpc>
                  <a:spcPct val="120000"/>
                </a:lnSpc>
                <a:spcBef>
                  <a:spcPct val="0"/>
                </a:spcBef>
                <a:spcAft>
                  <a:spcPct val="0"/>
                </a:spcAft>
              </a:pPr>
              <a:endParaRPr lang="en-GB" sz="935"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51" name="Freeform 131"/>
            <p:cNvSpPr>
              <a:spLocks noEditPoints="1"/>
            </p:cNvSpPr>
            <p:nvPr/>
          </p:nvSpPr>
          <p:spPr bwMode="auto">
            <a:xfrm>
              <a:off x="8680812" y="2189880"/>
              <a:ext cx="191070" cy="182183"/>
            </a:xfrm>
            <a:custGeom>
              <a:avLst/>
              <a:gdLst>
                <a:gd name="T0" fmla="*/ 29 w 109"/>
                <a:gd name="T1" fmla="*/ 8 h 104"/>
                <a:gd name="T2" fmla="*/ 22 w 109"/>
                <a:gd name="T3" fmla="*/ 1 h 104"/>
                <a:gd name="T4" fmla="*/ 0 w 109"/>
                <a:gd name="T5" fmla="*/ 42 h 104"/>
                <a:gd name="T6" fmla="*/ 10 w 109"/>
                <a:gd name="T7" fmla="*/ 42 h 104"/>
                <a:gd name="T8" fmla="*/ 29 w 109"/>
                <a:gd name="T9" fmla="*/ 8 h 104"/>
                <a:gd name="T10" fmla="*/ 99 w 109"/>
                <a:gd name="T11" fmla="*/ 42 h 104"/>
                <a:gd name="T12" fmla="*/ 109 w 109"/>
                <a:gd name="T13" fmla="*/ 42 h 104"/>
                <a:gd name="T14" fmla="*/ 88 w 109"/>
                <a:gd name="T15" fmla="*/ 1 h 104"/>
                <a:gd name="T16" fmla="*/ 80 w 109"/>
                <a:gd name="T17" fmla="*/ 8 h 104"/>
                <a:gd name="T18" fmla="*/ 99 w 109"/>
                <a:gd name="T19" fmla="*/ 42 h 104"/>
                <a:gd name="T20" fmla="*/ 88 w 109"/>
                <a:gd name="T21" fmla="*/ 44 h 104"/>
                <a:gd name="T22" fmla="*/ 62 w 109"/>
                <a:gd name="T23" fmla="*/ 11 h 104"/>
                <a:gd name="T24" fmla="*/ 62 w 109"/>
                <a:gd name="T25" fmla="*/ 8 h 104"/>
                <a:gd name="T26" fmla="*/ 54 w 109"/>
                <a:gd name="T27" fmla="*/ 0 h 104"/>
                <a:gd name="T28" fmla="*/ 47 w 109"/>
                <a:gd name="T29" fmla="*/ 8 h 104"/>
                <a:gd name="T30" fmla="*/ 47 w 109"/>
                <a:gd name="T31" fmla="*/ 11 h 104"/>
                <a:gd name="T32" fmla="*/ 21 w 109"/>
                <a:gd name="T33" fmla="*/ 44 h 104"/>
                <a:gd name="T34" fmla="*/ 21 w 109"/>
                <a:gd name="T35" fmla="*/ 73 h 104"/>
                <a:gd name="T36" fmla="*/ 10 w 109"/>
                <a:gd name="T37" fmla="*/ 83 h 104"/>
                <a:gd name="T38" fmla="*/ 10 w 109"/>
                <a:gd name="T39" fmla="*/ 89 h 104"/>
                <a:gd name="T40" fmla="*/ 99 w 109"/>
                <a:gd name="T41" fmla="*/ 89 h 104"/>
                <a:gd name="T42" fmla="*/ 99 w 109"/>
                <a:gd name="T43" fmla="*/ 83 h 104"/>
                <a:gd name="T44" fmla="*/ 88 w 109"/>
                <a:gd name="T45" fmla="*/ 73 h 104"/>
                <a:gd name="T46" fmla="*/ 88 w 109"/>
                <a:gd name="T47" fmla="*/ 44 h 104"/>
                <a:gd name="T48" fmla="*/ 54 w 109"/>
                <a:gd name="T49" fmla="*/ 104 h 104"/>
                <a:gd name="T50" fmla="*/ 57 w 109"/>
                <a:gd name="T51" fmla="*/ 104 h 104"/>
                <a:gd name="T52" fmla="*/ 64 w 109"/>
                <a:gd name="T53" fmla="*/ 98 h 104"/>
                <a:gd name="T54" fmla="*/ 65 w 109"/>
                <a:gd name="T55" fmla="*/ 94 h 104"/>
                <a:gd name="T56" fmla="*/ 44 w 109"/>
                <a:gd name="T57" fmla="*/ 94 h 104"/>
                <a:gd name="T58" fmla="*/ 54 w 109"/>
                <a:gd name="T59" fmla="*/ 104 h 104"/>
                <a:gd name="T60" fmla="*/ 54 w 109"/>
                <a:gd name="T61" fmla="*/ 104 h 104"/>
                <a:gd name="T62" fmla="*/ 54 w 109"/>
                <a:gd name="T63"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9" h="104">
                  <a:moveTo>
                    <a:pt x="29" y="8"/>
                  </a:moveTo>
                  <a:cubicBezTo>
                    <a:pt x="22" y="1"/>
                    <a:pt x="22" y="1"/>
                    <a:pt x="22" y="1"/>
                  </a:cubicBezTo>
                  <a:cubicBezTo>
                    <a:pt x="9" y="10"/>
                    <a:pt x="1" y="25"/>
                    <a:pt x="0" y="42"/>
                  </a:cubicBezTo>
                  <a:cubicBezTo>
                    <a:pt x="10" y="42"/>
                    <a:pt x="10" y="42"/>
                    <a:pt x="10" y="42"/>
                  </a:cubicBezTo>
                  <a:cubicBezTo>
                    <a:pt x="11" y="28"/>
                    <a:pt x="18" y="16"/>
                    <a:pt x="29" y="8"/>
                  </a:cubicBezTo>
                  <a:close/>
                  <a:moveTo>
                    <a:pt x="99" y="42"/>
                  </a:moveTo>
                  <a:cubicBezTo>
                    <a:pt x="109" y="42"/>
                    <a:pt x="109" y="42"/>
                    <a:pt x="109" y="42"/>
                  </a:cubicBezTo>
                  <a:cubicBezTo>
                    <a:pt x="108" y="25"/>
                    <a:pt x="100" y="10"/>
                    <a:pt x="88" y="1"/>
                  </a:cubicBezTo>
                  <a:cubicBezTo>
                    <a:pt x="80" y="8"/>
                    <a:pt x="80" y="8"/>
                    <a:pt x="80" y="8"/>
                  </a:cubicBezTo>
                  <a:cubicBezTo>
                    <a:pt x="91" y="16"/>
                    <a:pt x="98" y="28"/>
                    <a:pt x="99" y="42"/>
                  </a:cubicBezTo>
                  <a:close/>
                  <a:moveTo>
                    <a:pt x="88" y="44"/>
                  </a:moveTo>
                  <a:cubicBezTo>
                    <a:pt x="88" y="28"/>
                    <a:pt x="77" y="15"/>
                    <a:pt x="62" y="11"/>
                  </a:cubicBezTo>
                  <a:cubicBezTo>
                    <a:pt x="62" y="8"/>
                    <a:pt x="62" y="8"/>
                    <a:pt x="62" y="8"/>
                  </a:cubicBezTo>
                  <a:cubicBezTo>
                    <a:pt x="62" y="4"/>
                    <a:pt x="59" y="0"/>
                    <a:pt x="54" y="0"/>
                  </a:cubicBezTo>
                  <a:cubicBezTo>
                    <a:pt x="50" y="0"/>
                    <a:pt x="47" y="4"/>
                    <a:pt x="47" y="8"/>
                  </a:cubicBezTo>
                  <a:cubicBezTo>
                    <a:pt x="47" y="11"/>
                    <a:pt x="47" y="11"/>
                    <a:pt x="47" y="11"/>
                  </a:cubicBezTo>
                  <a:cubicBezTo>
                    <a:pt x="31" y="15"/>
                    <a:pt x="21" y="28"/>
                    <a:pt x="21" y="44"/>
                  </a:cubicBezTo>
                  <a:cubicBezTo>
                    <a:pt x="21" y="73"/>
                    <a:pt x="21" y="73"/>
                    <a:pt x="21" y="73"/>
                  </a:cubicBezTo>
                  <a:cubicBezTo>
                    <a:pt x="10" y="83"/>
                    <a:pt x="10" y="83"/>
                    <a:pt x="10" y="83"/>
                  </a:cubicBezTo>
                  <a:cubicBezTo>
                    <a:pt x="10" y="89"/>
                    <a:pt x="10" y="89"/>
                    <a:pt x="10" y="89"/>
                  </a:cubicBezTo>
                  <a:cubicBezTo>
                    <a:pt x="99" y="89"/>
                    <a:pt x="99" y="89"/>
                    <a:pt x="99" y="89"/>
                  </a:cubicBezTo>
                  <a:cubicBezTo>
                    <a:pt x="99" y="83"/>
                    <a:pt x="99" y="83"/>
                    <a:pt x="99" y="83"/>
                  </a:cubicBezTo>
                  <a:cubicBezTo>
                    <a:pt x="88" y="73"/>
                    <a:pt x="88" y="73"/>
                    <a:pt x="88" y="73"/>
                  </a:cubicBezTo>
                  <a:lnTo>
                    <a:pt x="88" y="44"/>
                  </a:lnTo>
                  <a:close/>
                  <a:moveTo>
                    <a:pt x="54" y="104"/>
                  </a:moveTo>
                  <a:cubicBezTo>
                    <a:pt x="57" y="104"/>
                    <a:pt x="57" y="104"/>
                    <a:pt x="57" y="104"/>
                  </a:cubicBezTo>
                  <a:cubicBezTo>
                    <a:pt x="60" y="104"/>
                    <a:pt x="63" y="101"/>
                    <a:pt x="64" y="98"/>
                  </a:cubicBezTo>
                  <a:cubicBezTo>
                    <a:pt x="64" y="97"/>
                    <a:pt x="65" y="95"/>
                    <a:pt x="65" y="94"/>
                  </a:cubicBezTo>
                  <a:cubicBezTo>
                    <a:pt x="44" y="94"/>
                    <a:pt x="44" y="94"/>
                    <a:pt x="44" y="94"/>
                  </a:cubicBezTo>
                  <a:cubicBezTo>
                    <a:pt x="44" y="100"/>
                    <a:pt x="49" y="104"/>
                    <a:pt x="54" y="104"/>
                  </a:cubicBezTo>
                  <a:close/>
                  <a:moveTo>
                    <a:pt x="54" y="104"/>
                  </a:moveTo>
                  <a:cubicBezTo>
                    <a:pt x="54" y="104"/>
                    <a:pt x="54" y="104"/>
                    <a:pt x="54" y="104"/>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56" tIns="64279" rIns="128556" bIns="64279" numCol="1" anchor="t" anchorCtr="0" compatLnSpc="1"/>
            <a:lstStyle/>
            <a:p>
              <a:pPr algn="just" defTabSz="1218565" fontAlgn="base">
                <a:lnSpc>
                  <a:spcPct val="120000"/>
                </a:lnSpc>
                <a:spcBef>
                  <a:spcPct val="0"/>
                </a:spcBef>
                <a:spcAft>
                  <a:spcPct val="0"/>
                </a:spcAft>
              </a:pPr>
              <a:endParaRPr lang="en-GB" sz="935"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52" name="Freeform 132"/>
            <p:cNvSpPr>
              <a:spLocks noEditPoints="1"/>
            </p:cNvSpPr>
            <p:nvPr/>
          </p:nvSpPr>
          <p:spPr bwMode="auto">
            <a:xfrm>
              <a:off x="9765021" y="2868992"/>
              <a:ext cx="276237" cy="302897"/>
            </a:xfrm>
            <a:custGeom>
              <a:avLst/>
              <a:gdLst>
                <a:gd name="T0" fmla="*/ 120 w 158"/>
                <a:gd name="T1" fmla="*/ 24 h 173"/>
                <a:gd name="T2" fmla="*/ 108 w 158"/>
                <a:gd name="T3" fmla="*/ 23 h 173"/>
                <a:gd name="T4" fmla="*/ 111 w 158"/>
                <a:gd name="T5" fmla="*/ 28 h 173"/>
                <a:gd name="T6" fmla="*/ 102 w 158"/>
                <a:gd name="T7" fmla="*/ 26 h 173"/>
                <a:gd name="T8" fmla="*/ 92 w 158"/>
                <a:gd name="T9" fmla="*/ 39 h 173"/>
                <a:gd name="T10" fmla="*/ 93 w 158"/>
                <a:gd name="T11" fmla="*/ 28 h 173"/>
                <a:gd name="T12" fmla="*/ 101 w 158"/>
                <a:gd name="T13" fmla="*/ 13 h 173"/>
                <a:gd name="T14" fmla="*/ 91 w 158"/>
                <a:gd name="T15" fmla="*/ 8 h 173"/>
                <a:gd name="T16" fmla="*/ 9 w 158"/>
                <a:gd name="T17" fmla="*/ 48 h 173"/>
                <a:gd name="T18" fmla="*/ 14 w 158"/>
                <a:gd name="T19" fmla="*/ 47 h 173"/>
                <a:gd name="T20" fmla="*/ 19 w 158"/>
                <a:gd name="T21" fmla="*/ 40 h 173"/>
                <a:gd name="T22" fmla="*/ 22 w 158"/>
                <a:gd name="T23" fmla="*/ 44 h 173"/>
                <a:gd name="T24" fmla="*/ 26 w 158"/>
                <a:gd name="T25" fmla="*/ 35 h 173"/>
                <a:gd name="T26" fmla="*/ 33 w 158"/>
                <a:gd name="T27" fmla="*/ 32 h 173"/>
                <a:gd name="T28" fmla="*/ 51 w 158"/>
                <a:gd name="T29" fmla="*/ 27 h 173"/>
                <a:gd name="T30" fmla="*/ 45 w 158"/>
                <a:gd name="T31" fmla="*/ 31 h 173"/>
                <a:gd name="T32" fmla="*/ 37 w 158"/>
                <a:gd name="T33" fmla="*/ 36 h 173"/>
                <a:gd name="T34" fmla="*/ 35 w 158"/>
                <a:gd name="T35" fmla="*/ 41 h 173"/>
                <a:gd name="T36" fmla="*/ 30 w 158"/>
                <a:gd name="T37" fmla="*/ 53 h 173"/>
                <a:gd name="T38" fmla="*/ 38 w 158"/>
                <a:gd name="T39" fmla="*/ 42 h 173"/>
                <a:gd name="T40" fmla="*/ 52 w 158"/>
                <a:gd name="T41" fmla="*/ 40 h 173"/>
                <a:gd name="T42" fmla="*/ 56 w 158"/>
                <a:gd name="T43" fmla="*/ 45 h 173"/>
                <a:gd name="T44" fmla="*/ 59 w 158"/>
                <a:gd name="T45" fmla="*/ 48 h 173"/>
                <a:gd name="T46" fmla="*/ 53 w 158"/>
                <a:gd name="T47" fmla="*/ 45 h 173"/>
                <a:gd name="T48" fmla="*/ 49 w 158"/>
                <a:gd name="T49" fmla="*/ 48 h 173"/>
                <a:gd name="T50" fmla="*/ 50 w 158"/>
                <a:gd name="T51" fmla="*/ 50 h 173"/>
                <a:gd name="T52" fmla="*/ 47 w 158"/>
                <a:gd name="T53" fmla="*/ 57 h 173"/>
                <a:gd name="T54" fmla="*/ 42 w 158"/>
                <a:gd name="T55" fmla="*/ 84 h 173"/>
                <a:gd name="T56" fmla="*/ 27 w 158"/>
                <a:gd name="T57" fmla="*/ 99 h 173"/>
                <a:gd name="T58" fmla="*/ 43 w 158"/>
                <a:gd name="T59" fmla="*/ 96 h 173"/>
                <a:gd name="T60" fmla="*/ 65 w 158"/>
                <a:gd name="T61" fmla="*/ 91 h 173"/>
                <a:gd name="T62" fmla="*/ 82 w 158"/>
                <a:gd name="T63" fmla="*/ 94 h 173"/>
                <a:gd name="T64" fmla="*/ 102 w 158"/>
                <a:gd name="T65" fmla="*/ 94 h 173"/>
                <a:gd name="T66" fmla="*/ 100 w 158"/>
                <a:gd name="T67" fmla="*/ 117 h 173"/>
                <a:gd name="T68" fmla="*/ 97 w 158"/>
                <a:gd name="T69" fmla="*/ 138 h 173"/>
                <a:gd name="T70" fmla="*/ 104 w 158"/>
                <a:gd name="T71" fmla="*/ 142 h 173"/>
                <a:gd name="T72" fmla="*/ 106 w 158"/>
                <a:gd name="T73" fmla="*/ 152 h 173"/>
                <a:gd name="T74" fmla="*/ 83 w 158"/>
                <a:gd name="T75" fmla="*/ 134 h 173"/>
                <a:gd name="T76" fmla="*/ 55 w 158"/>
                <a:gd name="T77" fmla="*/ 115 h 173"/>
                <a:gd name="T78" fmla="*/ 36 w 158"/>
                <a:gd name="T79" fmla="*/ 104 h 173"/>
                <a:gd name="T80" fmla="*/ 20 w 158"/>
                <a:gd name="T81" fmla="*/ 104 h 173"/>
                <a:gd name="T82" fmla="*/ 16 w 158"/>
                <a:gd name="T83" fmla="*/ 102 h 173"/>
                <a:gd name="T84" fmla="*/ 0 w 158"/>
                <a:gd name="T85" fmla="*/ 93 h 173"/>
                <a:gd name="T86" fmla="*/ 153 w 158"/>
                <a:gd name="T87" fmla="*/ 90 h 173"/>
                <a:gd name="T88" fmla="*/ 130 w 158"/>
                <a:gd name="T89" fmla="*/ 68 h 173"/>
                <a:gd name="T90" fmla="*/ 111 w 158"/>
                <a:gd name="T91" fmla="*/ 70 h 173"/>
                <a:gd name="T92" fmla="*/ 94 w 158"/>
                <a:gd name="T93" fmla="*/ 60 h 173"/>
                <a:gd name="T94" fmla="*/ 97 w 158"/>
                <a:gd name="T95" fmla="*/ 40 h 173"/>
                <a:gd name="T96" fmla="*/ 120 w 158"/>
                <a:gd name="T97" fmla="*/ 32 h 173"/>
                <a:gd name="T98" fmla="*/ 133 w 158"/>
                <a:gd name="T99" fmla="*/ 23 h 173"/>
                <a:gd name="T100" fmla="*/ 91 w 158"/>
                <a:gd name="T101" fmla="*/ 19 h 173"/>
                <a:gd name="T102" fmla="*/ 88 w 158"/>
                <a:gd name="T103" fmla="*/ 22 h 173"/>
                <a:gd name="T104" fmla="*/ 83 w 158"/>
                <a:gd name="T105" fmla="*/ 25 h 173"/>
                <a:gd name="T106" fmla="*/ 84 w 158"/>
                <a:gd name="T107" fmla="*/ 27 h 173"/>
                <a:gd name="T108" fmla="*/ 50 w 158"/>
                <a:gd name="T109" fmla="*/ 55 h 173"/>
                <a:gd name="T110" fmla="*/ 52 w 158"/>
                <a:gd name="T111" fmla="*/ 55 h 173"/>
                <a:gd name="T112" fmla="*/ 53 w 158"/>
                <a:gd name="T113" fmla="*/ 50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58" h="173">
                  <a:moveTo>
                    <a:pt x="128" y="19"/>
                  </a:moveTo>
                  <a:cubicBezTo>
                    <a:pt x="125" y="21"/>
                    <a:pt x="125" y="21"/>
                    <a:pt x="125" y="21"/>
                  </a:cubicBezTo>
                  <a:cubicBezTo>
                    <a:pt x="122" y="20"/>
                    <a:pt x="122" y="20"/>
                    <a:pt x="122" y="20"/>
                  </a:cubicBezTo>
                  <a:cubicBezTo>
                    <a:pt x="119" y="17"/>
                    <a:pt x="119" y="17"/>
                    <a:pt x="119" y="17"/>
                  </a:cubicBezTo>
                  <a:cubicBezTo>
                    <a:pt x="118" y="19"/>
                    <a:pt x="118" y="19"/>
                    <a:pt x="118" y="19"/>
                  </a:cubicBezTo>
                  <a:cubicBezTo>
                    <a:pt x="120" y="24"/>
                    <a:pt x="120" y="24"/>
                    <a:pt x="120" y="24"/>
                  </a:cubicBezTo>
                  <a:cubicBezTo>
                    <a:pt x="115" y="22"/>
                    <a:pt x="115" y="22"/>
                    <a:pt x="115" y="22"/>
                  </a:cubicBezTo>
                  <a:cubicBezTo>
                    <a:pt x="113" y="20"/>
                    <a:pt x="113" y="20"/>
                    <a:pt x="113" y="20"/>
                  </a:cubicBezTo>
                  <a:cubicBezTo>
                    <a:pt x="110" y="19"/>
                    <a:pt x="110" y="19"/>
                    <a:pt x="110" y="19"/>
                  </a:cubicBezTo>
                  <a:cubicBezTo>
                    <a:pt x="108" y="19"/>
                    <a:pt x="108" y="19"/>
                    <a:pt x="108" y="19"/>
                  </a:cubicBezTo>
                  <a:cubicBezTo>
                    <a:pt x="105" y="21"/>
                    <a:pt x="105" y="21"/>
                    <a:pt x="105" y="21"/>
                  </a:cubicBezTo>
                  <a:cubicBezTo>
                    <a:pt x="108" y="23"/>
                    <a:pt x="108" y="23"/>
                    <a:pt x="108" y="23"/>
                  </a:cubicBezTo>
                  <a:cubicBezTo>
                    <a:pt x="112" y="23"/>
                    <a:pt x="112" y="23"/>
                    <a:pt x="112" y="23"/>
                  </a:cubicBezTo>
                  <a:cubicBezTo>
                    <a:pt x="113" y="23"/>
                    <a:pt x="113" y="23"/>
                    <a:pt x="113" y="23"/>
                  </a:cubicBezTo>
                  <a:cubicBezTo>
                    <a:pt x="113" y="24"/>
                    <a:pt x="113" y="24"/>
                    <a:pt x="113" y="24"/>
                  </a:cubicBezTo>
                  <a:cubicBezTo>
                    <a:pt x="114" y="26"/>
                    <a:pt x="114" y="26"/>
                    <a:pt x="114" y="26"/>
                  </a:cubicBezTo>
                  <a:cubicBezTo>
                    <a:pt x="113" y="28"/>
                    <a:pt x="113" y="28"/>
                    <a:pt x="113" y="28"/>
                  </a:cubicBezTo>
                  <a:cubicBezTo>
                    <a:pt x="111" y="28"/>
                    <a:pt x="111" y="28"/>
                    <a:pt x="111" y="28"/>
                  </a:cubicBezTo>
                  <a:cubicBezTo>
                    <a:pt x="109" y="27"/>
                    <a:pt x="109" y="27"/>
                    <a:pt x="109" y="27"/>
                  </a:cubicBezTo>
                  <a:cubicBezTo>
                    <a:pt x="112" y="26"/>
                    <a:pt x="112" y="26"/>
                    <a:pt x="112" y="26"/>
                  </a:cubicBezTo>
                  <a:cubicBezTo>
                    <a:pt x="112" y="25"/>
                    <a:pt x="112" y="25"/>
                    <a:pt x="112" y="25"/>
                  </a:cubicBezTo>
                  <a:cubicBezTo>
                    <a:pt x="105" y="24"/>
                    <a:pt x="105" y="24"/>
                    <a:pt x="105" y="24"/>
                  </a:cubicBezTo>
                  <a:cubicBezTo>
                    <a:pt x="103" y="23"/>
                    <a:pt x="103" y="23"/>
                    <a:pt x="103" y="23"/>
                  </a:cubicBezTo>
                  <a:cubicBezTo>
                    <a:pt x="102" y="26"/>
                    <a:pt x="102" y="26"/>
                    <a:pt x="102" y="26"/>
                  </a:cubicBezTo>
                  <a:cubicBezTo>
                    <a:pt x="100" y="27"/>
                    <a:pt x="100" y="27"/>
                    <a:pt x="100" y="27"/>
                  </a:cubicBezTo>
                  <a:cubicBezTo>
                    <a:pt x="99" y="34"/>
                    <a:pt x="99" y="34"/>
                    <a:pt x="99" y="34"/>
                  </a:cubicBezTo>
                  <a:cubicBezTo>
                    <a:pt x="99" y="36"/>
                    <a:pt x="99" y="36"/>
                    <a:pt x="99" y="36"/>
                  </a:cubicBezTo>
                  <a:cubicBezTo>
                    <a:pt x="97" y="37"/>
                    <a:pt x="97" y="37"/>
                    <a:pt x="97" y="37"/>
                  </a:cubicBezTo>
                  <a:cubicBezTo>
                    <a:pt x="94" y="39"/>
                    <a:pt x="94" y="39"/>
                    <a:pt x="94" y="39"/>
                  </a:cubicBezTo>
                  <a:cubicBezTo>
                    <a:pt x="92" y="39"/>
                    <a:pt x="92" y="39"/>
                    <a:pt x="92" y="39"/>
                  </a:cubicBezTo>
                  <a:cubicBezTo>
                    <a:pt x="89" y="36"/>
                    <a:pt x="89" y="36"/>
                    <a:pt x="89" y="36"/>
                  </a:cubicBezTo>
                  <a:cubicBezTo>
                    <a:pt x="88" y="34"/>
                    <a:pt x="88" y="34"/>
                    <a:pt x="88" y="34"/>
                  </a:cubicBezTo>
                  <a:cubicBezTo>
                    <a:pt x="91" y="31"/>
                    <a:pt x="91" y="31"/>
                    <a:pt x="91" y="31"/>
                  </a:cubicBezTo>
                  <a:cubicBezTo>
                    <a:pt x="95" y="30"/>
                    <a:pt x="95" y="30"/>
                    <a:pt x="95" y="30"/>
                  </a:cubicBezTo>
                  <a:cubicBezTo>
                    <a:pt x="95" y="27"/>
                    <a:pt x="95" y="27"/>
                    <a:pt x="95" y="27"/>
                  </a:cubicBezTo>
                  <a:cubicBezTo>
                    <a:pt x="93" y="28"/>
                    <a:pt x="93" y="28"/>
                    <a:pt x="93" y="28"/>
                  </a:cubicBezTo>
                  <a:cubicBezTo>
                    <a:pt x="91" y="25"/>
                    <a:pt x="91" y="25"/>
                    <a:pt x="91" y="25"/>
                  </a:cubicBezTo>
                  <a:cubicBezTo>
                    <a:pt x="95" y="22"/>
                    <a:pt x="95" y="22"/>
                    <a:pt x="95" y="22"/>
                  </a:cubicBezTo>
                  <a:cubicBezTo>
                    <a:pt x="95" y="17"/>
                    <a:pt x="95" y="17"/>
                    <a:pt x="95" y="17"/>
                  </a:cubicBezTo>
                  <a:cubicBezTo>
                    <a:pt x="97" y="15"/>
                    <a:pt x="97" y="15"/>
                    <a:pt x="97" y="15"/>
                  </a:cubicBezTo>
                  <a:cubicBezTo>
                    <a:pt x="100" y="14"/>
                    <a:pt x="100" y="14"/>
                    <a:pt x="100" y="14"/>
                  </a:cubicBezTo>
                  <a:cubicBezTo>
                    <a:pt x="101" y="13"/>
                    <a:pt x="101" y="13"/>
                    <a:pt x="101" y="13"/>
                  </a:cubicBezTo>
                  <a:cubicBezTo>
                    <a:pt x="98" y="10"/>
                    <a:pt x="98" y="10"/>
                    <a:pt x="98" y="10"/>
                  </a:cubicBezTo>
                  <a:cubicBezTo>
                    <a:pt x="96" y="13"/>
                    <a:pt x="96" y="13"/>
                    <a:pt x="96" y="13"/>
                  </a:cubicBezTo>
                  <a:cubicBezTo>
                    <a:pt x="94" y="11"/>
                    <a:pt x="94" y="11"/>
                    <a:pt x="94" y="11"/>
                  </a:cubicBezTo>
                  <a:cubicBezTo>
                    <a:pt x="92" y="12"/>
                    <a:pt x="92" y="12"/>
                    <a:pt x="92" y="12"/>
                  </a:cubicBezTo>
                  <a:cubicBezTo>
                    <a:pt x="91" y="11"/>
                    <a:pt x="91" y="11"/>
                    <a:pt x="91" y="11"/>
                  </a:cubicBezTo>
                  <a:cubicBezTo>
                    <a:pt x="91" y="8"/>
                    <a:pt x="91" y="8"/>
                    <a:pt x="91" y="8"/>
                  </a:cubicBezTo>
                  <a:cubicBezTo>
                    <a:pt x="94" y="5"/>
                    <a:pt x="94" y="5"/>
                    <a:pt x="94" y="5"/>
                  </a:cubicBezTo>
                  <a:cubicBezTo>
                    <a:pt x="94" y="3"/>
                    <a:pt x="94" y="3"/>
                    <a:pt x="94" y="3"/>
                  </a:cubicBezTo>
                  <a:cubicBezTo>
                    <a:pt x="75" y="0"/>
                    <a:pt x="55" y="3"/>
                    <a:pt x="38" y="13"/>
                  </a:cubicBezTo>
                  <a:cubicBezTo>
                    <a:pt x="38" y="13"/>
                    <a:pt x="38" y="13"/>
                    <a:pt x="38" y="13"/>
                  </a:cubicBezTo>
                  <a:cubicBezTo>
                    <a:pt x="23" y="22"/>
                    <a:pt x="12" y="35"/>
                    <a:pt x="5" y="50"/>
                  </a:cubicBezTo>
                  <a:cubicBezTo>
                    <a:pt x="9" y="48"/>
                    <a:pt x="9" y="48"/>
                    <a:pt x="9" y="48"/>
                  </a:cubicBezTo>
                  <a:cubicBezTo>
                    <a:pt x="11" y="48"/>
                    <a:pt x="11" y="48"/>
                    <a:pt x="11" y="48"/>
                  </a:cubicBezTo>
                  <a:cubicBezTo>
                    <a:pt x="14" y="47"/>
                    <a:pt x="14" y="47"/>
                    <a:pt x="14" y="47"/>
                  </a:cubicBezTo>
                  <a:cubicBezTo>
                    <a:pt x="15" y="48"/>
                    <a:pt x="15" y="48"/>
                    <a:pt x="15" y="48"/>
                  </a:cubicBezTo>
                  <a:cubicBezTo>
                    <a:pt x="20" y="46"/>
                    <a:pt x="20" y="46"/>
                    <a:pt x="20" y="46"/>
                  </a:cubicBezTo>
                  <a:cubicBezTo>
                    <a:pt x="18" y="44"/>
                    <a:pt x="18" y="44"/>
                    <a:pt x="18" y="44"/>
                  </a:cubicBezTo>
                  <a:cubicBezTo>
                    <a:pt x="14" y="47"/>
                    <a:pt x="14" y="47"/>
                    <a:pt x="14" y="47"/>
                  </a:cubicBezTo>
                  <a:cubicBezTo>
                    <a:pt x="14" y="45"/>
                    <a:pt x="14" y="45"/>
                    <a:pt x="14" y="45"/>
                  </a:cubicBezTo>
                  <a:cubicBezTo>
                    <a:pt x="13" y="44"/>
                    <a:pt x="13" y="44"/>
                    <a:pt x="13" y="44"/>
                  </a:cubicBezTo>
                  <a:cubicBezTo>
                    <a:pt x="10" y="47"/>
                    <a:pt x="10" y="47"/>
                    <a:pt x="10" y="47"/>
                  </a:cubicBezTo>
                  <a:cubicBezTo>
                    <a:pt x="12" y="41"/>
                    <a:pt x="12" y="41"/>
                    <a:pt x="12" y="41"/>
                  </a:cubicBezTo>
                  <a:cubicBezTo>
                    <a:pt x="16" y="39"/>
                    <a:pt x="16" y="39"/>
                    <a:pt x="16" y="39"/>
                  </a:cubicBezTo>
                  <a:cubicBezTo>
                    <a:pt x="19" y="40"/>
                    <a:pt x="19" y="40"/>
                    <a:pt x="19" y="40"/>
                  </a:cubicBezTo>
                  <a:cubicBezTo>
                    <a:pt x="22" y="39"/>
                    <a:pt x="22" y="39"/>
                    <a:pt x="22" y="39"/>
                  </a:cubicBezTo>
                  <a:cubicBezTo>
                    <a:pt x="23" y="36"/>
                    <a:pt x="23" y="36"/>
                    <a:pt x="23" y="36"/>
                  </a:cubicBezTo>
                  <a:cubicBezTo>
                    <a:pt x="25" y="36"/>
                    <a:pt x="25" y="36"/>
                    <a:pt x="25" y="36"/>
                  </a:cubicBezTo>
                  <a:cubicBezTo>
                    <a:pt x="24" y="40"/>
                    <a:pt x="24" y="40"/>
                    <a:pt x="24" y="40"/>
                  </a:cubicBezTo>
                  <a:cubicBezTo>
                    <a:pt x="24" y="40"/>
                    <a:pt x="20" y="42"/>
                    <a:pt x="21" y="42"/>
                  </a:cubicBezTo>
                  <a:cubicBezTo>
                    <a:pt x="21" y="42"/>
                    <a:pt x="22" y="44"/>
                    <a:pt x="22" y="44"/>
                  </a:cubicBezTo>
                  <a:cubicBezTo>
                    <a:pt x="26" y="41"/>
                    <a:pt x="26" y="41"/>
                    <a:pt x="26" y="41"/>
                  </a:cubicBezTo>
                  <a:cubicBezTo>
                    <a:pt x="26" y="40"/>
                    <a:pt x="26" y="40"/>
                    <a:pt x="26" y="40"/>
                  </a:cubicBezTo>
                  <a:cubicBezTo>
                    <a:pt x="29" y="38"/>
                    <a:pt x="29" y="38"/>
                    <a:pt x="29" y="38"/>
                  </a:cubicBezTo>
                  <a:cubicBezTo>
                    <a:pt x="28" y="36"/>
                    <a:pt x="28" y="36"/>
                    <a:pt x="28" y="36"/>
                  </a:cubicBezTo>
                  <a:cubicBezTo>
                    <a:pt x="26" y="37"/>
                    <a:pt x="26" y="37"/>
                    <a:pt x="26" y="37"/>
                  </a:cubicBezTo>
                  <a:cubicBezTo>
                    <a:pt x="26" y="35"/>
                    <a:pt x="26" y="35"/>
                    <a:pt x="26" y="35"/>
                  </a:cubicBezTo>
                  <a:cubicBezTo>
                    <a:pt x="27" y="34"/>
                    <a:pt x="27" y="34"/>
                    <a:pt x="27" y="34"/>
                  </a:cubicBezTo>
                  <a:cubicBezTo>
                    <a:pt x="32" y="31"/>
                    <a:pt x="32" y="31"/>
                    <a:pt x="32" y="31"/>
                  </a:cubicBezTo>
                  <a:cubicBezTo>
                    <a:pt x="31" y="35"/>
                    <a:pt x="31" y="35"/>
                    <a:pt x="31" y="35"/>
                  </a:cubicBezTo>
                  <a:cubicBezTo>
                    <a:pt x="32" y="36"/>
                    <a:pt x="32" y="36"/>
                    <a:pt x="32" y="36"/>
                  </a:cubicBezTo>
                  <a:cubicBezTo>
                    <a:pt x="35" y="35"/>
                    <a:pt x="35" y="35"/>
                    <a:pt x="35" y="35"/>
                  </a:cubicBezTo>
                  <a:cubicBezTo>
                    <a:pt x="33" y="32"/>
                    <a:pt x="33" y="32"/>
                    <a:pt x="33" y="32"/>
                  </a:cubicBezTo>
                  <a:cubicBezTo>
                    <a:pt x="35" y="29"/>
                    <a:pt x="35" y="29"/>
                    <a:pt x="35" y="29"/>
                  </a:cubicBezTo>
                  <a:cubicBezTo>
                    <a:pt x="39" y="26"/>
                    <a:pt x="39" y="26"/>
                    <a:pt x="39" y="26"/>
                  </a:cubicBezTo>
                  <a:cubicBezTo>
                    <a:pt x="45" y="25"/>
                    <a:pt x="45" y="25"/>
                    <a:pt x="45" y="25"/>
                  </a:cubicBezTo>
                  <a:cubicBezTo>
                    <a:pt x="47" y="25"/>
                    <a:pt x="47" y="25"/>
                    <a:pt x="47" y="25"/>
                  </a:cubicBezTo>
                  <a:cubicBezTo>
                    <a:pt x="49" y="28"/>
                    <a:pt x="49" y="28"/>
                    <a:pt x="49" y="28"/>
                  </a:cubicBezTo>
                  <a:cubicBezTo>
                    <a:pt x="51" y="27"/>
                    <a:pt x="51" y="27"/>
                    <a:pt x="51" y="27"/>
                  </a:cubicBezTo>
                  <a:cubicBezTo>
                    <a:pt x="51" y="30"/>
                    <a:pt x="51" y="30"/>
                    <a:pt x="51" y="30"/>
                  </a:cubicBezTo>
                  <a:cubicBezTo>
                    <a:pt x="49" y="31"/>
                    <a:pt x="49" y="31"/>
                    <a:pt x="49" y="31"/>
                  </a:cubicBezTo>
                  <a:cubicBezTo>
                    <a:pt x="48" y="31"/>
                    <a:pt x="48" y="31"/>
                    <a:pt x="48" y="31"/>
                  </a:cubicBezTo>
                  <a:cubicBezTo>
                    <a:pt x="49" y="34"/>
                    <a:pt x="49" y="34"/>
                    <a:pt x="49" y="34"/>
                  </a:cubicBezTo>
                  <a:cubicBezTo>
                    <a:pt x="41" y="36"/>
                    <a:pt x="41" y="36"/>
                    <a:pt x="41" y="36"/>
                  </a:cubicBezTo>
                  <a:cubicBezTo>
                    <a:pt x="45" y="31"/>
                    <a:pt x="45" y="31"/>
                    <a:pt x="45" y="31"/>
                  </a:cubicBezTo>
                  <a:cubicBezTo>
                    <a:pt x="42" y="30"/>
                    <a:pt x="42" y="30"/>
                    <a:pt x="42" y="30"/>
                  </a:cubicBezTo>
                  <a:cubicBezTo>
                    <a:pt x="37" y="33"/>
                    <a:pt x="37" y="33"/>
                    <a:pt x="37" y="33"/>
                  </a:cubicBezTo>
                  <a:cubicBezTo>
                    <a:pt x="37" y="34"/>
                    <a:pt x="37" y="34"/>
                    <a:pt x="37" y="34"/>
                  </a:cubicBezTo>
                  <a:cubicBezTo>
                    <a:pt x="37" y="34"/>
                    <a:pt x="37" y="34"/>
                    <a:pt x="37" y="34"/>
                  </a:cubicBezTo>
                  <a:cubicBezTo>
                    <a:pt x="37" y="34"/>
                    <a:pt x="37" y="34"/>
                    <a:pt x="37" y="34"/>
                  </a:cubicBezTo>
                  <a:cubicBezTo>
                    <a:pt x="37" y="36"/>
                    <a:pt x="37" y="36"/>
                    <a:pt x="37" y="36"/>
                  </a:cubicBezTo>
                  <a:cubicBezTo>
                    <a:pt x="35" y="38"/>
                    <a:pt x="35" y="38"/>
                    <a:pt x="35" y="38"/>
                  </a:cubicBezTo>
                  <a:cubicBezTo>
                    <a:pt x="35" y="39"/>
                    <a:pt x="35" y="39"/>
                    <a:pt x="35" y="39"/>
                  </a:cubicBezTo>
                  <a:cubicBezTo>
                    <a:pt x="36" y="38"/>
                    <a:pt x="36" y="38"/>
                    <a:pt x="36" y="38"/>
                  </a:cubicBezTo>
                  <a:cubicBezTo>
                    <a:pt x="37" y="39"/>
                    <a:pt x="37" y="39"/>
                    <a:pt x="37" y="39"/>
                  </a:cubicBezTo>
                  <a:cubicBezTo>
                    <a:pt x="35" y="40"/>
                    <a:pt x="35" y="40"/>
                    <a:pt x="35" y="40"/>
                  </a:cubicBezTo>
                  <a:cubicBezTo>
                    <a:pt x="35" y="41"/>
                    <a:pt x="35" y="41"/>
                    <a:pt x="35" y="41"/>
                  </a:cubicBezTo>
                  <a:cubicBezTo>
                    <a:pt x="34" y="42"/>
                    <a:pt x="34" y="42"/>
                    <a:pt x="34" y="42"/>
                  </a:cubicBezTo>
                  <a:cubicBezTo>
                    <a:pt x="32" y="40"/>
                    <a:pt x="32" y="40"/>
                    <a:pt x="32" y="40"/>
                  </a:cubicBezTo>
                  <a:cubicBezTo>
                    <a:pt x="30" y="43"/>
                    <a:pt x="30" y="43"/>
                    <a:pt x="30" y="43"/>
                  </a:cubicBezTo>
                  <a:cubicBezTo>
                    <a:pt x="26" y="50"/>
                    <a:pt x="26" y="50"/>
                    <a:pt x="26" y="50"/>
                  </a:cubicBezTo>
                  <a:cubicBezTo>
                    <a:pt x="28" y="53"/>
                    <a:pt x="28" y="53"/>
                    <a:pt x="28" y="53"/>
                  </a:cubicBezTo>
                  <a:cubicBezTo>
                    <a:pt x="30" y="53"/>
                    <a:pt x="30" y="53"/>
                    <a:pt x="30" y="53"/>
                  </a:cubicBezTo>
                  <a:cubicBezTo>
                    <a:pt x="34" y="51"/>
                    <a:pt x="34" y="51"/>
                    <a:pt x="34" y="51"/>
                  </a:cubicBezTo>
                  <a:cubicBezTo>
                    <a:pt x="36" y="55"/>
                    <a:pt x="36" y="55"/>
                    <a:pt x="36" y="55"/>
                  </a:cubicBezTo>
                  <a:cubicBezTo>
                    <a:pt x="38" y="54"/>
                    <a:pt x="38" y="54"/>
                    <a:pt x="38" y="54"/>
                  </a:cubicBezTo>
                  <a:cubicBezTo>
                    <a:pt x="38" y="50"/>
                    <a:pt x="38" y="50"/>
                    <a:pt x="38" y="50"/>
                  </a:cubicBezTo>
                  <a:cubicBezTo>
                    <a:pt x="41" y="47"/>
                    <a:pt x="41" y="47"/>
                    <a:pt x="41" y="47"/>
                  </a:cubicBezTo>
                  <a:cubicBezTo>
                    <a:pt x="38" y="42"/>
                    <a:pt x="38" y="42"/>
                    <a:pt x="38" y="42"/>
                  </a:cubicBezTo>
                  <a:cubicBezTo>
                    <a:pt x="39" y="39"/>
                    <a:pt x="39" y="39"/>
                    <a:pt x="39" y="39"/>
                  </a:cubicBezTo>
                  <a:cubicBezTo>
                    <a:pt x="44" y="37"/>
                    <a:pt x="44" y="37"/>
                    <a:pt x="44" y="37"/>
                  </a:cubicBezTo>
                  <a:cubicBezTo>
                    <a:pt x="46" y="41"/>
                    <a:pt x="46" y="41"/>
                    <a:pt x="46" y="41"/>
                  </a:cubicBezTo>
                  <a:cubicBezTo>
                    <a:pt x="47" y="40"/>
                    <a:pt x="47" y="40"/>
                    <a:pt x="47" y="40"/>
                  </a:cubicBezTo>
                  <a:cubicBezTo>
                    <a:pt x="50" y="36"/>
                    <a:pt x="50" y="36"/>
                    <a:pt x="50" y="36"/>
                  </a:cubicBezTo>
                  <a:cubicBezTo>
                    <a:pt x="52" y="40"/>
                    <a:pt x="52" y="40"/>
                    <a:pt x="52" y="40"/>
                  </a:cubicBezTo>
                  <a:cubicBezTo>
                    <a:pt x="54" y="40"/>
                    <a:pt x="54" y="40"/>
                    <a:pt x="54" y="40"/>
                  </a:cubicBezTo>
                  <a:cubicBezTo>
                    <a:pt x="56" y="40"/>
                    <a:pt x="56" y="40"/>
                    <a:pt x="56" y="40"/>
                  </a:cubicBezTo>
                  <a:cubicBezTo>
                    <a:pt x="57" y="42"/>
                    <a:pt x="57" y="42"/>
                    <a:pt x="57" y="42"/>
                  </a:cubicBezTo>
                  <a:cubicBezTo>
                    <a:pt x="56" y="44"/>
                    <a:pt x="56" y="44"/>
                    <a:pt x="56" y="44"/>
                  </a:cubicBezTo>
                  <a:cubicBezTo>
                    <a:pt x="55" y="45"/>
                    <a:pt x="55" y="45"/>
                    <a:pt x="55" y="45"/>
                  </a:cubicBezTo>
                  <a:cubicBezTo>
                    <a:pt x="56" y="45"/>
                    <a:pt x="56" y="45"/>
                    <a:pt x="56" y="45"/>
                  </a:cubicBezTo>
                  <a:cubicBezTo>
                    <a:pt x="57" y="45"/>
                    <a:pt x="57" y="45"/>
                    <a:pt x="57" y="45"/>
                  </a:cubicBezTo>
                  <a:cubicBezTo>
                    <a:pt x="60" y="45"/>
                    <a:pt x="60" y="45"/>
                    <a:pt x="60" y="45"/>
                  </a:cubicBezTo>
                  <a:cubicBezTo>
                    <a:pt x="61" y="47"/>
                    <a:pt x="61" y="47"/>
                    <a:pt x="61" y="47"/>
                  </a:cubicBezTo>
                  <a:cubicBezTo>
                    <a:pt x="60" y="47"/>
                    <a:pt x="60" y="47"/>
                    <a:pt x="60" y="47"/>
                  </a:cubicBezTo>
                  <a:cubicBezTo>
                    <a:pt x="60" y="47"/>
                    <a:pt x="60" y="47"/>
                    <a:pt x="60" y="47"/>
                  </a:cubicBezTo>
                  <a:cubicBezTo>
                    <a:pt x="59" y="48"/>
                    <a:pt x="59" y="48"/>
                    <a:pt x="59" y="48"/>
                  </a:cubicBezTo>
                  <a:cubicBezTo>
                    <a:pt x="55" y="48"/>
                    <a:pt x="55" y="48"/>
                    <a:pt x="55" y="48"/>
                  </a:cubicBezTo>
                  <a:cubicBezTo>
                    <a:pt x="54" y="47"/>
                    <a:pt x="54" y="47"/>
                    <a:pt x="54" y="47"/>
                  </a:cubicBezTo>
                  <a:cubicBezTo>
                    <a:pt x="54" y="47"/>
                    <a:pt x="54" y="47"/>
                    <a:pt x="54" y="47"/>
                  </a:cubicBezTo>
                  <a:cubicBezTo>
                    <a:pt x="55" y="46"/>
                    <a:pt x="55" y="46"/>
                    <a:pt x="55" y="46"/>
                  </a:cubicBezTo>
                  <a:cubicBezTo>
                    <a:pt x="54" y="45"/>
                    <a:pt x="54" y="45"/>
                    <a:pt x="54" y="45"/>
                  </a:cubicBezTo>
                  <a:cubicBezTo>
                    <a:pt x="53" y="45"/>
                    <a:pt x="53" y="45"/>
                    <a:pt x="53" y="45"/>
                  </a:cubicBezTo>
                  <a:cubicBezTo>
                    <a:pt x="53" y="46"/>
                    <a:pt x="53" y="46"/>
                    <a:pt x="53" y="46"/>
                  </a:cubicBezTo>
                  <a:cubicBezTo>
                    <a:pt x="51" y="48"/>
                    <a:pt x="51" y="48"/>
                    <a:pt x="51" y="48"/>
                  </a:cubicBezTo>
                  <a:cubicBezTo>
                    <a:pt x="51" y="48"/>
                    <a:pt x="51" y="48"/>
                    <a:pt x="51" y="48"/>
                  </a:cubicBezTo>
                  <a:cubicBezTo>
                    <a:pt x="51" y="48"/>
                    <a:pt x="51" y="48"/>
                    <a:pt x="51" y="48"/>
                  </a:cubicBezTo>
                  <a:cubicBezTo>
                    <a:pt x="51" y="49"/>
                    <a:pt x="51" y="49"/>
                    <a:pt x="51" y="49"/>
                  </a:cubicBezTo>
                  <a:cubicBezTo>
                    <a:pt x="49" y="48"/>
                    <a:pt x="49" y="48"/>
                    <a:pt x="49" y="48"/>
                  </a:cubicBezTo>
                  <a:cubicBezTo>
                    <a:pt x="48" y="48"/>
                    <a:pt x="48" y="48"/>
                    <a:pt x="48" y="48"/>
                  </a:cubicBezTo>
                  <a:cubicBezTo>
                    <a:pt x="47" y="49"/>
                    <a:pt x="47" y="49"/>
                    <a:pt x="47" y="49"/>
                  </a:cubicBezTo>
                  <a:cubicBezTo>
                    <a:pt x="47" y="50"/>
                    <a:pt x="47" y="50"/>
                    <a:pt x="47" y="50"/>
                  </a:cubicBezTo>
                  <a:cubicBezTo>
                    <a:pt x="47" y="51"/>
                    <a:pt x="47" y="51"/>
                    <a:pt x="47" y="51"/>
                  </a:cubicBezTo>
                  <a:cubicBezTo>
                    <a:pt x="49" y="51"/>
                    <a:pt x="49" y="51"/>
                    <a:pt x="49" y="51"/>
                  </a:cubicBezTo>
                  <a:cubicBezTo>
                    <a:pt x="50" y="50"/>
                    <a:pt x="50" y="50"/>
                    <a:pt x="50" y="50"/>
                  </a:cubicBezTo>
                  <a:cubicBezTo>
                    <a:pt x="50" y="50"/>
                    <a:pt x="50" y="50"/>
                    <a:pt x="50" y="50"/>
                  </a:cubicBezTo>
                  <a:cubicBezTo>
                    <a:pt x="50" y="52"/>
                    <a:pt x="50" y="52"/>
                    <a:pt x="50" y="52"/>
                  </a:cubicBezTo>
                  <a:cubicBezTo>
                    <a:pt x="49" y="52"/>
                    <a:pt x="49" y="52"/>
                    <a:pt x="49" y="52"/>
                  </a:cubicBezTo>
                  <a:cubicBezTo>
                    <a:pt x="47" y="52"/>
                    <a:pt x="47" y="52"/>
                    <a:pt x="47" y="52"/>
                  </a:cubicBezTo>
                  <a:cubicBezTo>
                    <a:pt x="46" y="57"/>
                    <a:pt x="46" y="57"/>
                    <a:pt x="46" y="57"/>
                  </a:cubicBezTo>
                  <a:cubicBezTo>
                    <a:pt x="47" y="57"/>
                    <a:pt x="47" y="57"/>
                    <a:pt x="47" y="57"/>
                  </a:cubicBezTo>
                  <a:cubicBezTo>
                    <a:pt x="44" y="62"/>
                    <a:pt x="44" y="62"/>
                    <a:pt x="44" y="62"/>
                  </a:cubicBezTo>
                  <a:cubicBezTo>
                    <a:pt x="42" y="69"/>
                    <a:pt x="42" y="69"/>
                    <a:pt x="42" y="69"/>
                  </a:cubicBezTo>
                  <a:cubicBezTo>
                    <a:pt x="43" y="71"/>
                    <a:pt x="43" y="71"/>
                    <a:pt x="43" y="71"/>
                  </a:cubicBezTo>
                  <a:cubicBezTo>
                    <a:pt x="40" y="77"/>
                    <a:pt x="40" y="77"/>
                    <a:pt x="40" y="77"/>
                  </a:cubicBezTo>
                  <a:cubicBezTo>
                    <a:pt x="40" y="80"/>
                    <a:pt x="40" y="80"/>
                    <a:pt x="40" y="80"/>
                  </a:cubicBezTo>
                  <a:cubicBezTo>
                    <a:pt x="42" y="84"/>
                    <a:pt x="42" y="84"/>
                    <a:pt x="42" y="84"/>
                  </a:cubicBezTo>
                  <a:cubicBezTo>
                    <a:pt x="39" y="85"/>
                    <a:pt x="39" y="85"/>
                    <a:pt x="39" y="85"/>
                  </a:cubicBezTo>
                  <a:cubicBezTo>
                    <a:pt x="37" y="82"/>
                    <a:pt x="37" y="82"/>
                    <a:pt x="37" y="82"/>
                  </a:cubicBezTo>
                  <a:cubicBezTo>
                    <a:pt x="29" y="87"/>
                    <a:pt x="29" y="87"/>
                    <a:pt x="29" y="87"/>
                  </a:cubicBezTo>
                  <a:cubicBezTo>
                    <a:pt x="26" y="92"/>
                    <a:pt x="26" y="92"/>
                    <a:pt x="26" y="92"/>
                  </a:cubicBezTo>
                  <a:cubicBezTo>
                    <a:pt x="26" y="96"/>
                    <a:pt x="26" y="96"/>
                    <a:pt x="26" y="96"/>
                  </a:cubicBezTo>
                  <a:cubicBezTo>
                    <a:pt x="27" y="99"/>
                    <a:pt x="27" y="99"/>
                    <a:pt x="27" y="99"/>
                  </a:cubicBezTo>
                  <a:cubicBezTo>
                    <a:pt x="30" y="101"/>
                    <a:pt x="30" y="101"/>
                    <a:pt x="30" y="101"/>
                  </a:cubicBezTo>
                  <a:cubicBezTo>
                    <a:pt x="33" y="99"/>
                    <a:pt x="33" y="99"/>
                    <a:pt x="33" y="99"/>
                  </a:cubicBezTo>
                  <a:cubicBezTo>
                    <a:pt x="37" y="93"/>
                    <a:pt x="37" y="93"/>
                    <a:pt x="37" y="93"/>
                  </a:cubicBezTo>
                  <a:cubicBezTo>
                    <a:pt x="38" y="94"/>
                    <a:pt x="38" y="94"/>
                    <a:pt x="38" y="94"/>
                  </a:cubicBezTo>
                  <a:cubicBezTo>
                    <a:pt x="38" y="98"/>
                    <a:pt x="38" y="98"/>
                    <a:pt x="38" y="98"/>
                  </a:cubicBezTo>
                  <a:cubicBezTo>
                    <a:pt x="43" y="96"/>
                    <a:pt x="43" y="96"/>
                    <a:pt x="43" y="96"/>
                  </a:cubicBezTo>
                  <a:cubicBezTo>
                    <a:pt x="47" y="102"/>
                    <a:pt x="47" y="102"/>
                    <a:pt x="47" y="102"/>
                  </a:cubicBezTo>
                  <a:cubicBezTo>
                    <a:pt x="53" y="100"/>
                    <a:pt x="53" y="100"/>
                    <a:pt x="53" y="100"/>
                  </a:cubicBezTo>
                  <a:cubicBezTo>
                    <a:pt x="54" y="94"/>
                    <a:pt x="54" y="94"/>
                    <a:pt x="54" y="94"/>
                  </a:cubicBezTo>
                  <a:cubicBezTo>
                    <a:pt x="59" y="92"/>
                    <a:pt x="59" y="92"/>
                    <a:pt x="59" y="92"/>
                  </a:cubicBezTo>
                  <a:cubicBezTo>
                    <a:pt x="61" y="93"/>
                    <a:pt x="61" y="93"/>
                    <a:pt x="61" y="93"/>
                  </a:cubicBezTo>
                  <a:cubicBezTo>
                    <a:pt x="65" y="91"/>
                    <a:pt x="65" y="91"/>
                    <a:pt x="65" y="91"/>
                  </a:cubicBezTo>
                  <a:cubicBezTo>
                    <a:pt x="65" y="90"/>
                    <a:pt x="65" y="90"/>
                    <a:pt x="65" y="90"/>
                  </a:cubicBezTo>
                  <a:cubicBezTo>
                    <a:pt x="68" y="89"/>
                    <a:pt x="68" y="89"/>
                    <a:pt x="68" y="89"/>
                  </a:cubicBezTo>
                  <a:cubicBezTo>
                    <a:pt x="72" y="92"/>
                    <a:pt x="72" y="92"/>
                    <a:pt x="72" y="92"/>
                  </a:cubicBezTo>
                  <a:cubicBezTo>
                    <a:pt x="77" y="89"/>
                    <a:pt x="77" y="89"/>
                    <a:pt x="77" y="89"/>
                  </a:cubicBezTo>
                  <a:cubicBezTo>
                    <a:pt x="80" y="91"/>
                    <a:pt x="80" y="91"/>
                    <a:pt x="80" y="91"/>
                  </a:cubicBezTo>
                  <a:cubicBezTo>
                    <a:pt x="82" y="94"/>
                    <a:pt x="82" y="94"/>
                    <a:pt x="82" y="94"/>
                  </a:cubicBezTo>
                  <a:cubicBezTo>
                    <a:pt x="86" y="94"/>
                    <a:pt x="86" y="94"/>
                    <a:pt x="86" y="94"/>
                  </a:cubicBezTo>
                  <a:cubicBezTo>
                    <a:pt x="88" y="93"/>
                    <a:pt x="88" y="93"/>
                    <a:pt x="88" y="93"/>
                  </a:cubicBezTo>
                  <a:cubicBezTo>
                    <a:pt x="94" y="90"/>
                    <a:pt x="94" y="90"/>
                    <a:pt x="94" y="90"/>
                  </a:cubicBezTo>
                  <a:cubicBezTo>
                    <a:pt x="98" y="92"/>
                    <a:pt x="98" y="92"/>
                    <a:pt x="98" y="92"/>
                  </a:cubicBezTo>
                  <a:cubicBezTo>
                    <a:pt x="101" y="91"/>
                    <a:pt x="101" y="91"/>
                    <a:pt x="101" y="91"/>
                  </a:cubicBezTo>
                  <a:cubicBezTo>
                    <a:pt x="102" y="94"/>
                    <a:pt x="102" y="94"/>
                    <a:pt x="102" y="94"/>
                  </a:cubicBezTo>
                  <a:cubicBezTo>
                    <a:pt x="101" y="99"/>
                    <a:pt x="101" y="99"/>
                    <a:pt x="101" y="99"/>
                  </a:cubicBezTo>
                  <a:cubicBezTo>
                    <a:pt x="105" y="108"/>
                    <a:pt x="105" y="108"/>
                    <a:pt x="105" y="108"/>
                  </a:cubicBezTo>
                  <a:cubicBezTo>
                    <a:pt x="104" y="112"/>
                    <a:pt x="104" y="112"/>
                    <a:pt x="104" y="112"/>
                  </a:cubicBezTo>
                  <a:cubicBezTo>
                    <a:pt x="100" y="114"/>
                    <a:pt x="100" y="114"/>
                    <a:pt x="100" y="114"/>
                  </a:cubicBezTo>
                  <a:cubicBezTo>
                    <a:pt x="100" y="117"/>
                    <a:pt x="100" y="117"/>
                    <a:pt x="100" y="117"/>
                  </a:cubicBezTo>
                  <a:cubicBezTo>
                    <a:pt x="100" y="117"/>
                    <a:pt x="100" y="117"/>
                    <a:pt x="100" y="117"/>
                  </a:cubicBezTo>
                  <a:cubicBezTo>
                    <a:pt x="104" y="121"/>
                    <a:pt x="104" y="121"/>
                    <a:pt x="104" y="121"/>
                  </a:cubicBezTo>
                  <a:cubicBezTo>
                    <a:pt x="103" y="122"/>
                    <a:pt x="103" y="122"/>
                    <a:pt x="103" y="122"/>
                  </a:cubicBezTo>
                  <a:cubicBezTo>
                    <a:pt x="103" y="129"/>
                    <a:pt x="103" y="129"/>
                    <a:pt x="103" y="129"/>
                  </a:cubicBezTo>
                  <a:cubicBezTo>
                    <a:pt x="103" y="132"/>
                    <a:pt x="103" y="132"/>
                    <a:pt x="103" y="132"/>
                  </a:cubicBezTo>
                  <a:cubicBezTo>
                    <a:pt x="100" y="136"/>
                    <a:pt x="100" y="136"/>
                    <a:pt x="100" y="136"/>
                  </a:cubicBezTo>
                  <a:cubicBezTo>
                    <a:pt x="97" y="138"/>
                    <a:pt x="97" y="138"/>
                    <a:pt x="97" y="138"/>
                  </a:cubicBezTo>
                  <a:cubicBezTo>
                    <a:pt x="98" y="140"/>
                    <a:pt x="98" y="140"/>
                    <a:pt x="98" y="140"/>
                  </a:cubicBezTo>
                  <a:cubicBezTo>
                    <a:pt x="100" y="139"/>
                    <a:pt x="100" y="139"/>
                    <a:pt x="100" y="139"/>
                  </a:cubicBezTo>
                  <a:cubicBezTo>
                    <a:pt x="101" y="140"/>
                    <a:pt x="101" y="140"/>
                    <a:pt x="101" y="140"/>
                  </a:cubicBezTo>
                  <a:cubicBezTo>
                    <a:pt x="100" y="143"/>
                    <a:pt x="100" y="143"/>
                    <a:pt x="100" y="143"/>
                  </a:cubicBezTo>
                  <a:cubicBezTo>
                    <a:pt x="102" y="144"/>
                    <a:pt x="102" y="144"/>
                    <a:pt x="102" y="144"/>
                  </a:cubicBezTo>
                  <a:cubicBezTo>
                    <a:pt x="104" y="142"/>
                    <a:pt x="104" y="142"/>
                    <a:pt x="104" y="142"/>
                  </a:cubicBezTo>
                  <a:cubicBezTo>
                    <a:pt x="105" y="144"/>
                    <a:pt x="105" y="144"/>
                    <a:pt x="105" y="144"/>
                  </a:cubicBezTo>
                  <a:cubicBezTo>
                    <a:pt x="105" y="146"/>
                    <a:pt x="105" y="146"/>
                    <a:pt x="105" y="146"/>
                  </a:cubicBezTo>
                  <a:cubicBezTo>
                    <a:pt x="105" y="147"/>
                    <a:pt x="105" y="147"/>
                    <a:pt x="105" y="147"/>
                  </a:cubicBezTo>
                  <a:cubicBezTo>
                    <a:pt x="110" y="148"/>
                    <a:pt x="110" y="148"/>
                    <a:pt x="110" y="148"/>
                  </a:cubicBezTo>
                  <a:cubicBezTo>
                    <a:pt x="110" y="150"/>
                    <a:pt x="110" y="150"/>
                    <a:pt x="110" y="150"/>
                  </a:cubicBezTo>
                  <a:cubicBezTo>
                    <a:pt x="106" y="152"/>
                    <a:pt x="106" y="152"/>
                    <a:pt x="106" y="152"/>
                  </a:cubicBezTo>
                  <a:cubicBezTo>
                    <a:pt x="100" y="151"/>
                    <a:pt x="100" y="151"/>
                    <a:pt x="100" y="151"/>
                  </a:cubicBezTo>
                  <a:cubicBezTo>
                    <a:pt x="94" y="147"/>
                    <a:pt x="94" y="147"/>
                    <a:pt x="94" y="147"/>
                  </a:cubicBezTo>
                  <a:cubicBezTo>
                    <a:pt x="91" y="142"/>
                    <a:pt x="91" y="142"/>
                    <a:pt x="91" y="142"/>
                  </a:cubicBezTo>
                  <a:cubicBezTo>
                    <a:pt x="86" y="140"/>
                    <a:pt x="86" y="140"/>
                    <a:pt x="86" y="140"/>
                  </a:cubicBezTo>
                  <a:cubicBezTo>
                    <a:pt x="84" y="134"/>
                    <a:pt x="84" y="134"/>
                    <a:pt x="84" y="134"/>
                  </a:cubicBezTo>
                  <a:cubicBezTo>
                    <a:pt x="83" y="134"/>
                    <a:pt x="83" y="134"/>
                    <a:pt x="83" y="134"/>
                  </a:cubicBezTo>
                  <a:cubicBezTo>
                    <a:pt x="76" y="122"/>
                    <a:pt x="76" y="122"/>
                    <a:pt x="76" y="122"/>
                  </a:cubicBezTo>
                  <a:cubicBezTo>
                    <a:pt x="76" y="122"/>
                    <a:pt x="70" y="122"/>
                    <a:pt x="69" y="122"/>
                  </a:cubicBezTo>
                  <a:cubicBezTo>
                    <a:pt x="69" y="122"/>
                    <a:pt x="67" y="123"/>
                    <a:pt x="67" y="123"/>
                  </a:cubicBezTo>
                  <a:cubicBezTo>
                    <a:pt x="65" y="121"/>
                    <a:pt x="65" y="121"/>
                    <a:pt x="65" y="121"/>
                  </a:cubicBezTo>
                  <a:cubicBezTo>
                    <a:pt x="56" y="117"/>
                    <a:pt x="56" y="117"/>
                    <a:pt x="56" y="117"/>
                  </a:cubicBezTo>
                  <a:cubicBezTo>
                    <a:pt x="55" y="115"/>
                    <a:pt x="55" y="115"/>
                    <a:pt x="55" y="115"/>
                  </a:cubicBezTo>
                  <a:cubicBezTo>
                    <a:pt x="53" y="111"/>
                    <a:pt x="53" y="111"/>
                    <a:pt x="53" y="111"/>
                  </a:cubicBezTo>
                  <a:cubicBezTo>
                    <a:pt x="55" y="106"/>
                    <a:pt x="55" y="106"/>
                    <a:pt x="55" y="106"/>
                  </a:cubicBezTo>
                  <a:cubicBezTo>
                    <a:pt x="52" y="102"/>
                    <a:pt x="52" y="102"/>
                    <a:pt x="52" y="102"/>
                  </a:cubicBezTo>
                  <a:cubicBezTo>
                    <a:pt x="47" y="105"/>
                    <a:pt x="47" y="105"/>
                    <a:pt x="47" y="105"/>
                  </a:cubicBezTo>
                  <a:cubicBezTo>
                    <a:pt x="40" y="103"/>
                    <a:pt x="40" y="103"/>
                    <a:pt x="40" y="103"/>
                  </a:cubicBezTo>
                  <a:cubicBezTo>
                    <a:pt x="36" y="104"/>
                    <a:pt x="36" y="104"/>
                    <a:pt x="36" y="104"/>
                  </a:cubicBezTo>
                  <a:cubicBezTo>
                    <a:pt x="34" y="104"/>
                    <a:pt x="34" y="104"/>
                    <a:pt x="34" y="104"/>
                  </a:cubicBezTo>
                  <a:cubicBezTo>
                    <a:pt x="34" y="102"/>
                    <a:pt x="34" y="102"/>
                    <a:pt x="34" y="102"/>
                  </a:cubicBezTo>
                  <a:cubicBezTo>
                    <a:pt x="31" y="104"/>
                    <a:pt x="31" y="104"/>
                    <a:pt x="31" y="104"/>
                  </a:cubicBezTo>
                  <a:cubicBezTo>
                    <a:pt x="32" y="105"/>
                    <a:pt x="32" y="105"/>
                    <a:pt x="32" y="105"/>
                  </a:cubicBezTo>
                  <a:cubicBezTo>
                    <a:pt x="25" y="107"/>
                    <a:pt x="25" y="107"/>
                    <a:pt x="25" y="107"/>
                  </a:cubicBezTo>
                  <a:cubicBezTo>
                    <a:pt x="20" y="104"/>
                    <a:pt x="20" y="104"/>
                    <a:pt x="20" y="104"/>
                  </a:cubicBezTo>
                  <a:cubicBezTo>
                    <a:pt x="20" y="102"/>
                    <a:pt x="20" y="102"/>
                    <a:pt x="20" y="102"/>
                  </a:cubicBezTo>
                  <a:cubicBezTo>
                    <a:pt x="13" y="99"/>
                    <a:pt x="13" y="99"/>
                    <a:pt x="13" y="99"/>
                  </a:cubicBezTo>
                  <a:cubicBezTo>
                    <a:pt x="10" y="95"/>
                    <a:pt x="10" y="95"/>
                    <a:pt x="10" y="95"/>
                  </a:cubicBezTo>
                  <a:cubicBezTo>
                    <a:pt x="8" y="96"/>
                    <a:pt x="8" y="96"/>
                    <a:pt x="8" y="96"/>
                  </a:cubicBezTo>
                  <a:cubicBezTo>
                    <a:pt x="11" y="100"/>
                    <a:pt x="11" y="100"/>
                    <a:pt x="11" y="100"/>
                  </a:cubicBezTo>
                  <a:cubicBezTo>
                    <a:pt x="16" y="102"/>
                    <a:pt x="16" y="102"/>
                    <a:pt x="16" y="102"/>
                  </a:cubicBezTo>
                  <a:cubicBezTo>
                    <a:pt x="17" y="104"/>
                    <a:pt x="17" y="104"/>
                    <a:pt x="17" y="104"/>
                  </a:cubicBezTo>
                  <a:cubicBezTo>
                    <a:pt x="14" y="105"/>
                    <a:pt x="14" y="105"/>
                    <a:pt x="14" y="105"/>
                  </a:cubicBezTo>
                  <a:cubicBezTo>
                    <a:pt x="9" y="102"/>
                    <a:pt x="9" y="102"/>
                    <a:pt x="9" y="102"/>
                  </a:cubicBezTo>
                  <a:cubicBezTo>
                    <a:pt x="6" y="96"/>
                    <a:pt x="6" y="96"/>
                    <a:pt x="6" y="96"/>
                  </a:cubicBezTo>
                  <a:cubicBezTo>
                    <a:pt x="2" y="97"/>
                    <a:pt x="2" y="97"/>
                    <a:pt x="2" y="97"/>
                  </a:cubicBezTo>
                  <a:cubicBezTo>
                    <a:pt x="0" y="93"/>
                    <a:pt x="0" y="93"/>
                    <a:pt x="0" y="93"/>
                  </a:cubicBezTo>
                  <a:cubicBezTo>
                    <a:pt x="1" y="103"/>
                    <a:pt x="4" y="113"/>
                    <a:pt x="10" y="123"/>
                  </a:cubicBezTo>
                  <a:cubicBezTo>
                    <a:pt x="33" y="161"/>
                    <a:pt x="82" y="173"/>
                    <a:pt x="120" y="151"/>
                  </a:cubicBezTo>
                  <a:cubicBezTo>
                    <a:pt x="120" y="151"/>
                    <a:pt x="120" y="151"/>
                    <a:pt x="120" y="151"/>
                  </a:cubicBezTo>
                  <a:cubicBezTo>
                    <a:pt x="142" y="138"/>
                    <a:pt x="155" y="116"/>
                    <a:pt x="158" y="93"/>
                  </a:cubicBezTo>
                  <a:cubicBezTo>
                    <a:pt x="156" y="95"/>
                    <a:pt x="156" y="95"/>
                    <a:pt x="156" y="95"/>
                  </a:cubicBezTo>
                  <a:cubicBezTo>
                    <a:pt x="153" y="90"/>
                    <a:pt x="153" y="90"/>
                    <a:pt x="153" y="90"/>
                  </a:cubicBezTo>
                  <a:cubicBezTo>
                    <a:pt x="148" y="88"/>
                    <a:pt x="148" y="88"/>
                    <a:pt x="148" y="88"/>
                  </a:cubicBezTo>
                  <a:cubicBezTo>
                    <a:pt x="145" y="83"/>
                    <a:pt x="145" y="83"/>
                    <a:pt x="145" y="83"/>
                  </a:cubicBezTo>
                  <a:cubicBezTo>
                    <a:pt x="142" y="82"/>
                    <a:pt x="142" y="82"/>
                    <a:pt x="142" y="82"/>
                  </a:cubicBezTo>
                  <a:cubicBezTo>
                    <a:pt x="140" y="80"/>
                    <a:pt x="140" y="80"/>
                    <a:pt x="140" y="80"/>
                  </a:cubicBezTo>
                  <a:cubicBezTo>
                    <a:pt x="140" y="73"/>
                    <a:pt x="140" y="73"/>
                    <a:pt x="140" y="73"/>
                  </a:cubicBezTo>
                  <a:cubicBezTo>
                    <a:pt x="130" y="68"/>
                    <a:pt x="130" y="68"/>
                    <a:pt x="130" y="68"/>
                  </a:cubicBezTo>
                  <a:cubicBezTo>
                    <a:pt x="127" y="62"/>
                    <a:pt x="127" y="62"/>
                    <a:pt x="127" y="62"/>
                  </a:cubicBezTo>
                  <a:cubicBezTo>
                    <a:pt x="123" y="64"/>
                    <a:pt x="123" y="64"/>
                    <a:pt x="123" y="64"/>
                  </a:cubicBezTo>
                  <a:cubicBezTo>
                    <a:pt x="120" y="63"/>
                    <a:pt x="120" y="63"/>
                    <a:pt x="120" y="63"/>
                  </a:cubicBezTo>
                  <a:cubicBezTo>
                    <a:pt x="117" y="65"/>
                    <a:pt x="117" y="65"/>
                    <a:pt x="117" y="65"/>
                  </a:cubicBezTo>
                  <a:cubicBezTo>
                    <a:pt x="117" y="67"/>
                    <a:pt x="117" y="67"/>
                    <a:pt x="117" y="67"/>
                  </a:cubicBezTo>
                  <a:cubicBezTo>
                    <a:pt x="111" y="70"/>
                    <a:pt x="111" y="70"/>
                    <a:pt x="111" y="70"/>
                  </a:cubicBezTo>
                  <a:cubicBezTo>
                    <a:pt x="111" y="71"/>
                    <a:pt x="111" y="71"/>
                    <a:pt x="111" y="71"/>
                  </a:cubicBezTo>
                  <a:cubicBezTo>
                    <a:pt x="109" y="72"/>
                    <a:pt x="109" y="72"/>
                    <a:pt x="109" y="72"/>
                  </a:cubicBezTo>
                  <a:cubicBezTo>
                    <a:pt x="98" y="69"/>
                    <a:pt x="98" y="69"/>
                    <a:pt x="98" y="69"/>
                  </a:cubicBezTo>
                  <a:cubicBezTo>
                    <a:pt x="94" y="63"/>
                    <a:pt x="94" y="63"/>
                    <a:pt x="94" y="63"/>
                  </a:cubicBezTo>
                  <a:cubicBezTo>
                    <a:pt x="95" y="62"/>
                    <a:pt x="95" y="62"/>
                    <a:pt x="95" y="62"/>
                  </a:cubicBezTo>
                  <a:cubicBezTo>
                    <a:pt x="94" y="60"/>
                    <a:pt x="94" y="60"/>
                    <a:pt x="94" y="60"/>
                  </a:cubicBezTo>
                  <a:cubicBezTo>
                    <a:pt x="93" y="60"/>
                    <a:pt x="93" y="60"/>
                    <a:pt x="93" y="60"/>
                  </a:cubicBezTo>
                  <a:cubicBezTo>
                    <a:pt x="90" y="58"/>
                    <a:pt x="90" y="58"/>
                    <a:pt x="90" y="58"/>
                  </a:cubicBezTo>
                  <a:cubicBezTo>
                    <a:pt x="95" y="48"/>
                    <a:pt x="95" y="48"/>
                    <a:pt x="95" y="48"/>
                  </a:cubicBezTo>
                  <a:cubicBezTo>
                    <a:pt x="92" y="45"/>
                    <a:pt x="92" y="45"/>
                    <a:pt x="92" y="45"/>
                  </a:cubicBezTo>
                  <a:cubicBezTo>
                    <a:pt x="95" y="40"/>
                    <a:pt x="95" y="40"/>
                    <a:pt x="95" y="40"/>
                  </a:cubicBezTo>
                  <a:cubicBezTo>
                    <a:pt x="97" y="40"/>
                    <a:pt x="97" y="40"/>
                    <a:pt x="97" y="40"/>
                  </a:cubicBezTo>
                  <a:cubicBezTo>
                    <a:pt x="100" y="38"/>
                    <a:pt x="100" y="38"/>
                    <a:pt x="100" y="38"/>
                  </a:cubicBezTo>
                  <a:cubicBezTo>
                    <a:pt x="101" y="35"/>
                    <a:pt x="101" y="35"/>
                    <a:pt x="101" y="35"/>
                  </a:cubicBezTo>
                  <a:cubicBezTo>
                    <a:pt x="109" y="30"/>
                    <a:pt x="109" y="30"/>
                    <a:pt x="109" y="30"/>
                  </a:cubicBezTo>
                  <a:cubicBezTo>
                    <a:pt x="111" y="34"/>
                    <a:pt x="111" y="34"/>
                    <a:pt x="111" y="34"/>
                  </a:cubicBezTo>
                  <a:cubicBezTo>
                    <a:pt x="118" y="32"/>
                    <a:pt x="118" y="32"/>
                    <a:pt x="118" y="32"/>
                  </a:cubicBezTo>
                  <a:cubicBezTo>
                    <a:pt x="120" y="32"/>
                    <a:pt x="120" y="32"/>
                    <a:pt x="120" y="32"/>
                  </a:cubicBezTo>
                  <a:cubicBezTo>
                    <a:pt x="121" y="31"/>
                    <a:pt x="121" y="31"/>
                    <a:pt x="121" y="31"/>
                  </a:cubicBezTo>
                  <a:cubicBezTo>
                    <a:pt x="120" y="29"/>
                    <a:pt x="120" y="29"/>
                    <a:pt x="120" y="29"/>
                  </a:cubicBezTo>
                  <a:cubicBezTo>
                    <a:pt x="123" y="26"/>
                    <a:pt x="123" y="26"/>
                    <a:pt x="123" y="26"/>
                  </a:cubicBezTo>
                  <a:cubicBezTo>
                    <a:pt x="128" y="27"/>
                    <a:pt x="128" y="27"/>
                    <a:pt x="128" y="27"/>
                  </a:cubicBezTo>
                  <a:cubicBezTo>
                    <a:pt x="133" y="24"/>
                    <a:pt x="133" y="24"/>
                    <a:pt x="133" y="24"/>
                  </a:cubicBezTo>
                  <a:cubicBezTo>
                    <a:pt x="133" y="23"/>
                    <a:pt x="133" y="23"/>
                    <a:pt x="133" y="23"/>
                  </a:cubicBezTo>
                  <a:cubicBezTo>
                    <a:pt x="132" y="22"/>
                    <a:pt x="130" y="20"/>
                    <a:pt x="128" y="19"/>
                  </a:cubicBezTo>
                  <a:close/>
                  <a:moveTo>
                    <a:pt x="84" y="19"/>
                  </a:moveTo>
                  <a:cubicBezTo>
                    <a:pt x="84" y="17"/>
                    <a:pt x="84" y="17"/>
                    <a:pt x="84" y="17"/>
                  </a:cubicBezTo>
                  <a:cubicBezTo>
                    <a:pt x="86" y="15"/>
                    <a:pt x="86" y="15"/>
                    <a:pt x="86" y="15"/>
                  </a:cubicBezTo>
                  <a:cubicBezTo>
                    <a:pt x="88" y="18"/>
                    <a:pt x="88" y="18"/>
                    <a:pt x="88" y="18"/>
                  </a:cubicBezTo>
                  <a:cubicBezTo>
                    <a:pt x="91" y="19"/>
                    <a:pt x="91" y="19"/>
                    <a:pt x="91" y="19"/>
                  </a:cubicBezTo>
                  <a:cubicBezTo>
                    <a:pt x="92" y="20"/>
                    <a:pt x="92" y="20"/>
                    <a:pt x="92" y="20"/>
                  </a:cubicBezTo>
                  <a:cubicBezTo>
                    <a:pt x="94" y="19"/>
                    <a:pt x="94" y="19"/>
                    <a:pt x="94" y="19"/>
                  </a:cubicBezTo>
                  <a:cubicBezTo>
                    <a:pt x="93" y="22"/>
                    <a:pt x="93" y="22"/>
                    <a:pt x="93" y="22"/>
                  </a:cubicBezTo>
                  <a:cubicBezTo>
                    <a:pt x="91" y="24"/>
                    <a:pt x="91" y="24"/>
                    <a:pt x="91" y="24"/>
                  </a:cubicBezTo>
                  <a:cubicBezTo>
                    <a:pt x="89" y="25"/>
                    <a:pt x="89" y="25"/>
                    <a:pt x="89" y="25"/>
                  </a:cubicBezTo>
                  <a:cubicBezTo>
                    <a:pt x="88" y="22"/>
                    <a:pt x="88" y="22"/>
                    <a:pt x="88" y="22"/>
                  </a:cubicBezTo>
                  <a:cubicBezTo>
                    <a:pt x="89" y="21"/>
                    <a:pt x="89" y="21"/>
                    <a:pt x="89" y="21"/>
                  </a:cubicBezTo>
                  <a:cubicBezTo>
                    <a:pt x="88" y="20"/>
                    <a:pt x="88" y="20"/>
                    <a:pt x="88" y="20"/>
                  </a:cubicBezTo>
                  <a:cubicBezTo>
                    <a:pt x="86" y="20"/>
                    <a:pt x="86" y="20"/>
                    <a:pt x="86" y="20"/>
                  </a:cubicBezTo>
                  <a:cubicBezTo>
                    <a:pt x="85" y="20"/>
                    <a:pt x="85" y="20"/>
                    <a:pt x="85" y="20"/>
                  </a:cubicBezTo>
                  <a:lnTo>
                    <a:pt x="84" y="19"/>
                  </a:lnTo>
                  <a:close/>
                  <a:moveTo>
                    <a:pt x="83" y="25"/>
                  </a:moveTo>
                  <a:cubicBezTo>
                    <a:pt x="83" y="22"/>
                    <a:pt x="83" y="22"/>
                    <a:pt x="83" y="22"/>
                  </a:cubicBezTo>
                  <a:cubicBezTo>
                    <a:pt x="85" y="21"/>
                    <a:pt x="85" y="21"/>
                    <a:pt x="85" y="21"/>
                  </a:cubicBezTo>
                  <a:cubicBezTo>
                    <a:pt x="86" y="20"/>
                    <a:pt x="86" y="20"/>
                    <a:pt x="86" y="20"/>
                  </a:cubicBezTo>
                  <a:cubicBezTo>
                    <a:pt x="87" y="22"/>
                    <a:pt x="87" y="22"/>
                    <a:pt x="87" y="22"/>
                  </a:cubicBezTo>
                  <a:cubicBezTo>
                    <a:pt x="85" y="26"/>
                    <a:pt x="85" y="26"/>
                    <a:pt x="85" y="26"/>
                  </a:cubicBezTo>
                  <a:cubicBezTo>
                    <a:pt x="84" y="27"/>
                    <a:pt x="84" y="27"/>
                    <a:pt x="84" y="27"/>
                  </a:cubicBezTo>
                  <a:lnTo>
                    <a:pt x="83" y="25"/>
                  </a:lnTo>
                  <a:close/>
                  <a:moveTo>
                    <a:pt x="51" y="56"/>
                  </a:moveTo>
                  <a:cubicBezTo>
                    <a:pt x="49" y="57"/>
                    <a:pt x="49" y="57"/>
                    <a:pt x="49" y="57"/>
                  </a:cubicBezTo>
                  <a:cubicBezTo>
                    <a:pt x="49" y="56"/>
                    <a:pt x="49" y="56"/>
                    <a:pt x="49" y="56"/>
                  </a:cubicBezTo>
                  <a:cubicBezTo>
                    <a:pt x="49" y="55"/>
                    <a:pt x="49" y="55"/>
                    <a:pt x="49" y="55"/>
                  </a:cubicBezTo>
                  <a:cubicBezTo>
                    <a:pt x="50" y="55"/>
                    <a:pt x="50" y="55"/>
                    <a:pt x="50" y="55"/>
                  </a:cubicBezTo>
                  <a:lnTo>
                    <a:pt x="51" y="56"/>
                  </a:lnTo>
                  <a:close/>
                  <a:moveTo>
                    <a:pt x="55" y="51"/>
                  </a:moveTo>
                  <a:cubicBezTo>
                    <a:pt x="54" y="52"/>
                    <a:pt x="54" y="52"/>
                    <a:pt x="54" y="52"/>
                  </a:cubicBezTo>
                  <a:cubicBezTo>
                    <a:pt x="54" y="53"/>
                    <a:pt x="54" y="53"/>
                    <a:pt x="54" y="53"/>
                  </a:cubicBezTo>
                  <a:cubicBezTo>
                    <a:pt x="54" y="54"/>
                    <a:pt x="54" y="54"/>
                    <a:pt x="54" y="54"/>
                  </a:cubicBezTo>
                  <a:cubicBezTo>
                    <a:pt x="52" y="55"/>
                    <a:pt x="52" y="55"/>
                    <a:pt x="52" y="55"/>
                  </a:cubicBezTo>
                  <a:cubicBezTo>
                    <a:pt x="52" y="54"/>
                    <a:pt x="52" y="54"/>
                    <a:pt x="52" y="54"/>
                  </a:cubicBezTo>
                  <a:cubicBezTo>
                    <a:pt x="52" y="54"/>
                    <a:pt x="52" y="54"/>
                    <a:pt x="52" y="54"/>
                  </a:cubicBezTo>
                  <a:cubicBezTo>
                    <a:pt x="51" y="53"/>
                    <a:pt x="51" y="53"/>
                    <a:pt x="51" y="53"/>
                  </a:cubicBezTo>
                  <a:cubicBezTo>
                    <a:pt x="53" y="52"/>
                    <a:pt x="53" y="52"/>
                    <a:pt x="53" y="52"/>
                  </a:cubicBezTo>
                  <a:cubicBezTo>
                    <a:pt x="53" y="51"/>
                    <a:pt x="53" y="51"/>
                    <a:pt x="53" y="51"/>
                  </a:cubicBezTo>
                  <a:cubicBezTo>
                    <a:pt x="53" y="50"/>
                    <a:pt x="53" y="50"/>
                    <a:pt x="53" y="50"/>
                  </a:cubicBezTo>
                  <a:cubicBezTo>
                    <a:pt x="54" y="50"/>
                    <a:pt x="54" y="50"/>
                    <a:pt x="54" y="50"/>
                  </a:cubicBezTo>
                  <a:lnTo>
                    <a:pt x="55" y="5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56" tIns="64279" rIns="128556" bIns="64279" numCol="1" anchor="t" anchorCtr="0" compatLnSpc="1"/>
            <a:lstStyle/>
            <a:p>
              <a:pPr algn="just" defTabSz="1218565" fontAlgn="base">
                <a:lnSpc>
                  <a:spcPct val="120000"/>
                </a:lnSpc>
                <a:spcBef>
                  <a:spcPct val="0"/>
                </a:spcBef>
                <a:spcAft>
                  <a:spcPct val="0"/>
                </a:spcAft>
              </a:pPr>
              <a:endParaRPr lang="en-GB" sz="935"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53" name="Freeform 133"/>
            <p:cNvSpPr>
              <a:spLocks noEditPoints="1"/>
            </p:cNvSpPr>
            <p:nvPr/>
          </p:nvSpPr>
          <p:spPr bwMode="auto">
            <a:xfrm>
              <a:off x="7672141" y="2876398"/>
              <a:ext cx="278458" cy="302897"/>
            </a:xfrm>
            <a:custGeom>
              <a:avLst/>
              <a:gdLst>
                <a:gd name="T0" fmla="*/ 120 w 159"/>
                <a:gd name="T1" fmla="*/ 23 h 173"/>
                <a:gd name="T2" fmla="*/ 108 w 159"/>
                <a:gd name="T3" fmla="*/ 22 h 173"/>
                <a:gd name="T4" fmla="*/ 112 w 159"/>
                <a:gd name="T5" fmla="*/ 28 h 173"/>
                <a:gd name="T6" fmla="*/ 103 w 159"/>
                <a:gd name="T7" fmla="*/ 26 h 173"/>
                <a:gd name="T8" fmla="*/ 93 w 159"/>
                <a:gd name="T9" fmla="*/ 39 h 173"/>
                <a:gd name="T10" fmla="*/ 94 w 159"/>
                <a:gd name="T11" fmla="*/ 28 h 173"/>
                <a:gd name="T12" fmla="*/ 102 w 159"/>
                <a:gd name="T13" fmla="*/ 13 h 173"/>
                <a:gd name="T14" fmla="*/ 92 w 159"/>
                <a:gd name="T15" fmla="*/ 8 h 173"/>
                <a:gd name="T16" fmla="*/ 10 w 159"/>
                <a:gd name="T17" fmla="*/ 48 h 173"/>
                <a:gd name="T18" fmla="*/ 15 w 159"/>
                <a:gd name="T19" fmla="*/ 47 h 173"/>
                <a:gd name="T20" fmla="*/ 20 w 159"/>
                <a:gd name="T21" fmla="*/ 40 h 173"/>
                <a:gd name="T22" fmla="*/ 23 w 159"/>
                <a:gd name="T23" fmla="*/ 44 h 173"/>
                <a:gd name="T24" fmla="*/ 27 w 159"/>
                <a:gd name="T25" fmla="*/ 35 h 173"/>
                <a:gd name="T26" fmla="*/ 34 w 159"/>
                <a:gd name="T27" fmla="*/ 32 h 173"/>
                <a:gd name="T28" fmla="*/ 52 w 159"/>
                <a:gd name="T29" fmla="*/ 27 h 173"/>
                <a:gd name="T30" fmla="*/ 45 w 159"/>
                <a:gd name="T31" fmla="*/ 30 h 173"/>
                <a:gd name="T32" fmla="*/ 37 w 159"/>
                <a:gd name="T33" fmla="*/ 36 h 173"/>
                <a:gd name="T34" fmla="*/ 36 w 159"/>
                <a:gd name="T35" fmla="*/ 41 h 173"/>
                <a:gd name="T36" fmla="*/ 31 w 159"/>
                <a:gd name="T37" fmla="*/ 52 h 173"/>
                <a:gd name="T38" fmla="*/ 39 w 159"/>
                <a:gd name="T39" fmla="*/ 42 h 173"/>
                <a:gd name="T40" fmla="*/ 53 w 159"/>
                <a:gd name="T41" fmla="*/ 40 h 173"/>
                <a:gd name="T42" fmla="*/ 57 w 159"/>
                <a:gd name="T43" fmla="*/ 45 h 173"/>
                <a:gd name="T44" fmla="*/ 59 w 159"/>
                <a:gd name="T45" fmla="*/ 47 h 173"/>
                <a:gd name="T46" fmla="*/ 54 w 159"/>
                <a:gd name="T47" fmla="*/ 45 h 173"/>
                <a:gd name="T48" fmla="*/ 50 w 159"/>
                <a:gd name="T49" fmla="*/ 48 h 173"/>
                <a:gd name="T50" fmla="*/ 51 w 159"/>
                <a:gd name="T51" fmla="*/ 50 h 173"/>
                <a:gd name="T52" fmla="*/ 48 w 159"/>
                <a:gd name="T53" fmla="*/ 57 h 173"/>
                <a:gd name="T54" fmla="*/ 43 w 159"/>
                <a:gd name="T55" fmla="*/ 84 h 173"/>
                <a:gd name="T56" fmla="*/ 28 w 159"/>
                <a:gd name="T57" fmla="*/ 99 h 173"/>
                <a:gd name="T58" fmla="*/ 44 w 159"/>
                <a:gd name="T59" fmla="*/ 96 h 173"/>
                <a:gd name="T60" fmla="*/ 66 w 159"/>
                <a:gd name="T61" fmla="*/ 91 h 173"/>
                <a:gd name="T62" fmla="*/ 83 w 159"/>
                <a:gd name="T63" fmla="*/ 94 h 173"/>
                <a:gd name="T64" fmla="*/ 103 w 159"/>
                <a:gd name="T65" fmla="*/ 93 h 173"/>
                <a:gd name="T66" fmla="*/ 101 w 159"/>
                <a:gd name="T67" fmla="*/ 117 h 173"/>
                <a:gd name="T68" fmla="*/ 98 w 159"/>
                <a:gd name="T69" fmla="*/ 138 h 173"/>
                <a:gd name="T70" fmla="*/ 105 w 159"/>
                <a:gd name="T71" fmla="*/ 142 h 173"/>
                <a:gd name="T72" fmla="*/ 107 w 159"/>
                <a:gd name="T73" fmla="*/ 152 h 173"/>
                <a:gd name="T74" fmla="*/ 83 w 159"/>
                <a:gd name="T75" fmla="*/ 134 h 173"/>
                <a:gd name="T76" fmla="*/ 56 w 159"/>
                <a:gd name="T77" fmla="*/ 114 h 173"/>
                <a:gd name="T78" fmla="*/ 37 w 159"/>
                <a:gd name="T79" fmla="*/ 103 h 173"/>
                <a:gd name="T80" fmla="*/ 21 w 159"/>
                <a:gd name="T81" fmla="*/ 104 h 173"/>
                <a:gd name="T82" fmla="*/ 17 w 159"/>
                <a:gd name="T83" fmla="*/ 102 h 173"/>
                <a:gd name="T84" fmla="*/ 0 w 159"/>
                <a:gd name="T85" fmla="*/ 93 h 173"/>
                <a:gd name="T86" fmla="*/ 154 w 159"/>
                <a:gd name="T87" fmla="*/ 90 h 173"/>
                <a:gd name="T88" fmla="*/ 131 w 159"/>
                <a:gd name="T89" fmla="*/ 67 h 173"/>
                <a:gd name="T90" fmla="*/ 112 w 159"/>
                <a:gd name="T91" fmla="*/ 70 h 173"/>
                <a:gd name="T92" fmla="*/ 95 w 159"/>
                <a:gd name="T93" fmla="*/ 59 h 173"/>
                <a:gd name="T94" fmla="*/ 97 w 159"/>
                <a:gd name="T95" fmla="*/ 39 h 173"/>
                <a:gd name="T96" fmla="*/ 121 w 159"/>
                <a:gd name="T97" fmla="*/ 32 h 173"/>
                <a:gd name="T98" fmla="*/ 134 w 159"/>
                <a:gd name="T99" fmla="*/ 23 h 173"/>
                <a:gd name="T100" fmla="*/ 91 w 159"/>
                <a:gd name="T101" fmla="*/ 19 h 173"/>
                <a:gd name="T102" fmla="*/ 89 w 159"/>
                <a:gd name="T103" fmla="*/ 22 h 173"/>
                <a:gd name="T104" fmla="*/ 84 w 159"/>
                <a:gd name="T105" fmla="*/ 25 h 173"/>
                <a:gd name="T106" fmla="*/ 85 w 159"/>
                <a:gd name="T107" fmla="*/ 26 h 173"/>
                <a:gd name="T108" fmla="*/ 51 w 159"/>
                <a:gd name="T109" fmla="*/ 55 h 173"/>
                <a:gd name="T110" fmla="*/ 53 w 159"/>
                <a:gd name="T111" fmla="*/ 54 h 173"/>
                <a:gd name="T112" fmla="*/ 54 w 159"/>
                <a:gd name="T113" fmla="*/ 50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59" h="173">
                  <a:moveTo>
                    <a:pt x="129" y="19"/>
                  </a:moveTo>
                  <a:cubicBezTo>
                    <a:pt x="125" y="21"/>
                    <a:pt x="125" y="21"/>
                    <a:pt x="125" y="21"/>
                  </a:cubicBezTo>
                  <a:cubicBezTo>
                    <a:pt x="123" y="20"/>
                    <a:pt x="123" y="20"/>
                    <a:pt x="123" y="20"/>
                  </a:cubicBezTo>
                  <a:cubicBezTo>
                    <a:pt x="120" y="17"/>
                    <a:pt x="120" y="17"/>
                    <a:pt x="120" y="17"/>
                  </a:cubicBezTo>
                  <a:cubicBezTo>
                    <a:pt x="119" y="19"/>
                    <a:pt x="119" y="19"/>
                    <a:pt x="119" y="19"/>
                  </a:cubicBezTo>
                  <a:cubicBezTo>
                    <a:pt x="120" y="23"/>
                    <a:pt x="120" y="23"/>
                    <a:pt x="120" y="23"/>
                  </a:cubicBezTo>
                  <a:cubicBezTo>
                    <a:pt x="116" y="22"/>
                    <a:pt x="116" y="22"/>
                    <a:pt x="116" y="22"/>
                  </a:cubicBezTo>
                  <a:cubicBezTo>
                    <a:pt x="114" y="20"/>
                    <a:pt x="114" y="20"/>
                    <a:pt x="114" y="20"/>
                  </a:cubicBezTo>
                  <a:cubicBezTo>
                    <a:pt x="110" y="19"/>
                    <a:pt x="110" y="19"/>
                    <a:pt x="110" y="19"/>
                  </a:cubicBezTo>
                  <a:cubicBezTo>
                    <a:pt x="109" y="19"/>
                    <a:pt x="109" y="19"/>
                    <a:pt x="109" y="19"/>
                  </a:cubicBezTo>
                  <a:cubicBezTo>
                    <a:pt x="106" y="20"/>
                    <a:pt x="106" y="20"/>
                    <a:pt x="106" y="20"/>
                  </a:cubicBezTo>
                  <a:cubicBezTo>
                    <a:pt x="108" y="22"/>
                    <a:pt x="108" y="22"/>
                    <a:pt x="108" y="22"/>
                  </a:cubicBezTo>
                  <a:cubicBezTo>
                    <a:pt x="113" y="22"/>
                    <a:pt x="113" y="22"/>
                    <a:pt x="113" y="22"/>
                  </a:cubicBezTo>
                  <a:cubicBezTo>
                    <a:pt x="114" y="23"/>
                    <a:pt x="114" y="23"/>
                    <a:pt x="114" y="23"/>
                  </a:cubicBezTo>
                  <a:cubicBezTo>
                    <a:pt x="114" y="23"/>
                    <a:pt x="114" y="23"/>
                    <a:pt x="114" y="23"/>
                  </a:cubicBezTo>
                  <a:cubicBezTo>
                    <a:pt x="115" y="26"/>
                    <a:pt x="115" y="26"/>
                    <a:pt x="115" y="26"/>
                  </a:cubicBezTo>
                  <a:cubicBezTo>
                    <a:pt x="114" y="27"/>
                    <a:pt x="114" y="27"/>
                    <a:pt x="114" y="27"/>
                  </a:cubicBezTo>
                  <a:cubicBezTo>
                    <a:pt x="112" y="28"/>
                    <a:pt x="112" y="28"/>
                    <a:pt x="112" y="28"/>
                  </a:cubicBezTo>
                  <a:cubicBezTo>
                    <a:pt x="110" y="27"/>
                    <a:pt x="110" y="27"/>
                    <a:pt x="110" y="27"/>
                  </a:cubicBezTo>
                  <a:cubicBezTo>
                    <a:pt x="113" y="26"/>
                    <a:pt x="113" y="26"/>
                    <a:pt x="113" y="26"/>
                  </a:cubicBezTo>
                  <a:cubicBezTo>
                    <a:pt x="113" y="24"/>
                    <a:pt x="113" y="24"/>
                    <a:pt x="113" y="24"/>
                  </a:cubicBezTo>
                  <a:cubicBezTo>
                    <a:pt x="105" y="24"/>
                    <a:pt x="105" y="24"/>
                    <a:pt x="105" y="24"/>
                  </a:cubicBezTo>
                  <a:cubicBezTo>
                    <a:pt x="104" y="23"/>
                    <a:pt x="104" y="23"/>
                    <a:pt x="104" y="23"/>
                  </a:cubicBezTo>
                  <a:cubicBezTo>
                    <a:pt x="103" y="26"/>
                    <a:pt x="103" y="26"/>
                    <a:pt x="103" y="26"/>
                  </a:cubicBezTo>
                  <a:cubicBezTo>
                    <a:pt x="101" y="27"/>
                    <a:pt x="101" y="27"/>
                    <a:pt x="101" y="27"/>
                  </a:cubicBezTo>
                  <a:cubicBezTo>
                    <a:pt x="100" y="33"/>
                    <a:pt x="100" y="33"/>
                    <a:pt x="100" y="33"/>
                  </a:cubicBezTo>
                  <a:cubicBezTo>
                    <a:pt x="100" y="35"/>
                    <a:pt x="100" y="35"/>
                    <a:pt x="100" y="35"/>
                  </a:cubicBezTo>
                  <a:cubicBezTo>
                    <a:pt x="98" y="37"/>
                    <a:pt x="98" y="37"/>
                    <a:pt x="98" y="37"/>
                  </a:cubicBezTo>
                  <a:cubicBezTo>
                    <a:pt x="95" y="39"/>
                    <a:pt x="95" y="39"/>
                    <a:pt x="95" y="39"/>
                  </a:cubicBezTo>
                  <a:cubicBezTo>
                    <a:pt x="93" y="39"/>
                    <a:pt x="93" y="39"/>
                    <a:pt x="93" y="39"/>
                  </a:cubicBezTo>
                  <a:cubicBezTo>
                    <a:pt x="90" y="36"/>
                    <a:pt x="90" y="36"/>
                    <a:pt x="90" y="36"/>
                  </a:cubicBezTo>
                  <a:cubicBezTo>
                    <a:pt x="89" y="33"/>
                    <a:pt x="89" y="33"/>
                    <a:pt x="89" y="33"/>
                  </a:cubicBezTo>
                  <a:cubicBezTo>
                    <a:pt x="92" y="31"/>
                    <a:pt x="92" y="31"/>
                    <a:pt x="92" y="31"/>
                  </a:cubicBezTo>
                  <a:cubicBezTo>
                    <a:pt x="96" y="29"/>
                    <a:pt x="96" y="29"/>
                    <a:pt x="96" y="29"/>
                  </a:cubicBezTo>
                  <a:cubicBezTo>
                    <a:pt x="95" y="27"/>
                    <a:pt x="95" y="27"/>
                    <a:pt x="95" y="27"/>
                  </a:cubicBezTo>
                  <a:cubicBezTo>
                    <a:pt x="94" y="28"/>
                    <a:pt x="94" y="28"/>
                    <a:pt x="94" y="28"/>
                  </a:cubicBezTo>
                  <a:cubicBezTo>
                    <a:pt x="92" y="24"/>
                    <a:pt x="92" y="24"/>
                    <a:pt x="92" y="24"/>
                  </a:cubicBezTo>
                  <a:cubicBezTo>
                    <a:pt x="96" y="22"/>
                    <a:pt x="96" y="22"/>
                    <a:pt x="96" y="22"/>
                  </a:cubicBezTo>
                  <a:cubicBezTo>
                    <a:pt x="96" y="17"/>
                    <a:pt x="96" y="17"/>
                    <a:pt x="96" y="17"/>
                  </a:cubicBezTo>
                  <a:cubicBezTo>
                    <a:pt x="98" y="15"/>
                    <a:pt x="98" y="15"/>
                    <a:pt x="98" y="15"/>
                  </a:cubicBezTo>
                  <a:cubicBezTo>
                    <a:pt x="101" y="14"/>
                    <a:pt x="101" y="14"/>
                    <a:pt x="101" y="14"/>
                  </a:cubicBezTo>
                  <a:cubicBezTo>
                    <a:pt x="102" y="13"/>
                    <a:pt x="102" y="13"/>
                    <a:pt x="102" y="13"/>
                  </a:cubicBezTo>
                  <a:cubicBezTo>
                    <a:pt x="99" y="10"/>
                    <a:pt x="99" y="10"/>
                    <a:pt x="99" y="10"/>
                  </a:cubicBezTo>
                  <a:cubicBezTo>
                    <a:pt x="97" y="13"/>
                    <a:pt x="97" y="13"/>
                    <a:pt x="97" y="13"/>
                  </a:cubicBezTo>
                  <a:cubicBezTo>
                    <a:pt x="95" y="11"/>
                    <a:pt x="95" y="11"/>
                    <a:pt x="95" y="11"/>
                  </a:cubicBezTo>
                  <a:cubicBezTo>
                    <a:pt x="93" y="12"/>
                    <a:pt x="93" y="12"/>
                    <a:pt x="93" y="12"/>
                  </a:cubicBezTo>
                  <a:cubicBezTo>
                    <a:pt x="91" y="10"/>
                    <a:pt x="91" y="10"/>
                    <a:pt x="91" y="10"/>
                  </a:cubicBezTo>
                  <a:cubicBezTo>
                    <a:pt x="92" y="8"/>
                    <a:pt x="92" y="8"/>
                    <a:pt x="92" y="8"/>
                  </a:cubicBezTo>
                  <a:cubicBezTo>
                    <a:pt x="94" y="5"/>
                    <a:pt x="94" y="5"/>
                    <a:pt x="94" y="5"/>
                  </a:cubicBezTo>
                  <a:cubicBezTo>
                    <a:pt x="94" y="3"/>
                    <a:pt x="94" y="3"/>
                    <a:pt x="94" y="3"/>
                  </a:cubicBezTo>
                  <a:cubicBezTo>
                    <a:pt x="76" y="0"/>
                    <a:pt x="56" y="3"/>
                    <a:pt x="39" y="13"/>
                  </a:cubicBezTo>
                  <a:cubicBezTo>
                    <a:pt x="39" y="13"/>
                    <a:pt x="39" y="13"/>
                    <a:pt x="39" y="13"/>
                  </a:cubicBezTo>
                  <a:cubicBezTo>
                    <a:pt x="24" y="22"/>
                    <a:pt x="13" y="35"/>
                    <a:pt x="6" y="50"/>
                  </a:cubicBezTo>
                  <a:cubicBezTo>
                    <a:pt x="10" y="48"/>
                    <a:pt x="10" y="48"/>
                    <a:pt x="10" y="48"/>
                  </a:cubicBezTo>
                  <a:cubicBezTo>
                    <a:pt x="12" y="48"/>
                    <a:pt x="12" y="48"/>
                    <a:pt x="12" y="48"/>
                  </a:cubicBezTo>
                  <a:cubicBezTo>
                    <a:pt x="15" y="47"/>
                    <a:pt x="15" y="47"/>
                    <a:pt x="15" y="47"/>
                  </a:cubicBezTo>
                  <a:cubicBezTo>
                    <a:pt x="16" y="48"/>
                    <a:pt x="16" y="48"/>
                    <a:pt x="16" y="48"/>
                  </a:cubicBezTo>
                  <a:cubicBezTo>
                    <a:pt x="21" y="45"/>
                    <a:pt x="21" y="45"/>
                    <a:pt x="21" y="45"/>
                  </a:cubicBezTo>
                  <a:cubicBezTo>
                    <a:pt x="19" y="44"/>
                    <a:pt x="19" y="44"/>
                    <a:pt x="19" y="44"/>
                  </a:cubicBezTo>
                  <a:cubicBezTo>
                    <a:pt x="15" y="47"/>
                    <a:pt x="15" y="47"/>
                    <a:pt x="15" y="47"/>
                  </a:cubicBezTo>
                  <a:cubicBezTo>
                    <a:pt x="15" y="45"/>
                    <a:pt x="15" y="45"/>
                    <a:pt x="15" y="45"/>
                  </a:cubicBezTo>
                  <a:cubicBezTo>
                    <a:pt x="14" y="44"/>
                    <a:pt x="14" y="44"/>
                    <a:pt x="14" y="44"/>
                  </a:cubicBezTo>
                  <a:cubicBezTo>
                    <a:pt x="11" y="46"/>
                    <a:pt x="11" y="46"/>
                    <a:pt x="11" y="46"/>
                  </a:cubicBezTo>
                  <a:cubicBezTo>
                    <a:pt x="13" y="41"/>
                    <a:pt x="13" y="41"/>
                    <a:pt x="13" y="41"/>
                  </a:cubicBezTo>
                  <a:cubicBezTo>
                    <a:pt x="17" y="39"/>
                    <a:pt x="17" y="39"/>
                    <a:pt x="17" y="39"/>
                  </a:cubicBezTo>
                  <a:cubicBezTo>
                    <a:pt x="20" y="40"/>
                    <a:pt x="20" y="40"/>
                    <a:pt x="20" y="40"/>
                  </a:cubicBezTo>
                  <a:cubicBezTo>
                    <a:pt x="23" y="38"/>
                    <a:pt x="23" y="38"/>
                    <a:pt x="23" y="38"/>
                  </a:cubicBezTo>
                  <a:cubicBezTo>
                    <a:pt x="24" y="36"/>
                    <a:pt x="24" y="36"/>
                    <a:pt x="24" y="36"/>
                  </a:cubicBezTo>
                  <a:cubicBezTo>
                    <a:pt x="26" y="35"/>
                    <a:pt x="26" y="35"/>
                    <a:pt x="26" y="35"/>
                  </a:cubicBezTo>
                  <a:cubicBezTo>
                    <a:pt x="25" y="39"/>
                    <a:pt x="25" y="39"/>
                    <a:pt x="25" y="39"/>
                  </a:cubicBezTo>
                  <a:cubicBezTo>
                    <a:pt x="25" y="39"/>
                    <a:pt x="21" y="42"/>
                    <a:pt x="21" y="41"/>
                  </a:cubicBezTo>
                  <a:cubicBezTo>
                    <a:pt x="22" y="41"/>
                    <a:pt x="23" y="44"/>
                    <a:pt x="23" y="44"/>
                  </a:cubicBezTo>
                  <a:cubicBezTo>
                    <a:pt x="27" y="41"/>
                    <a:pt x="27" y="41"/>
                    <a:pt x="27" y="41"/>
                  </a:cubicBezTo>
                  <a:cubicBezTo>
                    <a:pt x="27" y="40"/>
                    <a:pt x="27" y="40"/>
                    <a:pt x="27" y="40"/>
                  </a:cubicBezTo>
                  <a:cubicBezTo>
                    <a:pt x="30" y="38"/>
                    <a:pt x="30" y="38"/>
                    <a:pt x="30" y="38"/>
                  </a:cubicBezTo>
                  <a:cubicBezTo>
                    <a:pt x="29" y="36"/>
                    <a:pt x="29" y="36"/>
                    <a:pt x="29" y="36"/>
                  </a:cubicBezTo>
                  <a:cubicBezTo>
                    <a:pt x="27" y="37"/>
                    <a:pt x="27" y="37"/>
                    <a:pt x="27" y="37"/>
                  </a:cubicBezTo>
                  <a:cubicBezTo>
                    <a:pt x="27" y="35"/>
                    <a:pt x="27" y="35"/>
                    <a:pt x="27" y="35"/>
                  </a:cubicBezTo>
                  <a:cubicBezTo>
                    <a:pt x="28" y="33"/>
                    <a:pt x="28" y="33"/>
                    <a:pt x="28" y="33"/>
                  </a:cubicBezTo>
                  <a:cubicBezTo>
                    <a:pt x="33" y="31"/>
                    <a:pt x="33" y="31"/>
                    <a:pt x="33" y="31"/>
                  </a:cubicBezTo>
                  <a:cubicBezTo>
                    <a:pt x="32" y="35"/>
                    <a:pt x="32" y="35"/>
                    <a:pt x="32" y="35"/>
                  </a:cubicBezTo>
                  <a:cubicBezTo>
                    <a:pt x="33" y="36"/>
                    <a:pt x="33" y="36"/>
                    <a:pt x="33" y="36"/>
                  </a:cubicBezTo>
                  <a:cubicBezTo>
                    <a:pt x="36" y="35"/>
                    <a:pt x="36" y="35"/>
                    <a:pt x="36" y="35"/>
                  </a:cubicBezTo>
                  <a:cubicBezTo>
                    <a:pt x="34" y="32"/>
                    <a:pt x="34" y="32"/>
                    <a:pt x="34" y="32"/>
                  </a:cubicBezTo>
                  <a:cubicBezTo>
                    <a:pt x="36" y="29"/>
                    <a:pt x="36" y="29"/>
                    <a:pt x="36" y="29"/>
                  </a:cubicBezTo>
                  <a:cubicBezTo>
                    <a:pt x="40" y="26"/>
                    <a:pt x="40" y="26"/>
                    <a:pt x="40" y="26"/>
                  </a:cubicBezTo>
                  <a:cubicBezTo>
                    <a:pt x="46" y="25"/>
                    <a:pt x="46" y="25"/>
                    <a:pt x="46" y="25"/>
                  </a:cubicBezTo>
                  <a:cubicBezTo>
                    <a:pt x="48" y="25"/>
                    <a:pt x="48" y="25"/>
                    <a:pt x="48" y="25"/>
                  </a:cubicBezTo>
                  <a:cubicBezTo>
                    <a:pt x="49" y="27"/>
                    <a:pt x="49" y="27"/>
                    <a:pt x="49" y="27"/>
                  </a:cubicBezTo>
                  <a:cubicBezTo>
                    <a:pt x="52" y="27"/>
                    <a:pt x="52" y="27"/>
                    <a:pt x="52" y="27"/>
                  </a:cubicBezTo>
                  <a:cubicBezTo>
                    <a:pt x="52" y="29"/>
                    <a:pt x="52" y="29"/>
                    <a:pt x="52" y="29"/>
                  </a:cubicBezTo>
                  <a:cubicBezTo>
                    <a:pt x="49" y="31"/>
                    <a:pt x="49" y="31"/>
                    <a:pt x="49" y="31"/>
                  </a:cubicBezTo>
                  <a:cubicBezTo>
                    <a:pt x="49" y="31"/>
                    <a:pt x="49" y="31"/>
                    <a:pt x="49" y="31"/>
                  </a:cubicBezTo>
                  <a:cubicBezTo>
                    <a:pt x="49" y="34"/>
                    <a:pt x="49" y="34"/>
                    <a:pt x="49" y="34"/>
                  </a:cubicBezTo>
                  <a:cubicBezTo>
                    <a:pt x="42" y="36"/>
                    <a:pt x="42" y="36"/>
                    <a:pt x="42" y="36"/>
                  </a:cubicBezTo>
                  <a:cubicBezTo>
                    <a:pt x="45" y="30"/>
                    <a:pt x="45" y="30"/>
                    <a:pt x="45" y="30"/>
                  </a:cubicBezTo>
                  <a:cubicBezTo>
                    <a:pt x="42" y="30"/>
                    <a:pt x="42" y="30"/>
                    <a:pt x="42" y="30"/>
                  </a:cubicBezTo>
                  <a:cubicBezTo>
                    <a:pt x="38" y="33"/>
                    <a:pt x="38" y="33"/>
                    <a:pt x="38" y="33"/>
                  </a:cubicBezTo>
                  <a:cubicBezTo>
                    <a:pt x="38" y="34"/>
                    <a:pt x="38" y="34"/>
                    <a:pt x="38" y="34"/>
                  </a:cubicBezTo>
                  <a:cubicBezTo>
                    <a:pt x="38" y="34"/>
                    <a:pt x="38" y="34"/>
                    <a:pt x="38" y="34"/>
                  </a:cubicBezTo>
                  <a:cubicBezTo>
                    <a:pt x="38" y="34"/>
                    <a:pt x="38" y="34"/>
                    <a:pt x="38" y="34"/>
                  </a:cubicBezTo>
                  <a:cubicBezTo>
                    <a:pt x="37" y="36"/>
                    <a:pt x="37" y="36"/>
                    <a:pt x="37" y="36"/>
                  </a:cubicBezTo>
                  <a:cubicBezTo>
                    <a:pt x="35" y="37"/>
                    <a:pt x="35" y="37"/>
                    <a:pt x="35" y="37"/>
                  </a:cubicBezTo>
                  <a:cubicBezTo>
                    <a:pt x="36" y="38"/>
                    <a:pt x="36" y="38"/>
                    <a:pt x="36" y="38"/>
                  </a:cubicBezTo>
                  <a:cubicBezTo>
                    <a:pt x="37" y="38"/>
                    <a:pt x="37" y="38"/>
                    <a:pt x="37" y="38"/>
                  </a:cubicBezTo>
                  <a:cubicBezTo>
                    <a:pt x="37" y="39"/>
                    <a:pt x="37" y="39"/>
                    <a:pt x="37" y="39"/>
                  </a:cubicBezTo>
                  <a:cubicBezTo>
                    <a:pt x="36" y="40"/>
                    <a:pt x="36" y="40"/>
                    <a:pt x="36" y="40"/>
                  </a:cubicBezTo>
                  <a:cubicBezTo>
                    <a:pt x="36" y="41"/>
                    <a:pt x="36" y="41"/>
                    <a:pt x="36" y="41"/>
                  </a:cubicBezTo>
                  <a:cubicBezTo>
                    <a:pt x="35" y="42"/>
                    <a:pt x="35" y="42"/>
                    <a:pt x="35" y="42"/>
                  </a:cubicBezTo>
                  <a:cubicBezTo>
                    <a:pt x="33" y="40"/>
                    <a:pt x="33" y="40"/>
                    <a:pt x="33" y="40"/>
                  </a:cubicBezTo>
                  <a:cubicBezTo>
                    <a:pt x="31" y="43"/>
                    <a:pt x="31" y="43"/>
                    <a:pt x="31" y="43"/>
                  </a:cubicBezTo>
                  <a:cubicBezTo>
                    <a:pt x="27" y="50"/>
                    <a:pt x="27" y="50"/>
                    <a:pt x="27" y="50"/>
                  </a:cubicBezTo>
                  <a:cubicBezTo>
                    <a:pt x="29" y="52"/>
                    <a:pt x="29" y="52"/>
                    <a:pt x="29" y="52"/>
                  </a:cubicBezTo>
                  <a:cubicBezTo>
                    <a:pt x="31" y="52"/>
                    <a:pt x="31" y="52"/>
                    <a:pt x="31" y="52"/>
                  </a:cubicBezTo>
                  <a:cubicBezTo>
                    <a:pt x="35" y="51"/>
                    <a:pt x="35" y="51"/>
                    <a:pt x="35" y="51"/>
                  </a:cubicBezTo>
                  <a:cubicBezTo>
                    <a:pt x="37" y="55"/>
                    <a:pt x="37" y="55"/>
                    <a:pt x="37" y="55"/>
                  </a:cubicBezTo>
                  <a:cubicBezTo>
                    <a:pt x="39" y="54"/>
                    <a:pt x="39" y="54"/>
                    <a:pt x="39" y="54"/>
                  </a:cubicBezTo>
                  <a:cubicBezTo>
                    <a:pt x="38" y="50"/>
                    <a:pt x="38" y="50"/>
                    <a:pt x="38" y="50"/>
                  </a:cubicBezTo>
                  <a:cubicBezTo>
                    <a:pt x="41" y="46"/>
                    <a:pt x="41" y="46"/>
                    <a:pt x="41" y="46"/>
                  </a:cubicBezTo>
                  <a:cubicBezTo>
                    <a:pt x="39" y="42"/>
                    <a:pt x="39" y="42"/>
                    <a:pt x="39" y="42"/>
                  </a:cubicBezTo>
                  <a:cubicBezTo>
                    <a:pt x="40" y="39"/>
                    <a:pt x="40" y="39"/>
                    <a:pt x="40" y="39"/>
                  </a:cubicBezTo>
                  <a:cubicBezTo>
                    <a:pt x="45" y="37"/>
                    <a:pt x="45" y="37"/>
                    <a:pt x="45" y="37"/>
                  </a:cubicBezTo>
                  <a:cubicBezTo>
                    <a:pt x="47" y="40"/>
                    <a:pt x="47" y="40"/>
                    <a:pt x="47" y="40"/>
                  </a:cubicBezTo>
                  <a:cubicBezTo>
                    <a:pt x="48" y="40"/>
                    <a:pt x="48" y="40"/>
                    <a:pt x="48" y="40"/>
                  </a:cubicBezTo>
                  <a:cubicBezTo>
                    <a:pt x="51" y="36"/>
                    <a:pt x="51" y="36"/>
                    <a:pt x="51" y="36"/>
                  </a:cubicBezTo>
                  <a:cubicBezTo>
                    <a:pt x="53" y="40"/>
                    <a:pt x="53" y="40"/>
                    <a:pt x="53" y="40"/>
                  </a:cubicBezTo>
                  <a:cubicBezTo>
                    <a:pt x="55" y="40"/>
                    <a:pt x="55" y="40"/>
                    <a:pt x="55" y="40"/>
                  </a:cubicBezTo>
                  <a:cubicBezTo>
                    <a:pt x="57" y="40"/>
                    <a:pt x="57" y="40"/>
                    <a:pt x="57" y="40"/>
                  </a:cubicBezTo>
                  <a:cubicBezTo>
                    <a:pt x="58" y="42"/>
                    <a:pt x="58" y="42"/>
                    <a:pt x="58" y="42"/>
                  </a:cubicBezTo>
                  <a:cubicBezTo>
                    <a:pt x="57" y="43"/>
                    <a:pt x="57" y="43"/>
                    <a:pt x="57" y="43"/>
                  </a:cubicBezTo>
                  <a:cubicBezTo>
                    <a:pt x="56" y="45"/>
                    <a:pt x="56" y="45"/>
                    <a:pt x="56" y="45"/>
                  </a:cubicBezTo>
                  <a:cubicBezTo>
                    <a:pt x="57" y="45"/>
                    <a:pt x="57" y="45"/>
                    <a:pt x="57" y="45"/>
                  </a:cubicBezTo>
                  <a:cubicBezTo>
                    <a:pt x="58" y="45"/>
                    <a:pt x="58" y="45"/>
                    <a:pt x="58" y="45"/>
                  </a:cubicBezTo>
                  <a:cubicBezTo>
                    <a:pt x="61" y="45"/>
                    <a:pt x="61" y="45"/>
                    <a:pt x="61" y="45"/>
                  </a:cubicBezTo>
                  <a:cubicBezTo>
                    <a:pt x="62" y="46"/>
                    <a:pt x="62" y="46"/>
                    <a:pt x="62" y="46"/>
                  </a:cubicBezTo>
                  <a:cubicBezTo>
                    <a:pt x="61" y="47"/>
                    <a:pt x="61" y="47"/>
                    <a:pt x="61" y="47"/>
                  </a:cubicBezTo>
                  <a:cubicBezTo>
                    <a:pt x="61" y="47"/>
                    <a:pt x="61" y="47"/>
                    <a:pt x="61" y="47"/>
                  </a:cubicBezTo>
                  <a:cubicBezTo>
                    <a:pt x="59" y="47"/>
                    <a:pt x="59" y="47"/>
                    <a:pt x="59" y="47"/>
                  </a:cubicBezTo>
                  <a:cubicBezTo>
                    <a:pt x="56" y="48"/>
                    <a:pt x="56" y="48"/>
                    <a:pt x="56" y="48"/>
                  </a:cubicBezTo>
                  <a:cubicBezTo>
                    <a:pt x="55" y="47"/>
                    <a:pt x="55" y="47"/>
                    <a:pt x="55" y="47"/>
                  </a:cubicBezTo>
                  <a:cubicBezTo>
                    <a:pt x="55" y="47"/>
                    <a:pt x="55" y="47"/>
                    <a:pt x="55" y="47"/>
                  </a:cubicBezTo>
                  <a:cubicBezTo>
                    <a:pt x="56" y="46"/>
                    <a:pt x="56" y="46"/>
                    <a:pt x="56" y="46"/>
                  </a:cubicBezTo>
                  <a:cubicBezTo>
                    <a:pt x="55" y="44"/>
                    <a:pt x="55" y="44"/>
                    <a:pt x="55" y="44"/>
                  </a:cubicBezTo>
                  <a:cubicBezTo>
                    <a:pt x="54" y="45"/>
                    <a:pt x="54" y="45"/>
                    <a:pt x="54" y="45"/>
                  </a:cubicBezTo>
                  <a:cubicBezTo>
                    <a:pt x="54" y="46"/>
                    <a:pt x="54" y="46"/>
                    <a:pt x="54" y="46"/>
                  </a:cubicBezTo>
                  <a:cubicBezTo>
                    <a:pt x="52" y="48"/>
                    <a:pt x="52" y="48"/>
                    <a:pt x="52" y="48"/>
                  </a:cubicBezTo>
                  <a:cubicBezTo>
                    <a:pt x="52" y="48"/>
                    <a:pt x="52" y="48"/>
                    <a:pt x="52" y="48"/>
                  </a:cubicBezTo>
                  <a:cubicBezTo>
                    <a:pt x="52" y="48"/>
                    <a:pt x="52" y="48"/>
                    <a:pt x="52" y="48"/>
                  </a:cubicBezTo>
                  <a:cubicBezTo>
                    <a:pt x="51" y="48"/>
                    <a:pt x="51" y="48"/>
                    <a:pt x="51" y="48"/>
                  </a:cubicBezTo>
                  <a:cubicBezTo>
                    <a:pt x="50" y="48"/>
                    <a:pt x="50" y="48"/>
                    <a:pt x="50" y="48"/>
                  </a:cubicBezTo>
                  <a:cubicBezTo>
                    <a:pt x="49" y="48"/>
                    <a:pt x="49" y="48"/>
                    <a:pt x="49" y="48"/>
                  </a:cubicBezTo>
                  <a:cubicBezTo>
                    <a:pt x="48" y="49"/>
                    <a:pt x="48" y="49"/>
                    <a:pt x="48" y="49"/>
                  </a:cubicBezTo>
                  <a:cubicBezTo>
                    <a:pt x="47" y="49"/>
                    <a:pt x="47" y="49"/>
                    <a:pt x="47" y="49"/>
                  </a:cubicBezTo>
                  <a:cubicBezTo>
                    <a:pt x="48" y="51"/>
                    <a:pt x="48" y="51"/>
                    <a:pt x="48" y="51"/>
                  </a:cubicBezTo>
                  <a:cubicBezTo>
                    <a:pt x="50" y="50"/>
                    <a:pt x="50" y="50"/>
                    <a:pt x="50" y="50"/>
                  </a:cubicBezTo>
                  <a:cubicBezTo>
                    <a:pt x="51" y="50"/>
                    <a:pt x="51" y="50"/>
                    <a:pt x="51" y="50"/>
                  </a:cubicBezTo>
                  <a:cubicBezTo>
                    <a:pt x="51" y="50"/>
                    <a:pt x="51" y="50"/>
                    <a:pt x="51" y="50"/>
                  </a:cubicBezTo>
                  <a:cubicBezTo>
                    <a:pt x="50" y="52"/>
                    <a:pt x="50" y="52"/>
                    <a:pt x="50" y="52"/>
                  </a:cubicBezTo>
                  <a:cubicBezTo>
                    <a:pt x="50" y="52"/>
                    <a:pt x="50" y="52"/>
                    <a:pt x="50" y="52"/>
                  </a:cubicBezTo>
                  <a:cubicBezTo>
                    <a:pt x="48" y="52"/>
                    <a:pt x="48" y="52"/>
                    <a:pt x="48" y="52"/>
                  </a:cubicBezTo>
                  <a:cubicBezTo>
                    <a:pt x="47" y="57"/>
                    <a:pt x="47" y="57"/>
                    <a:pt x="47" y="57"/>
                  </a:cubicBezTo>
                  <a:cubicBezTo>
                    <a:pt x="48" y="57"/>
                    <a:pt x="48" y="57"/>
                    <a:pt x="48" y="57"/>
                  </a:cubicBezTo>
                  <a:cubicBezTo>
                    <a:pt x="45" y="62"/>
                    <a:pt x="45" y="62"/>
                    <a:pt x="45" y="62"/>
                  </a:cubicBezTo>
                  <a:cubicBezTo>
                    <a:pt x="43" y="69"/>
                    <a:pt x="43" y="69"/>
                    <a:pt x="43" y="69"/>
                  </a:cubicBezTo>
                  <a:cubicBezTo>
                    <a:pt x="44" y="71"/>
                    <a:pt x="44" y="71"/>
                    <a:pt x="44" y="71"/>
                  </a:cubicBezTo>
                  <a:cubicBezTo>
                    <a:pt x="41" y="76"/>
                    <a:pt x="41" y="76"/>
                    <a:pt x="41" y="76"/>
                  </a:cubicBezTo>
                  <a:cubicBezTo>
                    <a:pt x="40" y="80"/>
                    <a:pt x="40" y="80"/>
                    <a:pt x="40" y="80"/>
                  </a:cubicBezTo>
                  <a:cubicBezTo>
                    <a:pt x="43" y="84"/>
                    <a:pt x="43" y="84"/>
                    <a:pt x="43" y="84"/>
                  </a:cubicBezTo>
                  <a:cubicBezTo>
                    <a:pt x="39" y="84"/>
                    <a:pt x="39" y="84"/>
                    <a:pt x="39" y="84"/>
                  </a:cubicBezTo>
                  <a:cubicBezTo>
                    <a:pt x="38" y="82"/>
                    <a:pt x="38" y="82"/>
                    <a:pt x="38" y="82"/>
                  </a:cubicBezTo>
                  <a:cubicBezTo>
                    <a:pt x="30" y="87"/>
                    <a:pt x="30" y="87"/>
                    <a:pt x="30" y="87"/>
                  </a:cubicBezTo>
                  <a:cubicBezTo>
                    <a:pt x="27" y="91"/>
                    <a:pt x="27" y="91"/>
                    <a:pt x="27" y="91"/>
                  </a:cubicBezTo>
                  <a:cubicBezTo>
                    <a:pt x="27" y="96"/>
                    <a:pt x="27" y="96"/>
                    <a:pt x="27" y="96"/>
                  </a:cubicBezTo>
                  <a:cubicBezTo>
                    <a:pt x="28" y="99"/>
                    <a:pt x="28" y="99"/>
                    <a:pt x="28" y="99"/>
                  </a:cubicBezTo>
                  <a:cubicBezTo>
                    <a:pt x="31" y="101"/>
                    <a:pt x="31" y="101"/>
                    <a:pt x="31" y="101"/>
                  </a:cubicBezTo>
                  <a:cubicBezTo>
                    <a:pt x="34" y="99"/>
                    <a:pt x="34" y="99"/>
                    <a:pt x="34" y="99"/>
                  </a:cubicBezTo>
                  <a:cubicBezTo>
                    <a:pt x="37" y="92"/>
                    <a:pt x="37" y="92"/>
                    <a:pt x="37" y="92"/>
                  </a:cubicBezTo>
                  <a:cubicBezTo>
                    <a:pt x="39" y="94"/>
                    <a:pt x="39" y="94"/>
                    <a:pt x="39" y="94"/>
                  </a:cubicBezTo>
                  <a:cubicBezTo>
                    <a:pt x="39" y="98"/>
                    <a:pt x="39" y="98"/>
                    <a:pt x="39" y="98"/>
                  </a:cubicBezTo>
                  <a:cubicBezTo>
                    <a:pt x="44" y="96"/>
                    <a:pt x="44" y="96"/>
                    <a:pt x="44" y="96"/>
                  </a:cubicBezTo>
                  <a:cubicBezTo>
                    <a:pt x="48" y="102"/>
                    <a:pt x="48" y="102"/>
                    <a:pt x="48" y="102"/>
                  </a:cubicBezTo>
                  <a:cubicBezTo>
                    <a:pt x="54" y="100"/>
                    <a:pt x="54" y="100"/>
                    <a:pt x="54" y="100"/>
                  </a:cubicBezTo>
                  <a:cubicBezTo>
                    <a:pt x="55" y="94"/>
                    <a:pt x="55" y="94"/>
                    <a:pt x="55" y="94"/>
                  </a:cubicBezTo>
                  <a:cubicBezTo>
                    <a:pt x="59" y="92"/>
                    <a:pt x="59" y="92"/>
                    <a:pt x="59" y="92"/>
                  </a:cubicBezTo>
                  <a:cubicBezTo>
                    <a:pt x="62" y="93"/>
                    <a:pt x="62" y="93"/>
                    <a:pt x="62" y="93"/>
                  </a:cubicBezTo>
                  <a:cubicBezTo>
                    <a:pt x="66" y="91"/>
                    <a:pt x="66" y="91"/>
                    <a:pt x="66" y="91"/>
                  </a:cubicBezTo>
                  <a:cubicBezTo>
                    <a:pt x="65" y="89"/>
                    <a:pt x="65" y="89"/>
                    <a:pt x="65" y="89"/>
                  </a:cubicBezTo>
                  <a:cubicBezTo>
                    <a:pt x="68" y="89"/>
                    <a:pt x="68" y="89"/>
                    <a:pt x="68" y="89"/>
                  </a:cubicBezTo>
                  <a:cubicBezTo>
                    <a:pt x="73" y="91"/>
                    <a:pt x="73" y="91"/>
                    <a:pt x="73" y="91"/>
                  </a:cubicBezTo>
                  <a:cubicBezTo>
                    <a:pt x="78" y="89"/>
                    <a:pt x="78" y="89"/>
                    <a:pt x="78" y="89"/>
                  </a:cubicBezTo>
                  <a:cubicBezTo>
                    <a:pt x="81" y="91"/>
                    <a:pt x="81" y="91"/>
                    <a:pt x="81" y="91"/>
                  </a:cubicBezTo>
                  <a:cubicBezTo>
                    <a:pt x="83" y="94"/>
                    <a:pt x="83" y="94"/>
                    <a:pt x="83" y="94"/>
                  </a:cubicBezTo>
                  <a:cubicBezTo>
                    <a:pt x="87" y="93"/>
                    <a:pt x="87" y="93"/>
                    <a:pt x="87" y="93"/>
                  </a:cubicBezTo>
                  <a:cubicBezTo>
                    <a:pt x="89" y="93"/>
                    <a:pt x="89" y="93"/>
                    <a:pt x="89" y="93"/>
                  </a:cubicBezTo>
                  <a:cubicBezTo>
                    <a:pt x="95" y="89"/>
                    <a:pt x="95" y="89"/>
                    <a:pt x="95" y="89"/>
                  </a:cubicBezTo>
                  <a:cubicBezTo>
                    <a:pt x="99" y="91"/>
                    <a:pt x="99" y="91"/>
                    <a:pt x="99" y="91"/>
                  </a:cubicBezTo>
                  <a:cubicBezTo>
                    <a:pt x="102" y="91"/>
                    <a:pt x="102" y="91"/>
                    <a:pt x="102" y="91"/>
                  </a:cubicBezTo>
                  <a:cubicBezTo>
                    <a:pt x="103" y="93"/>
                    <a:pt x="103" y="93"/>
                    <a:pt x="103" y="93"/>
                  </a:cubicBezTo>
                  <a:cubicBezTo>
                    <a:pt x="102" y="99"/>
                    <a:pt x="102" y="99"/>
                    <a:pt x="102" y="99"/>
                  </a:cubicBezTo>
                  <a:cubicBezTo>
                    <a:pt x="106" y="108"/>
                    <a:pt x="106" y="108"/>
                    <a:pt x="106" y="108"/>
                  </a:cubicBezTo>
                  <a:cubicBezTo>
                    <a:pt x="105" y="111"/>
                    <a:pt x="105" y="111"/>
                    <a:pt x="105" y="111"/>
                  </a:cubicBezTo>
                  <a:cubicBezTo>
                    <a:pt x="101" y="114"/>
                    <a:pt x="101" y="114"/>
                    <a:pt x="101" y="114"/>
                  </a:cubicBezTo>
                  <a:cubicBezTo>
                    <a:pt x="101" y="117"/>
                    <a:pt x="101" y="117"/>
                    <a:pt x="101" y="117"/>
                  </a:cubicBezTo>
                  <a:cubicBezTo>
                    <a:pt x="101" y="117"/>
                    <a:pt x="101" y="117"/>
                    <a:pt x="101" y="117"/>
                  </a:cubicBezTo>
                  <a:cubicBezTo>
                    <a:pt x="104" y="120"/>
                    <a:pt x="104" y="120"/>
                    <a:pt x="104" y="120"/>
                  </a:cubicBezTo>
                  <a:cubicBezTo>
                    <a:pt x="104" y="122"/>
                    <a:pt x="104" y="122"/>
                    <a:pt x="104" y="122"/>
                  </a:cubicBezTo>
                  <a:cubicBezTo>
                    <a:pt x="103" y="128"/>
                    <a:pt x="103" y="128"/>
                    <a:pt x="103" y="128"/>
                  </a:cubicBezTo>
                  <a:cubicBezTo>
                    <a:pt x="103" y="132"/>
                    <a:pt x="103" y="132"/>
                    <a:pt x="103" y="132"/>
                  </a:cubicBezTo>
                  <a:cubicBezTo>
                    <a:pt x="101" y="136"/>
                    <a:pt x="101" y="136"/>
                    <a:pt x="101" y="136"/>
                  </a:cubicBezTo>
                  <a:cubicBezTo>
                    <a:pt x="98" y="138"/>
                    <a:pt x="98" y="138"/>
                    <a:pt x="98" y="138"/>
                  </a:cubicBezTo>
                  <a:cubicBezTo>
                    <a:pt x="99" y="139"/>
                    <a:pt x="99" y="139"/>
                    <a:pt x="99" y="139"/>
                  </a:cubicBezTo>
                  <a:cubicBezTo>
                    <a:pt x="101" y="139"/>
                    <a:pt x="101" y="139"/>
                    <a:pt x="101" y="139"/>
                  </a:cubicBezTo>
                  <a:cubicBezTo>
                    <a:pt x="101" y="140"/>
                    <a:pt x="101" y="140"/>
                    <a:pt x="101" y="140"/>
                  </a:cubicBezTo>
                  <a:cubicBezTo>
                    <a:pt x="101" y="143"/>
                    <a:pt x="101" y="143"/>
                    <a:pt x="101" y="143"/>
                  </a:cubicBezTo>
                  <a:cubicBezTo>
                    <a:pt x="102" y="143"/>
                    <a:pt x="102" y="143"/>
                    <a:pt x="102" y="143"/>
                  </a:cubicBezTo>
                  <a:cubicBezTo>
                    <a:pt x="105" y="142"/>
                    <a:pt x="105" y="142"/>
                    <a:pt x="105" y="142"/>
                  </a:cubicBezTo>
                  <a:cubicBezTo>
                    <a:pt x="105" y="144"/>
                    <a:pt x="105" y="144"/>
                    <a:pt x="105" y="144"/>
                  </a:cubicBezTo>
                  <a:cubicBezTo>
                    <a:pt x="106" y="146"/>
                    <a:pt x="106" y="146"/>
                    <a:pt x="106" y="146"/>
                  </a:cubicBezTo>
                  <a:cubicBezTo>
                    <a:pt x="106" y="147"/>
                    <a:pt x="106" y="147"/>
                    <a:pt x="106" y="147"/>
                  </a:cubicBezTo>
                  <a:cubicBezTo>
                    <a:pt x="111" y="148"/>
                    <a:pt x="111" y="148"/>
                    <a:pt x="111" y="148"/>
                  </a:cubicBezTo>
                  <a:cubicBezTo>
                    <a:pt x="111" y="149"/>
                    <a:pt x="111" y="149"/>
                    <a:pt x="111" y="149"/>
                  </a:cubicBezTo>
                  <a:cubicBezTo>
                    <a:pt x="107" y="152"/>
                    <a:pt x="107" y="152"/>
                    <a:pt x="107" y="152"/>
                  </a:cubicBezTo>
                  <a:cubicBezTo>
                    <a:pt x="101" y="151"/>
                    <a:pt x="101" y="151"/>
                    <a:pt x="101" y="151"/>
                  </a:cubicBezTo>
                  <a:cubicBezTo>
                    <a:pt x="94" y="147"/>
                    <a:pt x="94" y="147"/>
                    <a:pt x="94" y="147"/>
                  </a:cubicBezTo>
                  <a:cubicBezTo>
                    <a:pt x="92" y="141"/>
                    <a:pt x="92" y="141"/>
                    <a:pt x="92" y="141"/>
                  </a:cubicBezTo>
                  <a:cubicBezTo>
                    <a:pt x="87" y="140"/>
                    <a:pt x="87" y="140"/>
                    <a:pt x="87" y="140"/>
                  </a:cubicBezTo>
                  <a:cubicBezTo>
                    <a:pt x="85" y="134"/>
                    <a:pt x="85" y="134"/>
                    <a:pt x="85" y="134"/>
                  </a:cubicBezTo>
                  <a:cubicBezTo>
                    <a:pt x="83" y="134"/>
                    <a:pt x="83" y="134"/>
                    <a:pt x="83" y="134"/>
                  </a:cubicBezTo>
                  <a:cubicBezTo>
                    <a:pt x="76" y="122"/>
                    <a:pt x="76" y="122"/>
                    <a:pt x="76" y="122"/>
                  </a:cubicBezTo>
                  <a:cubicBezTo>
                    <a:pt x="76" y="122"/>
                    <a:pt x="71" y="122"/>
                    <a:pt x="70" y="122"/>
                  </a:cubicBezTo>
                  <a:cubicBezTo>
                    <a:pt x="70" y="122"/>
                    <a:pt x="68" y="122"/>
                    <a:pt x="68" y="122"/>
                  </a:cubicBezTo>
                  <a:cubicBezTo>
                    <a:pt x="66" y="120"/>
                    <a:pt x="66" y="120"/>
                    <a:pt x="66" y="120"/>
                  </a:cubicBezTo>
                  <a:cubicBezTo>
                    <a:pt x="57" y="117"/>
                    <a:pt x="57" y="117"/>
                    <a:pt x="57" y="117"/>
                  </a:cubicBezTo>
                  <a:cubicBezTo>
                    <a:pt x="56" y="114"/>
                    <a:pt x="56" y="114"/>
                    <a:pt x="56" y="114"/>
                  </a:cubicBezTo>
                  <a:cubicBezTo>
                    <a:pt x="54" y="110"/>
                    <a:pt x="54" y="110"/>
                    <a:pt x="54" y="110"/>
                  </a:cubicBezTo>
                  <a:cubicBezTo>
                    <a:pt x="56" y="106"/>
                    <a:pt x="56" y="106"/>
                    <a:pt x="56" y="106"/>
                  </a:cubicBezTo>
                  <a:cubicBezTo>
                    <a:pt x="53" y="102"/>
                    <a:pt x="53" y="102"/>
                    <a:pt x="53" y="102"/>
                  </a:cubicBezTo>
                  <a:cubicBezTo>
                    <a:pt x="48" y="105"/>
                    <a:pt x="48" y="105"/>
                    <a:pt x="48" y="105"/>
                  </a:cubicBezTo>
                  <a:cubicBezTo>
                    <a:pt x="41" y="102"/>
                    <a:pt x="41" y="102"/>
                    <a:pt x="41" y="102"/>
                  </a:cubicBezTo>
                  <a:cubicBezTo>
                    <a:pt x="37" y="103"/>
                    <a:pt x="37" y="103"/>
                    <a:pt x="37" y="103"/>
                  </a:cubicBezTo>
                  <a:cubicBezTo>
                    <a:pt x="35" y="104"/>
                    <a:pt x="35" y="104"/>
                    <a:pt x="35" y="104"/>
                  </a:cubicBezTo>
                  <a:cubicBezTo>
                    <a:pt x="34" y="102"/>
                    <a:pt x="34" y="102"/>
                    <a:pt x="34" y="102"/>
                  </a:cubicBezTo>
                  <a:cubicBezTo>
                    <a:pt x="32" y="103"/>
                    <a:pt x="32" y="103"/>
                    <a:pt x="32" y="103"/>
                  </a:cubicBezTo>
                  <a:cubicBezTo>
                    <a:pt x="32" y="104"/>
                    <a:pt x="32" y="104"/>
                    <a:pt x="32" y="104"/>
                  </a:cubicBezTo>
                  <a:cubicBezTo>
                    <a:pt x="25" y="106"/>
                    <a:pt x="25" y="106"/>
                    <a:pt x="25" y="106"/>
                  </a:cubicBezTo>
                  <a:cubicBezTo>
                    <a:pt x="21" y="104"/>
                    <a:pt x="21" y="104"/>
                    <a:pt x="21" y="104"/>
                  </a:cubicBezTo>
                  <a:cubicBezTo>
                    <a:pt x="21" y="102"/>
                    <a:pt x="21" y="102"/>
                    <a:pt x="21" y="102"/>
                  </a:cubicBezTo>
                  <a:cubicBezTo>
                    <a:pt x="14" y="98"/>
                    <a:pt x="14" y="98"/>
                    <a:pt x="14" y="98"/>
                  </a:cubicBezTo>
                  <a:cubicBezTo>
                    <a:pt x="11" y="95"/>
                    <a:pt x="11" y="95"/>
                    <a:pt x="11" y="95"/>
                  </a:cubicBezTo>
                  <a:cubicBezTo>
                    <a:pt x="9" y="96"/>
                    <a:pt x="9" y="96"/>
                    <a:pt x="9" y="96"/>
                  </a:cubicBezTo>
                  <a:cubicBezTo>
                    <a:pt x="12" y="99"/>
                    <a:pt x="12" y="99"/>
                    <a:pt x="12" y="99"/>
                  </a:cubicBezTo>
                  <a:cubicBezTo>
                    <a:pt x="17" y="102"/>
                    <a:pt x="17" y="102"/>
                    <a:pt x="17" y="102"/>
                  </a:cubicBezTo>
                  <a:cubicBezTo>
                    <a:pt x="18" y="104"/>
                    <a:pt x="18" y="104"/>
                    <a:pt x="18" y="104"/>
                  </a:cubicBezTo>
                  <a:cubicBezTo>
                    <a:pt x="15" y="105"/>
                    <a:pt x="15" y="105"/>
                    <a:pt x="15" y="105"/>
                  </a:cubicBezTo>
                  <a:cubicBezTo>
                    <a:pt x="10" y="102"/>
                    <a:pt x="10" y="102"/>
                    <a:pt x="10" y="102"/>
                  </a:cubicBezTo>
                  <a:cubicBezTo>
                    <a:pt x="6" y="96"/>
                    <a:pt x="6" y="96"/>
                    <a:pt x="6" y="96"/>
                  </a:cubicBezTo>
                  <a:cubicBezTo>
                    <a:pt x="3" y="96"/>
                    <a:pt x="3" y="96"/>
                    <a:pt x="3" y="96"/>
                  </a:cubicBezTo>
                  <a:cubicBezTo>
                    <a:pt x="0" y="93"/>
                    <a:pt x="0" y="93"/>
                    <a:pt x="0" y="93"/>
                  </a:cubicBezTo>
                  <a:cubicBezTo>
                    <a:pt x="2" y="103"/>
                    <a:pt x="5" y="113"/>
                    <a:pt x="11" y="123"/>
                  </a:cubicBezTo>
                  <a:cubicBezTo>
                    <a:pt x="34" y="161"/>
                    <a:pt x="83" y="173"/>
                    <a:pt x="121" y="150"/>
                  </a:cubicBezTo>
                  <a:cubicBezTo>
                    <a:pt x="121" y="150"/>
                    <a:pt x="121" y="150"/>
                    <a:pt x="121" y="150"/>
                  </a:cubicBezTo>
                  <a:cubicBezTo>
                    <a:pt x="142" y="138"/>
                    <a:pt x="156" y="116"/>
                    <a:pt x="159" y="93"/>
                  </a:cubicBezTo>
                  <a:cubicBezTo>
                    <a:pt x="157" y="95"/>
                    <a:pt x="157" y="95"/>
                    <a:pt x="157" y="95"/>
                  </a:cubicBezTo>
                  <a:cubicBezTo>
                    <a:pt x="154" y="90"/>
                    <a:pt x="154" y="90"/>
                    <a:pt x="154" y="90"/>
                  </a:cubicBezTo>
                  <a:cubicBezTo>
                    <a:pt x="149" y="88"/>
                    <a:pt x="149" y="88"/>
                    <a:pt x="149" y="88"/>
                  </a:cubicBezTo>
                  <a:cubicBezTo>
                    <a:pt x="146" y="82"/>
                    <a:pt x="146" y="82"/>
                    <a:pt x="146" y="82"/>
                  </a:cubicBezTo>
                  <a:cubicBezTo>
                    <a:pt x="143" y="82"/>
                    <a:pt x="143" y="82"/>
                    <a:pt x="143" y="82"/>
                  </a:cubicBezTo>
                  <a:cubicBezTo>
                    <a:pt x="141" y="80"/>
                    <a:pt x="141" y="80"/>
                    <a:pt x="141" y="80"/>
                  </a:cubicBezTo>
                  <a:cubicBezTo>
                    <a:pt x="141" y="73"/>
                    <a:pt x="141" y="73"/>
                    <a:pt x="141" y="73"/>
                  </a:cubicBezTo>
                  <a:cubicBezTo>
                    <a:pt x="131" y="67"/>
                    <a:pt x="131" y="67"/>
                    <a:pt x="131" y="67"/>
                  </a:cubicBezTo>
                  <a:cubicBezTo>
                    <a:pt x="128" y="61"/>
                    <a:pt x="128" y="61"/>
                    <a:pt x="128" y="61"/>
                  </a:cubicBezTo>
                  <a:cubicBezTo>
                    <a:pt x="123" y="64"/>
                    <a:pt x="123" y="64"/>
                    <a:pt x="123" y="64"/>
                  </a:cubicBezTo>
                  <a:cubicBezTo>
                    <a:pt x="121" y="63"/>
                    <a:pt x="121" y="63"/>
                    <a:pt x="121" y="63"/>
                  </a:cubicBezTo>
                  <a:cubicBezTo>
                    <a:pt x="118" y="65"/>
                    <a:pt x="118" y="65"/>
                    <a:pt x="118" y="65"/>
                  </a:cubicBezTo>
                  <a:cubicBezTo>
                    <a:pt x="117" y="67"/>
                    <a:pt x="117" y="67"/>
                    <a:pt x="117" y="67"/>
                  </a:cubicBezTo>
                  <a:cubicBezTo>
                    <a:pt x="112" y="70"/>
                    <a:pt x="112" y="70"/>
                    <a:pt x="112" y="70"/>
                  </a:cubicBezTo>
                  <a:cubicBezTo>
                    <a:pt x="112" y="71"/>
                    <a:pt x="112" y="71"/>
                    <a:pt x="112" y="71"/>
                  </a:cubicBezTo>
                  <a:cubicBezTo>
                    <a:pt x="109" y="72"/>
                    <a:pt x="109" y="72"/>
                    <a:pt x="109" y="72"/>
                  </a:cubicBezTo>
                  <a:cubicBezTo>
                    <a:pt x="98" y="69"/>
                    <a:pt x="98" y="69"/>
                    <a:pt x="98" y="69"/>
                  </a:cubicBezTo>
                  <a:cubicBezTo>
                    <a:pt x="95" y="63"/>
                    <a:pt x="95" y="63"/>
                    <a:pt x="95" y="63"/>
                  </a:cubicBezTo>
                  <a:cubicBezTo>
                    <a:pt x="96" y="62"/>
                    <a:pt x="96" y="62"/>
                    <a:pt x="96" y="62"/>
                  </a:cubicBezTo>
                  <a:cubicBezTo>
                    <a:pt x="95" y="59"/>
                    <a:pt x="95" y="59"/>
                    <a:pt x="95" y="59"/>
                  </a:cubicBezTo>
                  <a:cubicBezTo>
                    <a:pt x="93" y="60"/>
                    <a:pt x="93" y="60"/>
                    <a:pt x="93" y="60"/>
                  </a:cubicBezTo>
                  <a:cubicBezTo>
                    <a:pt x="91" y="58"/>
                    <a:pt x="91" y="58"/>
                    <a:pt x="91" y="58"/>
                  </a:cubicBezTo>
                  <a:cubicBezTo>
                    <a:pt x="96" y="48"/>
                    <a:pt x="96" y="48"/>
                    <a:pt x="96" y="48"/>
                  </a:cubicBezTo>
                  <a:cubicBezTo>
                    <a:pt x="93" y="44"/>
                    <a:pt x="93" y="44"/>
                    <a:pt x="93" y="44"/>
                  </a:cubicBezTo>
                  <a:cubicBezTo>
                    <a:pt x="96" y="40"/>
                    <a:pt x="96" y="40"/>
                    <a:pt x="96" y="40"/>
                  </a:cubicBezTo>
                  <a:cubicBezTo>
                    <a:pt x="97" y="39"/>
                    <a:pt x="97" y="39"/>
                    <a:pt x="97" y="39"/>
                  </a:cubicBezTo>
                  <a:cubicBezTo>
                    <a:pt x="100" y="37"/>
                    <a:pt x="100" y="37"/>
                    <a:pt x="100" y="37"/>
                  </a:cubicBezTo>
                  <a:cubicBezTo>
                    <a:pt x="102" y="35"/>
                    <a:pt x="102" y="35"/>
                    <a:pt x="102" y="35"/>
                  </a:cubicBezTo>
                  <a:cubicBezTo>
                    <a:pt x="109" y="30"/>
                    <a:pt x="109" y="30"/>
                    <a:pt x="109" y="30"/>
                  </a:cubicBezTo>
                  <a:cubicBezTo>
                    <a:pt x="112" y="33"/>
                    <a:pt x="112" y="33"/>
                    <a:pt x="112" y="33"/>
                  </a:cubicBezTo>
                  <a:cubicBezTo>
                    <a:pt x="119" y="31"/>
                    <a:pt x="119" y="31"/>
                    <a:pt x="119" y="31"/>
                  </a:cubicBezTo>
                  <a:cubicBezTo>
                    <a:pt x="121" y="32"/>
                    <a:pt x="121" y="32"/>
                    <a:pt x="121" y="32"/>
                  </a:cubicBezTo>
                  <a:cubicBezTo>
                    <a:pt x="122" y="31"/>
                    <a:pt x="122" y="31"/>
                    <a:pt x="122" y="31"/>
                  </a:cubicBezTo>
                  <a:cubicBezTo>
                    <a:pt x="120" y="29"/>
                    <a:pt x="120" y="29"/>
                    <a:pt x="120" y="29"/>
                  </a:cubicBezTo>
                  <a:cubicBezTo>
                    <a:pt x="124" y="26"/>
                    <a:pt x="124" y="26"/>
                    <a:pt x="124" y="26"/>
                  </a:cubicBezTo>
                  <a:cubicBezTo>
                    <a:pt x="128" y="27"/>
                    <a:pt x="128" y="27"/>
                    <a:pt x="128" y="27"/>
                  </a:cubicBezTo>
                  <a:cubicBezTo>
                    <a:pt x="134" y="23"/>
                    <a:pt x="134" y="23"/>
                    <a:pt x="134" y="23"/>
                  </a:cubicBezTo>
                  <a:cubicBezTo>
                    <a:pt x="134" y="23"/>
                    <a:pt x="134" y="23"/>
                    <a:pt x="134" y="23"/>
                  </a:cubicBezTo>
                  <a:cubicBezTo>
                    <a:pt x="132" y="21"/>
                    <a:pt x="131" y="20"/>
                    <a:pt x="129" y="19"/>
                  </a:cubicBezTo>
                  <a:close/>
                  <a:moveTo>
                    <a:pt x="85" y="18"/>
                  </a:moveTo>
                  <a:cubicBezTo>
                    <a:pt x="85" y="17"/>
                    <a:pt x="85" y="17"/>
                    <a:pt x="85" y="17"/>
                  </a:cubicBezTo>
                  <a:cubicBezTo>
                    <a:pt x="87" y="15"/>
                    <a:pt x="87" y="15"/>
                    <a:pt x="87" y="15"/>
                  </a:cubicBezTo>
                  <a:cubicBezTo>
                    <a:pt x="89" y="18"/>
                    <a:pt x="89" y="18"/>
                    <a:pt x="89" y="18"/>
                  </a:cubicBezTo>
                  <a:cubicBezTo>
                    <a:pt x="91" y="19"/>
                    <a:pt x="91" y="19"/>
                    <a:pt x="91" y="19"/>
                  </a:cubicBezTo>
                  <a:cubicBezTo>
                    <a:pt x="93" y="19"/>
                    <a:pt x="93" y="19"/>
                    <a:pt x="93" y="19"/>
                  </a:cubicBezTo>
                  <a:cubicBezTo>
                    <a:pt x="95" y="19"/>
                    <a:pt x="95" y="19"/>
                    <a:pt x="95" y="19"/>
                  </a:cubicBezTo>
                  <a:cubicBezTo>
                    <a:pt x="94" y="21"/>
                    <a:pt x="94" y="21"/>
                    <a:pt x="94" y="21"/>
                  </a:cubicBezTo>
                  <a:cubicBezTo>
                    <a:pt x="92" y="23"/>
                    <a:pt x="92" y="23"/>
                    <a:pt x="92" y="23"/>
                  </a:cubicBezTo>
                  <a:cubicBezTo>
                    <a:pt x="90" y="24"/>
                    <a:pt x="90" y="24"/>
                    <a:pt x="90" y="24"/>
                  </a:cubicBezTo>
                  <a:cubicBezTo>
                    <a:pt x="89" y="22"/>
                    <a:pt x="89" y="22"/>
                    <a:pt x="89" y="22"/>
                  </a:cubicBezTo>
                  <a:cubicBezTo>
                    <a:pt x="90" y="21"/>
                    <a:pt x="90" y="21"/>
                    <a:pt x="90" y="21"/>
                  </a:cubicBezTo>
                  <a:cubicBezTo>
                    <a:pt x="89" y="20"/>
                    <a:pt x="89" y="20"/>
                    <a:pt x="89" y="20"/>
                  </a:cubicBezTo>
                  <a:cubicBezTo>
                    <a:pt x="87" y="20"/>
                    <a:pt x="87" y="20"/>
                    <a:pt x="87" y="20"/>
                  </a:cubicBezTo>
                  <a:cubicBezTo>
                    <a:pt x="86" y="19"/>
                    <a:pt x="86" y="19"/>
                    <a:pt x="86" y="19"/>
                  </a:cubicBezTo>
                  <a:lnTo>
                    <a:pt x="85" y="18"/>
                  </a:lnTo>
                  <a:close/>
                  <a:moveTo>
                    <a:pt x="84" y="25"/>
                  </a:moveTo>
                  <a:cubicBezTo>
                    <a:pt x="84" y="22"/>
                    <a:pt x="84" y="22"/>
                    <a:pt x="84" y="22"/>
                  </a:cubicBezTo>
                  <a:cubicBezTo>
                    <a:pt x="85" y="20"/>
                    <a:pt x="85" y="20"/>
                    <a:pt x="85" y="20"/>
                  </a:cubicBezTo>
                  <a:cubicBezTo>
                    <a:pt x="87" y="20"/>
                    <a:pt x="87" y="20"/>
                    <a:pt x="87" y="20"/>
                  </a:cubicBezTo>
                  <a:cubicBezTo>
                    <a:pt x="88" y="22"/>
                    <a:pt x="88" y="22"/>
                    <a:pt x="88" y="22"/>
                  </a:cubicBezTo>
                  <a:cubicBezTo>
                    <a:pt x="86" y="25"/>
                    <a:pt x="86" y="25"/>
                    <a:pt x="86" y="25"/>
                  </a:cubicBezTo>
                  <a:cubicBezTo>
                    <a:pt x="85" y="26"/>
                    <a:pt x="85" y="26"/>
                    <a:pt x="85" y="26"/>
                  </a:cubicBezTo>
                  <a:lnTo>
                    <a:pt x="84" y="25"/>
                  </a:lnTo>
                  <a:close/>
                  <a:moveTo>
                    <a:pt x="51" y="56"/>
                  </a:moveTo>
                  <a:cubicBezTo>
                    <a:pt x="50" y="57"/>
                    <a:pt x="50" y="57"/>
                    <a:pt x="50" y="57"/>
                  </a:cubicBezTo>
                  <a:cubicBezTo>
                    <a:pt x="50" y="56"/>
                    <a:pt x="50" y="56"/>
                    <a:pt x="50" y="56"/>
                  </a:cubicBezTo>
                  <a:cubicBezTo>
                    <a:pt x="50" y="54"/>
                    <a:pt x="50" y="54"/>
                    <a:pt x="50" y="54"/>
                  </a:cubicBezTo>
                  <a:cubicBezTo>
                    <a:pt x="51" y="55"/>
                    <a:pt x="51" y="55"/>
                    <a:pt x="51" y="55"/>
                  </a:cubicBezTo>
                  <a:lnTo>
                    <a:pt x="51" y="56"/>
                  </a:lnTo>
                  <a:close/>
                  <a:moveTo>
                    <a:pt x="55" y="51"/>
                  </a:moveTo>
                  <a:cubicBezTo>
                    <a:pt x="54" y="52"/>
                    <a:pt x="54" y="52"/>
                    <a:pt x="54" y="52"/>
                  </a:cubicBezTo>
                  <a:cubicBezTo>
                    <a:pt x="55" y="53"/>
                    <a:pt x="55" y="53"/>
                    <a:pt x="55" y="53"/>
                  </a:cubicBezTo>
                  <a:cubicBezTo>
                    <a:pt x="54" y="54"/>
                    <a:pt x="54" y="54"/>
                    <a:pt x="54" y="54"/>
                  </a:cubicBezTo>
                  <a:cubicBezTo>
                    <a:pt x="53" y="54"/>
                    <a:pt x="53" y="54"/>
                    <a:pt x="53" y="54"/>
                  </a:cubicBezTo>
                  <a:cubicBezTo>
                    <a:pt x="53" y="54"/>
                    <a:pt x="53" y="54"/>
                    <a:pt x="53" y="54"/>
                  </a:cubicBezTo>
                  <a:cubicBezTo>
                    <a:pt x="52" y="54"/>
                    <a:pt x="52" y="54"/>
                    <a:pt x="52" y="54"/>
                  </a:cubicBezTo>
                  <a:cubicBezTo>
                    <a:pt x="52" y="53"/>
                    <a:pt x="52" y="53"/>
                    <a:pt x="52" y="53"/>
                  </a:cubicBezTo>
                  <a:cubicBezTo>
                    <a:pt x="54" y="52"/>
                    <a:pt x="54" y="52"/>
                    <a:pt x="54" y="52"/>
                  </a:cubicBezTo>
                  <a:cubicBezTo>
                    <a:pt x="53" y="51"/>
                    <a:pt x="53" y="51"/>
                    <a:pt x="53" y="51"/>
                  </a:cubicBezTo>
                  <a:cubicBezTo>
                    <a:pt x="54" y="50"/>
                    <a:pt x="54" y="50"/>
                    <a:pt x="54" y="50"/>
                  </a:cubicBezTo>
                  <a:cubicBezTo>
                    <a:pt x="55" y="50"/>
                    <a:pt x="55" y="50"/>
                    <a:pt x="55" y="50"/>
                  </a:cubicBezTo>
                  <a:lnTo>
                    <a:pt x="55" y="5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56" tIns="64279" rIns="128556" bIns="64279" numCol="1" anchor="t" anchorCtr="0" compatLnSpc="1"/>
            <a:lstStyle/>
            <a:p>
              <a:pPr algn="just" defTabSz="1218565" fontAlgn="base">
                <a:lnSpc>
                  <a:spcPct val="120000"/>
                </a:lnSpc>
                <a:spcBef>
                  <a:spcPct val="0"/>
                </a:spcBef>
                <a:spcAft>
                  <a:spcPct val="0"/>
                </a:spcAft>
              </a:pPr>
              <a:endParaRPr lang="en-GB" sz="935"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54" name="Freeform 134"/>
            <p:cNvSpPr>
              <a:spLocks noEditPoints="1"/>
            </p:cNvSpPr>
            <p:nvPr/>
          </p:nvSpPr>
          <p:spPr bwMode="auto">
            <a:xfrm>
              <a:off x="8900023" y="1972149"/>
              <a:ext cx="197735" cy="285864"/>
            </a:xfrm>
            <a:custGeom>
              <a:avLst/>
              <a:gdLst>
                <a:gd name="T0" fmla="*/ 110 w 113"/>
                <a:gd name="T1" fmla="*/ 40 h 163"/>
                <a:gd name="T2" fmla="*/ 107 w 113"/>
                <a:gd name="T3" fmla="*/ 34 h 163"/>
                <a:gd name="T4" fmla="*/ 56 w 113"/>
                <a:gd name="T5" fmla="*/ 0 h 163"/>
                <a:gd name="T6" fmla="*/ 0 w 113"/>
                <a:gd name="T7" fmla="*/ 50 h 163"/>
                <a:gd name="T8" fmla="*/ 0 w 113"/>
                <a:gd name="T9" fmla="*/ 57 h 163"/>
                <a:gd name="T10" fmla="*/ 0 w 113"/>
                <a:gd name="T11" fmla="*/ 61 h 163"/>
                <a:gd name="T12" fmla="*/ 25 w 113"/>
                <a:gd name="T13" fmla="*/ 111 h 163"/>
                <a:gd name="T14" fmla="*/ 56 w 113"/>
                <a:gd name="T15" fmla="*/ 163 h 163"/>
                <a:gd name="T16" fmla="*/ 76 w 113"/>
                <a:gd name="T17" fmla="*/ 130 h 163"/>
                <a:gd name="T18" fmla="*/ 81 w 113"/>
                <a:gd name="T19" fmla="*/ 120 h 163"/>
                <a:gd name="T20" fmla="*/ 86 w 113"/>
                <a:gd name="T21" fmla="*/ 114 h 163"/>
                <a:gd name="T22" fmla="*/ 113 w 113"/>
                <a:gd name="T23" fmla="*/ 58 h 163"/>
                <a:gd name="T24" fmla="*/ 113 w 113"/>
                <a:gd name="T25" fmla="*/ 50 h 163"/>
                <a:gd name="T26" fmla="*/ 110 w 113"/>
                <a:gd name="T27" fmla="*/ 40 h 163"/>
                <a:gd name="T28" fmla="*/ 56 w 113"/>
                <a:gd name="T29" fmla="*/ 75 h 163"/>
                <a:gd name="T30" fmla="*/ 37 w 113"/>
                <a:gd name="T31" fmla="*/ 62 h 163"/>
                <a:gd name="T32" fmla="*/ 36 w 113"/>
                <a:gd name="T33" fmla="*/ 57 h 163"/>
                <a:gd name="T34" fmla="*/ 36 w 113"/>
                <a:gd name="T35" fmla="*/ 52 h 163"/>
                <a:gd name="T36" fmla="*/ 57 w 113"/>
                <a:gd name="T37" fmla="*/ 33 h 163"/>
                <a:gd name="T38" fmla="*/ 77 w 113"/>
                <a:gd name="T39" fmla="*/ 54 h 163"/>
                <a:gd name="T40" fmla="*/ 56 w 113"/>
                <a:gd name="T41" fmla="*/ 75 h 163"/>
                <a:gd name="T42" fmla="*/ 56 w 113"/>
                <a:gd name="T43" fmla="*/ 75 h 163"/>
                <a:gd name="T44" fmla="*/ 56 w 113"/>
                <a:gd name="T45" fmla="*/ 75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63">
                  <a:moveTo>
                    <a:pt x="110" y="40"/>
                  </a:moveTo>
                  <a:cubicBezTo>
                    <a:pt x="109" y="38"/>
                    <a:pt x="108" y="36"/>
                    <a:pt x="107" y="34"/>
                  </a:cubicBezTo>
                  <a:cubicBezTo>
                    <a:pt x="97" y="9"/>
                    <a:pt x="74" y="0"/>
                    <a:pt x="56" y="0"/>
                  </a:cubicBezTo>
                  <a:cubicBezTo>
                    <a:pt x="31" y="0"/>
                    <a:pt x="4" y="16"/>
                    <a:pt x="0" y="50"/>
                  </a:cubicBezTo>
                  <a:cubicBezTo>
                    <a:pt x="0" y="57"/>
                    <a:pt x="0" y="57"/>
                    <a:pt x="0" y="57"/>
                  </a:cubicBezTo>
                  <a:cubicBezTo>
                    <a:pt x="0" y="58"/>
                    <a:pt x="0" y="60"/>
                    <a:pt x="0" y="61"/>
                  </a:cubicBezTo>
                  <a:cubicBezTo>
                    <a:pt x="2" y="78"/>
                    <a:pt x="15" y="95"/>
                    <a:pt x="25" y="111"/>
                  </a:cubicBezTo>
                  <a:cubicBezTo>
                    <a:pt x="35" y="129"/>
                    <a:pt x="46" y="146"/>
                    <a:pt x="56" y="163"/>
                  </a:cubicBezTo>
                  <a:cubicBezTo>
                    <a:pt x="63" y="152"/>
                    <a:pt x="69" y="140"/>
                    <a:pt x="76" y="130"/>
                  </a:cubicBezTo>
                  <a:cubicBezTo>
                    <a:pt x="78" y="126"/>
                    <a:pt x="80" y="123"/>
                    <a:pt x="81" y="120"/>
                  </a:cubicBezTo>
                  <a:cubicBezTo>
                    <a:pt x="82" y="118"/>
                    <a:pt x="85" y="116"/>
                    <a:pt x="86" y="114"/>
                  </a:cubicBezTo>
                  <a:cubicBezTo>
                    <a:pt x="96" y="95"/>
                    <a:pt x="113" y="76"/>
                    <a:pt x="113" y="58"/>
                  </a:cubicBezTo>
                  <a:cubicBezTo>
                    <a:pt x="113" y="50"/>
                    <a:pt x="113" y="50"/>
                    <a:pt x="113" y="50"/>
                  </a:cubicBezTo>
                  <a:cubicBezTo>
                    <a:pt x="113" y="48"/>
                    <a:pt x="110" y="41"/>
                    <a:pt x="110" y="40"/>
                  </a:cubicBezTo>
                  <a:close/>
                  <a:moveTo>
                    <a:pt x="56" y="75"/>
                  </a:moveTo>
                  <a:cubicBezTo>
                    <a:pt x="49" y="75"/>
                    <a:pt x="41" y="72"/>
                    <a:pt x="37" y="62"/>
                  </a:cubicBezTo>
                  <a:cubicBezTo>
                    <a:pt x="36" y="60"/>
                    <a:pt x="36" y="57"/>
                    <a:pt x="36" y="57"/>
                  </a:cubicBezTo>
                  <a:cubicBezTo>
                    <a:pt x="36" y="52"/>
                    <a:pt x="36" y="52"/>
                    <a:pt x="36" y="52"/>
                  </a:cubicBezTo>
                  <a:cubicBezTo>
                    <a:pt x="36" y="39"/>
                    <a:pt x="47" y="33"/>
                    <a:pt x="57" y="33"/>
                  </a:cubicBezTo>
                  <a:cubicBezTo>
                    <a:pt x="68" y="33"/>
                    <a:pt x="77" y="43"/>
                    <a:pt x="77" y="54"/>
                  </a:cubicBezTo>
                  <a:cubicBezTo>
                    <a:pt x="77" y="66"/>
                    <a:pt x="68" y="75"/>
                    <a:pt x="56" y="75"/>
                  </a:cubicBezTo>
                  <a:close/>
                  <a:moveTo>
                    <a:pt x="56" y="75"/>
                  </a:moveTo>
                  <a:cubicBezTo>
                    <a:pt x="56" y="75"/>
                    <a:pt x="56" y="75"/>
                    <a:pt x="56" y="75"/>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56" tIns="64279" rIns="128556" bIns="64279" numCol="1" anchor="t" anchorCtr="0" compatLnSpc="1"/>
            <a:lstStyle/>
            <a:p>
              <a:pPr algn="just" defTabSz="1218565" fontAlgn="base">
                <a:lnSpc>
                  <a:spcPct val="120000"/>
                </a:lnSpc>
                <a:spcBef>
                  <a:spcPct val="0"/>
                </a:spcBef>
                <a:spcAft>
                  <a:spcPct val="0"/>
                </a:spcAft>
              </a:pPr>
              <a:endParaRPr lang="en-GB" sz="935"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55" name="Freeform 135"/>
            <p:cNvSpPr>
              <a:spLocks noEditPoints="1"/>
            </p:cNvSpPr>
            <p:nvPr/>
          </p:nvSpPr>
          <p:spPr bwMode="auto">
            <a:xfrm>
              <a:off x="10200483" y="3117827"/>
              <a:ext cx="196254" cy="287345"/>
            </a:xfrm>
            <a:custGeom>
              <a:avLst/>
              <a:gdLst>
                <a:gd name="T0" fmla="*/ 109 w 112"/>
                <a:gd name="T1" fmla="*/ 41 h 164"/>
                <a:gd name="T2" fmla="*/ 107 w 112"/>
                <a:gd name="T3" fmla="*/ 34 h 164"/>
                <a:gd name="T4" fmla="*/ 55 w 112"/>
                <a:gd name="T5" fmla="*/ 0 h 164"/>
                <a:gd name="T6" fmla="*/ 0 w 112"/>
                <a:gd name="T7" fmla="*/ 51 h 164"/>
                <a:gd name="T8" fmla="*/ 0 w 112"/>
                <a:gd name="T9" fmla="*/ 58 h 164"/>
                <a:gd name="T10" fmla="*/ 0 w 112"/>
                <a:gd name="T11" fmla="*/ 62 h 164"/>
                <a:gd name="T12" fmla="*/ 24 w 112"/>
                <a:gd name="T13" fmla="*/ 112 h 164"/>
                <a:gd name="T14" fmla="*/ 56 w 112"/>
                <a:gd name="T15" fmla="*/ 164 h 164"/>
                <a:gd name="T16" fmla="*/ 75 w 112"/>
                <a:gd name="T17" fmla="*/ 130 h 164"/>
                <a:gd name="T18" fmla="*/ 81 w 112"/>
                <a:gd name="T19" fmla="*/ 121 h 164"/>
                <a:gd name="T20" fmla="*/ 85 w 112"/>
                <a:gd name="T21" fmla="*/ 115 h 164"/>
                <a:gd name="T22" fmla="*/ 112 w 112"/>
                <a:gd name="T23" fmla="*/ 58 h 164"/>
                <a:gd name="T24" fmla="*/ 112 w 112"/>
                <a:gd name="T25" fmla="*/ 51 h 164"/>
                <a:gd name="T26" fmla="*/ 109 w 112"/>
                <a:gd name="T27" fmla="*/ 41 h 164"/>
                <a:gd name="T28" fmla="*/ 56 w 112"/>
                <a:gd name="T29" fmla="*/ 76 h 164"/>
                <a:gd name="T30" fmla="*/ 36 w 112"/>
                <a:gd name="T31" fmla="*/ 62 h 164"/>
                <a:gd name="T32" fmla="*/ 36 w 112"/>
                <a:gd name="T33" fmla="*/ 57 h 164"/>
                <a:gd name="T34" fmla="*/ 36 w 112"/>
                <a:gd name="T35" fmla="*/ 53 h 164"/>
                <a:gd name="T36" fmla="*/ 56 w 112"/>
                <a:gd name="T37" fmla="*/ 34 h 164"/>
                <a:gd name="T38" fmla="*/ 77 w 112"/>
                <a:gd name="T39" fmla="*/ 55 h 164"/>
                <a:gd name="T40" fmla="*/ 56 w 112"/>
                <a:gd name="T41" fmla="*/ 76 h 164"/>
                <a:gd name="T42" fmla="*/ 56 w 112"/>
                <a:gd name="T43" fmla="*/ 76 h 164"/>
                <a:gd name="T44" fmla="*/ 56 w 112"/>
                <a:gd name="T45" fmla="*/ 76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2" h="164">
                  <a:moveTo>
                    <a:pt x="109" y="41"/>
                  </a:moveTo>
                  <a:cubicBezTo>
                    <a:pt x="109" y="39"/>
                    <a:pt x="108" y="36"/>
                    <a:pt x="107" y="34"/>
                  </a:cubicBezTo>
                  <a:cubicBezTo>
                    <a:pt x="96" y="9"/>
                    <a:pt x="74" y="0"/>
                    <a:pt x="55" y="0"/>
                  </a:cubicBezTo>
                  <a:cubicBezTo>
                    <a:pt x="30" y="0"/>
                    <a:pt x="3" y="17"/>
                    <a:pt x="0" y="51"/>
                  </a:cubicBezTo>
                  <a:cubicBezTo>
                    <a:pt x="0" y="58"/>
                    <a:pt x="0" y="58"/>
                    <a:pt x="0" y="58"/>
                  </a:cubicBezTo>
                  <a:cubicBezTo>
                    <a:pt x="0" y="58"/>
                    <a:pt x="0" y="61"/>
                    <a:pt x="0" y="62"/>
                  </a:cubicBezTo>
                  <a:cubicBezTo>
                    <a:pt x="2" y="78"/>
                    <a:pt x="15" y="96"/>
                    <a:pt x="24" y="112"/>
                  </a:cubicBezTo>
                  <a:cubicBezTo>
                    <a:pt x="35" y="129"/>
                    <a:pt x="45" y="146"/>
                    <a:pt x="56" y="164"/>
                  </a:cubicBezTo>
                  <a:cubicBezTo>
                    <a:pt x="62" y="152"/>
                    <a:pt x="69" y="141"/>
                    <a:pt x="75" y="130"/>
                  </a:cubicBezTo>
                  <a:cubicBezTo>
                    <a:pt x="77" y="127"/>
                    <a:pt x="79" y="124"/>
                    <a:pt x="81" y="121"/>
                  </a:cubicBezTo>
                  <a:cubicBezTo>
                    <a:pt x="82" y="119"/>
                    <a:pt x="84" y="117"/>
                    <a:pt x="85" y="115"/>
                  </a:cubicBezTo>
                  <a:cubicBezTo>
                    <a:pt x="96" y="96"/>
                    <a:pt x="112" y="77"/>
                    <a:pt x="112" y="58"/>
                  </a:cubicBezTo>
                  <a:cubicBezTo>
                    <a:pt x="112" y="51"/>
                    <a:pt x="112" y="51"/>
                    <a:pt x="112" y="51"/>
                  </a:cubicBezTo>
                  <a:cubicBezTo>
                    <a:pt x="112" y="48"/>
                    <a:pt x="110" y="41"/>
                    <a:pt x="109" y="41"/>
                  </a:cubicBezTo>
                  <a:close/>
                  <a:moveTo>
                    <a:pt x="56" y="76"/>
                  </a:moveTo>
                  <a:cubicBezTo>
                    <a:pt x="48" y="76"/>
                    <a:pt x="40" y="72"/>
                    <a:pt x="36" y="62"/>
                  </a:cubicBezTo>
                  <a:cubicBezTo>
                    <a:pt x="36" y="61"/>
                    <a:pt x="36" y="57"/>
                    <a:pt x="36" y="57"/>
                  </a:cubicBezTo>
                  <a:cubicBezTo>
                    <a:pt x="36" y="53"/>
                    <a:pt x="36" y="53"/>
                    <a:pt x="36" y="53"/>
                  </a:cubicBezTo>
                  <a:cubicBezTo>
                    <a:pt x="36" y="40"/>
                    <a:pt x="47" y="34"/>
                    <a:pt x="56" y="34"/>
                  </a:cubicBezTo>
                  <a:cubicBezTo>
                    <a:pt x="68" y="34"/>
                    <a:pt x="77" y="43"/>
                    <a:pt x="77" y="55"/>
                  </a:cubicBezTo>
                  <a:cubicBezTo>
                    <a:pt x="77" y="67"/>
                    <a:pt x="67" y="76"/>
                    <a:pt x="56" y="76"/>
                  </a:cubicBezTo>
                  <a:close/>
                  <a:moveTo>
                    <a:pt x="56" y="76"/>
                  </a:moveTo>
                  <a:cubicBezTo>
                    <a:pt x="56" y="76"/>
                    <a:pt x="56" y="76"/>
                    <a:pt x="56" y="76"/>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56" tIns="64279" rIns="128556" bIns="64279" numCol="1" anchor="t" anchorCtr="0" compatLnSpc="1"/>
            <a:lstStyle/>
            <a:p>
              <a:pPr algn="just" defTabSz="1218565" fontAlgn="base">
                <a:lnSpc>
                  <a:spcPct val="120000"/>
                </a:lnSpc>
                <a:spcBef>
                  <a:spcPct val="0"/>
                </a:spcBef>
                <a:spcAft>
                  <a:spcPct val="0"/>
                </a:spcAft>
              </a:pPr>
              <a:endParaRPr lang="en-GB" sz="935"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56" name="Freeform 136"/>
            <p:cNvSpPr>
              <a:spLocks noEditPoints="1"/>
            </p:cNvSpPr>
            <p:nvPr/>
          </p:nvSpPr>
          <p:spPr bwMode="auto">
            <a:xfrm>
              <a:off x="7374428" y="2777901"/>
              <a:ext cx="196254" cy="285864"/>
            </a:xfrm>
            <a:custGeom>
              <a:avLst/>
              <a:gdLst>
                <a:gd name="T0" fmla="*/ 110 w 112"/>
                <a:gd name="T1" fmla="*/ 40 h 163"/>
                <a:gd name="T2" fmla="*/ 107 w 112"/>
                <a:gd name="T3" fmla="*/ 34 h 163"/>
                <a:gd name="T4" fmla="*/ 55 w 112"/>
                <a:gd name="T5" fmla="*/ 0 h 163"/>
                <a:gd name="T6" fmla="*/ 0 w 112"/>
                <a:gd name="T7" fmla="*/ 50 h 163"/>
                <a:gd name="T8" fmla="*/ 0 w 112"/>
                <a:gd name="T9" fmla="*/ 57 h 163"/>
                <a:gd name="T10" fmla="*/ 0 w 112"/>
                <a:gd name="T11" fmla="*/ 62 h 163"/>
                <a:gd name="T12" fmla="*/ 24 w 112"/>
                <a:gd name="T13" fmla="*/ 111 h 163"/>
                <a:gd name="T14" fmla="*/ 56 w 112"/>
                <a:gd name="T15" fmla="*/ 163 h 163"/>
                <a:gd name="T16" fmla="*/ 75 w 112"/>
                <a:gd name="T17" fmla="*/ 130 h 163"/>
                <a:gd name="T18" fmla="*/ 81 w 112"/>
                <a:gd name="T19" fmla="*/ 120 h 163"/>
                <a:gd name="T20" fmla="*/ 85 w 112"/>
                <a:gd name="T21" fmla="*/ 114 h 163"/>
                <a:gd name="T22" fmla="*/ 112 w 112"/>
                <a:gd name="T23" fmla="*/ 58 h 163"/>
                <a:gd name="T24" fmla="*/ 112 w 112"/>
                <a:gd name="T25" fmla="*/ 50 h 163"/>
                <a:gd name="T26" fmla="*/ 110 w 112"/>
                <a:gd name="T27" fmla="*/ 40 h 163"/>
                <a:gd name="T28" fmla="*/ 56 w 112"/>
                <a:gd name="T29" fmla="*/ 75 h 163"/>
                <a:gd name="T30" fmla="*/ 37 w 112"/>
                <a:gd name="T31" fmla="*/ 62 h 163"/>
                <a:gd name="T32" fmla="*/ 36 w 112"/>
                <a:gd name="T33" fmla="*/ 57 h 163"/>
                <a:gd name="T34" fmla="*/ 36 w 112"/>
                <a:gd name="T35" fmla="*/ 52 h 163"/>
                <a:gd name="T36" fmla="*/ 56 w 112"/>
                <a:gd name="T37" fmla="*/ 34 h 163"/>
                <a:gd name="T38" fmla="*/ 77 w 112"/>
                <a:gd name="T39" fmla="*/ 55 h 163"/>
                <a:gd name="T40" fmla="*/ 56 w 112"/>
                <a:gd name="T41" fmla="*/ 75 h 163"/>
                <a:gd name="T42" fmla="*/ 56 w 112"/>
                <a:gd name="T43" fmla="*/ 75 h 163"/>
                <a:gd name="T44" fmla="*/ 56 w 112"/>
                <a:gd name="T45" fmla="*/ 75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2" h="163">
                  <a:moveTo>
                    <a:pt x="110" y="40"/>
                  </a:moveTo>
                  <a:cubicBezTo>
                    <a:pt x="109" y="38"/>
                    <a:pt x="108" y="36"/>
                    <a:pt x="107" y="34"/>
                  </a:cubicBezTo>
                  <a:cubicBezTo>
                    <a:pt x="96" y="9"/>
                    <a:pt x="74" y="0"/>
                    <a:pt x="55" y="0"/>
                  </a:cubicBezTo>
                  <a:cubicBezTo>
                    <a:pt x="31" y="0"/>
                    <a:pt x="3" y="16"/>
                    <a:pt x="0" y="50"/>
                  </a:cubicBezTo>
                  <a:cubicBezTo>
                    <a:pt x="0" y="57"/>
                    <a:pt x="0" y="57"/>
                    <a:pt x="0" y="57"/>
                  </a:cubicBezTo>
                  <a:cubicBezTo>
                    <a:pt x="0" y="58"/>
                    <a:pt x="0" y="60"/>
                    <a:pt x="0" y="62"/>
                  </a:cubicBezTo>
                  <a:cubicBezTo>
                    <a:pt x="2" y="78"/>
                    <a:pt x="15" y="95"/>
                    <a:pt x="24" y="111"/>
                  </a:cubicBezTo>
                  <a:cubicBezTo>
                    <a:pt x="35" y="129"/>
                    <a:pt x="45" y="146"/>
                    <a:pt x="56" y="163"/>
                  </a:cubicBezTo>
                  <a:cubicBezTo>
                    <a:pt x="63" y="152"/>
                    <a:pt x="69" y="141"/>
                    <a:pt x="75" y="130"/>
                  </a:cubicBezTo>
                  <a:cubicBezTo>
                    <a:pt x="77" y="126"/>
                    <a:pt x="79" y="123"/>
                    <a:pt x="81" y="120"/>
                  </a:cubicBezTo>
                  <a:cubicBezTo>
                    <a:pt x="82" y="118"/>
                    <a:pt x="84" y="116"/>
                    <a:pt x="85" y="114"/>
                  </a:cubicBezTo>
                  <a:cubicBezTo>
                    <a:pt x="96" y="95"/>
                    <a:pt x="112" y="76"/>
                    <a:pt x="112" y="58"/>
                  </a:cubicBezTo>
                  <a:cubicBezTo>
                    <a:pt x="112" y="50"/>
                    <a:pt x="112" y="50"/>
                    <a:pt x="112" y="50"/>
                  </a:cubicBezTo>
                  <a:cubicBezTo>
                    <a:pt x="112" y="48"/>
                    <a:pt x="110" y="41"/>
                    <a:pt x="110" y="40"/>
                  </a:cubicBezTo>
                  <a:close/>
                  <a:moveTo>
                    <a:pt x="56" y="75"/>
                  </a:moveTo>
                  <a:cubicBezTo>
                    <a:pt x="48" y="75"/>
                    <a:pt x="40" y="72"/>
                    <a:pt x="37" y="62"/>
                  </a:cubicBezTo>
                  <a:cubicBezTo>
                    <a:pt x="36" y="60"/>
                    <a:pt x="36" y="57"/>
                    <a:pt x="36" y="57"/>
                  </a:cubicBezTo>
                  <a:cubicBezTo>
                    <a:pt x="36" y="52"/>
                    <a:pt x="36" y="52"/>
                    <a:pt x="36" y="52"/>
                  </a:cubicBezTo>
                  <a:cubicBezTo>
                    <a:pt x="36" y="39"/>
                    <a:pt x="47" y="34"/>
                    <a:pt x="56" y="34"/>
                  </a:cubicBezTo>
                  <a:cubicBezTo>
                    <a:pt x="68" y="34"/>
                    <a:pt x="77" y="43"/>
                    <a:pt x="77" y="55"/>
                  </a:cubicBezTo>
                  <a:cubicBezTo>
                    <a:pt x="77" y="66"/>
                    <a:pt x="67" y="75"/>
                    <a:pt x="56" y="75"/>
                  </a:cubicBezTo>
                  <a:close/>
                  <a:moveTo>
                    <a:pt x="56" y="75"/>
                  </a:moveTo>
                  <a:cubicBezTo>
                    <a:pt x="56" y="75"/>
                    <a:pt x="56" y="75"/>
                    <a:pt x="56" y="75"/>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56" tIns="64279" rIns="128556" bIns="64279" numCol="1" anchor="t" anchorCtr="0" compatLnSpc="1"/>
            <a:lstStyle/>
            <a:p>
              <a:pPr algn="just" defTabSz="1218565" fontAlgn="base">
                <a:lnSpc>
                  <a:spcPct val="120000"/>
                </a:lnSpc>
                <a:spcBef>
                  <a:spcPct val="0"/>
                </a:spcBef>
                <a:spcAft>
                  <a:spcPct val="0"/>
                </a:spcAft>
              </a:pPr>
              <a:endParaRPr lang="en-GB" sz="935"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57" name="Freeform 137"/>
            <p:cNvSpPr>
              <a:spLocks noEditPoints="1"/>
            </p:cNvSpPr>
            <p:nvPr/>
          </p:nvSpPr>
          <p:spPr bwMode="auto">
            <a:xfrm>
              <a:off x="10391552" y="3665857"/>
              <a:ext cx="166631" cy="91091"/>
            </a:xfrm>
            <a:custGeom>
              <a:avLst/>
              <a:gdLst>
                <a:gd name="T0" fmla="*/ 16 w 95"/>
                <a:gd name="T1" fmla="*/ 52 h 52"/>
                <a:gd name="T2" fmla="*/ 79 w 95"/>
                <a:gd name="T3" fmla="*/ 52 h 52"/>
                <a:gd name="T4" fmla="*/ 85 w 95"/>
                <a:gd name="T5" fmla="*/ 44 h 52"/>
                <a:gd name="T6" fmla="*/ 95 w 95"/>
                <a:gd name="T7" fmla="*/ 0 h 52"/>
                <a:gd name="T8" fmla="*/ 0 w 95"/>
                <a:gd name="T9" fmla="*/ 0 h 52"/>
                <a:gd name="T10" fmla="*/ 9 w 95"/>
                <a:gd name="T11" fmla="*/ 44 h 52"/>
                <a:gd name="T12" fmla="*/ 16 w 95"/>
                <a:gd name="T13" fmla="*/ 52 h 52"/>
                <a:gd name="T14" fmla="*/ 69 w 95"/>
                <a:gd name="T15" fmla="*/ 40 h 52"/>
                <a:gd name="T16" fmla="*/ 75 w 95"/>
                <a:gd name="T17" fmla="*/ 10 h 52"/>
                <a:gd name="T18" fmla="*/ 79 w 95"/>
                <a:gd name="T19" fmla="*/ 7 h 52"/>
                <a:gd name="T20" fmla="*/ 82 w 95"/>
                <a:gd name="T21" fmla="*/ 11 h 52"/>
                <a:gd name="T22" fmla="*/ 75 w 95"/>
                <a:gd name="T23" fmla="*/ 42 h 52"/>
                <a:gd name="T24" fmla="*/ 72 w 95"/>
                <a:gd name="T25" fmla="*/ 44 h 52"/>
                <a:gd name="T26" fmla="*/ 71 w 95"/>
                <a:gd name="T27" fmla="*/ 44 h 52"/>
                <a:gd name="T28" fmla="*/ 69 w 95"/>
                <a:gd name="T29" fmla="*/ 40 h 52"/>
                <a:gd name="T30" fmla="*/ 52 w 95"/>
                <a:gd name="T31" fmla="*/ 41 h 52"/>
                <a:gd name="T32" fmla="*/ 55 w 95"/>
                <a:gd name="T33" fmla="*/ 10 h 52"/>
                <a:gd name="T34" fmla="*/ 58 w 95"/>
                <a:gd name="T35" fmla="*/ 7 h 52"/>
                <a:gd name="T36" fmla="*/ 61 w 95"/>
                <a:gd name="T37" fmla="*/ 11 h 52"/>
                <a:gd name="T38" fmla="*/ 59 w 95"/>
                <a:gd name="T39" fmla="*/ 41 h 52"/>
                <a:gd name="T40" fmla="*/ 56 w 95"/>
                <a:gd name="T41" fmla="*/ 44 h 52"/>
                <a:gd name="T42" fmla="*/ 55 w 95"/>
                <a:gd name="T43" fmla="*/ 44 h 52"/>
                <a:gd name="T44" fmla="*/ 52 w 95"/>
                <a:gd name="T45" fmla="*/ 41 h 52"/>
                <a:gd name="T46" fmla="*/ 36 w 95"/>
                <a:gd name="T47" fmla="*/ 7 h 52"/>
                <a:gd name="T48" fmla="*/ 39 w 95"/>
                <a:gd name="T49" fmla="*/ 10 h 52"/>
                <a:gd name="T50" fmla="*/ 42 w 95"/>
                <a:gd name="T51" fmla="*/ 41 h 52"/>
                <a:gd name="T52" fmla="*/ 39 w 95"/>
                <a:gd name="T53" fmla="*/ 44 h 52"/>
                <a:gd name="T54" fmla="*/ 38 w 95"/>
                <a:gd name="T55" fmla="*/ 44 h 52"/>
                <a:gd name="T56" fmla="*/ 35 w 95"/>
                <a:gd name="T57" fmla="*/ 41 h 52"/>
                <a:gd name="T58" fmla="*/ 33 w 95"/>
                <a:gd name="T59" fmla="*/ 11 h 52"/>
                <a:gd name="T60" fmla="*/ 36 w 95"/>
                <a:gd name="T61" fmla="*/ 7 h 52"/>
                <a:gd name="T62" fmla="*/ 15 w 95"/>
                <a:gd name="T63" fmla="*/ 7 h 52"/>
                <a:gd name="T64" fmla="*/ 19 w 95"/>
                <a:gd name="T65" fmla="*/ 10 h 52"/>
                <a:gd name="T66" fmla="*/ 25 w 95"/>
                <a:gd name="T67" fmla="*/ 40 h 52"/>
                <a:gd name="T68" fmla="*/ 23 w 95"/>
                <a:gd name="T69" fmla="*/ 44 h 52"/>
                <a:gd name="T70" fmla="*/ 22 w 95"/>
                <a:gd name="T71" fmla="*/ 44 h 52"/>
                <a:gd name="T72" fmla="*/ 19 w 95"/>
                <a:gd name="T73" fmla="*/ 42 h 52"/>
                <a:gd name="T74" fmla="*/ 12 w 95"/>
                <a:gd name="T75" fmla="*/ 11 h 52"/>
                <a:gd name="T76" fmla="*/ 15 w 95"/>
                <a:gd name="T77" fmla="*/ 7 h 52"/>
                <a:gd name="T78" fmla="*/ 15 w 95"/>
                <a:gd name="T79" fmla="*/ 7 h 52"/>
                <a:gd name="T80" fmla="*/ 15 w 95"/>
                <a:gd name="T81" fmla="*/ 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5" h="52">
                  <a:moveTo>
                    <a:pt x="16" y="52"/>
                  </a:moveTo>
                  <a:cubicBezTo>
                    <a:pt x="79" y="52"/>
                    <a:pt x="79" y="52"/>
                    <a:pt x="79" y="52"/>
                  </a:cubicBezTo>
                  <a:cubicBezTo>
                    <a:pt x="82" y="52"/>
                    <a:pt x="84" y="48"/>
                    <a:pt x="85" y="44"/>
                  </a:cubicBezTo>
                  <a:cubicBezTo>
                    <a:pt x="95" y="0"/>
                    <a:pt x="95" y="0"/>
                    <a:pt x="95" y="0"/>
                  </a:cubicBezTo>
                  <a:cubicBezTo>
                    <a:pt x="0" y="0"/>
                    <a:pt x="0" y="0"/>
                    <a:pt x="0" y="0"/>
                  </a:cubicBezTo>
                  <a:cubicBezTo>
                    <a:pt x="9" y="44"/>
                    <a:pt x="9" y="44"/>
                    <a:pt x="9" y="44"/>
                  </a:cubicBezTo>
                  <a:cubicBezTo>
                    <a:pt x="10" y="48"/>
                    <a:pt x="12" y="52"/>
                    <a:pt x="16" y="52"/>
                  </a:cubicBezTo>
                  <a:close/>
                  <a:moveTo>
                    <a:pt x="69" y="40"/>
                  </a:moveTo>
                  <a:cubicBezTo>
                    <a:pt x="75" y="10"/>
                    <a:pt x="75" y="10"/>
                    <a:pt x="75" y="10"/>
                  </a:cubicBezTo>
                  <a:cubicBezTo>
                    <a:pt x="76" y="8"/>
                    <a:pt x="77" y="7"/>
                    <a:pt x="79" y="7"/>
                  </a:cubicBezTo>
                  <a:cubicBezTo>
                    <a:pt x="81" y="8"/>
                    <a:pt x="82" y="9"/>
                    <a:pt x="82" y="11"/>
                  </a:cubicBezTo>
                  <a:cubicBezTo>
                    <a:pt x="75" y="42"/>
                    <a:pt x="75" y="42"/>
                    <a:pt x="75" y="42"/>
                  </a:cubicBezTo>
                  <a:cubicBezTo>
                    <a:pt x="75" y="43"/>
                    <a:pt x="74" y="44"/>
                    <a:pt x="72" y="44"/>
                  </a:cubicBezTo>
                  <a:cubicBezTo>
                    <a:pt x="72" y="44"/>
                    <a:pt x="72" y="44"/>
                    <a:pt x="71" y="44"/>
                  </a:cubicBezTo>
                  <a:cubicBezTo>
                    <a:pt x="70" y="44"/>
                    <a:pt x="68" y="42"/>
                    <a:pt x="69" y="40"/>
                  </a:cubicBezTo>
                  <a:close/>
                  <a:moveTo>
                    <a:pt x="52" y="41"/>
                  </a:moveTo>
                  <a:cubicBezTo>
                    <a:pt x="55" y="10"/>
                    <a:pt x="55" y="10"/>
                    <a:pt x="55" y="10"/>
                  </a:cubicBezTo>
                  <a:cubicBezTo>
                    <a:pt x="55" y="8"/>
                    <a:pt x="56" y="7"/>
                    <a:pt x="58" y="7"/>
                  </a:cubicBezTo>
                  <a:cubicBezTo>
                    <a:pt x="60" y="7"/>
                    <a:pt x="61" y="9"/>
                    <a:pt x="61" y="11"/>
                  </a:cubicBezTo>
                  <a:cubicBezTo>
                    <a:pt x="59" y="41"/>
                    <a:pt x="59" y="41"/>
                    <a:pt x="59" y="41"/>
                  </a:cubicBezTo>
                  <a:cubicBezTo>
                    <a:pt x="59" y="43"/>
                    <a:pt x="57" y="44"/>
                    <a:pt x="56" y="44"/>
                  </a:cubicBezTo>
                  <a:cubicBezTo>
                    <a:pt x="56" y="44"/>
                    <a:pt x="56" y="44"/>
                    <a:pt x="55" y="44"/>
                  </a:cubicBezTo>
                  <a:cubicBezTo>
                    <a:pt x="54" y="44"/>
                    <a:pt x="52" y="43"/>
                    <a:pt x="52" y="41"/>
                  </a:cubicBezTo>
                  <a:close/>
                  <a:moveTo>
                    <a:pt x="36" y="7"/>
                  </a:moveTo>
                  <a:cubicBezTo>
                    <a:pt x="38" y="7"/>
                    <a:pt x="39" y="8"/>
                    <a:pt x="39" y="10"/>
                  </a:cubicBezTo>
                  <a:cubicBezTo>
                    <a:pt x="42" y="41"/>
                    <a:pt x="42" y="41"/>
                    <a:pt x="42" y="41"/>
                  </a:cubicBezTo>
                  <a:cubicBezTo>
                    <a:pt x="42" y="43"/>
                    <a:pt x="40" y="44"/>
                    <a:pt x="39" y="44"/>
                  </a:cubicBezTo>
                  <a:cubicBezTo>
                    <a:pt x="38" y="44"/>
                    <a:pt x="38" y="44"/>
                    <a:pt x="38" y="44"/>
                  </a:cubicBezTo>
                  <a:cubicBezTo>
                    <a:pt x="37" y="44"/>
                    <a:pt x="35" y="43"/>
                    <a:pt x="35" y="41"/>
                  </a:cubicBezTo>
                  <a:cubicBezTo>
                    <a:pt x="33" y="11"/>
                    <a:pt x="33" y="11"/>
                    <a:pt x="33" y="11"/>
                  </a:cubicBezTo>
                  <a:cubicBezTo>
                    <a:pt x="33" y="9"/>
                    <a:pt x="34" y="7"/>
                    <a:pt x="36" y="7"/>
                  </a:cubicBezTo>
                  <a:close/>
                  <a:moveTo>
                    <a:pt x="15" y="7"/>
                  </a:moveTo>
                  <a:cubicBezTo>
                    <a:pt x="17" y="7"/>
                    <a:pt x="18" y="8"/>
                    <a:pt x="19" y="10"/>
                  </a:cubicBezTo>
                  <a:cubicBezTo>
                    <a:pt x="25" y="40"/>
                    <a:pt x="25" y="40"/>
                    <a:pt x="25" y="40"/>
                  </a:cubicBezTo>
                  <a:cubicBezTo>
                    <a:pt x="26" y="42"/>
                    <a:pt x="24" y="44"/>
                    <a:pt x="23" y="44"/>
                  </a:cubicBezTo>
                  <a:cubicBezTo>
                    <a:pt x="22" y="44"/>
                    <a:pt x="22" y="44"/>
                    <a:pt x="22" y="44"/>
                  </a:cubicBezTo>
                  <a:cubicBezTo>
                    <a:pt x="21" y="44"/>
                    <a:pt x="19" y="43"/>
                    <a:pt x="19" y="42"/>
                  </a:cubicBezTo>
                  <a:cubicBezTo>
                    <a:pt x="12" y="11"/>
                    <a:pt x="12" y="11"/>
                    <a:pt x="12" y="11"/>
                  </a:cubicBezTo>
                  <a:cubicBezTo>
                    <a:pt x="12" y="9"/>
                    <a:pt x="13" y="8"/>
                    <a:pt x="15" y="7"/>
                  </a:cubicBezTo>
                  <a:close/>
                  <a:moveTo>
                    <a:pt x="15" y="7"/>
                  </a:moveTo>
                  <a:cubicBezTo>
                    <a:pt x="15" y="7"/>
                    <a:pt x="15" y="7"/>
                    <a:pt x="15" y="7"/>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56" tIns="64279" rIns="128556" bIns="64279" numCol="1" anchor="t" anchorCtr="0" compatLnSpc="1"/>
            <a:lstStyle/>
            <a:p>
              <a:pPr algn="just" defTabSz="1218565" fontAlgn="base">
                <a:lnSpc>
                  <a:spcPct val="120000"/>
                </a:lnSpc>
                <a:spcBef>
                  <a:spcPct val="0"/>
                </a:spcBef>
                <a:spcAft>
                  <a:spcPct val="0"/>
                </a:spcAft>
              </a:pPr>
              <a:endParaRPr lang="en-GB" sz="935"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58" name="Freeform 138"/>
            <p:cNvSpPr>
              <a:spLocks noEditPoints="1"/>
            </p:cNvSpPr>
            <p:nvPr/>
          </p:nvSpPr>
          <p:spPr bwMode="auto">
            <a:xfrm>
              <a:off x="10407105" y="3788793"/>
              <a:ext cx="38510" cy="38510"/>
            </a:xfrm>
            <a:custGeom>
              <a:avLst/>
              <a:gdLst>
                <a:gd name="T0" fmla="*/ 11 w 22"/>
                <a:gd name="T1" fmla="*/ 0 h 22"/>
                <a:gd name="T2" fmla="*/ 0 w 22"/>
                <a:gd name="T3" fmla="*/ 11 h 22"/>
                <a:gd name="T4" fmla="*/ 11 w 22"/>
                <a:gd name="T5" fmla="*/ 22 h 22"/>
                <a:gd name="T6" fmla="*/ 22 w 22"/>
                <a:gd name="T7" fmla="*/ 11 h 22"/>
                <a:gd name="T8" fmla="*/ 11 w 22"/>
                <a:gd name="T9" fmla="*/ 0 h 22"/>
                <a:gd name="T10" fmla="*/ 11 w 22"/>
                <a:gd name="T11" fmla="*/ 15 h 22"/>
                <a:gd name="T12" fmla="*/ 7 w 22"/>
                <a:gd name="T13" fmla="*/ 11 h 22"/>
                <a:gd name="T14" fmla="*/ 11 w 22"/>
                <a:gd name="T15" fmla="*/ 6 h 22"/>
                <a:gd name="T16" fmla="*/ 15 w 22"/>
                <a:gd name="T17" fmla="*/ 11 h 22"/>
                <a:gd name="T18" fmla="*/ 11 w 22"/>
                <a:gd name="T19" fmla="*/ 15 h 22"/>
                <a:gd name="T20" fmla="*/ 11 w 22"/>
                <a:gd name="T21" fmla="*/ 15 h 22"/>
                <a:gd name="T22" fmla="*/ 11 w 22"/>
                <a:gd name="T23" fmla="*/ 15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22">
                  <a:moveTo>
                    <a:pt x="11" y="0"/>
                  </a:moveTo>
                  <a:cubicBezTo>
                    <a:pt x="5" y="0"/>
                    <a:pt x="0" y="5"/>
                    <a:pt x="0" y="11"/>
                  </a:cubicBezTo>
                  <a:cubicBezTo>
                    <a:pt x="0" y="17"/>
                    <a:pt x="5" y="22"/>
                    <a:pt x="11" y="22"/>
                  </a:cubicBezTo>
                  <a:cubicBezTo>
                    <a:pt x="17" y="22"/>
                    <a:pt x="22" y="17"/>
                    <a:pt x="22" y="11"/>
                  </a:cubicBezTo>
                  <a:cubicBezTo>
                    <a:pt x="22" y="5"/>
                    <a:pt x="17" y="0"/>
                    <a:pt x="11" y="0"/>
                  </a:cubicBezTo>
                  <a:close/>
                  <a:moveTo>
                    <a:pt x="11" y="15"/>
                  </a:moveTo>
                  <a:cubicBezTo>
                    <a:pt x="9" y="15"/>
                    <a:pt x="7" y="13"/>
                    <a:pt x="7" y="11"/>
                  </a:cubicBezTo>
                  <a:cubicBezTo>
                    <a:pt x="7" y="8"/>
                    <a:pt x="9" y="6"/>
                    <a:pt x="11" y="6"/>
                  </a:cubicBezTo>
                  <a:cubicBezTo>
                    <a:pt x="13" y="6"/>
                    <a:pt x="15" y="8"/>
                    <a:pt x="15" y="11"/>
                  </a:cubicBezTo>
                  <a:cubicBezTo>
                    <a:pt x="15" y="13"/>
                    <a:pt x="13" y="15"/>
                    <a:pt x="11" y="15"/>
                  </a:cubicBezTo>
                  <a:close/>
                  <a:moveTo>
                    <a:pt x="11" y="15"/>
                  </a:moveTo>
                  <a:cubicBezTo>
                    <a:pt x="11" y="15"/>
                    <a:pt x="11" y="15"/>
                    <a:pt x="11" y="15"/>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56" tIns="64279" rIns="128556" bIns="64279" numCol="1" anchor="t" anchorCtr="0" compatLnSpc="1"/>
            <a:lstStyle/>
            <a:p>
              <a:pPr algn="just" defTabSz="1218565" fontAlgn="base">
                <a:lnSpc>
                  <a:spcPct val="120000"/>
                </a:lnSpc>
                <a:spcBef>
                  <a:spcPct val="0"/>
                </a:spcBef>
                <a:spcAft>
                  <a:spcPct val="0"/>
                </a:spcAft>
              </a:pPr>
              <a:endParaRPr lang="en-GB" sz="935"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59" name="Freeform 139"/>
            <p:cNvSpPr>
              <a:spLocks noEditPoints="1"/>
            </p:cNvSpPr>
            <p:nvPr/>
          </p:nvSpPr>
          <p:spPr bwMode="auto">
            <a:xfrm>
              <a:off x="10500418" y="3788793"/>
              <a:ext cx="38510" cy="38510"/>
            </a:xfrm>
            <a:custGeom>
              <a:avLst/>
              <a:gdLst>
                <a:gd name="T0" fmla="*/ 11 w 22"/>
                <a:gd name="T1" fmla="*/ 0 h 22"/>
                <a:gd name="T2" fmla="*/ 0 w 22"/>
                <a:gd name="T3" fmla="*/ 11 h 22"/>
                <a:gd name="T4" fmla="*/ 11 w 22"/>
                <a:gd name="T5" fmla="*/ 22 h 22"/>
                <a:gd name="T6" fmla="*/ 22 w 22"/>
                <a:gd name="T7" fmla="*/ 11 h 22"/>
                <a:gd name="T8" fmla="*/ 11 w 22"/>
                <a:gd name="T9" fmla="*/ 0 h 22"/>
                <a:gd name="T10" fmla="*/ 11 w 22"/>
                <a:gd name="T11" fmla="*/ 15 h 22"/>
                <a:gd name="T12" fmla="*/ 7 w 22"/>
                <a:gd name="T13" fmla="*/ 11 h 22"/>
                <a:gd name="T14" fmla="*/ 11 w 22"/>
                <a:gd name="T15" fmla="*/ 6 h 22"/>
                <a:gd name="T16" fmla="*/ 15 w 22"/>
                <a:gd name="T17" fmla="*/ 11 h 22"/>
                <a:gd name="T18" fmla="*/ 11 w 22"/>
                <a:gd name="T19" fmla="*/ 15 h 22"/>
                <a:gd name="T20" fmla="*/ 11 w 22"/>
                <a:gd name="T21" fmla="*/ 15 h 22"/>
                <a:gd name="T22" fmla="*/ 11 w 22"/>
                <a:gd name="T23" fmla="*/ 15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22">
                  <a:moveTo>
                    <a:pt x="11" y="0"/>
                  </a:moveTo>
                  <a:cubicBezTo>
                    <a:pt x="5" y="0"/>
                    <a:pt x="0" y="5"/>
                    <a:pt x="0" y="11"/>
                  </a:cubicBezTo>
                  <a:cubicBezTo>
                    <a:pt x="0" y="17"/>
                    <a:pt x="5" y="22"/>
                    <a:pt x="11" y="22"/>
                  </a:cubicBezTo>
                  <a:cubicBezTo>
                    <a:pt x="17" y="22"/>
                    <a:pt x="22" y="17"/>
                    <a:pt x="22" y="11"/>
                  </a:cubicBezTo>
                  <a:cubicBezTo>
                    <a:pt x="22" y="5"/>
                    <a:pt x="17" y="0"/>
                    <a:pt x="11" y="0"/>
                  </a:cubicBezTo>
                  <a:close/>
                  <a:moveTo>
                    <a:pt x="11" y="15"/>
                  </a:moveTo>
                  <a:cubicBezTo>
                    <a:pt x="8" y="15"/>
                    <a:pt x="7" y="13"/>
                    <a:pt x="7" y="11"/>
                  </a:cubicBezTo>
                  <a:cubicBezTo>
                    <a:pt x="7" y="8"/>
                    <a:pt x="8" y="6"/>
                    <a:pt x="11" y="6"/>
                  </a:cubicBezTo>
                  <a:cubicBezTo>
                    <a:pt x="13" y="6"/>
                    <a:pt x="15" y="8"/>
                    <a:pt x="15" y="11"/>
                  </a:cubicBezTo>
                  <a:cubicBezTo>
                    <a:pt x="15" y="13"/>
                    <a:pt x="13" y="15"/>
                    <a:pt x="11" y="15"/>
                  </a:cubicBezTo>
                  <a:close/>
                  <a:moveTo>
                    <a:pt x="11" y="15"/>
                  </a:moveTo>
                  <a:cubicBezTo>
                    <a:pt x="11" y="15"/>
                    <a:pt x="11" y="15"/>
                    <a:pt x="11" y="15"/>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56" tIns="64279" rIns="128556" bIns="64279" numCol="1" anchor="t" anchorCtr="0" compatLnSpc="1"/>
            <a:lstStyle/>
            <a:p>
              <a:pPr algn="just" defTabSz="1218565" fontAlgn="base">
                <a:lnSpc>
                  <a:spcPct val="120000"/>
                </a:lnSpc>
                <a:spcBef>
                  <a:spcPct val="0"/>
                </a:spcBef>
                <a:spcAft>
                  <a:spcPct val="0"/>
                </a:spcAft>
              </a:pPr>
              <a:endParaRPr lang="en-GB" sz="935"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60" name="Freeform 140"/>
            <p:cNvSpPr>
              <a:spLocks noEditPoints="1"/>
            </p:cNvSpPr>
            <p:nvPr/>
          </p:nvSpPr>
          <p:spPr bwMode="auto">
            <a:xfrm>
              <a:off x="10338971" y="3637715"/>
              <a:ext cx="215509" cy="142191"/>
            </a:xfrm>
            <a:custGeom>
              <a:avLst/>
              <a:gdLst>
                <a:gd name="T0" fmla="*/ 120 w 123"/>
                <a:gd name="T1" fmla="*/ 81 h 81"/>
                <a:gd name="T2" fmla="*/ 35 w 123"/>
                <a:gd name="T3" fmla="*/ 81 h 81"/>
                <a:gd name="T4" fmla="*/ 29 w 123"/>
                <a:gd name="T5" fmla="*/ 76 h 81"/>
                <a:gd name="T6" fmla="*/ 13 w 123"/>
                <a:gd name="T7" fmla="*/ 8 h 81"/>
                <a:gd name="T8" fmla="*/ 3 w 123"/>
                <a:gd name="T9" fmla="*/ 8 h 81"/>
                <a:gd name="T10" fmla="*/ 0 w 123"/>
                <a:gd name="T11" fmla="*/ 4 h 81"/>
                <a:gd name="T12" fmla="*/ 3 w 123"/>
                <a:gd name="T13" fmla="*/ 0 h 81"/>
                <a:gd name="T14" fmla="*/ 14 w 123"/>
                <a:gd name="T15" fmla="*/ 0 h 81"/>
                <a:gd name="T16" fmla="*/ 20 w 123"/>
                <a:gd name="T17" fmla="*/ 5 h 81"/>
                <a:gd name="T18" fmla="*/ 36 w 123"/>
                <a:gd name="T19" fmla="*/ 73 h 81"/>
                <a:gd name="T20" fmla="*/ 120 w 123"/>
                <a:gd name="T21" fmla="*/ 73 h 81"/>
                <a:gd name="T22" fmla="*/ 123 w 123"/>
                <a:gd name="T23" fmla="*/ 77 h 81"/>
                <a:gd name="T24" fmla="*/ 120 w 123"/>
                <a:gd name="T25" fmla="*/ 81 h 81"/>
                <a:gd name="T26" fmla="*/ 120 w 123"/>
                <a:gd name="T27" fmla="*/ 81 h 81"/>
                <a:gd name="T28" fmla="*/ 120 w 123"/>
                <a:gd name="T2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3" h="81">
                  <a:moveTo>
                    <a:pt x="120" y="81"/>
                  </a:moveTo>
                  <a:cubicBezTo>
                    <a:pt x="35" y="81"/>
                    <a:pt x="35" y="81"/>
                    <a:pt x="35" y="81"/>
                  </a:cubicBezTo>
                  <a:cubicBezTo>
                    <a:pt x="32" y="81"/>
                    <a:pt x="30" y="79"/>
                    <a:pt x="29" y="76"/>
                  </a:cubicBezTo>
                  <a:cubicBezTo>
                    <a:pt x="13" y="8"/>
                    <a:pt x="13" y="8"/>
                    <a:pt x="13" y="8"/>
                  </a:cubicBezTo>
                  <a:cubicBezTo>
                    <a:pt x="3" y="8"/>
                    <a:pt x="3" y="8"/>
                    <a:pt x="3" y="8"/>
                  </a:cubicBezTo>
                  <a:cubicBezTo>
                    <a:pt x="1" y="8"/>
                    <a:pt x="0" y="6"/>
                    <a:pt x="0" y="4"/>
                  </a:cubicBezTo>
                  <a:cubicBezTo>
                    <a:pt x="0" y="2"/>
                    <a:pt x="1" y="0"/>
                    <a:pt x="3" y="0"/>
                  </a:cubicBezTo>
                  <a:cubicBezTo>
                    <a:pt x="14" y="0"/>
                    <a:pt x="14" y="0"/>
                    <a:pt x="14" y="0"/>
                  </a:cubicBezTo>
                  <a:cubicBezTo>
                    <a:pt x="17" y="0"/>
                    <a:pt x="20" y="3"/>
                    <a:pt x="20" y="5"/>
                  </a:cubicBezTo>
                  <a:cubicBezTo>
                    <a:pt x="36" y="73"/>
                    <a:pt x="36" y="73"/>
                    <a:pt x="36" y="73"/>
                  </a:cubicBezTo>
                  <a:cubicBezTo>
                    <a:pt x="120" y="73"/>
                    <a:pt x="120" y="73"/>
                    <a:pt x="120" y="73"/>
                  </a:cubicBezTo>
                  <a:cubicBezTo>
                    <a:pt x="122" y="73"/>
                    <a:pt x="123" y="75"/>
                    <a:pt x="123" y="77"/>
                  </a:cubicBezTo>
                  <a:cubicBezTo>
                    <a:pt x="123" y="79"/>
                    <a:pt x="122" y="81"/>
                    <a:pt x="120" y="81"/>
                  </a:cubicBezTo>
                  <a:close/>
                  <a:moveTo>
                    <a:pt x="120" y="81"/>
                  </a:moveTo>
                  <a:cubicBezTo>
                    <a:pt x="120" y="81"/>
                    <a:pt x="120" y="81"/>
                    <a:pt x="120" y="81"/>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56" tIns="64279" rIns="128556" bIns="64279" numCol="1" anchor="t" anchorCtr="0" compatLnSpc="1"/>
            <a:lstStyle/>
            <a:p>
              <a:pPr algn="just" defTabSz="1218565" fontAlgn="base">
                <a:lnSpc>
                  <a:spcPct val="120000"/>
                </a:lnSpc>
                <a:spcBef>
                  <a:spcPct val="0"/>
                </a:spcBef>
                <a:spcAft>
                  <a:spcPct val="0"/>
                </a:spcAft>
              </a:pPr>
              <a:endParaRPr lang="en-GB" sz="935"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61" name="Freeform 141"/>
            <p:cNvSpPr>
              <a:spLocks noEditPoints="1"/>
            </p:cNvSpPr>
            <p:nvPr/>
          </p:nvSpPr>
          <p:spPr bwMode="auto">
            <a:xfrm>
              <a:off x="8740058" y="5776511"/>
              <a:ext cx="278458" cy="150338"/>
            </a:xfrm>
            <a:custGeom>
              <a:avLst/>
              <a:gdLst>
                <a:gd name="T0" fmla="*/ 27 w 159"/>
                <a:gd name="T1" fmla="*/ 86 h 86"/>
                <a:gd name="T2" fmla="*/ 132 w 159"/>
                <a:gd name="T3" fmla="*/ 86 h 86"/>
                <a:gd name="T4" fmla="*/ 143 w 159"/>
                <a:gd name="T5" fmla="*/ 74 h 86"/>
                <a:gd name="T6" fmla="*/ 159 w 159"/>
                <a:gd name="T7" fmla="*/ 0 h 86"/>
                <a:gd name="T8" fmla="*/ 0 w 159"/>
                <a:gd name="T9" fmla="*/ 0 h 86"/>
                <a:gd name="T10" fmla="*/ 16 w 159"/>
                <a:gd name="T11" fmla="*/ 74 h 86"/>
                <a:gd name="T12" fmla="*/ 27 w 159"/>
                <a:gd name="T13" fmla="*/ 86 h 86"/>
                <a:gd name="T14" fmla="*/ 116 w 159"/>
                <a:gd name="T15" fmla="*/ 67 h 86"/>
                <a:gd name="T16" fmla="*/ 127 w 159"/>
                <a:gd name="T17" fmla="*/ 16 h 86"/>
                <a:gd name="T18" fmla="*/ 133 w 159"/>
                <a:gd name="T19" fmla="*/ 12 h 86"/>
                <a:gd name="T20" fmla="*/ 137 w 159"/>
                <a:gd name="T21" fmla="*/ 18 h 86"/>
                <a:gd name="T22" fmla="*/ 126 w 159"/>
                <a:gd name="T23" fmla="*/ 70 h 86"/>
                <a:gd name="T24" fmla="*/ 121 w 159"/>
                <a:gd name="T25" fmla="*/ 74 h 86"/>
                <a:gd name="T26" fmla="*/ 120 w 159"/>
                <a:gd name="T27" fmla="*/ 74 h 86"/>
                <a:gd name="T28" fmla="*/ 116 w 159"/>
                <a:gd name="T29" fmla="*/ 67 h 86"/>
                <a:gd name="T30" fmla="*/ 88 w 159"/>
                <a:gd name="T31" fmla="*/ 68 h 86"/>
                <a:gd name="T32" fmla="*/ 92 w 159"/>
                <a:gd name="T33" fmla="*/ 16 h 86"/>
                <a:gd name="T34" fmla="*/ 98 w 159"/>
                <a:gd name="T35" fmla="*/ 11 h 86"/>
                <a:gd name="T36" fmla="*/ 103 w 159"/>
                <a:gd name="T37" fmla="*/ 17 h 86"/>
                <a:gd name="T38" fmla="*/ 99 w 159"/>
                <a:gd name="T39" fmla="*/ 69 h 86"/>
                <a:gd name="T40" fmla="*/ 94 w 159"/>
                <a:gd name="T41" fmla="*/ 74 h 86"/>
                <a:gd name="T42" fmla="*/ 93 w 159"/>
                <a:gd name="T43" fmla="*/ 74 h 86"/>
                <a:gd name="T44" fmla="*/ 88 w 159"/>
                <a:gd name="T45" fmla="*/ 68 h 86"/>
                <a:gd name="T46" fmla="*/ 60 w 159"/>
                <a:gd name="T47" fmla="*/ 11 h 86"/>
                <a:gd name="T48" fmla="*/ 66 w 159"/>
                <a:gd name="T49" fmla="*/ 16 h 86"/>
                <a:gd name="T50" fmla="*/ 70 w 159"/>
                <a:gd name="T51" fmla="*/ 68 h 86"/>
                <a:gd name="T52" fmla="*/ 65 w 159"/>
                <a:gd name="T53" fmla="*/ 74 h 86"/>
                <a:gd name="T54" fmla="*/ 64 w 159"/>
                <a:gd name="T55" fmla="*/ 74 h 86"/>
                <a:gd name="T56" fmla="*/ 59 w 159"/>
                <a:gd name="T57" fmla="*/ 69 h 86"/>
                <a:gd name="T58" fmla="*/ 55 w 159"/>
                <a:gd name="T59" fmla="*/ 17 h 86"/>
                <a:gd name="T60" fmla="*/ 60 w 159"/>
                <a:gd name="T61" fmla="*/ 11 h 86"/>
                <a:gd name="T62" fmla="*/ 25 w 159"/>
                <a:gd name="T63" fmla="*/ 12 h 86"/>
                <a:gd name="T64" fmla="*/ 32 w 159"/>
                <a:gd name="T65" fmla="*/ 16 h 86"/>
                <a:gd name="T66" fmla="*/ 42 w 159"/>
                <a:gd name="T67" fmla="*/ 67 h 86"/>
                <a:gd name="T68" fmla="*/ 38 w 159"/>
                <a:gd name="T69" fmla="*/ 74 h 86"/>
                <a:gd name="T70" fmla="*/ 37 w 159"/>
                <a:gd name="T71" fmla="*/ 74 h 86"/>
                <a:gd name="T72" fmla="*/ 32 w 159"/>
                <a:gd name="T73" fmla="*/ 70 h 86"/>
                <a:gd name="T74" fmla="*/ 21 w 159"/>
                <a:gd name="T75" fmla="*/ 18 h 86"/>
                <a:gd name="T76" fmla="*/ 25 w 159"/>
                <a:gd name="T77" fmla="*/ 12 h 86"/>
                <a:gd name="T78" fmla="*/ 25 w 159"/>
                <a:gd name="T79" fmla="*/ 12 h 86"/>
                <a:gd name="T80" fmla="*/ 25 w 159"/>
                <a:gd name="T81" fmla="*/ 12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9" h="86">
                  <a:moveTo>
                    <a:pt x="27" y="86"/>
                  </a:moveTo>
                  <a:cubicBezTo>
                    <a:pt x="132" y="86"/>
                    <a:pt x="132" y="86"/>
                    <a:pt x="132" y="86"/>
                  </a:cubicBezTo>
                  <a:cubicBezTo>
                    <a:pt x="138" y="86"/>
                    <a:pt x="142" y="80"/>
                    <a:pt x="143" y="74"/>
                  </a:cubicBezTo>
                  <a:cubicBezTo>
                    <a:pt x="159" y="0"/>
                    <a:pt x="159" y="0"/>
                    <a:pt x="159" y="0"/>
                  </a:cubicBezTo>
                  <a:cubicBezTo>
                    <a:pt x="0" y="0"/>
                    <a:pt x="0" y="0"/>
                    <a:pt x="0" y="0"/>
                  </a:cubicBezTo>
                  <a:cubicBezTo>
                    <a:pt x="16" y="74"/>
                    <a:pt x="16" y="74"/>
                    <a:pt x="16" y="74"/>
                  </a:cubicBezTo>
                  <a:cubicBezTo>
                    <a:pt x="17" y="80"/>
                    <a:pt x="21" y="86"/>
                    <a:pt x="27" y="86"/>
                  </a:cubicBezTo>
                  <a:close/>
                  <a:moveTo>
                    <a:pt x="116" y="67"/>
                  </a:moveTo>
                  <a:cubicBezTo>
                    <a:pt x="127" y="16"/>
                    <a:pt x="127" y="16"/>
                    <a:pt x="127" y="16"/>
                  </a:cubicBezTo>
                  <a:cubicBezTo>
                    <a:pt x="127" y="13"/>
                    <a:pt x="130" y="11"/>
                    <a:pt x="133" y="12"/>
                  </a:cubicBezTo>
                  <a:cubicBezTo>
                    <a:pt x="136" y="12"/>
                    <a:pt x="138" y="15"/>
                    <a:pt x="137" y="18"/>
                  </a:cubicBezTo>
                  <a:cubicBezTo>
                    <a:pt x="126" y="70"/>
                    <a:pt x="126" y="70"/>
                    <a:pt x="126" y="70"/>
                  </a:cubicBezTo>
                  <a:cubicBezTo>
                    <a:pt x="126" y="72"/>
                    <a:pt x="124" y="74"/>
                    <a:pt x="121" y="74"/>
                  </a:cubicBezTo>
                  <a:cubicBezTo>
                    <a:pt x="121" y="74"/>
                    <a:pt x="120" y="74"/>
                    <a:pt x="120" y="74"/>
                  </a:cubicBezTo>
                  <a:cubicBezTo>
                    <a:pt x="117" y="73"/>
                    <a:pt x="115" y="70"/>
                    <a:pt x="116" y="67"/>
                  </a:cubicBezTo>
                  <a:close/>
                  <a:moveTo>
                    <a:pt x="88" y="68"/>
                  </a:moveTo>
                  <a:cubicBezTo>
                    <a:pt x="92" y="16"/>
                    <a:pt x="92" y="16"/>
                    <a:pt x="92" y="16"/>
                  </a:cubicBezTo>
                  <a:cubicBezTo>
                    <a:pt x="92" y="13"/>
                    <a:pt x="95" y="11"/>
                    <a:pt x="98" y="11"/>
                  </a:cubicBezTo>
                  <a:cubicBezTo>
                    <a:pt x="101" y="12"/>
                    <a:pt x="103" y="14"/>
                    <a:pt x="103" y="17"/>
                  </a:cubicBezTo>
                  <a:cubicBezTo>
                    <a:pt x="99" y="69"/>
                    <a:pt x="99" y="69"/>
                    <a:pt x="99" y="69"/>
                  </a:cubicBezTo>
                  <a:cubicBezTo>
                    <a:pt x="99" y="72"/>
                    <a:pt x="97" y="74"/>
                    <a:pt x="94" y="74"/>
                  </a:cubicBezTo>
                  <a:cubicBezTo>
                    <a:pt x="94" y="74"/>
                    <a:pt x="93" y="74"/>
                    <a:pt x="93" y="74"/>
                  </a:cubicBezTo>
                  <a:cubicBezTo>
                    <a:pt x="90" y="74"/>
                    <a:pt x="88" y="71"/>
                    <a:pt x="88" y="68"/>
                  </a:cubicBezTo>
                  <a:close/>
                  <a:moveTo>
                    <a:pt x="60" y="11"/>
                  </a:moveTo>
                  <a:cubicBezTo>
                    <a:pt x="63" y="11"/>
                    <a:pt x="66" y="13"/>
                    <a:pt x="66" y="16"/>
                  </a:cubicBezTo>
                  <a:cubicBezTo>
                    <a:pt x="70" y="68"/>
                    <a:pt x="70" y="68"/>
                    <a:pt x="70" y="68"/>
                  </a:cubicBezTo>
                  <a:cubicBezTo>
                    <a:pt x="70" y="71"/>
                    <a:pt x="68" y="74"/>
                    <a:pt x="65" y="74"/>
                  </a:cubicBezTo>
                  <a:cubicBezTo>
                    <a:pt x="65" y="74"/>
                    <a:pt x="65" y="74"/>
                    <a:pt x="64" y="74"/>
                  </a:cubicBezTo>
                  <a:cubicBezTo>
                    <a:pt x="62" y="74"/>
                    <a:pt x="59" y="72"/>
                    <a:pt x="59" y="69"/>
                  </a:cubicBezTo>
                  <a:cubicBezTo>
                    <a:pt x="55" y="17"/>
                    <a:pt x="55" y="17"/>
                    <a:pt x="55" y="17"/>
                  </a:cubicBezTo>
                  <a:cubicBezTo>
                    <a:pt x="55" y="14"/>
                    <a:pt x="57" y="12"/>
                    <a:pt x="60" y="11"/>
                  </a:cubicBezTo>
                  <a:close/>
                  <a:moveTo>
                    <a:pt x="25" y="12"/>
                  </a:moveTo>
                  <a:cubicBezTo>
                    <a:pt x="28" y="11"/>
                    <a:pt x="31" y="13"/>
                    <a:pt x="32" y="16"/>
                  </a:cubicBezTo>
                  <a:cubicBezTo>
                    <a:pt x="42" y="67"/>
                    <a:pt x="42" y="67"/>
                    <a:pt x="42" y="67"/>
                  </a:cubicBezTo>
                  <a:cubicBezTo>
                    <a:pt x="43" y="70"/>
                    <a:pt x="41" y="73"/>
                    <a:pt x="38" y="74"/>
                  </a:cubicBezTo>
                  <a:cubicBezTo>
                    <a:pt x="38" y="74"/>
                    <a:pt x="38" y="74"/>
                    <a:pt x="37" y="74"/>
                  </a:cubicBezTo>
                  <a:cubicBezTo>
                    <a:pt x="35" y="74"/>
                    <a:pt x="32" y="72"/>
                    <a:pt x="32" y="70"/>
                  </a:cubicBezTo>
                  <a:cubicBezTo>
                    <a:pt x="21" y="18"/>
                    <a:pt x="21" y="18"/>
                    <a:pt x="21" y="18"/>
                  </a:cubicBezTo>
                  <a:cubicBezTo>
                    <a:pt x="20" y="15"/>
                    <a:pt x="22" y="12"/>
                    <a:pt x="25" y="12"/>
                  </a:cubicBezTo>
                  <a:close/>
                  <a:moveTo>
                    <a:pt x="25" y="12"/>
                  </a:moveTo>
                  <a:cubicBezTo>
                    <a:pt x="25" y="12"/>
                    <a:pt x="25" y="12"/>
                    <a:pt x="25" y="12"/>
                  </a:cubicBezTo>
                </a:path>
              </a:pathLst>
            </a:custGeom>
            <a:solidFill>
              <a:schemeClr val="accent3"/>
            </a:solidFill>
            <a:ln>
              <a:noFill/>
            </a:ln>
          </p:spPr>
          <p:txBody>
            <a:bodyPr vert="horz" wrap="square" lIns="128556" tIns="64279" rIns="128556" bIns="64279" numCol="1" anchor="t" anchorCtr="0" compatLnSpc="1"/>
            <a:lstStyle/>
            <a:p>
              <a:pPr algn="just" defTabSz="1218565" fontAlgn="base">
                <a:lnSpc>
                  <a:spcPct val="120000"/>
                </a:lnSpc>
                <a:spcBef>
                  <a:spcPct val="0"/>
                </a:spcBef>
                <a:spcAft>
                  <a:spcPct val="0"/>
                </a:spcAft>
              </a:pPr>
              <a:endParaRPr lang="en-GB" sz="935"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62" name="Freeform 142"/>
            <p:cNvSpPr>
              <a:spLocks noEditPoints="1"/>
            </p:cNvSpPr>
            <p:nvPr/>
          </p:nvSpPr>
          <p:spPr bwMode="auto">
            <a:xfrm>
              <a:off x="8766719" y="5979430"/>
              <a:ext cx="64430" cy="64430"/>
            </a:xfrm>
            <a:custGeom>
              <a:avLst/>
              <a:gdLst>
                <a:gd name="T0" fmla="*/ 19 w 37"/>
                <a:gd name="T1" fmla="*/ 0 h 37"/>
                <a:gd name="T2" fmla="*/ 0 w 37"/>
                <a:gd name="T3" fmla="*/ 19 h 37"/>
                <a:gd name="T4" fmla="*/ 19 w 37"/>
                <a:gd name="T5" fmla="*/ 37 h 37"/>
                <a:gd name="T6" fmla="*/ 37 w 37"/>
                <a:gd name="T7" fmla="*/ 19 h 37"/>
                <a:gd name="T8" fmla="*/ 19 w 37"/>
                <a:gd name="T9" fmla="*/ 0 h 37"/>
                <a:gd name="T10" fmla="*/ 19 w 37"/>
                <a:gd name="T11" fmla="*/ 26 h 37"/>
                <a:gd name="T12" fmla="*/ 12 w 37"/>
                <a:gd name="T13" fmla="*/ 19 h 37"/>
                <a:gd name="T14" fmla="*/ 19 w 37"/>
                <a:gd name="T15" fmla="*/ 12 h 37"/>
                <a:gd name="T16" fmla="*/ 26 w 37"/>
                <a:gd name="T17" fmla="*/ 19 h 37"/>
                <a:gd name="T18" fmla="*/ 19 w 37"/>
                <a:gd name="T19" fmla="*/ 26 h 37"/>
                <a:gd name="T20" fmla="*/ 19 w 37"/>
                <a:gd name="T21" fmla="*/ 26 h 37"/>
                <a:gd name="T22" fmla="*/ 19 w 37"/>
                <a:gd name="T23" fmla="*/ 2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37">
                  <a:moveTo>
                    <a:pt x="19" y="0"/>
                  </a:moveTo>
                  <a:cubicBezTo>
                    <a:pt x="8" y="0"/>
                    <a:pt x="0" y="8"/>
                    <a:pt x="0" y="19"/>
                  </a:cubicBezTo>
                  <a:cubicBezTo>
                    <a:pt x="0" y="29"/>
                    <a:pt x="8" y="37"/>
                    <a:pt x="19" y="37"/>
                  </a:cubicBezTo>
                  <a:cubicBezTo>
                    <a:pt x="29" y="37"/>
                    <a:pt x="37" y="29"/>
                    <a:pt x="37" y="19"/>
                  </a:cubicBezTo>
                  <a:cubicBezTo>
                    <a:pt x="37" y="8"/>
                    <a:pt x="29" y="0"/>
                    <a:pt x="19" y="0"/>
                  </a:cubicBezTo>
                  <a:close/>
                  <a:moveTo>
                    <a:pt x="19" y="26"/>
                  </a:moveTo>
                  <a:cubicBezTo>
                    <a:pt x="15" y="26"/>
                    <a:pt x="12" y="23"/>
                    <a:pt x="12" y="19"/>
                  </a:cubicBezTo>
                  <a:cubicBezTo>
                    <a:pt x="12" y="15"/>
                    <a:pt x="15" y="12"/>
                    <a:pt x="19" y="12"/>
                  </a:cubicBezTo>
                  <a:cubicBezTo>
                    <a:pt x="22" y="12"/>
                    <a:pt x="26" y="15"/>
                    <a:pt x="26" y="19"/>
                  </a:cubicBezTo>
                  <a:cubicBezTo>
                    <a:pt x="26" y="23"/>
                    <a:pt x="22" y="26"/>
                    <a:pt x="19" y="26"/>
                  </a:cubicBezTo>
                  <a:close/>
                  <a:moveTo>
                    <a:pt x="19" y="26"/>
                  </a:moveTo>
                  <a:cubicBezTo>
                    <a:pt x="19" y="26"/>
                    <a:pt x="19" y="26"/>
                    <a:pt x="19" y="26"/>
                  </a:cubicBezTo>
                </a:path>
              </a:pathLst>
            </a:custGeom>
            <a:solidFill>
              <a:schemeClr val="accent3"/>
            </a:solidFill>
            <a:ln>
              <a:noFill/>
            </a:ln>
          </p:spPr>
          <p:txBody>
            <a:bodyPr vert="horz" wrap="square" lIns="128556" tIns="64279" rIns="128556" bIns="64279" numCol="1" anchor="t" anchorCtr="0" compatLnSpc="1"/>
            <a:lstStyle/>
            <a:p>
              <a:pPr algn="just" defTabSz="1218565" fontAlgn="base">
                <a:lnSpc>
                  <a:spcPct val="120000"/>
                </a:lnSpc>
                <a:spcBef>
                  <a:spcPct val="0"/>
                </a:spcBef>
                <a:spcAft>
                  <a:spcPct val="0"/>
                </a:spcAft>
              </a:pPr>
              <a:endParaRPr lang="en-GB" sz="935"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63" name="Freeform 143"/>
            <p:cNvSpPr>
              <a:spLocks noEditPoints="1"/>
            </p:cNvSpPr>
            <p:nvPr/>
          </p:nvSpPr>
          <p:spPr bwMode="auto">
            <a:xfrm>
              <a:off x="8922241" y="5979430"/>
              <a:ext cx="65171" cy="64430"/>
            </a:xfrm>
            <a:custGeom>
              <a:avLst/>
              <a:gdLst>
                <a:gd name="T0" fmla="*/ 18 w 37"/>
                <a:gd name="T1" fmla="*/ 0 h 37"/>
                <a:gd name="T2" fmla="*/ 0 w 37"/>
                <a:gd name="T3" fmla="*/ 19 h 37"/>
                <a:gd name="T4" fmla="*/ 18 w 37"/>
                <a:gd name="T5" fmla="*/ 37 h 37"/>
                <a:gd name="T6" fmla="*/ 37 w 37"/>
                <a:gd name="T7" fmla="*/ 19 h 37"/>
                <a:gd name="T8" fmla="*/ 18 w 37"/>
                <a:gd name="T9" fmla="*/ 0 h 37"/>
                <a:gd name="T10" fmla="*/ 18 w 37"/>
                <a:gd name="T11" fmla="*/ 26 h 37"/>
                <a:gd name="T12" fmla="*/ 11 w 37"/>
                <a:gd name="T13" fmla="*/ 19 h 37"/>
                <a:gd name="T14" fmla="*/ 18 w 37"/>
                <a:gd name="T15" fmla="*/ 12 h 37"/>
                <a:gd name="T16" fmla="*/ 25 w 37"/>
                <a:gd name="T17" fmla="*/ 19 h 37"/>
                <a:gd name="T18" fmla="*/ 18 w 37"/>
                <a:gd name="T19" fmla="*/ 26 h 37"/>
                <a:gd name="T20" fmla="*/ 18 w 37"/>
                <a:gd name="T21" fmla="*/ 26 h 37"/>
                <a:gd name="T22" fmla="*/ 18 w 37"/>
                <a:gd name="T23" fmla="*/ 2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37">
                  <a:moveTo>
                    <a:pt x="18" y="0"/>
                  </a:moveTo>
                  <a:cubicBezTo>
                    <a:pt x="8" y="0"/>
                    <a:pt x="0" y="8"/>
                    <a:pt x="0" y="19"/>
                  </a:cubicBezTo>
                  <a:cubicBezTo>
                    <a:pt x="0" y="29"/>
                    <a:pt x="8" y="37"/>
                    <a:pt x="18" y="37"/>
                  </a:cubicBezTo>
                  <a:cubicBezTo>
                    <a:pt x="29" y="37"/>
                    <a:pt x="37" y="29"/>
                    <a:pt x="37" y="19"/>
                  </a:cubicBezTo>
                  <a:cubicBezTo>
                    <a:pt x="37" y="8"/>
                    <a:pt x="29" y="0"/>
                    <a:pt x="18" y="0"/>
                  </a:cubicBezTo>
                  <a:close/>
                  <a:moveTo>
                    <a:pt x="18" y="26"/>
                  </a:moveTo>
                  <a:cubicBezTo>
                    <a:pt x="14" y="26"/>
                    <a:pt x="11" y="23"/>
                    <a:pt x="11" y="19"/>
                  </a:cubicBezTo>
                  <a:cubicBezTo>
                    <a:pt x="11" y="15"/>
                    <a:pt x="14" y="12"/>
                    <a:pt x="18" y="12"/>
                  </a:cubicBezTo>
                  <a:cubicBezTo>
                    <a:pt x="22" y="12"/>
                    <a:pt x="25" y="15"/>
                    <a:pt x="25" y="19"/>
                  </a:cubicBezTo>
                  <a:cubicBezTo>
                    <a:pt x="25" y="23"/>
                    <a:pt x="22" y="26"/>
                    <a:pt x="18" y="26"/>
                  </a:cubicBezTo>
                  <a:close/>
                  <a:moveTo>
                    <a:pt x="18" y="26"/>
                  </a:moveTo>
                  <a:cubicBezTo>
                    <a:pt x="18" y="26"/>
                    <a:pt x="18" y="26"/>
                    <a:pt x="18" y="26"/>
                  </a:cubicBezTo>
                </a:path>
              </a:pathLst>
            </a:custGeom>
            <a:solidFill>
              <a:schemeClr val="accent3"/>
            </a:solidFill>
            <a:ln>
              <a:noFill/>
            </a:ln>
          </p:spPr>
          <p:txBody>
            <a:bodyPr vert="horz" wrap="square" lIns="128556" tIns="64279" rIns="128556" bIns="64279" numCol="1" anchor="t" anchorCtr="0" compatLnSpc="1"/>
            <a:lstStyle/>
            <a:p>
              <a:pPr algn="just" defTabSz="1218565" fontAlgn="base">
                <a:lnSpc>
                  <a:spcPct val="120000"/>
                </a:lnSpc>
                <a:spcBef>
                  <a:spcPct val="0"/>
                </a:spcBef>
                <a:spcAft>
                  <a:spcPct val="0"/>
                </a:spcAft>
              </a:pPr>
              <a:endParaRPr lang="en-GB" sz="935"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64" name="Freeform 144"/>
            <p:cNvSpPr>
              <a:spLocks noEditPoints="1"/>
            </p:cNvSpPr>
            <p:nvPr/>
          </p:nvSpPr>
          <p:spPr bwMode="auto">
            <a:xfrm>
              <a:off x="8651188" y="5729114"/>
              <a:ext cx="364366" cy="236245"/>
            </a:xfrm>
            <a:custGeom>
              <a:avLst/>
              <a:gdLst>
                <a:gd name="T0" fmla="*/ 202 w 208"/>
                <a:gd name="T1" fmla="*/ 135 h 135"/>
                <a:gd name="T2" fmla="*/ 60 w 208"/>
                <a:gd name="T3" fmla="*/ 135 h 135"/>
                <a:gd name="T4" fmla="*/ 50 w 208"/>
                <a:gd name="T5" fmla="*/ 127 h 135"/>
                <a:gd name="T6" fmla="*/ 23 w 208"/>
                <a:gd name="T7" fmla="*/ 13 h 135"/>
                <a:gd name="T8" fmla="*/ 7 w 208"/>
                <a:gd name="T9" fmla="*/ 13 h 135"/>
                <a:gd name="T10" fmla="*/ 0 w 208"/>
                <a:gd name="T11" fmla="*/ 7 h 135"/>
                <a:gd name="T12" fmla="*/ 7 w 208"/>
                <a:gd name="T13" fmla="*/ 0 h 135"/>
                <a:gd name="T14" fmla="*/ 25 w 208"/>
                <a:gd name="T15" fmla="*/ 0 h 135"/>
                <a:gd name="T16" fmla="*/ 35 w 208"/>
                <a:gd name="T17" fmla="*/ 9 h 135"/>
                <a:gd name="T18" fmla="*/ 62 w 208"/>
                <a:gd name="T19" fmla="*/ 123 h 135"/>
                <a:gd name="T20" fmla="*/ 202 w 208"/>
                <a:gd name="T21" fmla="*/ 123 h 135"/>
                <a:gd name="T22" fmla="*/ 208 w 208"/>
                <a:gd name="T23" fmla="*/ 129 h 135"/>
                <a:gd name="T24" fmla="*/ 202 w 208"/>
                <a:gd name="T25" fmla="*/ 135 h 135"/>
                <a:gd name="T26" fmla="*/ 202 w 208"/>
                <a:gd name="T27" fmla="*/ 135 h 135"/>
                <a:gd name="T28" fmla="*/ 202 w 208"/>
                <a:gd name="T29" fmla="*/ 135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8" h="135">
                  <a:moveTo>
                    <a:pt x="202" y="135"/>
                  </a:moveTo>
                  <a:cubicBezTo>
                    <a:pt x="60" y="135"/>
                    <a:pt x="60" y="135"/>
                    <a:pt x="60" y="135"/>
                  </a:cubicBezTo>
                  <a:cubicBezTo>
                    <a:pt x="55" y="135"/>
                    <a:pt x="51" y="132"/>
                    <a:pt x="50" y="127"/>
                  </a:cubicBezTo>
                  <a:cubicBezTo>
                    <a:pt x="23" y="13"/>
                    <a:pt x="23" y="13"/>
                    <a:pt x="23" y="13"/>
                  </a:cubicBezTo>
                  <a:cubicBezTo>
                    <a:pt x="7" y="13"/>
                    <a:pt x="7" y="13"/>
                    <a:pt x="7" y="13"/>
                  </a:cubicBezTo>
                  <a:cubicBezTo>
                    <a:pt x="3" y="13"/>
                    <a:pt x="0" y="10"/>
                    <a:pt x="0" y="7"/>
                  </a:cubicBezTo>
                  <a:cubicBezTo>
                    <a:pt x="0" y="3"/>
                    <a:pt x="3" y="0"/>
                    <a:pt x="7" y="0"/>
                  </a:cubicBezTo>
                  <a:cubicBezTo>
                    <a:pt x="25" y="0"/>
                    <a:pt x="25" y="0"/>
                    <a:pt x="25" y="0"/>
                  </a:cubicBezTo>
                  <a:cubicBezTo>
                    <a:pt x="30" y="0"/>
                    <a:pt x="34" y="4"/>
                    <a:pt x="35" y="9"/>
                  </a:cubicBezTo>
                  <a:cubicBezTo>
                    <a:pt x="62" y="123"/>
                    <a:pt x="62" y="123"/>
                    <a:pt x="62" y="123"/>
                  </a:cubicBezTo>
                  <a:cubicBezTo>
                    <a:pt x="202" y="123"/>
                    <a:pt x="202" y="123"/>
                    <a:pt x="202" y="123"/>
                  </a:cubicBezTo>
                  <a:cubicBezTo>
                    <a:pt x="205" y="123"/>
                    <a:pt x="208" y="126"/>
                    <a:pt x="208" y="129"/>
                  </a:cubicBezTo>
                  <a:cubicBezTo>
                    <a:pt x="208" y="133"/>
                    <a:pt x="205" y="135"/>
                    <a:pt x="202" y="135"/>
                  </a:cubicBezTo>
                  <a:close/>
                  <a:moveTo>
                    <a:pt x="202" y="135"/>
                  </a:moveTo>
                  <a:cubicBezTo>
                    <a:pt x="202" y="135"/>
                    <a:pt x="202" y="135"/>
                    <a:pt x="202" y="135"/>
                  </a:cubicBezTo>
                </a:path>
              </a:pathLst>
            </a:custGeom>
            <a:solidFill>
              <a:schemeClr val="accent3"/>
            </a:solidFill>
            <a:ln>
              <a:noFill/>
            </a:ln>
          </p:spPr>
          <p:txBody>
            <a:bodyPr vert="horz" wrap="square" lIns="128556" tIns="64279" rIns="128556" bIns="64279" numCol="1" anchor="t" anchorCtr="0" compatLnSpc="1"/>
            <a:lstStyle/>
            <a:p>
              <a:pPr algn="just" defTabSz="1218565" fontAlgn="base">
                <a:lnSpc>
                  <a:spcPct val="120000"/>
                </a:lnSpc>
                <a:spcBef>
                  <a:spcPct val="0"/>
                </a:spcBef>
                <a:spcAft>
                  <a:spcPct val="0"/>
                </a:spcAft>
              </a:pPr>
              <a:endParaRPr lang="en-GB" sz="935"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65" name="Freeform 145"/>
            <p:cNvSpPr>
              <a:spLocks noEditPoints="1"/>
            </p:cNvSpPr>
            <p:nvPr/>
          </p:nvSpPr>
          <p:spPr bwMode="auto">
            <a:xfrm>
              <a:off x="8139447" y="3823600"/>
              <a:ext cx="166631" cy="89610"/>
            </a:xfrm>
            <a:custGeom>
              <a:avLst/>
              <a:gdLst>
                <a:gd name="T0" fmla="*/ 16 w 95"/>
                <a:gd name="T1" fmla="*/ 51 h 51"/>
                <a:gd name="T2" fmla="*/ 79 w 95"/>
                <a:gd name="T3" fmla="*/ 51 h 51"/>
                <a:gd name="T4" fmla="*/ 86 w 95"/>
                <a:gd name="T5" fmla="*/ 44 h 51"/>
                <a:gd name="T6" fmla="*/ 95 w 95"/>
                <a:gd name="T7" fmla="*/ 0 h 51"/>
                <a:gd name="T8" fmla="*/ 0 w 95"/>
                <a:gd name="T9" fmla="*/ 0 h 51"/>
                <a:gd name="T10" fmla="*/ 10 w 95"/>
                <a:gd name="T11" fmla="*/ 44 h 51"/>
                <a:gd name="T12" fmla="*/ 16 w 95"/>
                <a:gd name="T13" fmla="*/ 51 h 51"/>
                <a:gd name="T14" fmla="*/ 69 w 95"/>
                <a:gd name="T15" fmla="*/ 40 h 51"/>
                <a:gd name="T16" fmla="*/ 76 w 95"/>
                <a:gd name="T17" fmla="*/ 9 h 51"/>
                <a:gd name="T18" fmla="*/ 80 w 95"/>
                <a:gd name="T19" fmla="*/ 7 h 51"/>
                <a:gd name="T20" fmla="*/ 82 w 95"/>
                <a:gd name="T21" fmla="*/ 11 h 51"/>
                <a:gd name="T22" fmla="*/ 76 w 95"/>
                <a:gd name="T23" fmla="*/ 42 h 51"/>
                <a:gd name="T24" fmla="*/ 72 w 95"/>
                <a:gd name="T25" fmla="*/ 44 h 51"/>
                <a:gd name="T26" fmla="*/ 72 w 95"/>
                <a:gd name="T27" fmla="*/ 44 h 51"/>
                <a:gd name="T28" fmla="*/ 69 w 95"/>
                <a:gd name="T29" fmla="*/ 40 h 51"/>
                <a:gd name="T30" fmla="*/ 53 w 95"/>
                <a:gd name="T31" fmla="*/ 41 h 51"/>
                <a:gd name="T32" fmla="*/ 55 w 95"/>
                <a:gd name="T33" fmla="*/ 10 h 51"/>
                <a:gd name="T34" fmla="*/ 59 w 95"/>
                <a:gd name="T35" fmla="*/ 7 h 51"/>
                <a:gd name="T36" fmla="*/ 62 w 95"/>
                <a:gd name="T37" fmla="*/ 10 h 51"/>
                <a:gd name="T38" fmla="*/ 59 w 95"/>
                <a:gd name="T39" fmla="*/ 41 h 51"/>
                <a:gd name="T40" fmla="*/ 56 w 95"/>
                <a:gd name="T41" fmla="*/ 44 h 51"/>
                <a:gd name="T42" fmla="*/ 56 w 95"/>
                <a:gd name="T43" fmla="*/ 44 h 51"/>
                <a:gd name="T44" fmla="*/ 53 w 95"/>
                <a:gd name="T45" fmla="*/ 41 h 51"/>
                <a:gd name="T46" fmla="*/ 36 w 95"/>
                <a:gd name="T47" fmla="*/ 7 h 51"/>
                <a:gd name="T48" fmla="*/ 40 w 95"/>
                <a:gd name="T49" fmla="*/ 10 h 51"/>
                <a:gd name="T50" fmla="*/ 42 w 95"/>
                <a:gd name="T51" fmla="*/ 41 h 51"/>
                <a:gd name="T52" fmla="*/ 39 w 95"/>
                <a:gd name="T53" fmla="*/ 44 h 51"/>
                <a:gd name="T54" fmla="*/ 39 w 95"/>
                <a:gd name="T55" fmla="*/ 44 h 51"/>
                <a:gd name="T56" fmla="*/ 36 w 95"/>
                <a:gd name="T57" fmla="*/ 41 h 51"/>
                <a:gd name="T58" fmla="*/ 33 w 95"/>
                <a:gd name="T59" fmla="*/ 10 h 51"/>
                <a:gd name="T60" fmla="*/ 36 w 95"/>
                <a:gd name="T61" fmla="*/ 7 h 51"/>
                <a:gd name="T62" fmla="*/ 15 w 95"/>
                <a:gd name="T63" fmla="*/ 7 h 51"/>
                <a:gd name="T64" fmla="*/ 19 w 95"/>
                <a:gd name="T65" fmla="*/ 9 h 51"/>
                <a:gd name="T66" fmla="*/ 26 w 95"/>
                <a:gd name="T67" fmla="*/ 40 h 51"/>
                <a:gd name="T68" fmla="*/ 23 w 95"/>
                <a:gd name="T69" fmla="*/ 44 h 51"/>
                <a:gd name="T70" fmla="*/ 22 w 95"/>
                <a:gd name="T71" fmla="*/ 44 h 51"/>
                <a:gd name="T72" fmla="*/ 19 w 95"/>
                <a:gd name="T73" fmla="*/ 42 h 51"/>
                <a:gd name="T74" fmla="*/ 13 w 95"/>
                <a:gd name="T75" fmla="*/ 11 h 51"/>
                <a:gd name="T76" fmla="*/ 15 w 95"/>
                <a:gd name="T77" fmla="*/ 7 h 51"/>
                <a:gd name="T78" fmla="*/ 15 w 95"/>
                <a:gd name="T79" fmla="*/ 7 h 51"/>
                <a:gd name="T80" fmla="*/ 15 w 95"/>
                <a:gd name="T81" fmla="*/ 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5" h="51">
                  <a:moveTo>
                    <a:pt x="16" y="51"/>
                  </a:moveTo>
                  <a:cubicBezTo>
                    <a:pt x="79" y="51"/>
                    <a:pt x="79" y="51"/>
                    <a:pt x="79" y="51"/>
                  </a:cubicBezTo>
                  <a:cubicBezTo>
                    <a:pt x="83" y="51"/>
                    <a:pt x="85" y="48"/>
                    <a:pt x="86" y="44"/>
                  </a:cubicBezTo>
                  <a:cubicBezTo>
                    <a:pt x="95" y="0"/>
                    <a:pt x="95" y="0"/>
                    <a:pt x="95" y="0"/>
                  </a:cubicBezTo>
                  <a:cubicBezTo>
                    <a:pt x="0" y="0"/>
                    <a:pt x="0" y="0"/>
                    <a:pt x="0" y="0"/>
                  </a:cubicBezTo>
                  <a:cubicBezTo>
                    <a:pt x="10" y="44"/>
                    <a:pt x="10" y="44"/>
                    <a:pt x="10" y="44"/>
                  </a:cubicBezTo>
                  <a:cubicBezTo>
                    <a:pt x="10" y="48"/>
                    <a:pt x="13" y="51"/>
                    <a:pt x="16" y="51"/>
                  </a:cubicBezTo>
                  <a:close/>
                  <a:moveTo>
                    <a:pt x="69" y="40"/>
                  </a:moveTo>
                  <a:cubicBezTo>
                    <a:pt x="76" y="9"/>
                    <a:pt x="76" y="9"/>
                    <a:pt x="76" y="9"/>
                  </a:cubicBezTo>
                  <a:cubicBezTo>
                    <a:pt x="76" y="8"/>
                    <a:pt x="78" y="7"/>
                    <a:pt x="80" y="7"/>
                  </a:cubicBezTo>
                  <a:cubicBezTo>
                    <a:pt x="81" y="7"/>
                    <a:pt x="83" y="9"/>
                    <a:pt x="82" y="11"/>
                  </a:cubicBezTo>
                  <a:cubicBezTo>
                    <a:pt x="76" y="42"/>
                    <a:pt x="76" y="42"/>
                    <a:pt x="76" y="42"/>
                  </a:cubicBezTo>
                  <a:cubicBezTo>
                    <a:pt x="75" y="43"/>
                    <a:pt x="74" y="44"/>
                    <a:pt x="72" y="44"/>
                  </a:cubicBezTo>
                  <a:cubicBezTo>
                    <a:pt x="72" y="44"/>
                    <a:pt x="72" y="44"/>
                    <a:pt x="72" y="44"/>
                  </a:cubicBezTo>
                  <a:cubicBezTo>
                    <a:pt x="70" y="44"/>
                    <a:pt x="69" y="42"/>
                    <a:pt x="69" y="40"/>
                  </a:cubicBezTo>
                  <a:close/>
                  <a:moveTo>
                    <a:pt x="53" y="41"/>
                  </a:moveTo>
                  <a:cubicBezTo>
                    <a:pt x="55" y="10"/>
                    <a:pt x="55" y="10"/>
                    <a:pt x="55" y="10"/>
                  </a:cubicBezTo>
                  <a:cubicBezTo>
                    <a:pt x="55" y="8"/>
                    <a:pt x="57" y="7"/>
                    <a:pt x="59" y="7"/>
                  </a:cubicBezTo>
                  <a:cubicBezTo>
                    <a:pt x="60" y="7"/>
                    <a:pt x="62" y="9"/>
                    <a:pt x="62" y="10"/>
                  </a:cubicBezTo>
                  <a:cubicBezTo>
                    <a:pt x="59" y="41"/>
                    <a:pt x="59" y="41"/>
                    <a:pt x="59" y="41"/>
                  </a:cubicBezTo>
                  <a:cubicBezTo>
                    <a:pt x="59" y="43"/>
                    <a:pt x="58" y="44"/>
                    <a:pt x="56" y="44"/>
                  </a:cubicBezTo>
                  <a:cubicBezTo>
                    <a:pt x="56" y="44"/>
                    <a:pt x="56" y="44"/>
                    <a:pt x="56" y="44"/>
                  </a:cubicBezTo>
                  <a:cubicBezTo>
                    <a:pt x="54" y="44"/>
                    <a:pt x="53" y="42"/>
                    <a:pt x="53" y="41"/>
                  </a:cubicBezTo>
                  <a:close/>
                  <a:moveTo>
                    <a:pt x="36" y="7"/>
                  </a:moveTo>
                  <a:cubicBezTo>
                    <a:pt x="38" y="7"/>
                    <a:pt x="40" y="8"/>
                    <a:pt x="40" y="10"/>
                  </a:cubicBezTo>
                  <a:cubicBezTo>
                    <a:pt x="42" y="41"/>
                    <a:pt x="42" y="41"/>
                    <a:pt x="42" y="41"/>
                  </a:cubicBezTo>
                  <a:cubicBezTo>
                    <a:pt x="42" y="42"/>
                    <a:pt x="41" y="44"/>
                    <a:pt x="39" y="44"/>
                  </a:cubicBezTo>
                  <a:cubicBezTo>
                    <a:pt x="39" y="44"/>
                    <a:pt x="39" y="44"/>
                    <a:pt x="39" y="44"/>
                  </a:cubicBezTo>
                  <a:cubicBezTo>
                    <a:pt x="37" y="44"/>
                    <a:pt x="36" y="43"/>
                    <a:pt x="36" y="41"/>
                  </a:cubicBezTo>
                  <a:cubicBezTo>
                    <a:pt x="33" y="10"/>
                    <a:pt x="33" y="10"/>
                    <a:pt x="33" y="10"/>
                  </a:cubicBezTo>
                  <a:cubicBezTo>
                    <a:pt x="33" y="9"/>
                    <a:pt x="35" y="7"/>
                    <a:pt x="36" y="7"/>
                  </a:cubicBezTo>
                  <a:close/>
                  <a:moveTo>
                    <a:pt x="15" y="7"/>
                  </a:moveTo>
                  <a:cubicBezTo>
                    <a:pt x="17" y="7"/>
                    <a:pt x="19" y="8"/>
                    <a:pt x="19" y="9"/>
                  </a:cubicBezTo>
                  <a:cubicBezTo>
                    <a:pt x="26" y="40"/>
                    <a:pt x="26" y="40"/>
                    <a:pt x="26" y="40"/>
                  </a:cubicBezTo>
                  <a:cubicBezTo>
                    <a:pt x="26" y="42"/>
                    <a:pt x="25" y="44"/>
                    <a:pt x="23" y="44"/>
                  </a:cubicBezTo>
                  <a:cubicBezTo>
                    <a:pt x="23" y="44"/>
                    <a:pt x="23" y="44"/>
                    <a:pt x="22" y="44"/>
                  </a:cubicBezTo>
                  <a:cubicBezTo>
                    <a:pt x="21" y="44"/>
                    <a:pt x="20" y="43"/>
                    <a:pt x="19" y="42"/>
                  </a:cubicBezTo>
                  <a:cubicBezTo>
                    <a:pt x="13" y="11"/>
                    <a:pt x="13" y="11"/>
                    <a:pt x="13" y="11"/>
                  </a:cubicBezTo>
                  <a:cubicBezTo>
                    <a:pt x="12" y="9"/>
                    <a:pt x="13" y="7"/>
                    <a:pt x="15" y="7"/>
                  </a:cubicBezTo>
                  <a:close/>
                  <a:moveTo>
                    <a:pt x="15" y="7"/>
                  </a:moveTo>
                  <a:cubicBezTo>
                    <a:pt x="15" y="7"/>
                    <a:pt x="15" y="7"/>
                    <a:pt x="15" y="7"/>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56" tIns="64279" rIns="128556" bIns="64279" numCol="1" anchor="t" anchorCtr="0" compatLnSpc="1"/>
            <a:lstStyle/>
            <a:p>
              <a:pPr algn="just" defTabSz="1218565" fontAlgn="base">
                <a:lnSpc>
                  <a:spcPct val="120000"/>
                </a:lnSpc>
                <a:spcBef>
                  <a:spcPct val="0"/>
                </a:spcBef>
                <a:spcAft>
                  <a:spcPct val="0"/>
                </a:spcAft>
              </a:pPr>
              <a:endParaRPr lang="en-GB" sz="935"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66" name="Freeform 146"/>
            <p:cNvSpPr>
              <a:spLocks noEditPoints="1"/>
            </p:cNvSpPr>
            <p:nvPr/>
          </p:nvSpPr>
          <p:spPr bwMode="auto">
            <a:xfrm>
              <a:off x="8155740" y="3944315"/>
              <a:ext cx="38510" cy="39991"/>
            </a:xfrm>
            <a:custGeom>
              <a:avLst/>
              <a:gdLst>
                <a:gd name="T0" fmla="*/ 11 w 22"/>
                <a:gd name="T1" fmla="*/ 0 h 23"/>
                <a:gd name="T2" fmla="*/ 0 w 22"/>
                <a:gd name="T3" fmla="*/ 11 h 23"/>
                <a:gd name="T4" fmla="*/ 11 w 22"/>
                <a:gd name="T5" fmla="*/ 23 h 23"/>
                <a:gd name="T6" fmla="*/ 22 w 22"/>
                <a:gd name="T7" fmla="*/ 11 h 23"/>
                <a:gd name="T8" fmla="*/ 11 w 22"/>
                <a:gd name="T9" fmla="*/ 0 h 23"/>
                <a:gd name="T10" fmla="*/ 11 w 22"/>
                <a:gd name="T11" fmla="*/ 16 h 23"/>
                <a:gd name="T12" fmla="*/ 7 w 22"/>
                <a:gd name="T13" fmla="*/ 11 h 23"/>
                <a:gd name="T14" fmla="*/ 11 w 22"/>
                <a:gd name="T15" fmla="*/ 7 h 23"/>
                <a:gd name="T16" fmla="*/ 15 w 22"/>
                <a:gd name="T17" fmla="*/ 11 h 23"/>
                <a:gd name="T18" fmla="*/ 11 w 22"/>
                <a:gd name="T19" fmla="*/ 16 h 23"/>
                <a:gd name="T20" fmla="*/ 11 w 22"/>
                <a:gd name="T21" fmla="*/ 16 h 23"/>
                <a:gd name="T22" fmla="*/ 11 w 22"/>
                <a:gd name="T23" fmla="*/ 16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23">
                  <a:moveTo>
                    <a:pt x="11" y="0"/>
                  </a:moveTo>
                  <a:cubicBezTo>
                    <a:pt x="5" y="0"/>
                    <a:pt x="0" y="5"/>
                    <a:pt x="0" y="11"/>
                  </a:cubicBezTo>
                  <a:cubicBezTo>
                    <a:pt x="0" y="18"/>
                    <a:pt x="5" y="23"/>
                    <a:pt x="11" y="23"/>
                  </a:cubicBezTo>
                  <a:cubicBezTo>
                    <a:pt x="17" y="23"/>
                    <a:pt x="22" y="18"/>
                    <a:pt x="22" y="11"/>
                  </a:cubicBezTo>
                  <a:cubicBezTo>
                    <a:pt x="22" y="5"/>
                    <a:pt x="17" y="0"/>
                    <a:pt x="11" y="0"/>
                  </a:cubicBezTo>
                  <a:close/>
                  <a:moveTo>
                    <a:pt x="11" y="16"/>
                  </a:moveTo>
                  <a:cubicBezTo>
                    <a:pt x="9" y="16"/>
                    <a:pt x="7" y="14"/>
                    <a:pt x="7" y="11"/>
                  </a:cubicBezTo>
                  <a:cubicBezTo>
                    <a:pt x="7" y="9"/>
                    <a:pt x="9" y="7"/>
                    <a:pt x="11" y="7"/>
                  </a:cubicBezTo>
                  <a:cubicBezTo>
                    <a:pt x="14" y="7"/>
                    <a:pt x="15" y="9"/>
                    <a:pt x="15" y="11"/>
                  </a:cubicBezTo>
                  <a:cubicBezTo>
                    <a:pt x="15" y="14"/>
                    <a:pt x="14" y="16"/>
                    <a:pt x="11" y="16"/>
                  </a:cubicBezTo>
                  <a:close/>
                  <a:moveTo>
                    <a:pt x="11" y="16"/>
                  </a:moveTo>
                  <a:cubicBezTo>
                    <a:pt x="11" y="16"/>
                    <a:pt x="11" y="16"/>
                    <a:pt x="11" y="16"/>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56" tIns="64279" rIns="128556" bIns="64279" numCol="1" anchor="t" anchorCtr="0" compatLnSpc="1"/>
            <a:lstStyle/>
            <a:p>
              <a:pPr algn="just" defTabSz="1218565" fontAlgn="base">
                <a:lnSpc>
                  <a:spcPct val="120000"/>
                </a:lnSpc>
                <a:spcBef>
                  <a:spcPct val="0"/>
                </a:spcBef>
                <a:spcAft>
                  <a:spcPct val="0"/>
                </a:spcAft>
              </a:pPr>
              <a:endParaRPr lang="en-GB" sz="935"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67" name="Freeform 147"/>
            <p:cNvSpPr>
              <a:spLocks noEditPoints="1"/>
            </p:cNvSpPr>
            <p:nvPr/>
          </p:nvSpPr>
          <p:spPr bwMode="auto">
            <a:xfrm>
              <a:off x="8248313" y="3944315"/>
              <a:ext cx="38510" cy="39991"/>
            </a:xfrm>
            <a:custGeom>
              <a:avLst/>
              <a:gdLst>
                <a:gd name="T0" fmla="*/ 11 w 22"/>
                <a:gd name="T1" fmla="*/ 0 h 23"/>
                <a:gd name="T2" fmla="*/ 0 w 22"/>
                <a:gd name="T3" fmla="*/ 11 h 23"/>
                <a:gd name="T4" fmla="*/ 11 w 22"/>
                <a:gd name="T5" fmla="*/ 23 h 23"/>
                <a:gd name="T6" fmla="*/ 22 w 22"/>
                <a:gd name="T7" fmla="*/ 11 h 23"/>
                <a:gd name="T8" fmla="*/ 11 w 22"/>
                <a:gd name="T9" fmla="*/ 0 h 23"/>
                <a:gd name="T10" fmla="*/ 11 w 22"/>
                <a:gd name="T11" fmla="*/ 16 h 23"/>
                <a:gd name="T12" fmla="*/ 7 w 22"/>
                <a:gd name="T13" fmla="*/ 11 h 23"/>
                <a:gd name="T14" fmla="*/ 11 w 22"/>
                <a:gd name="T15" fmla="*/ 7 h 23"/>
                <a:gd name="T16" fmla="*/ 15 w 22"/>
                <a:gd name="T17" fmla="*/ 11 h 23"/>
                <a:gd name="T18" fmla="*/ 11 w 22"/>
                <a:gd name="T19" fmla="*/ 16 h 23"/>
                <a:gd name="T20" fmla="*/ 11 w 22"/>
                <a:gd name="T21" fmla="*/ 16 h 23"/>
                <a:gd name="T22" fmla="*/ 11 w 22"/>
                <a:gd name="T23" fmla="*/ 16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23">
                  <a:moveTo>
                    <a:pt x="11" y="0"/>
                  </a:moveTo>
                  <a:cubicBezTo>
                    <a:pt x="5" y="0"/>
                    <a:pt x="0" y="5"/>
                    <a:pt x="0" y="11"/>
                  </a:cubicBezTo>
                  <a:cubicBezTo>
                    <a:pt x="0" y="18"/>
                    <a:pt x="5" y="23"/>
                    <a:pt x="11" y="23"/>
                  </a:cubicBezTo>
                  <a:cubicBezTo>
                    <a:pt x="17" y="23"/>
                    <a:pt x="22" y="18"/>
                    <a:pt x="22" y="11"/>
                  </a:cubicBezTo>
                  <a:cubicBezTo>
                    <a:pt x="22" y="5"/>
                    <a:pt x="17" y="0"/>
                    <a:pt x="11" y="0"/>
                  </a:cubicBezTo>
                  <a:close/>
                  <a:moveTo>
                    <a:pt x="11" y="16"/>
                  </a:moveTo>
                  <a:cubicBezTo>
                    <a:pt x="9" y="16"/>
                    <a:pt x="7" y="14"/>
                    <a:pt x="7" y="11"/>
                  </a:cubicBezTo>
                  <a:cubicBezTo>
                    <a:pt x="7" y="9"/>
                    <a:pt x="9" y="7"/>
                    <a:pt x="11" y="7"/>
                  </a:cubicBezTo>
                  <a:cubicBezTo>
                    <a:pt x="13" y="7"/>
                    <a:pt x="15" y="9"/>
                    <a:pt x="15" y="11"/>
                  </a:cubicBezTo>
                  <a:cubicBezTo>
                    <a:pt x="15" y="14"/>
                    <a:pt x="13" y="16"/>
                    <a:pt x="11" y="16"/>
                  </a:cubicBezTo>
                  <a:close/>
                  <a:moveTo>
                    <a:pt x="11" y="16"/>
                  </a:moveTo>
                  <a:cubicBezTo>
                    <a:pt x="11" y="16"/>
                    <a:pt x="11" y="16"/>
                    <a:pt x="11" y="16"/>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56" tIns="64279" rIns="128556" bIns="64279" numCol="1" anchor="t" anchorCtr="0" compatLnSpc="1"/>
            <a:lstStyle/>
            <a:p>
              <a:pPr algn="just" defTabSz="1218565" fontAlgn="base">
                <a:lnSpc>
                  <a:spcPct val="120000"/>
                </a:lnSpc>
                <a:spcBef>
                  <a:spcPct val="0"/>
                </a:spcBef>
                <a:spcAft>
                  <a:spcPct val="0"/>
                </a:spcAft>
              </a:pPr>
              <a:endParaRPr lang="en-GB" sz="935"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68" name="Freeform 148"/>
            <p:cNvSpPr>
              <a:spLocks noEditPoints="1"/>
            </p:cNvSpPr>
            <p:nvPr/>
          </p:nvSpPr>
          <p:spPr bwMode="auto">
            <a:xfrm>
              <a:off x="8087607" y="3795458"/>
              <a:ext cx="216990" cy="142191"/>
            </a:xfrm>
            <a:custGeom>
              <a:avLst/>
              <a:gdLst>
                <a:gd name="T0" fmla="*/ 120 w 124"/>
                <a:gd name="T1" fmla="*/ 81 h 81"/>
                <a:gd name="T2" fmla="*/ 36 w 124"/>
                <a:gd name="T3" fmla="*/ 81 h 81"/>
                <a:gd name="T4" fmla="*/ 29 w 124"/>
                <a:gd name="T5" fmla="*/ 76 h 81"/>
                <a:gd name="T6" fmla="*/ 14 w 124"/>
                <a:gd name="T7" fmla="*/ 8 h 81"/>
                <a:gd name="T8" fmla="*/ 4 w 124"/>
                <a:gd name="T9" fmla="*/ 8 h 81"/>
                <a:gd name="T10" fmla="*/ 0 w 124"/>
                <a:gd name="T11" fmla="*/ 4 h 81"/>
                <a:gd name="T12" fmla="*/ 4 w 124"/>
                <a:gd name="T13" fmla="*/ 0 h 81"/>
                <a:gd name="T14" fmla="*/ 15 w 124"/>
                <a:gd name="T15" fmla="*/ 0 h 81"/>
                <a:gd name="T16" fmla="*/ 21 w 124"/>
                <a:gd name="T17" fmla="*/ 5 h 81"/>
                <a:gd name="T18" fmla="*/ 37 w 124"/>
                <a:gd name="T19" fmla="*/ 73 h 81"/>
                <a:gd name="T20" fmla="*/ 120 w 124"/>
                <a:gd name="T21" fmla="*/ 73 h 81"/>
                <a:gd name="T22" fmla="*/ 124 w 124"/>
                <a:gd name="T23" fmla="*/ 77 h 81"/>
                <a:gd name="T24" fmla="*/ 120 w 124"/>
                <a:gd name="T25" fmla="*/ 81 h 81"/>
                <a:gd name="T26" fmla="*/ 120 w 124"/>
                <a:gd name="T27" fmla="*/ 81 h 81"/>
                <a:gd name="T28" fmla="*/ 120 w 124"/>
                <a:gd name="T2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4" h="81">
                  <a:moveTo>
                    <a:pt x="120" y="81"/>
                  </a:moveTo>
                  <a:cubicBezTo>
                    <a:pt x="36" y="81"/>
                    <a:pt x="36" y="81"/>
                    <a:pt x="36" y="81"/>
                  </a:cubicBezTo>
                  <a:cubicBezTo>
                    <a:pt x="33" y="81"/>
                    <a:pt x="30" y="79"/>
                    <a:pt x="29" y="76"/>
                  </a:cubicBezTo>
                  <a:cubicBezTo>
                    <a:pt x="14" y="8"/>
                    <a:pt x="14" y="8"/>
                    <a:pt x="14" y="8"/>
                  </a:cubicBezTo>
                  <a:cubicBezTo>
                    <a:pt x="4" y="8"/>
                    <a:pt x="4" y="8"/>
                    <a:pt x="4" y="8"/>
                  </a:cubicBezTo>
                  <a:cubicBezTo>
                    <a:pt x="2" y="8"/>
                    <a:pt x="0" y="6"/>
                    <a:pt x="0" y="4"/>
                  </a:cubicBezTo>
                  <a:cubicBezTo>
                    <a:pt x="0" y="2"/>
                    <a:pt x="2" y="0"/>
                    <a:pt x="4" y="0"/>
                  </a:cubicBezTo>
                  <a:cubicBezTo>
                    <a:pt x="15" y="0"/>
                    <a:pt x="15" y="0"/>
                    <a:pt x="15" y="0"/>
                  </a:cubicBezTo>
                  <a:cubicBezTo>
                    <a:pt x="18" y="0"/>
                    <a:pt x="20" y="2"/>
                    <a:pt x="21" y="5"/>
                  </a:cubicBezTo>
                  <a:cubicBezTo>
                    <a:pt x="37" y="73"/>
                    <a:pt x="37" y="73"/>
                    <a:pt x="37" y="73"/>
                  </a:cubicBezTo>
                  <a:cubicBezTo>
                    <a:pt x="120" y="73"/>
                    <a:pt x="120" y="73"/>
                    <a:pt x="120" y="73"/>
                  </a:cubicBezTo>
                  <a:cubicBezTo>
                    <a:pt x="122" y="73"/>
                    <a:pt x="124" y="75"/>
                    <a:pt x="124" y="77"/>
                  </a:cubicBezTo>
                  <a:cubicBezTo>
                    <a:pt x="124" y="79"/>
                    <a:pt x="122" y="81"/>
                    <a:pt x="120" y="81"/>
                  </a:cubicBezTo>
                  <a:close/>
                  <a:moveTo>
                    <a:pt x="120" y="81"/>
                  </a:moveTo>
                  <a:cubicBezTo>
                    <a:pt x="120" y="81"/>
                    <a:pt x="120" y="81"/>
                    <a:pt x="120" y="81"/>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56" tIns="64279" rIns="128556" bIns="64279" numCol="1" anchor="t" anchorCtr="0" compatLnSpc="1"/>
            <a:lstStyle/>
            <a:p>
              <a:pPr algn="just" defTabSz="1218565" fontAlgn="base">
                <a:lnSpc>
                  <a:spcPct val="120000"/>
                </a:lnSpc>
                <a:spcBef>
                  <a:spcPct val="0"/>
                </a:spcBef>
                <a:spcAft>
                  <a:spcPct val="0"/>
                </a:spcAft>
              </a:pPr>
              <a:endParaRPr lang="en-GB" sz="935"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69" name="Freeform 149"/>
            <p:cNvSpPr>
              <a:spLocks noEditPoints="1"/>
            </p:cNvSpPr>
            <p:nvPr/>
          </p:nvSpPr>
          <p:spPr bwMode="auto">
            <a:xfrm>
              <a:off x="9996083" y="3639936"/>
              <a:ext cx="178480" cy="111828"/>
            </a:xfrm>
            <a:custGeom>
              <a:avLst/>
              <a:gdLst>
                <a:gd name="T0" fmla="*/ 29 w 102"/>
                <a:gd name="T1" fmla="*/ 64 h 64"/>
                <a:gd name="T2" fmla="*/ 73 w 102"/>
                <a:gd name="T3" fmla="*/ 64 h 64"/>
                <a:gd name="T4" fmla="*/ 98 w 102"/>
                <a:gd name="T5" fmla="*/ 1 h 64"/>
                <a:gd name="T6" fmla="*/ 98 w 102"/>
                <a:gd name="T7" fmla="*/ 0 h 64"/>
                <a:gd name="T8" fmla="*/ 3 w 102"/>
                <a:gd name="T9" fmla="*/ 0 h 64"/>
                <a:gd name="T10" fmla="*/ 3 w 102"/>
                <a:gd name="T11" fmla="*/ 1 h 64"/>
                <a:gd name="T12" fmla="*/ 29 w 102"/>
                <a:gd name="T13" fmla="*/ 64 h 64"/>
                <a:gd name="T14" fmla="*/ 29 w 102"/>
                <a:gd name="T15" fmla="*/ 64 h 64"/>
                <a:gd name="T16" fmla="*/ 29 w 102"/>
                <a:gd name="T17"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2" h="64">
                  <a:moveTo>
                    <a:pt x="29" y="64"/>
                  </a:moveTo>
                  <a:cubicBezTo>
                    <a:pt x="73" y="64"/>
                    <a:pt x="73" y="64"/>
                    <a:pt x="73" y="64"/>
                  </a:cubicBezTo>
                  <a:cubicBezTo>
                    <a:pt x="102" y="49"/>
                    <a:pt x="98" y="1"/>
                    <a:pt x="98" y="1"/>
                  </a:cubicBezTo>
                  <a:cubicBezTo>
                    <a:pt x="98" y="0"/>
                    <a:pt x="98" y="0"/>
                    <a:pt x="98" y="0"/>
                  </a:cubicBezTo>
                  <a:cubicBezTo>
                    <a:pt x="3" y="0"/>
                    <a:pt x="3" y="0"/>
                    <a:pt x="3" y="0"/>
                  </a:cubicBezTo>
                  <a:cubicBezTo>
                    <a:pt x="3" y="1"/>
                    <a:pt x="3" y="1"/>
                    <a:pt x="3" y="1"/>
                  </a:cubicBezTo>
                  <a:cubicBezTo>
                    <a:pt x="3" y="1"/>
                    <a:pt x="0" y="49"/>
                    <a:pt x="29" y="64"/>
                  </a:cubicBezTo>
                  <a:close/>
                  <a:moveTo>
                    <a:pt x="29" y="64"/>
                  </a:moveTo>
                  <a:cubicBezTo>
                    <a:pt x="29" y="64"/>
                    <a:pt x="29" y="64"/>
                    <a:pt x="29" y="64"/>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56" tIns="64279" rIns="128556" bIns="64279" numCol="1" anchor="t" anchorCtr="0" compatLnSpc="1"/>
            <a:lstStyle/>
            <a:p>
              <a:pPr algn="just" defTabSz="1218565" fontAlgn="base">
                <a:lnSpc>
                  <a:spcPct val="120000"/>
                </a:lnSpc>
                <a:spcBef>
                  <a:spcPct val="0"/>
                </a:spcBef>
                <a:spcAft>
                  <a:spcPct val="0"/>
                </a:spcAft>
              </a:pPr>
              <a:endParaRPr lang="en-GB" sz="935"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70" name="Freeform 150"/>
            <p:cNvSpPr>
              <a:spLocks noEditPoints="1"/>
            </p:cNvSpPr>
            <p:nvPr/>
          </p:nvSpPr>
          <p:spPr bwMode="auto">
            <a:xfrm>
              <a:off x="9990898" y="3760651"/>
              <a:ext cx="190329" cy="19255"/>
            </a:xfrm>
            <a:custGeom>
              <a:avLst/>
              <a:gdLst>
                <a:gd name="T0" fmla="*/ 105 w 109"/>
                <a:gd name="T1" fmla="*/ 0 h 11"/>
                <a:gd name="T2" fmla="*/ 3 w 109"/>
                <a:gd name="T3" fmla="*/ 0 h 11"/>
                <a:gd name="T4" fmla="*/ 1 w 109"/>
                <a:gd name="T5" fmla="*/ 5 h 11"/>
                <a:gd name="T6" fmla="*/ 6 w 109"/>
                <a:gd name="T7" fmla="*/ 10 h 11"/>
                <a:gd name="T8" fmla="*/ 8 w 109"/>
                <a:gd name="T9" fmla="*/ 11 h 11"/>
                <a:gd name="T10" fmla="*/ 101 w 109"/>
                <a:gd name="T11" fmla="*/ 11 h 11"/>
                <a:gd name="T12" fmla="*/ 103 w 109"/>
                <a:gd name="T13" fmla="*/ 10 h 11"/>
                <a:gd name="T14" fmla="*/ 107 w 109"/>
                <a:gd name="T15" fmla="*/ 5 h 11"/>
                <a:gd name="T16" fmla="*/ 105 w 109"/>
                <a:gd name="T17" fmla="*/ 0 h 11"/>
                <a:gd name="T18" fmla="*/ 105 w 109"/>
                <a:gd name="T19" fmla="*/ 0 h 11"/>
                <a:gd name="T20" fmla="*/ 105 w 109"/>
                <a:gd name="T21"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9" h="11">
                  <a:moveTo>
                    <a:pt x="105" y="0"/>
                  </a:moveTo>
                  <a:cubicBezTo>
                    <a:pt x="3" y="0"/>
                    <a:pt x="3" y="0"/>
                    <a:pt x="3" y="0"/>
                  </a:cubicBezTo>
                  <a:cubicBezTo>
                    <a:pt x="1" y="0"/>
                    <a:pt x="0" y="3"/>
                    <a:pt x="1" y="5"/>
                  </a:cubicBezTo>
                  <a:cubicBezTo>
                    <a:pt x="6" y="10"/>
                    <a:pt x="6" y="10"/>
                    <a:pt x="6" y="10"/>
                  </a:cubicBezTo>
                  <a:cubicBezTo>
                    <a:pt x="7" y="10"/>
                    <a:pt x="7" y="11"/>
                    <a:pt x="8" y="11"/>
                  </a:cubicBezTo>
                  <a:cubicBezTo>
                    <a:pt x="101" y="11"/>
                    <a:pt x="101" y="11"/>
                    <a:pt x="101" y="11"/>
                  </a:cubicBezTo>
                  <a:cubicBezTo>
                    <a:pt x="101" y="11"/>
                    <a:pt x="102" y="10"/>
                    <a:pt x="103" y="10"/>
                  </a:cubicBezTo>
                  <a:cubicBezTo>
                    <a:pt x="107" y="5"/>
                    <a:pt x="107" y="5"/>
                    <a:pt x="107" y="5"/>
                  </a:cubicBezTo>
                  <a:cubicBezTo>
                    <a:pt x="109" y="3"/>
                    <a:pt x="107" y="0"/>
                    <a:pt x="105" y="0"/>
                  </a:cubicBezTo>
                  <a:close/>
                  <a:moveTo>
                    <a:pt x="105" y="0"/>
                  </a:moveTo>
                  <a:cubicBezTo>
                    <a:pt x="105" y="0"/>
                    <a:pt x="105" y="0"/>
                    <a:pt x="105"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56" tIns="64279" rIns="128556" bIns="64279" numCol="1" anchor="t" anchorCtr="0" compatLnSpc="1"/>
            <a:lstStyle/>
            <a:p>
              <a:pPr algn="just" defTabSz="1218565" fontAlgn="base">
                <a:lnSpc>
                  <a:spcPct val="120000"/>
                </a:lnSpc>
                <a:spcBef>
                  <a:spcPct val="0"/>
                </a:spcBef>
                <a:spcAft>
                  <a:spcPct val="0"/>
                </a:spcAft>
              </a:pPr>
              <a:endParaRPr lang="en-GB" sz="935"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71" name="Freeform 151"/>
            <p:cNvSpPr>
              <a:spLocks noEditPoints="1"/>
            </p:cNvSpPr>
            <p:nvPr/>
          </p:nvSpPr>
          <p:spPr bwMode="auto">
            <a:xfrm>
              <a:off x="10159010" y="3646602"/>
              <a:ext cx="54062" cy="82204"/>
            </a:xfrm>
            <a:custGeom>
              <a:avLst/>
              <a:gdLst>
                <a:gd name="T0" fmla="*/ 30 w 31"/>
                <a:gd name="T1" fmla="*/ 17 h 47"/>
                <a:gd name="T2" fmla="*/ 11 w 31"/>
                <a:gd name="T3" fmla="*/ 1 h 47"/>
                <a:gd name="T4" fmla="*/ 10 w 31"/>
                <a:gd name="T5" fmla="*/ 9 h 47"/>
                <a:gd name="T6" fmla="*/ 21 w 31"/>
                <a:gd name="T7" fmla="*/ 17 h 47"/>
                <a:gd name="T8" fmla="*/ 5 w 31"/>
                <a:gd name="T9" fmla="*/ 35 h 47"/>
                <a:gd name="T10" fmla="*/ 0 w 31"/>
                <a:gd name="T11" fmla="*/ 47 h 47"/>
                <a:gd name="T12" fmla="*/ 30 w 31"/>
                <a:gd name="T13" fmla="*/ 17 h 47"/>
                <a:gd name="T14" fmla="*/ 30 w 31"/>
                <a:gd name="T15" fmla="*/ 17 h 47"/>
                <a:gd name="T16" fmla="*/ 30 w 31"/>
                <a:gd name="T17" fmla="*/ 1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47">
                  <a:moveTo>
                    <a:pt x="30" y="17"/>
                  </a:moveTo>
                  <a:cubicBezTo>
                    <a:pt x="30" y="0"/>
                    <a:pt x="14" y="1"/>
                    <a:pt x="11" y="1"/>
                  </a:cubicBezTo>
                  <a:cubicBezTo>
                    <a:pt x="11" y="4"/>
                    <a:pt x="11" y="6"/>
                    <a:pt x="10" y="9"/>
                  </a:cubicBezTo>
                  <a:cubicBezTo>
                    <a:pt x="13" y="9"/>
                    <a:pt x="22" y="7"/>
                    <a:pt x="21" y="17"/>
                  </a:cubicBezTo>
                  <a:cubicBezTo>
                    <a:pt x="21" y="17"/>
                    <a:pt x="20" y="30"/>
                    <a:pt x="5" y="35"/>
                  </a:cubicBezTo>
                  <a:cubicBezTo>
                    <a:pt x="4" y="40"/>
                    <a:pt x="2" y="44"/>
                    <a:pt x="0" y="47"/>
                  </a:cubicBezTo>
                  <a:cubicBezTo>
                    <a:pt x="31" y="35"/>
                    <a:pt x="30" y="17"/>
                    <a:pt x="30" y="17"/>
                  </a:cubicBezTo>
                  <a:close/>
                  <a:moveTo>
                    <a:pt x="30" y="17"/>
                  </a:moveTo>
                  <a:cubicBezTo>
                    <a:pt x="30" y="17"/>
                    <a:pt x="30" y="17"/>
                    <a:pt x="30" y="17"/>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56" tIns="64279" rIns="128556" bIns="64279" numCol="1" anchor="t" anchorCtr="0" compatLnSpc="1"/>
            <a:lstStyle/>
            <a:p>
              <a:pPr algn="just" defTabSz="1218565" fontAlgn="base">
                <a:lnSpc>
                  <a:spcPct val="120000"/>
                </a:lnSpc>
                <a:spcBef>
                  <a:spcPct val="0"/>
                </a:spcBef>
                <a:spcAft>
                  <a:spcPct val="0"/>
                </a:spcAft>
              </a:pPr>
              <a:endParaRPr lang="en-GB" sz="935"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72" name="Freeform 152"/>
            <p:cNvSpPr>
              <a:spLocks noEditPoints="1"/>
            </p:cNvSpPr>
            <p:nvPr/>
          </p:nvSpPr>
          <p:spPr bwMode="auto">
            <a:xfrm>
              <a:off x="7570682" y="1970668"/>
              <a:ext cx="178480" cy="114049"/>
            </a:xfrm>
            <a:custGeom>
              <a:avLst/>
              <a:gdLst>
                <a:gd name="T0" fmla="*/ 29 w 102"/>
                <a:gd name="T1" fmla="*/ 65 h 65"/>
                <a:gd name="T2" fmla="*/ 73 w 102"/>
                <a:gd name="T3" fmla="*/ 65 h 65"/>
                <a:gd name="T4" fmla="*/ 98 w 102"/>
                <a:gd name="T5" fmla="*/ 1 h 65"/>
                <a:gd name="T6" fmla="*/ 98 w 102"/>
                <a:gd name="T7" fmla="*/ 0 h 65"/>
                <a:gd name="T8" fmla="*/ 3 w 102"/>
                <a:gd name="T9" fmla="*/ 0 h 65"/>
                <a:gd name="T10" fmla="*/ 3 w 102"/>
                <a:gd name="T11" fmla="*/ 1 h 65"/>
                <a:gd name="T12" fmla="*/ 29 w 102"/>
                <a:gd name="T13" fmla="*/ 65 h 65"/>
                <a:gd name="T14" fmla="*/ 29 w 102"/>
                <a:gd name="T15" fmla="*/ 65 h 65"/>
                <a:gd name="T16" fmla="*/ 29 w 102"/>
                <a:gd name="T17"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2" h="65">
                  <a:moveTo>
                    <a:pt x="29" y="65"/>
                  </a:moveTo>
                  <a:cubicBezTo>
                    <a:pt x="73" y="65"/>
                    <a:pt x="73" y="65"/>
                    <a:pt x="73" y="65"/>
                  </a:cubicBezTo>
                  <a:cubicBezTo>
                    <a:pt x="102" y="49"/>
                    <a:pt x="98" y="1"/>
                    <a:pt x="98" y="1"/>
                  </a:cubicBezTo>
                  <a:cubicBezTo>
                    <a:pt x="98" y="0"/>
                    <a:pt x="98" y="0"/>
                    <a:pt x="98" y="0"/>
                  </a:cubicBezTo>
                  <a:cubicBezTo>
                    <a:pt x="3" y="0"/>
                    <a:pt x="3" y="0"/>
                    <a:pt x="3" y="0"/>
                  </a:cubicBezTo>
                  <a:cubicBezTo>
                    <a:pt x="3" y="1"/>
                    <a:pt x="3" y="1"/>
                    <a:pt x="3" y="1"/>
                  </a:cubicBezTo>
                  <a:cubicBezTo>
                    <a:pt x="3" y="1"/>
                    <a:pt x="0" y="49"/>
                    <a:pt x="29" y="65"/>
                  </a:cubicBezTo>
                  <a:close/>
                  <a:moveTo>
                    <a:pt x="29" y="65"/>
                  </a:moveTo>
                  <a:cubicBezTo>
                    <a:pt x="29" y="65"/>
                    <a:pt x="29" y="65"/>
                    <a:pt x="29" y="65"/>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56" tIns="64279" rIns="128556" bIns="64279" numCol="1" anchor="t" anchorCtr="0" compatLnSpc="1"/>
            <a:lstStyle/>
            <a:p>
              <a:pPr algn="just" defTabSz="1218565" fontAlgn="base">
                <a:lnSpc>
                  <a:spcPct val="120000"/>
                </a:lnSpc>
                <a:spcBef>
                  <a:spcPct val="0"/>
                </a:spcBef>
                <a:spcAft>
                  <a:spcPct val="0"/>
                </a:spcAft>
              </a:pPr>
              <a:endParaRPr lang="en-GB" sz="935"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73" name="Freeform 153"/>
            <p:cNvSpPr>
              <a:spLocks noEditPoints="1"/>
            </p:cNvSpPr>
            <p:nvPr/>
          </p:nvSpPr>
          <p:spPr bwMode="auto">
            <a:xfrm>
              <a:off x="7565498" y="2093604"/>
              <a:ext cx="191070" cy="17033"/>
            </a:xfrm>
            <a:custGeom>
              <a:avLst/>
              <a:gdLst>
                <a:gd name="T0" fmla="*/ 105 w 109"/>
                <a:gd name="T1" fmla="*/ 0 h 10"/>
                <a:gd name="T2" fmla="*/ 3 w 109"/>
                <a:gd name="T3" fmla="*/ 0 h 10"/>
                <a:gd name="T4" fmla="*/ 1 w 109"/>
                <a:gd name="T5" fmla="*/ 4 h 10"/>
                <a:gd name="T6" fmla="*/ 6 w 109"/>
                <a:gd name="T7" fmla="*/ 9 h 10"/>
                <a:gd name="T8" fmla="*/ 8 w 109"/>
                <a:gd name="T9" fmla="*/ 10 h 10"/>
                <a:gd name="T10" fmla="*/ 101 w 109"/>
                <a:gd name="T11" fmla="*/ 10 h 10"/>
                <a:gd name="T12" fmla="*/ 103 w 109"/>
                <a:gd name="T13" fmla="*/ 9 h 10"/>
                <a:gd name="T14" fmla="*/ 107 w 109"/>
                <a:gd name="T15" fmla="*/ 4 h 10"/>
                <a:gd name="T16" fmla="*/ 105 w 109"/>
                <a:gd name="T17" fmla="*/ 0 h 10"/>
                <a:gd name="T18" fmla="*/ 105 w 109"/>
                <a:gd name="T19" fmla="*/ 0 h 10"/>
                <a:gd name="T20" fmla="*/ 105 w 109"/>
                <a:gd name="T21"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9" h="10">
                  <a:moveTo>
                    <a:pt x="105" y="0"/>
                  </a:moveTo>
                  <a:cubicBezTo>
                    <a:pt x="3" y="0"/>
                    <a:pt x="3" y="0"/>
                    <a:pt x="3" y="0"/>
                  </a:cubicBezTo>
                  <a:cubicBezTo>
                    <a:pt x="1" y="0"/>
                    <a:pt x="0" y="2"/>
                    <a:pt x="1" y="4"/>
                  </a:cubicBezTo>
                  <a:cubicBezTo>
                    <a:pt x="6" y="9"/>
                    <a:pt x="6" y="9"/>
                    <a:pt x="6" y="9"/>
                  </a:cubicBezTo>
                  <a:cubicBezTo>
                    <a:pt x="7" y="10"/>
                    <a:pt x="7" y="10"/>
                    <a:pt x="8" y="10"/>
                  </a:cubicBezTo>
                  <a:cubicBezTo>
                    <a:pt x="101" y="10"/>
                    <a:pt x="101" y="10"/>
                    <a:pt x="101" y="10"/>
                  </a:cubicBezTo>
                  <a:cubicBezTo>
                    <a:pt x="101" y="10"/>
                    <a:pt x="102" y="10"/>
                    <a:pt x="103" y="9"/>
                  </a:cubicBezTo>
                  <a:cubicBezTo>
                    <a:pt x="107" y="4"/>
                    <a:pt x="107" y="4"/>
                    <a:pt x="107" y="4"/>
                  </a:cubicBezTo>
                  <a:cubicBezTo>
                    <a:pt x="109" y="2"/>
                    <a:pt x="107" y="0"/>
                    <a:pt x="105" y="0"/>
                  </a:cubicBezTo>
                  <a:close/>
                  <a:moveTo>
                    <a:pt x="105" y="0"/>
                  </a:moveTo>
                  <a:cubicBezTo>
                    <a:pt x="105" y="0"/>
                    <a:pt x="105" y="0"/>
                    <a:pt x="105"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56" tIns="64279" rIns="128556" bIns="64279" numCol="1" anchor="t" anchorCtr="0" compatLnSpc="1"/>
            <a:lstStyle/>
            <a:p>
              <a:pPr algn="just" defTabSz="1218565" fontAlgn="base">
                <a:lnSpc>
                  <a:spcPct val="120000"/>
                </a:lnSpc>
                <a:spcBef>
                  <a:spcPct val="0"/>
                </a:spcBef>
                <a:spcAft>
                  <a:spcPct val="0"/>
                </a:spcAft>
              </a:pPr>
              <a:endParaRPr lang="en-GB" sz="935"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74" name="Freeform 154"/>
            <p:cNvSpPr>
              <a:spLocks noEditPoints="1"/>
            </p:cNvSpPr>
            <p:nvPr/>
          </p:nvSpPr>
          <p:spPr bwMode="auto">
            <a:xfrm>
              <a:off x="7733609" y="1978074"/>
              <a:ext cx="54062" cy="83686"/>
            </a:xfrm>
            <a:custGeom>
              <a:avLst/>
              <a:gdLst>
                <a:gd name="T0" fmla="*/ 30 w 31"/>
                <a:gd name="T1" fmla="*/ 17 h 48"/>
                <a:gd name="T2" fmla="*/ 11 w 31"/>
                <a:gd name="T3" fmla="*/ 2 h 48"/>
                <a:gd name="T4" fmla="*/ 10 w 31"/>
                <a:gd name="T5" fmla="*/ 10 h 48"/>
                <a:gd name="T6" fmla="*/ 21 w 31"/>
                <a:gd name="T7" fmla="*/ 17 h 48"/>
                <a:gd name="T8" fmla="*/ 5 w 31"/>
                <a:gd name="T9" fmla="*/ 36 h 48"/>
                <a:gd name="T10" fmla="*/ 0 w 31"/>
                <a:gd name="T11" fmla="*/ 48 h 48"/>
                <a:gd name="T12" fmla="*/ 30 w 31"/>
                <a:gd name="T13" fmla="*/ 17 h 48"/>
                <a:gd name="T14" fmla="*/ 30 w 31"/>
                <a:gd name="T15" fmla="*/ 17 h 48"/>
                <a:gd name="T16" fmla="*/ 30 w 31"/>
                <a:gd name="T17" fmla="*/ 1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48">
                  <a:moveTo>
                    <a:pt x="30" y="17"/>
                  </a:moveTo>
                  <a:cubicBezTo>
                    <a:pt x="30" y="0"/>
                    <a:pt x="14" y="1"/>
                    <a:pt x="11" y="2"/>
                  </a:cubicBezTo>
                  <a:cubicBezTo>
                    <a:pt x="11" y="4"/>
                    <a:pt x="11" y="7"/>
                    <a:pt x="10" y="10"/>
                  </a:cubicBezTo>
                  <a:cubicBezTo>
                    <a:pt x="13" y="9"/>
                    <a:pt x="22" y="7"/>
                    <a:pt x="21" y="17"/>
                  </a:cubicBezTo>
                  <a:cubicBezTo>
                    <a:pt x="21" y="17"/>
                    <a:pt x="20" y="31"/>
                    <a:pt x="5" y="36"/>
                  </a:cubicBezTo>
                  <a:cubicBezTo>
                    <a:pt x="4" y="40"/>
                    <a:pt x="2" y="44"/>
                    <a:pt x="0" y="48"/>
                  </a:cubicBezTo>
                  <a:cubicBezTo>
                    <a:pt x="31" y="36"/>
                    <a:pt x="30" y="17"/>
                    <a:pt x="30" y="17"/>
                  </a:cubicBezTo>
                  <a:close/>
                  <a:moveTo>
                    <a:pt x="30" y="17"/>
                  </a:moveTo>
                  <a:cubicBezTo>
                    <a:pt x="30" y="17"/>
                    <a:pt x="30" y="17"/>
                    <a:pt x="30" y="17"/>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56" tIns="64279" rIns="128556" bIns="64279" numCol="1" anchor="t" anchorCtr="0" compatLnSpc="1"/>
            <a:lstStyle/>
            <a:p>
              <a:pPr algn="just" defTabSz="1218565" fontAlgn="base">
                <a:lnSpc>
                  <a:spcPct val="120000"/>
                </a:lnSpc>
                <a:spcBef>
                  <a:spcPct val="0"/>
                </a:spcBef>
                <a:spcAft>
                  <a:spcPct val="0"/>
                </a:spcAft>
              </a:pPr>
              <a:endParaRPr lang="en-GB" sz="935"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75" name="Freeform 155"/>
            <p:cNvSpPr>
              <a:spLocks noEditPoints="1"/>
            </p:cNvSpPr>
            <p:nvPr/>
          </p:nvSpPr>
          <p:spPr bwMode="auto">
            <a:xfrm>
              <a:off x="8299413" y="2986744"/>
              <a:ext cx="178480" cy="111828"/>
            </a:xfrm>
            <a:custGeom>
              <a:avLst/>
              <a:gdLst>
                <a:gd name="T0" fmla="*/ 29 w 102"/>
                <a:gd name="T1" fmla="*/ 64 h 64"/>
                <a:gd name="T2" fmla="*/ 72 w 102"/>
                <a:gd name="T3" fmla="*/ 64 h 64"/>
                <a:gd name="T4" fmla="*/ 98 w 102"/>
                <a:gd name="T5" fmla="*/ 0 h 64"/>
                <a:gd name="T6" fmla="*/ 98 w 102"/>
                <a:gd name="T7" fmla="*/ 0 h 64"/>
                <a:gd name="T8" fmla="*/ 3 w 102"/>
                <a:gd name="T9" fmla="*/ 0 h 64"/>
                <a:gd name="T10" fmla="*/ 3 w 102"/>
                <a:gd name="T11" fmla="*/ 0 h 64"/>
                <a:gd name="T12" fmla="*/ 29 w 102"/>
                <a:gd name="T13" fmla="*/ 64 h 64"/>
                <a:gd name="T14" fmla="*/ 29 w 102"/>
                <a:gd name="T15" fmla="*/ 64 h 64"/>
                <a:gd name="T16" fmla="*/ 29 w 102"/>
                <a:gd name="T17"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2" h="64">
                  <a:moveTo>
                    <a:pt x="29" y="64"/>
                  </a:moveTo>
                  <a:cubicBezTo>
                    <a:pt x="72" y="64"/>
                    <a:pt x="72" y="64"/>
                    <a:pt x="72" y="64"/>
                  </a:cubicBezTo>
                  <a:cubicBezTo>
                    <a:pt x="102" y="48"/>
                    <a:pt x="98" y="0"/>
                    <a:pt x="98" y="0"/>
                  </a:cubicBezTo>
                  <a:cubicBezTo>
                    <a:pt x="98" y="0"/>
                    <a:pt x="98" y="0"/>
                    <a:pt x="98" y="0"/>
                  </a:cubicBezTo>
                  <a:cubicBezTo>
                    <a:pt x="3" y="0"/>
                    <a:pt x="3" y="0"/>
                    <a:pt x="3" y="0"/>
                  </a:cubicBezTo>
                  <a:cubicBezTo>
                    <a:pt x="3" y="0"/>
                    <a:pt x="3" y="0"/>
                    <a:pt x="3" y="0"/>
                  </a:cubicBezTo>
                  <a:cubicBezTo>
                    <a:pt x="3" y="0"/>
                    <a:pt x="0" y="48"/>
                    <a:pt x="29" y="64"/>
                  </a:cubicBezTo>
                  <a:close/>
                  <a:moveTo>
                    <a:pt x="29" y="64"/>
                  </a:moveTo>
                  <a:cubicBezTo>
                    <a:pt x="29" y="64"/>
                    <a:pt x="29" y="64"/>
                    <a:pt x="29" y="64"/>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56" tIns="64279" rIns="128556" bIns="64279" numCol="1" anchor="t" anchorCtr="0" compatLnSpc="1"/>
            <a:lstStyle/>
            <a:p>
              <a:pPr algn="just" defTabSz="1218565" fontAlgn="base">
                <a:lnSpc>
                  <a:spcPct val="120000"/>
                </a:lnSpc>
                <a:spcBef>
                  <a:spcPct val="0"/>
                </a:spcBef>
                <a:spcAft>
                  <a:spcPct val="0"/>
                </a:spcAft>
              </a:pPr>
              <a:endParaRPr lang="en-GB" sz="935"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76" name="Freeform 156"/>
            <p:cNvSpPr>
              <a:spLocks noEditPoints="1"/>
            </p:cNvSpPr>
            <p:nvPr/>
          </p:nvSpPr>
          <p:spPr bwMode="auto">
            <a:xfrm>
              <a:off x="8294229" y="3107459"/>
              <a:ext cx="188848" cy="17033"/>
            </a:xfrm>
            <a:custGeom>
              <a:avLst/>
              <a:gdLst>
                <a:gd name="T0" fmla="*/ 105 w 108"/>
                <a:gd name="T1" fmla="*/ 0 h 10"/>
                <a:gd name="T2" fmla="*/ 3 w 108"/>
                <a:gd name="T3" fmla="*/ 0 h 10"/>
                <a:gd name="T4" fmla="*/ 1 w 108"/>
                <a:gd name="T5" fmla="*/ 4 h 10"/>
                <a:gd name="T6" fmla="*/ 6 w 108"/>
                <a:gd name="T7" fmla="*/ 9 h 10"/>
                <a:gd name="T8" fmla="*/ 8 w 108"/>
                <a:gd name="T9" fmla="*/ 10 h 10"/>
                <a:gd name="T10" fmla="*/ 100 w 108"/>
                <a:gd name="T11" fmla="*/ 10 h 10"/>
                <a:gd name="T12" fmla="*/ 102 w 108"/>
                <a:gd name="T13" fmla="*/ 9 h 10"/>
                <a:gd name="T14" fmla="*/ 107 w 108"/>
                <a:gd name="T15" fmla="*/ 4 h 10"/>
                <a:gd name="T16" fmla="*/ 105 w 108"/>
                <a:gd name="T17" fmla="*/ 0 h 10"/>
                <a:gd name="T18" fmla="*/ 105 w 108"/>
                <a:gd name="T19" fmla="*/ 0 h 10"/>
                <a:gd name="T20" fmla="*/ 105 w 108"/>
                <a:gd name="T21"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 h="10">
                  <a:moveTo>
                    <a:pt x="105" y="0"/>
                  </a:moveTo>
                  <a:cubicBezTo>
                    <a:pt x="3" y="0"/>
                    <a:pt x="3" y="0"/>
                    <a:pt x="3" y="0"/>
                  </a:cubicBezTo>
                  <a:cubicBezTo>
                    <a:pt x="1" y="0"/>
                    <a:pt x="0" y="2"/>
                    <a:pt x="1" y="4"/>
                  </a:cubicBezTo>
                  <a:cubicBezTo>
                    <a:pt x="6" y="9"/>
                    <a:pt x="6" y="9"/>
                    <a:pt x="6" y="9"/>
                  </a:cubicBezTo>
                  <a:cubicBezTo>
                    <a:pt x="6" y="10"/>
                    <a:pt x="7" y="10"/>
                    <a:pt x="8" y="10"/>
                  </a:cubicBezTo>
                  <a:cubicBezTo>
                    <a:pt x="100" y="10"/>
                    <a:pt x="100" y="10"/>
                    <a:pt x="100" y="10"/>
                  </a:cubicBezTo>
                  <a:cubicBezTo>
                    <a:pt x="101" y="10"/>
                    <a:pt x="102" y="10"/>
                    <a:pt x="102" y="9"/>
                  </a:cubicBezTo>
                  <a:cubicBezTo>
                    <a:pt x="107" y="4"/>
                    <a:pt x="107" y="4"/>
                    <a:pt x="107" y="4"/>
                  </a:cubicBezTo>
                  <a:cubicBezTo>
                    <a:pt x="108" y="2"/>
                    <a:pt x="107" y="0"/>
                    <a:pt x="105" y="0"/>
                  </a:cubicBezTo>
                  <a:close/>
                  <a:moveTo>
                    <a:pt x="105" y="0"/>
                  </a:moveTo>
                  <a:cubicBezTo>
                    <a:pt x="105" y="0"/>
                    <a:pt x="105" y="0"/>
                    <a:pt x="105"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56" tIns="64279" rIns="128556" bIns="64279" numCol="1" anchor="t" anchorCtr="0" compatLnSpc="1"/>
            <a:lstStyle/>
            <a:p>
              <a:pPr algn="just" defTabSz="1218565" fontAlgn="base">
                <a:lnSpc>
                  <a:spcPct val="120000"/>
                </a:lnSpc>
                <a:spcBef>
                  <a:spcPct val="0"/>
                </a:spcBef>
                <a:spcAft>
                  <a:spcPct val="0"/>
                </a:spcAft>
              </a:pPr>
              <a:endParaRPr lang="en-GB" sz="935"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77" name="Freeform 157"/>
            <p:cNvSpPr>
              <a:spLocks noEditPoints="1"/>
            </p:cNvSpPr>
            <p:nvPr/>
          </p:nvSpPr>
          <p:spPr bwMode="auto">
            <a:xfrm>
              <a:off x="8461600" y="2993410"/>
              <a:ext cx="52581" cy="82204"/>
            </a:xfrm>
            <a:custGeom>
              <a:avLst/>
              <a:gdLst>
                <a:gd name="T0" fmla="*/ 30 w 30"/>
                <a:gd name="T1" fmla="*/ 17 h 47"/>
                <a:gd name="T2" fmla="*/ 10 w 30"/>
                <a:gd name="T3" fmla="*/ 1 h 47"/>
                <a:gd name="T4" fmla="*/ 10 w 30"/>
                <a:gd name="T5" fmla="*/ 9 h 47"/>
                <a:gd name="T6" fmla="*/ 21 w 30"/>
                <a:gd name="T7" fmla="*/ 16 h 47"/>
                <a:gd name="T8" fmla="*/ 5 w 30"/>
                <a:gd name="T9" fmla="*/ 35 h 47"/>
                <a:gd name="T10" fmla="*/ 0 w 30"/>
                <a:gd name="T11" fmla="*/ 47 h 47"/>
                <a:gd name="T12" fmla="*/ 30 w 30"/>
                <a:gd name="T13" fmla="*/ 17 h 47"/>
                <a:gd name="T14" fmla="*/ 30 w 30"/>
                <a:gd name="T15" fmla="*/ 17 h 47"/>
                <a:gd name="T16" fmla="*/ 30 w 30"/>
                <a:gd name="T17" fmla="*/ 1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47">
                  <a:moveTo>
                    <a:pt x="30" y="17"/>
                  </a:moveTo>
                  <a:cubicBezTo>
                    <a:pt x="30" y="0"/>
                    <a:pt x="14" y="1"/>
                    <a:pt x="10" y="1"/>
                  </a:cubicBezTo>
                  <a:cubicBezTo>
                    <a:pt x="10" y="3"/>
                    <a:pt x="10" y="6"/>
                    <a:pt x="10" y="9"/>
                  </a:cubicBezTo>
                  <a:cubicBezTo>
                    <a:pt x="13" y="8"/>
                    <a:pt x="22" y="7"/>
                    <a:pt x="21" y="16"/>
                  </a:cubicBezTo>
                  <a:cubicBezTo>
                    <a:pt x="21" y="16"/>
                    <a:pt x="20" y="30"/>
                    <a:pt x="5" y="35"/>
                  </a:cubicBezTo>
                  <a:cubicBezTo>
                    <a:pt x="4" y="39"/>
                    <a:pt x="2" y="43"/>
                    <a:pt x="0" y="47"/>
                  </a:cubicBezTo>
                  <a:cubicBezTo>
                    <a:pt x="30" y="35"/>
                    <a:pt x="30" y="17"/>
                    <a:pt x="30" y="17"/>
                  </a:cubicBezTo>
                  <a:close/>
                  <a:moveTo>
                    <a:pt x="30" y="17"/>
                  </a:moveTo>
                  <a:cubicBezTo>
                    <a:pt x="30" y="17"/>
                    <a:pt x="30" y="17"/>
                    <a:pt x="30" y="17"/>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56" tIns="64279" rIns="128556" bIns="64279" numCol="1" anchor="t" anchorCtr="0" compatLnSpc="1"/>
            <a:lstStyle/>
            <a:p>
              <a:pPr algn="just" defTabSz="1218565" fontAlgn="base">
                <a:lnSpc>
                  <a:spcPct val="120000"/>
                </a:lnSpc>
                <a:spcBef>
                  <a:spcPct val="0"/>
                </a:spcBef>
                <a:spcAft>
                  <a:spcPct val="0"/>
                </a:spcAft>
              </a:pPr>
              <a:endParaRPr lang="en-GB" sz="935"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78" name="Freeform 158"/>
            <p:cNvSpPr>
              <a:spLocks noEditPoints="1"/>
            </p:cNvSpPr>
            <p:nvPr/>
          </p:nvSpPr>
          <p:spPr bwMode="auto">
            <a:xfrm>
              <a:off x="7775822" y="5954991"/>
              <a:ext cx="178480" cy="113309"/>
            </a:xfrm>
            <a:custGeom>
              <a:avLst/>
              <a:gdLst>
                <a:gd name="T0" fmla="*/ 30 w 102"/>
                <a:gd name="T1" fmla="*/ 65 h 65"/>
                <a:gd name="T2" fmla="*/ 73 w 102"/>
                <a:gd name="T3" fmla="*/ 65 h 65"/>
                <a:gd name="T4" fmla="*/ 99 w 102"/>
                <a:gd name="T5" fmla="*/ 1 h 65"/>
                <a:gd name="T6" fmla="*/ 99 w 102"/>
                <a:gd name="T7" fmla="*/ 0 h 65"/>
                <a:gd name="T8" fmla="*/ 4 w 102"/>
                <a:gd name="T9" fmla="*/ 0 h 65"/>
                <a:gd name="T10" fmla="*/ 4 w 102"/>
                <a:gd name="T11" fmla="*/ 1 h 65"/>
                <a:gd name="T12" fmla="*/ 30 w 102"/>
                <a:gd name="T13" fmla="*/ 65 h 65"/>
                <a:gd name="T14" fmla="*/ 30 w 102"/>
                <a:gd name="T15" fmla="*/ 65 h 65"/>
                <a:gd name="T16" fmla="*/ 30 w 102"/>
                <a:gd name="T17"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2" h="65">
                  <a:moveTo>
                    <a:pt x="30" y="65"/>
                  </a:moveTo>
                  <a:cubicBezTo>
                    <a:pt x="73" y="65"/>
                    <a:pt x="73" y="65"/>
                    <a:pt x="73" y="65"/>
                  </a:cubicBezTo>
                  <a:cubicBezTo>
                    <a:pt x="102" y="49"/>
                    <a:pt x="99" y="1"/>
                    <a:pt x="99" y="1"/>
                  </a:cubicBezTo>
                  <a:cubicBezTo>
                    <a:pt x="99" y="0"/>
                    <a:pt x="99" y="0"/>
                    <a:pt x="99" y="0"/>
                  </a:cubicBezTo>
                  <a:cubicBezTo>
                    <a:pt x="4" y="0"/>
                    <a:pt x="4" y="0"/>
                    <a:pt x="4" y="0"/>
                  </a:cubicBezTo>
                  <a:cubicBezTo>
                    <a:pt x="4" y="1"/>
                    <a:pt x="4" y="1"/>
                    <a:pt x="4" y="1"/>
                  </a:cubicBezTo>
                  <a:cubicBezTo>
                    <a:pt x="4" y="1"/>
                    <a:pt x="0" y="49"/>
                    <a:pt x="30" y="65"/>
                  </a:cubicBezTo>
                  <a:close/>
                  <a:moveTo>
                    <a:pt x="30" y="65"/>
                  </a:moveTo>
                  <a:cubicBezTo>
                    <a:pt x="30" y="65"/>
                    <a:pt x="30" y="65"/>
                    <a:pt x="30" y="65"/>
                  </a:cubicBezTo>
                </a:path>
              </a:pathLst>
            </a:custGeom>
            <a:solidFill>
              <a:schemeClr val="accent2"/>
            </a:solidFill>
            <a:ln>
              <a:noFill/>
            </a:ln>
          </p:spPr>
          <p:txBody>
            <a:bodyPr vert="horz" wrap="square" lIns="128556" tIns="64279" rIns="128556" bIns="64279" numCol="1" anchor="t" anchorCtr="0" compatLnSpc="1"/>
            <a:lstStyle/>
            <a:p>
              <a:pPr algn="just" defTabSz="1218565" fontAlgn="base">
                <a:lnSpc>
                  <a:spcPct val="120000"/>
                </a:lnSpc>
                <a:spcBef>
                  <a:spcPct val="0"/>
                </a:spcBef>
                <a:spcAft>
                  <a:spcPct val="0"/>
                </a:spcAft>
              </a:pPr>
              <a:endParaRPr lang="en-GB" sz="935"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79" name="Freeform 159"/>
            <p:cNvSpPr>
              <a:spLocks noEditPoints="1"/>
            </p:cNvSpPr>
            <p:nvPr/>
          </p:nvSpPr>
          <p:spPr bwMode="auto">
            <a:xfrm>
              <a:off x="7770638" y="6077186"/>
              <a:ext cx="190329" cy="17774"/>
            </a:xfrm>
            <a:custGeom>
              <a:avLst/>
              <a:gdLst>
                <a:gd name="T0" fmla="*/ 106 w 109"/>
                <a:gd name="T1" fmla="*/ 0 h 10"/>
                <a:gd name="T2" fmla="*/ 4 w 109"/>
                <a:gd name="T3" fmla="*/ 0 h 10"/>
                <a:gd name="T4" fmla="*/ 2 w 109"/>
                <a:gd name="T5" fmla="*/ 4 h 10"/>
                <a:gd name="T6" fmla="*/ 6 w 109"/>
                <a:gd name="T7" fmla="*/ 9 h 10"/>
                <a:gd name="T8" fmla="*/ 8 w 109"/>
                <a:gd name="T9" fmla="*/ 10 h 10"/>
                <a:gd name="T10" fmla="*/ 101 w 109"/>
                <a:gd name="T11" fmla="*/ 10 h 10"/>
                <a:gd name="T12" fmla="*/ 103 w 109"/>
                <a:gd name="T13" fmla="*/ 9 h 10"/>
                <a:gd name="T14" fmla="*/ 108 w 109"/>
                <a:gd name="T15" fmla="*/ 4 h 10"/>
                <a:gd name="T16" fmla="*/ 106 w 109"/>
                <a:gd name="T17" fmla="*/ 0 h 10"/>
                <a:gd name="T18" fmla="*/ 106 w 109"/>
                <a:gd name="T19" fmla="*/ 0 h 10"/>
                <a:gd name="T20" fmla="*/ 106 w 109"/>
                <a:gd name="T21"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9" h="10">
                  <a:moveTo>
                    <a:pt x="106" y="0"/>
                  </a:moveTo>
                  <a:cubicBezTo>
                    <a:pt x="4" y="0"/>
                    <a:pt x="4" y="0"/>
                    <a:pt x="4" y="0"/>
                  </a:cubicBezTo>
                  <a:cubicBezTo>
                    <a:pt x="1" y="0"/>
                    <a:pt x="0" y="2"/>
                    <a:pt x="2" y="4"/>
                  </a:cubicBezTo>
                  <a:cubicBezTo>
                    <a:pt x="6" y="9"/>
                    <a:pt x="6" y="9"/>
                    <a:pt x="6" y="9"/>
                  </a:cubicBezTo>
                  <a:cubicBezTo>
                    <a:pt x="7" y="10"/>
                    <a:pt x="8" y="10"/>
                    <a:pt x="8" y="10"/>
                  </a:cubicBezTo>
                  <a:cubicBezTo>
                    <a:pt x="101" y="10"/>
                    <a:pt x="101" y="10"/>
                    <a:pt x="101" y="10"/>
                  </a:cubicBezTo>
                  <a:cubicBezTo>
                    <a:pt x="102" y="10"/>
                    <a:pt x="102" y="10"/>
                    <a:pt x="103" y="9"/>
                  </a:cubicBezTo>
                  <a:cubicBezTo>
                    <a:pt x="108" y="4"/>
                    <a:pt x="108" y="4"/>
                    <a:pt x="108" y="4"/>
                  </a:cubicBezTo>
                  <a:cubicBezTo>
                    <a:pt x="109" y="2"/>
                    <a:pt x="108" y="0"/>
                    <a:pt x="106" y="0"/>
                  </a:cubicBezTo>
                  <a:close/>
                  <a:moveTo>
                    <a:pt x="106" y="0"/>
                  </a:moveTo>
                  <a:cubicBezTo>
                    <a:pt x="106" y="0"/>
                    <a:pt x="106" y="0"/>
                    <a:pt x="106" y="0"/>
                  </a:cubicBezTo>
                </a:path>
              </a:pathLst>
            </a:custGeom>
            <a:solidFill>
              <a:schemeClr val="accent2"/>
            </a:solidFill>
            <a:ln>
              <a:noFill/>
            </a:ln>
          </p:spPr>
          <p:txBody>
            <a:bodyPr vert="horz" wrap="square" lIns="128556" tIns="64279" rIns="128556" bIns="64279" numCol="1" anchor="t" anchorCtr="0" compatLnSpc="1"/>
            <a:lstStyle/>
            <a:p>
              <a:pPr algn="just" defTabSz="1218565" fontAlgn="base">
                <a:lnSpc>
                  <a:spcPct val="120000"/>
                </a:lnSpc>
                <a:spcBef>
                  <a:spcPct val="0"/>
                </a:spcBef>
                <a:spcAft>
                  <a:spcPct val="0"/>
                </a:spcAft>
              </a:pPr>
              <a:endParaRPr lang="en-GB" sz="935"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80" name="Freeform 160"/>
            <p:cNvSpPr>
              <a:spLocks noEditPoints="1"/>
            </p:cNvSpPr>
            <p:nvPr/>
          </p:nvSpPr>
          <p:spPr bwMode="auto">
            <a:xfrm>
              <a:off x="7938750" y="5961656"/>
              <a:ext cx="54062" cy="84426"/>
            </a:xfrm>
            <a:custGeom>
              <a:avLst/>
              <a:gdLst>
                <a:gd name="T0" fmla="*/ 30 w 31"/>
                <a:gd name="T1" fmla="*/ 17 h 48"/>
                <a:gd name="T2" fmla="*/ 11 w 31"/>
                <a:gd name="T3" fmla="*/ 2 h 48"/>
                <a:gd name="T4" fmla="*/ 11 w 31"/>
                <a:gd name="T5" fmla="*/ 10 h 48"/>
                <a:gd name="T6" fmla="*/ 22 w 31"/>
                <a:gd name="T7" fmla="*/ 17 h 48"/>
                <a:gd name="T8" fmla="*/ 6 w 31"/>
                <a:gd name="T9" fmla="*/ 36 h 48"/>
                <a:gd name="T10" fmla="*/ 0 w 31"/>
                <a:gd name="T11" fmla="*/ 48 h 48"/>
                <a:gd name="T12" fmla="*/ 30 w 31"/>
                <a:gd name="T13" fmla="*/ 17 h 48"/>
                <a:gd name="T14" fmla="*/ 30 w 31"/>
                <a:gd name="T15" fmla="*/ 17 h 48"/>
                <a:gd name="T16" fmla="*/ 30 w 31"/>
                <a:gd name="T17" fmla="*/ 1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48">
                  <a:moveTo>
                    <a:pt x="30" y="17"/>
                  </a:moveTo>
                  <a:cubicBezTo>
                    <a:pt x="30" y="0"/>
                    <a:pt x="14" y="1"/>
                    <a:pt x="11" y="2"/>
                  </a:cubicBezTo>
                  <a:cubicBezTo>
                    <a:pt x="11" y="4"/>
                    <a:pt x="11" y="7"/>
                    <a:pt x="11" y="10"/>
                  </a:cubicBezTo>
                  <a:cubicBezTo>
                    <a:pt x="13" y="9"/>
                    <a:pt x="22" y="7"/>
                    <a:pt x="22" y="17"/>
                  </a:cubicBezTo>
                  <a:cubicBezTo>
                    <a:pt x="22" y="17"/>
                    <a:pt x="21" y="31"/>
                    <a:pt x="6" y="36"/>
                  </a:cubicBezTo>
                  <a:cubicBezTo>
                    <a:pt x="4" y="40"/>
                    <a:pt x="2" y="44"/>
                    <a:pt x="0" y="48"/>
                  </a:cubicBezTo>
                  <a:cubicBezTo>
                    <a:pt x="31" y="36"/>
                    <a:pt x="30" y="17"/>
                    <a:pt x="30" y="17"/>
                  </a:cubicBezTo>
                  <a:close/>
                  <a:moveTo>
                    <a:pt x="30" y="17"/>
                  </a:moveTo>
                  <a:cubicBezTo>
                    <a:pt x="30" y="17"/>
                    <a:pt x="30" y="17"/>
                    <a:pt x="30" y="17"/>
                  </a:cubicBezTo>
                </a:path>
              </a:pathLst>
            </a:custGeom>
            <a:solidFill>
              <a:schemeClr val="accent2"/>
            </a:solidFill>
            <a:ln>
              <a:noFill/>
            </a:ln>
          </p:spPr>
          <p:txBody>
            <a:bodyPr vert="horz" wrap="square" lIns="128556" tIns="64279" rIns="128556" bIns="64279" numCol="1" anchor="t" anchorCtr="0" compatLnSpc="1"/>
            <a:lstStyle/>
            <a:p>
              <a:pPr algn="just" defTabSz="1218565" fontAlgn="base">
                <a:lnSpc>
                  <a:spcPct val="120000"/>
                </a:lnSpc>
                <a:spcBef>
                  <a:spcPct val="0"/>
                </a:spcBef>
                <a:spcAft>
                  <a:spcPct val="0"/>
                </a:spcAft>
              </a:pPr>
              <a:endParaRPr lang="en-GB" sz="935"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81" name="Freeform 161"/>
            <p:cNvSpPr>
              <a:spLocks noEditPoints="1"/>
            </p:cNvSpPr>
            <p:nvPr/>
          </p:nvSpPr>
          <p:spPr bwMode="auto">
            <a:xfrm>
              <a:off x="8850405" y="3251132"/>
              <a:ext cx="203660" cy="194032"/>
            </a:xfrm>
            <a:custGeom>
              <a:avLst/>
              <a:gdLst>
                <a:gd name="T0" fmla="*/ 58 w 116"/>
                <a:gd name="T1" fmla="*/ 9 h 111"/>
                <a:gd name="T2" fmla="*/ 107 w 116"/>
                <a:gd name="T3" fmla="*/ 43 h 111"/>
                <a:gd name="T4" fmla="*/ 84 w 116"/>
                <a:gd name="T5" fmla="*/ 72 h 111"/>
                <a:gd name="T6" fmla="*/ 79 w 116"/>
                <a:gd name="T7" fmla="*/ 75 h 111"/>
                <a:gd name="T8" fmla="*/ 79 w 116"/>
                <a:gd name="T9" fmla="*/ 81 h 111"/>
                <a:gd name="T10" fmla="*/ 79 w 116"/>
                <a:gd name="T11" fmla="*/ 87 h 111"/>
                <a:gd name="T12" fmla="*/ 77 w 116"/>
                <a:gd name="T13" fmla="*/ 82 h 111"/>
                <a:gd name="T14" fmla="*/ 74 w 116"/>
                <a:gd name="T15" fmla="*/ 76 h 111"/>
                <a:gd name="T16" fmla="*/ 68 w 116"/>
                <a:gd name="T17" fmla="*/ 77 h 111"/>
                <a:gd name="T18" fmla="*/ 58 w 116"/>
                <a:gd name="T19" fmla="*/ 78 h 111"/>
                <a:gd name="T20" fmla="*/ 9 w 116"/>
                <a:gd name="T21" fmla="*/ 43 h 111"/>
                <a:gd name="T22" fmla="*/ 58 w 116"/>
                <a:gd name="T23" fmla="*/ 9 h 111"/>
                <a:gd name="T24" fmla="*/ 58 w 116"/>
                <a:gd name="T25" fmla="*/ 0 h 111"/>
                <a:gd name="T26" fmla="*/ 0 w 116"/>
                <a:gd name="T27" fmla="*/ 43 h 111"/>
                <a:gd name="T28" fmla="*/ 58 w 116"/>
                <a:gd name="T29" fmla="*/ 87 h 111"/>
                <a:gd name="T30" fmla="*/ 69 w 116"/>
                <a:gd name="T31" fmla="*/ 86 h 111"/>
                <a:gd name="T32" fmla="*/ 65 w 116"/>
                <a:gd name="T33" fmla="*/ 111 h 111"/>
                <a:gd name="T34" fmla="*/ 88 w 116"/>
                <a:gd name="T35" fmla="*/ 80 h 111"/>
                <a:gd name="T36" fmla="*/ 116 w 116"/>
                <a:gd name="T37" fmla="*/ 43 h 111"/>
                <a:gd name="T38" fmla="*/ 58 w 116"/>
                <a:gd name="T39"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6" h="111">
                  <a:moveTo>
                    <a:pt x="58" y="9"/>
                  </a:moveTo>
                  <a:cubicBezTo>
                    <a:pt x="85" y="9"/>
                    <a:pt x="107" y="24"/>
                    <a:pt x="107" y="43"/>
                  </a:cubicBezTo>
                  <a:cubicBezTo>
                    <a:pt x="107" y="55"/>
                    <a:pt x="99" y="66"/>
                    <a:pt x="84" y="72"/>
                  </a:cubicBezTo>
                  <a:cubicBezTo>
                    <a:pt x="79" y="75"/>
                    <a:pt x="79" y="75"/>
                    <a:pt x="79" y="75"/>
                  </a:cubicBezTo>
                  <a:cubicBezTo>
                    <a:pt x="79" y="81"/>
                    <a:pt x="79" y="81"/>
                    <a:pt x="79" y="81"/>
                  </a:cubicBezTo>
                  <a:cubicBezTo>
                    <a:pt x="79" y="83"/>
                    <a:pt x="79" y="85"/>
                    <a:pt x="79" y="87"/>
                  </a:cubicBezTo>
                  <a:cubicBezTo>
                    <a:pt x="78" y="85"/>
                    <a:pt x="78" y="84"/>
                    <a:pt x="77" y="82"/>
                  </a:cubicBezTo>
                  <a:cubicBezTo>
                    <a:pt x="74" y="76"/>
                    <a:pt x="74" y="76"/>
                    <a:pt x="74" y="76"/>
                  </a:cubicBezTo>
                  <a:cubicBezTo>
                    <a:pt x="68" y="77"/>
                    <a:pt x="68" y="77"/>
                    <a:pt x="68" y="77"/>
                  </a:cubicBezTo>
                  <a:cubicBezTo>
                    <a:pt x="64" y="77"/>
                    <a:pt x="61" y="78"/>
                    <a:pt x="58" y="78"/>
                  </a:cubicBezTo>
                  <a:cubicBezTo>
                    <a:pt x="31" y="78"/>
                    <a:pt x="9" y="62"/>
                    <a:pt x="9" y="43"/>
                  </a:cubicBezTo>
                  <a:cubicBezTo>
                    <a:pt x="9" y="24"/>
                    <a:pt x="31" y="9"/>
                    <a:pt x="58" y="9"/>
                  </a:cubicBezTo>
                  <a:moveTo>
                    <a:pt x="58" y="0"/>
                  </a:moveTo>
                  <a:cubicBezTo>
                    <a:pt x="26" y="0"/>
                    <a:pt x="0" y="19"/>
                    <a:pt x="0" y="43"/>
                  </a:cubicBezTo>
                  <a:cubicBezTo>
                    <a:pt x="0" y="67"/>
                    <a:pt x="26" y="87"/>
                    <a:pt x="58" y="87"/>
                  </a:cubicBezTo>
                  <a:cubicBezTo>
                    <a:pt x="62" y="87"/>
                    <a:pt x="65" y="86"/>
                    <a:pt x="69" y="86"/>
                  </a:cubicBezTo>
                  <a:cubicBezTo>
                    <a:pt x="73" y="97"/>
                    <a:pt x="65" y="111"/>
                    <a:pt x="65" y="111"/>
                  </a:cubicBezTo>
                  <a:cubicBezTo>
                    <a:pt x="86" y="104"/>
                    <a:pt x="88" y="88"/>
                    <a:pt x="88" y="80"/>
                  </a:cubicBezTo>
                  <a:cubicBezTo>
                    <a:pt x="105" y="73"/>
                    <a:pt x="116" y="59"/>
                    <a:pt x="116" y="43"/>
                  </a:cubicBezTo>
                  <a:cubicBezTo>
                    <a:pt x="116" y="19"/>
                    <a:pt x="90" y="0"/>
                    <a:pt x="58"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56" tIns="64279" rIns="128556" bIns="64279" numCol="1" anchor="t" anchorCtr="0" compatLnSpc="1"/>
            <a:lstStyle/>
            <a:p>
              <a:pPr algn="just" defTabSz="1218565" fontAlgn="base">
                <a:lnSpc>
                  <a:spcPct val="120000"/>
                </a:lnSpc>
                <a:spcBef>
                  <a:spcPct val="0"/>
                </a:spcBef>
                <a:spcAft>
                  <a:spcPct val="0"/>
                </a:spcAft>
              </a:pPr>
              <a:endParaRPr lang="en-GB" sz="935"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82" name="Oval 162"/>
            <p:cNvSpPr>
              <a:spLocks noChangeArrowheads="1"/>
            </p:cNvSpPr>
            <p:nvPr/>
          </p:nvSpPr>
          <p:spPr bwMode="auto">
            <a:xfrm>
              <a:off x="8897802" y="3324449"/>
              <a:ext cx="21477" cy="20736"/>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56" tIns="64279" rIns="128556" bIns="64279" numCol="1" anchor="t" anchorCtr="0" compatLnSpc="1"/>
            <a:lstStyle/>
            <a:p>
              <a:pPr algn="just" defTabSz="1218565" fontAlgn="base">
                <a:lnSpc>
                  <a:spcPct val="120000"/>
                </a:lnSpc>
                <a:spcBef>
                  <a:spcPct val="0"/>
                </a:spcBef>
                <a:spcAft>
                  <a:spcPct val="0"/>
                </a:spcAft>
              </a:pPr>
              <a:endParaRPr lang="en-GB" sz="935"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83" name="Oval 163"/>
            <p:cNvSpPr>
              <a:spLocks noChangeArrowheads="1"/>
            </p:cNvSpPr>
            <p:nvPr/>
          </p:nvSpPr>
          <p:spPr bwMode="auto">
            <a:xfrm>
              <a:off x="8941496" y="3324449"/>
              <a:ext cx="21477" cy="20736"/>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56" tIns="64279" rIns="128556" bIns="64279" numCol="1" anchor="t" anchorCtr="0" compatLnSpc="1"/>
            <a:lstStyle/>
            <a:p>
              <a:pPr algn="just" defTabSz="1218565" fontAlgn="base">
                <a:lnSpc>
                  <a:spcPct val="120000"/>
                </a:lnSpc>
                <a:spcBef>
                  <a:spcPct val="0"/>
                </a:spcBef>
                <a:spcAft>
                  <a:spcPct val="0"/>
                </a:spcAft>
              </a:pPr>
              <a:endParaRPr lang="en-GB" sz="935"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84" name="Oval 164"/>
            <p:cNvSpPr>
              <a:spLocks noChangeArrowheads="1"/>
            </p:cNvSpPr>
            <p:nvPr/>
          </p:nvSpPr>
          <p:spPr bwMode="auto">
            <a:xfrm>
              <a:off x="8985190" y="3324449"/>
              <a:ext cx="21477" cy="20736"/>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56" tIns="64279" rIns="128556" bIns="64279" numCol="1" anchor="t" anchorCtr="0" compatLnSpc="1"/>
            <a:lstStyle/>
            <a:p>
              <a:pPr algn="just" defTabSz="1218565" fontAlgn="base">
                <a:lnSpc>
                  <a:spcPct val="120000"/>
                </a:lnSpc>
                <a:spcBef>
                  <a:spcPct val="0"/>
                </a:spcBef>
                <a:spcAft>
                  <a:spcPct val="0"/>
                </a:spcAft>
              </a:pPr>
              <a:endParaRPr lang="en-GB" sz="935"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85" name="Freeform 165"/>
            <p:cNvSpPr>
              <a:spLocks noEditPoints="1"/>
            </p:cNvSpPr>
            <p:nvPr/>
          </p:nvSpPr>
          <p:spPr bwMode="auto">
            <a:xfrm>
              <a:off x="8759313" y="3324449"/>
              <a:ext cx="176999" cy="168112"/>
            </a:xfrm>
            <a:custGeom>
              <a:avLst/>
              <a:gdLst>
                <a:gd name="T0" fmla="*/ 50 w 101"/>
                <a:gd name="T1" fmla="*/ 0 h 96"/>
                <a:gd name="T2" fmla="*/ 0 w 101"/>
                <a:gd name="T3" fmla="*/ 37 h 96"/>
                <a:gd name="T4" fmla="*/ 24 w 101"/>
                <a:gd name="T5" fmla="*/ 70 h 96"/>
                <a:gd name="T6" fmla="*/ 44 w 101"/>
                <a:gd name="T7" fmla="*/ 96 h 96"/>
                <a:gd name="T8" fmla="*/ 41 w 101"/>
                <a:gd name="T9" fmla="*/ 74 h 96"/>
                <a:gd name="T10" fmla="*/ 50 w 101"/>
                <a:gd name="T11" fmla="*/ 75 h 96"/>
                <a:gd name="T12" fmla="*/ 101 w 101"/>
                <a:gd name="T13" fmla="*/ 37 h 96"/>
                <a:gd name="T14" fmla="*/ 50 w 101"/>
                <a:gd name="T15" fmla="*/ 0 h 96"/>
                <a:gd name="T16" fmla="*/ 25 w 101"/>
                <a:gd name="T17" fmla="*/ 53 h 96"/>
                <a:gd name="T18" fmla="*/ 19 w 101"/>
                <a:gd name="T19" fmla="*/ 47 h 96"/>
                <a:gd name="T20" fmla="*/ 25 w 101"/>
                <a:gd name="T21" fmla="*/ 41 h 96"/>
                <a:gd name="T22" fmla="*/ 31 w 101"/>
                <a:gd name="T23" fmla="*/ 47 h 96"/>
                <a:gd name="T24" fmla="*/ 25 w 101"/>
                <a:gd name="T25" fmla="*/ 53 h 96"/>
                <a:gd name="T26" fmla="*/ 50 w 101"/>
                <a:gd name="T27" fmla="*/ 53 h 96"/>
                <a:gd name="T28" fmla="*/ 44 w 101"/>
                <a:gd name="T29" fmla="*/ 47 h 96"/>
                <a:gd name="T30" fmla="*/ 50 w 101"/>
                <a:gd name="T31" fmla="*/ 41 h 96"/>
                <a:gd name="T32" fmla="*/ 56 w 101"/>
                <a:gd name="T33" fmla="*/ 47 h 96"/>
                <a:gd name="T34" fmla="*/ 50 w 101"/>
                <a:gd name="T35" fmla="*/ 53 h 96"/>
                <a:gd name="T36" fmla="*/ 75 w 101"/>
                <a:gd name="T37" fmla="*/ 53 h 96"/>
                <a:gd name="T38" fmla="*/ 69 w 101"/>
                <a:gd name="T39" fmla="*/ 47 h 96"/>
                <a:gd name="T40" fmla="*/ 75 w 101"/>
                <a:gd name="T41" fmla="*/ 41 h 96"/>
                <a:gd name="T42" fmla="*/ 81 w 101"/>
                <a:gd name="T43" fmla="*/ 47 h 96"/>
                <a:gd name="T44" fmla="*/ 75 w 101"/>
                <a:gd name="T45" fmla="*/ 53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1" h="96">
                  <a:moveTo>
                    <a:pt x="50" y="0"/>
                  </a:moveTo>
                  <a:cubicBezTo>
                    <a:pt x="22" y="0"/>
                    <a:pt x="0" y="17"/>
                    <a:pt x="0" y="37"/>
                  </a:cubicBezTo>
                  <a:cubicBezTo>
                    <a:pt x="0" y="51"/>
                    <a:pt x="9" y="63"/>
                    <a:pt x="24" y="70"/>
                  </a:cubicBezTo>
                  <a:cubicBezTo>
                    <a:pt x="24" y="76"/>
                    <a:pt x="26" y="90"/>
                    <a:pt x="44" y="96"/>
                  </a:cubicBezTo>
                  <a:cubicBezTo>
                    <a:pt x="44" y="96"/>
                    <a:pt x="37" y="84"/>
                    <a:pt x="41" y="74"/>
                  </a:cubicBezTo>
                  <a:cubicBezTo>
                    <a:pt x="44" y="75"/>
                    <a:pt x="47" y="75"/>
                    <a:pt x="50" y="75"/>
                  </a:cubicBezTo>
                  <a:cubicBezTo>
                    <a:pt x="78" y="75"/>
                    <a:pt x="101" y="58"/>
                    <a:pt x="101" y="37"/>
                  </a:cubicBezTo>
                  <a:cubicBezTo>
                    <a:pt x="101" y="17"/>
                    <a:pt x="78" y="0"/>
                    <a:pt x="50" y="0"/>
                  </a:cubicBezTo>
                  <a:close/>
                  <a:moveTo>
                    <a:pt x="25" y="53"/>
                  </a:moveTo>
                  <a:cubicBezTo>
                    <a:pt x="22" y="53"/>
                    <a:pt x="19" y="50"/>
                    <a:pt x="19" y="47"/>
                  </a:cubicBezTo>
                  <a:cubicBezTo>
                    <a:pt x="19" y="44"/>
                    <a:pt x="22" y="41"/>
                    <a:pt x="25" y="41"/>
                  </a:cubicBezTo>
                  <a:cubicBezTo>
                    <a:pt x="28" y="41"/>
                    <a:pt x="31" y="44"/>
                    <a:pt x="31" y="47"/>
                  </a:cubicBezTo>
                  <a:cubicBezTo>
                    <a:pt x="31" y="50"/>
                    <a:pt x="28" y="53"/>
                    <a:pt x="25" y="53"/>
                  </a:cubicBezTo>
                  <a:close/>
                  <a:moveTo>
                    <a:pt x="50" y="53"/>
                  </a:moveTo>
                  <a:cubicBezTo>
                    <a:pt x="47" y="53"/>
                    <a:pt x="44" y="50"/>
                    <a:pt x="44" y="47"/>
                  </a:cubicBezTo>
                  <a:cubicBezTo>
                    <a:pt x="44" y="44"/>
                    <a:pt x="47" y="41"/>
                    <a:pt x="50" y="41"/>
                  </a:cubicBezTo>
                  <a:cubicBezTo>
                    <a:pt x="53" y="41"/>
                    <a:pt x="56" y="44"/>
                    <a:pt x="56" y="47"/>
                  </a:cubicBezTo>
                  <a:cubicBezTo>
                    <a:pt x="56" y="50"/>
                    <a:pt x="53" y="53"/>
                    <a:pt x="50" y="53"/>
                  </a:cubicBezTo>
                  <a:close/>
                  <a:moveTo>
                    <a:pt x="75" y="53"/>
                  </a:moveTo>
                  <a:cubicBezTo>
                    <a:pt x="72" y="53"/>
                    <a:pt x="69" y="50"/>
                    <a:pt x="69" y="47"/>
                  </a:cubicBezTo>
                  <a:cubicBezTo>
                    <a:pt x="69" y="44"/>
                    <a:pt x="72" y="41"/>
                    <a:pt x="75" y="41"/>
                  </a:cubicBezTo>
                  <a:cubicBezTo>
                    <a:pt x="79" y="41"/>
                    <a:pt x="81" y="44"/>
                    <a:pt x="81" y="47"/>
                  </a:cubicBezTo>
                  <a:cubicBezTo>
                    <a:pt x="81" y="50"/>
                    <a:pt x="79" y="53"/>
                    <a:pt x="75" y="5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56" tIns="64279" rIns="128556" bIns="64279" numCol="1" anchor="t" anchorCtr="0" compatLnSpc="1"/>
            <a:lstStyle/>
            <a:p>
              <a:pPr algn="just" defTabSz="1218565" fontAlgn="base">
                <a:lnSpc>
                  <a:spcPct val="120000"/>
                </a:lnSpc>
                <a:spcBef>
                  <a:spcPct val="0"/>
                </a:spcBef>
                <a:spcAft>
                  <a:spcPct val="0"/>
                </a:spcAft>
              </a:pPr>
              <a:endParaRPr lang="en-GB" sz="935"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86" name="Freeform 166"/>
            <p:cNvSpPr>
              <a:spLocks noEditPoints="1"/>
            </p:cNvSpPr>
            <p:nvPr/>
          </p:nvSpPr>
          <p:spPr bwMode="auto">
            <a:xfrm>
              <a:off x="8314965" y="1649997"/>
              <a:ext cx="202919" cy="194773"/>
            </a:xfrm>
            <a:custGeom>
              <a:avLst/>
              <a:gdLst>
                <a:gd name="T0" fmla="*/ 58 w 116"/>
                <a:gd name="T1" fmla="*/ 9 h 111"/>
                <a:gd name="T2" fmla="*/ 107 w 116"/>
                <a:gd name="T3" fmla="*/ 43 h 111"/>
                <a:gd name="T4" fmla="*/ 84 w 116"/>
                <a:gd name="T5" fmla="*/ 72 h 111"/>
                <a:gd name="T6" fmla="*/ 79 w 116"/>
                <a:gd name="T7" fmla="*/ 75 h 111"/>
                <a:gd name="T8" fmla="*/ 79 w 116"/>
                <a:gd name="T9" fmla="*/ 81 h 111"/>
                <a:gd name="T10" fmla="*/ 78 w 116"/>
                <a:gd name="T11" fmla="*/ 87 h 111"/>
                <a:gd name="T12" fmla="*/ 77 w 116"/>
                <a:gd name="T13" fmla="*/ 82 h 111"/>
                <a:gd name="T14" fmla="*/ 74 w 116"/>
                <a:gd name="T15" fmla="*/ 76 h 111"/>
                <a:gd name="T16" fmla="*/ 67 w 116"/>
                <a:gd name="T17" fmla="*/ 77 h 111"/>
                <a:gd name="T18" fmla="*/ 58 w 116"/>
                <a:gd name="T19" fmla="*/ 78 h 111"/>
                <a:gd name="T20" fmla="*/ 9 w 116"/>
                <a:gd name="T21" fmla="*/ 43 h 111"/>
                <a:gd name="T22" fmla="*/ 58 w 116"/>
                <a:gd name="T23" fmla="*/ 9 h 111"/>
                <a:gd name="T24" fmla="*/ 58 w 116"/>
                <a:gd name="T25" fmla="*/ 0 h 111"/>
                <a:gd name="T26" fmla="*/ 0 w 116"/>
                <a:gd name="T27" fmla="*/ 43 h 111"/>
                <a:gd name="T28" fmla="*/ 58 w 116"/>
                <a:gd name="T29" fmla="*/ 87 h 111"/>
                <a:gd name="T30" fmla="*/ 69 w 116"/>
                <a:gd name="T31" fmla="*/ 86 h 111"/>
                <a:gd name="T32" fmla="*/ 65 w 116"/>
                <a:gd name="T33" fmla="*/ 111 h 111"/>
                <a:gd name="T34" fmla="*/ 88 w 116"/>
                <a:gd name="T35" fmla="*/ 80 h 111"/>
                <a:gd name="T36" fmla="*/ 116 w 116"/>
                <a:gd name="T37" fmla="*/ 43 h 111"/>
                <a:gd name="T38" fmla="*/ 58 w 116"/>
                <a:gd name="T39"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6" h="111">
                  <a:moveTo>
                    <a:pt x="58" y="9"/>
                  </a:moveTo>
                  <a:cubicBezTo>
                    <a:pt x="85" y="9"/>
                    <a:pt x="107" y="25"/>
                    <a:pt x="107" y="43"/>
                  </a:cubicBezTo>
                  <a:cubicBezTo>
                    <a:pt x="107" y="55"/>
                    <a:pt x="99" y="66"/>
                    <a:pt x="84" y="72"/>
                  </a:cubicBezTo>
                  <a:cubicBezTo>
                    <a:pt x="79" y="75"/>
                    <a:pt x="79" y="75"/>
                    <a:pt x="79" y="75"/>
                  </a:cubicBezTo>
                  <a:cubicBezTo>
                    <a:pt x="79" y="81"/>
                    <a:pt x="79" y="81"/>
                    <a:pt x="79" y="81"/>
                  </a:cubicBezTo>
                  <a:cubicBezTo>
                    <a:pt x="79" y="83"/>
                    <a:pt x="79" y="85"/>
                    <a:pt x="78" y="87"/>
                  </a:cubicBezTo>
                  <a:cubicBezTo>
                    <a:pt x="78" y="85"/>
                    <a:pt x="77" y="84"/>
                    <a:pt x="77" y="82"/>
                  </a:cubicBezTo>
                  <a:cubicBezTo>
                    <a:pt x="74" y="76"/>
                    <a:pt x="74" y="76"/>
                    <a:pt x="74" y="76"/>
                  </a:cubicBezTo>
                  <a:cubicBezTo>
                    <a:pt x="67" y="77"/>
                    <a:pt x="67" y="77"/>
                    <a:pt x="67" y="77"/>
                  </a:cubicBezTo>
                  <a:cubicBezTo>
                    <a:pt x="64" y="77"/>
                    <a:pt x="61" y="78"/>
                    <a:pt x="58" y="78"/>
                  </a:cubicBezTo>
                  <a:cubicBezTo>
                    <a:pt x="31" y="78"/>
                    <a:pt x="9" y="62"/>
                    <a:pt x="9" y="43"/>
                  </a:cubicBezTo>
                  <a:cubicBezTo>
                    <a:pt x="9" y="25"/>
                    <a:pt x="31" y="9"/>
                    <a:pt x="58" y="9"/>
                  </a:cubicBezTo>
                  <a:moveTo>
                    <a:pt x="58" y="0"/>
                  </a:moveTo>
                  <a:cubicBezTo>
                    <a:pt x="26" y="0"/>
                    <a:pt x="0" y="20"/>
                    <a:pt x="0" y="43"/>
                  </a:cubicBezTo>
                  <a:cubicBezTo>
                    <a:pt x="0" y="67"/>
                    <a:pt x="26" y="87"/>
                    <a:pt x="58" y="87"/>
                  </a:cubicBezTo>
                  <a:cubicBezTo>
                    <a:pt x="62" y="87"/>
                    <a:pt x="65" y="86"/>
                    <a:pt x="69" y="86"/>
                  </a:cubicBezTo>
                  <a:cubicBezTo>
                    <a:pt x="73" y="97"/>
                    <a:pt x="65" y="111"/>
                    <a:pt x="65" y="111"/>
                  </a:cubicBezTo>
                  <a:cubicBezTo>
                    <a:pt x="86" y="104"/>
                    <a:pt x="88" y="88"/>
                    <a:pt x="88" y="80"/>
                  </a:cubicBezTo>
                  <a:cubicBezTo>
                    <a:pt x="105" y="73"/>
                    <a:pt x="116" y="59"/>
                    <a:pt x="116" y="43"/>
                  </a:cubicBezTo>
                  <a:cubicBezTo>
                    <a:pt x="116" y="20"/>
                    <a:pt x="90" y="0"/>
                    <a:pt x="58"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56" tIns="64279" rIns="128556" bIns="64279" numCol="1" anchor="t" anchorCtr="0" compatLnSpc="1"/>
            <a:lstStyle/>
            <a:p>
              <a:pPr algn="just" defTabSz="1218565" fontAlgn="base">
                <a:lnSpc>
                  <a:spcPct val="120000"/>
                </a:lnSpc>
                <a:spcBef>
                  <a:spcPct val="0"/>
                </a:spcBef>
                <a:spcAft>
                  <a:spcPct val="0"/>
                </a:spcAft>
              </a:pPr>
              <a:endParaRPr lang="en-GB" sz="935"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87" name="Oval 167"/>
            <p:cNvSpPr>
              <a:spLocks noChangeArrowheads="1"/>
            </p:cNvSpPr>
            <p:nvPr/>
          </p:nvSpPr>
          <p:spPr bwMode="auto">
            <a:xfrm>
              <a:off x="8362362" y="1724055"/>
              <a:ext cx="20736" cy="20736"/>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56" tIns="64279" rIns="128556" bIns="64279" numCol="1" anchor="t" anchorCtr="0" compatLnSpc="1"/>
            <a:lstStyle/>
            <a:p>
              <a:pPr algn="just" defTabSz="1218565" fontAlgn="base">
                <a:lnSpc>
                  <a:spcPct val="120000"/>
                </a:lnSpc>
                <a:spcBef>
                  <a:spcPct val="0"/>
                </a:spcBef>
                <a:spcAft>
                  <a:spcPct val="0"/>
                </a:spcAft>
              </a:pPr>
              <a:endParaRPr lang="en-GB" sz="935"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88" name="Oval 168"/>
            <p:cNvSpPr>
              <a:spLocks noChangeArrowheads="1"/>
            </p:cNvSpPr>
            <p:nvPr/>
          </p:nvSpPr>
          <p:spPr bwMode="auto">
            <a:xfrm>
              <a:off x="8406056" y="1724055"/>
              <a:ext cx="20736" cy="20736"/>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56" tIns="64279" rIns="128556" bIns="64279" numCol="1" anchor="t" anchorCtr="0" compatLnSpc="1"/>
            <a:lstStyle/>
            <a:p>
              <a:pPr algn="just" defTabSz="1218565" fontAlgn="base">
                <a:lnSpc>
                  <a:spcPct val="120000"/>
                </a:lnSpc>
                <a:spcBef>
                  <a:spcPct val="0"/>
                </a:spcBef>
                <a:spcAft>
                  <a:spcPct val="0"/>
                </a:spcAft>
              </a:pPr>
              <a:endParaRPr lang="en-GB" sz="935"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89" name="Oval 169"/>
            <p:cNvSpPr>
              <a:spLocks noChangeArrowheads="1"/>
            </p:cNvSpPr>
            <p:nvPr/>
          </p:nvSpPr>
          <p:spPr bwMode="auto">
            <a:xfrm>
              <a:off x="8449751" y="1724055"/>
              <a:ext cx="20736" cy="20736"/>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56" tIns="64279" rIns="128556" bIns="64279" numCol="1" anchor="t" anchorCtr="0" compatLnSpc="1"/>
            <a:lstStyle/>
            <a:p>
              <a:pPr algn="just" defTabSz="1218565" fontAlgn="base">
                <a:lnSpc>
                  <a:spcPct val="120000"/>
                </a:lnSpc>
                <a:spcBef>
                  <a:spcPct val="0"/>
                </a:spcBef>
                <a:spcAft>
                  <a:spcPct val="0"/>
                </a:spcAft>
              </a:pPr>
              <a:endParaRPr lang="en-GB" sz="935"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90" name="Freeform 170"/>
            <p:cNvSpPr>
              <a:spLocks noEditPoints="1"/>
            </p:cNvSpPr>
            <p:nvPr/>
          </p:nvSpPr>
          <p:spPr bwMode="auto">
            <a:xfrm>
              <a:off x="8222392" y="1724055"/>
              <a:ext cx="178480" cy="168112"/>
            </a:xfrm>
            <a:custGeom>
              <a:avLst/>
              <a:gdLst>
                <a:gd name="T0" fmla="*/ 51 w 102"/>
                <a:gd name="T1" fmla="*/ 0 h 96"/>
                <a:gd name="T2" fmla="*/ 0 w 102"/>
                <a:gd name="T3" fmla="*/ 38 h 96"/>
                <a:gd name="T4" fmla="*/ 25 w 102"/>
                <a:gd name="T5" fmla="*/ 70 h 96"/>
                <a:gd name="T6" fmla="*/ 45 w 102"/>
                <a:gd name="T7" fmla="*/ 96 h 96"/>
                <a:gd name="T8" fmla="*/ 42 w 102"/>
                <a:gd name="T9" fmla="*/ 75 h 96"/>
                <a:gd name="T10" fmla="*/ 51 w 102"/>
                <a:gd name="T11" fmla="*/ 75 h 96"/>
                <a:gd name="T12" fmla="*/ 102 w 102"/>
                <a:gd name="T13" fmla="*/ 38 h 96"/>
                <a:gd name="T14" fmla="*/ 51 w 102"/>
                <a:gd name="T15" fmla="*/ 0 h 96"/>
                <a:gd name="T16" fmla="*/ 26 w 102"/>
                <a:gd name="T17" fmla="*/ 53 h 96"/>
                <a:gd name="T18" fmla="*/ 20 w 102"/>
                <a:gd name="T19" fmla="*/ 47 h 96"/>
                <a:gd name="T20" fmla="*/ 26 w 102"/>
                <a:gd name="T21" fmla="*/ 41 h 96"/>
                <a:gd name="T22" fmla="*/ 32 w 102"/>
                <a:gd name="T23" fmla="*/ 47 h 96"/>
                <a:gd name="T24" fmla="*/ 26 w 102"/>
                <a:gd name="T25" fmla="*/ 53 h 96"/>
                <a:gd name="T26" fmla="*/ 51 w 102"/>
                <a:gd name="T27" fmla="*/ 53 h 96"/>
                <a:gd name="T28" fmla="*/ 45 w 102"/>
                <a:gd name="T29" fmla="*/ 47 h 96"/>
                <a:gd name="T30" fmla="*/ 51 w 102"/>
                <a:gd name="T31" fmla="*/ 41 h 96"/>
                <a:gd name="T32" fmla="*/ 57 w 102"/>
                <a:gd name="T33" fmla="*/ 47 h 96"/>
                <a:gd name="T34" fmla="*/ 51 w 102"/>
                <a:gd name="T35" fmla="*/ 53 h 96"/>
                <a:gd name="T36" fmla="*/ 76 w 102"/>
                <a:gd name="T37" fmla="*/ 53 h 96"/>
                <a:gd name="T38" fmla="*/ 70 w 102"/>
                <a:gd name="T39" fmla="*/ 47 h 96"/>
                <a:gd name="T40" fmla="*/ 76 w 102"/>
                <a:gd name="T41" fmla="*/ 41 h 96"/>
                <a:gd name="T42" fmla="*/ 82 w 102"/>
                <a:gd name="T43" fmla="*/ 47 h 96"/>
                <a:gd name="T44" fmla="*/ 76 w 102"/>
                <a:gd name="T45" fmla="*/ 53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2" h="96">
                  <a:moveTo>
                    <a:pt x="51" y="0"/>
                  </a:moveTo>
                  <a:cubicBezTo>
                    <a:pt x="23" y="0"/>
                    <a:pt x="0" y="17"/>
                    <a:pt x="0" y="38"/>
                  </a:cubicBezTo>
                  <a:cubicBezTo>
                    <a:pt x="0" y="51"/>
                    <a:pt x="10" y="63"/>
                    <a:pt x="25" y="70"/>
                  </a:cubicBezTo>
                  <a:cubicBezTo>
                    <a:pt x="25" y="76"/>
                    <a:pt x="26" y="90"/>
                    <a:pt x="45" y="96"/>
                  </a:cubicBezTo>
                  <a:cubicBezTo>
                    <a:pt x="45" y="96"/>
                    <a:pt x="38" y="84"/>
                    <a:pt x="42" y="75"/>
                  </a:cubicBezTo>
                  <a:cubicBezTo>
                    <a:pt x="45" y="75"/>
                    <a:pt x="48" y="75"/>
                    <a:pt x="51" y="75"/>
                  </a:cubicBezTo>
                  <a:cubicBezTo>
                    <a:pt x="79" y="75"/>
                    <a:pt x="102" y="58"/>
                    <a:pt x="102" y="38"/>
                  </a:cubicBezTo>
                  <a:cubicBezTo>
                    <a:pt x="102" y="17"/>
                    <a:pt x="79" y="0"/>
                    <a:pt x="51" y="0"/>
                  </a:cubicBezTo>
                  <a:close/>
                  <a:moveTo>
                    <a:pt x="26" y="53"/>
                  </a:moveTo>
                  <a:cubicBezTo>
                    <a:pt x="23" y="53"/>
                    <a:pt x="20" y="50"/>
                    <a:pt x="20" y="47"/>
                  </a:cubicBezTo>
                  <a:cubicBezTo>
                    <a:pt x="20" y="44"/>
                    <a:pt x="23" y="41"/>
                    <a:pt x="26" y="41"/>
                  </a:cubicBezTo>
                  <a:cubicBezTo>
                    <a:pt x="29" y="41"/>
                    <a:pt x="32" y="44"/>
                    <a:pt x="32" y="47"/>
                  </a:cubicBezTo>
                  <a:cubicBezTo>
                    <a:pt x="32" y="50"/>
                    <a:pt x="29" y="53"/>
                    <a:pt x="26" y="53"/>
                  </a:cubicBezTo>
                  <a:close/>
                  <a:moveTo>
                    <a:pt x="51" y="53"/>
                  </a:moveTo>
                  <a:cubicBezTo>
                    <a:pt x="48" y="53"/>
                    <a:pt x="45" y="50"/>
                    <a:pt x="45" y="47"/>
                  </a:cubicBezTo>
                  <a:cubicBezTo>
                    <a:pt x="45" y="44"/>
                    <a:pt x="48" y="41"/>
                    <a:pt x="51" y="41"/>
                  </a:cubicBezTo>
                  <a:cubicBezTo>
                    <a:pt x="54" y="41"/>
                    <a:pt x="57" y="44"/>
                    <a:pt x="57" y="47"/>
                  </a:cubicBezTo>
                  <a:cubicBezTo>
                    <a:pt x="57" y="50"/>
                    <a:pt x="54" y="53"/>
                    <a:pt x="51" y="53"/>
                  </a:cubicBezTo>
                  <a:close/>
                  <a:moveTo>
                    <a:pt x="76" y="53"/>
                  </a:moveTo>
                  <a:cubicBezTo>
                    <a:pt x="73" y="53"/>
                    <a:pt x="70" y="50"/>
                    <a:pt x="70" y="47"/>
                  </a:cubicBezTo>
                  <a:cubicBezTo>
                    <a:pt x="70" y="44"/>
                    <a:pt x="73" y="41"/>
                    <a:pt x="76" y="41"/>
                  </a:cubicBezTo>
                  <a:cubicBezTo>
                    <a:pt x="79" y="41"/>
                    <a:pt x="82" y="44"/>
                    <a:pt x="82" y="47"/>
                  </a:cubicBezTo>
                  <a:cubicBezTo>
                    <a:pt x="82" y="50"/>
                    <a:pt x="79" y="53"/>
                    <a:pt x="76" y="5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56" tIns="64279" rIns="128556" bIns="64279" numCol="1" anchor="t" anchorCtr="0" compatLnSpc="1"/>
            <a:lstStyle/>
            <a:p>
              <a:pPr algn="just" defTabSz="1218565" fontAlgn="base">
                <a:lnSpc>
                  <a:spcPct val="120000"/>
                </a:lnSpc>
                <a:spcBef>
                  <a:spcPct val="0"/>
                </a:spcBef>
                <a:spcAft>
                  <a:spcPct val="0"/>
                </a:spcAft>
              </a:pPr>
              <a:endParaRPr lang="en-GB" sz="935"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91" name="Freeform 171"/>
            <p:cNvSpPr>
              <a:spLocks noEditPoints="1"/>
            </p:cNvSpPr>
            <p:nvPr/>
          </p:nvSpPr>
          <p:spPr bwMode="auto">
            <a:xfrm>
              <a:off x="7164103" y="2429828"/>
              <a:ext cx="203660" cy="192551"/>
            </a:xfrm>
            <a:custGeom>
              <a:avLst/>
              <a:gdLst>
                <a:gd name="T0" fmla="*/ 58 w 116"/>
                <a:gd name="T1" fmla="*/ 9 h 110"/>
                <a:gd name="T2" fmla="*/ 107 w 116"/>
                <a:gd name="T3" fmla="*/ 43 h 110"/>
                <a:gd name="T4" fmla="*/ 84 w 116"/>
                <a:gd name="T5" fmla="*/ 72 h 110"/>
                <a:gd name="T6" fmla="*/ 79 w 116"/>
                <a:gd name="T7" fmla="*/ 74 h 110"/>
                <a:gd name="T8" fmla="*/ 79 w 116"/>
                <a:gd name="T9" fmla="*/ 80 h 110"/>
                <a:gd name="T10" fmla="*/ 78 w 116"/>
                <a:gd name="T11" fmla="*/ 86 h 110"/>
                <a:gd name="T12" fmla="*/ 77 w 116"/>
                <a:gd name="T13" fmla="*/ 82 h 110"/>
                <a:gd name="T14" fmla="*/ 74 w 116"/>
                <a:gd name="T15" fmla="*/ 75 h 110"/>
                <a:gd name="T16" fmla="*/ 67 w 116"/>
                <a:gd name="T17" fmla="*/ 76 h 110"/>
                <a:gd name="T18" fmla="*/ 58 w 116"/>
                <a:gd name="T19" fmla="*/ 77 h 110"/>
                <a:gd name="T20" fmla="*/ 9 w 116"/>
                <a:gd name="T21" fmla="*/ 43 h 110"/>
                <a:gd name="T22" fmla="*/ 58 w 116"/>
                <a:gd name="T23" fmla="*/ 9 h 110"/>
                <a:gd name="T24" fmla="*/ 58 w 116"/>
                <a:gd name="T25" fmla="*/ 0 h 110"/>
                <a:gd name="T26" fmla="*/ 0 w 116"/>
                <a:gd name="T27" fmla="*/ 43 h 110"/>
                <a:gd name="T28" fmla="*/ 58 w 116"/>
                <a:gd name="T29" fmla="*/ 86 h 110"/>
                <a:gd name="T30" fmla="*/ 68 w 116"/>
                <a:gd name="T31" fmla="*/ 85 h 110"/>
                <a:gd name="T32" fmla="*/ 65 w 116"/>
                <a:gd name="T33" fmla="*/ 110 h 110"/>
                <a:gd name="T34" fmla="*/ 88 w 116"/>
                <a:gd name="T35" fmla="*/ 80 h 110"/>
                <a:gd name="T36" fmla="*/ 116 w 116"/>
                <a:gd name="T37" fmla="*/ 43 h 110"/>
                <a:gd name="T38" fmla="*/ 58 w 116"/>
                <a:gd name="T39"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6" h="110">
                  <a:moveTo>
                    <a:pt x="58" y="9"/>
                  </a:moveTo>
                  <a:cubicBezTo>
                    <a:pt x="85" y="9"/>
                    <a:pt x="107" y="24"/>
                    <a:pt x="107" y="43"/>
                  </a:cubicBezTo>
                  <a:cubicBezTo>
                    <a:pt x="107" y="54"/>
                    <a:pt x="98" y="65"/>
                    <a:pt x="84" y="72"/>
                  </a:cubicBezTo>
                  <a:cubicBezTo>
                    <a:pt x="79" y="74"/>
                    <a:pt x="79" y="74"/>
                    <a:pt x="79" y="74"/>
                  </a:cubicBezTo>
                  <a:cubicBezTo>
                    <a:pt x="79" y="80"/>
                    <a:pt x="79" y="80"/>
                    <a:pt x="79" y="80"/>
                  </a:cubicBezTo>
                  <a:cubicBezTo>
                    <a:pt x="79" y="82"/>
                    <a:pt x="79" y="84"/>
                    <a:pt x="78" y="86"/>
                  </a:cubicBezTo>
                  <a:cubicBezTo>
                    <a:pt x="78" y="85"/>
                    <a:pt x="77" y="83"/>
                    <a:pt x="77" y="82"/>
                  </a:cubicBezTo>
                  <a:cubicBezTo>
                    <a:pt x="74" y="75"/>
                    <a:pt x="74" y="75"/>
                    <a:pt x="74" y="75"/>
                  </a:cubicBezTo>
                  <a:cubicBezTo>
                    <a:pt x="67" y="76"/>
                    <a:pt x="67" y="76"/>
                    <a:pt x="67" y="76"/>
                  </a:cubicBezTo>
                  <a:cubicBezTo>
                    <a:pt x="64" y="77"/>
                    <a:pt x="61" y="77"/>
                    <a:pt x="58" y="77"/>
                  </a:cubicBezTo>
                  <a:cubicBezTo>
                    <a:pt x="31" y="77"/>
                    <a:pt x="9" y="62"/>
                    <a:pt x="9" y="43"/>
                  </a:cubicBezTo>
                  <a:cubicBezTo>
                    <a:pt x="9" y="24"/>
                    <a:pt x="31" y="9"/>
                    <a:pt x="58" y="9"/>
                  </a:cubicBezTo>
                  <a:moveTo>
                    <a:pt x="58" y="0"/>
                  </a:moveTo>
                  <a:cubicBezTo>
                    <a:pt x="26" y="0"/>
                    <a:pt x="0" y="19"/>
                    <a:pt x="0" y="43"/>
                  </a:cubicBezTo>
                  <a:cubicBezTo>
                    <a:pt x="0" y="67"/>
                    <a:pt x="26" y="86"/>
                    <a:pt x="58" y="86"/>
                  </a:cubicBezTo>
                  <a:cubicBezTo>
                    <a:pt x="61" y="86"/>
                    <a:pt x="65" y="86"/>
                    <a:pt x="68" y="85"/>
                  </a:cubicBezTo>
                  <a:cubicBezTo>
                    <a:pt x="73" y="96"/>
                    <a:pt x="65" y="110"/>
                    <a:pt x="65" y="110"/>
                  </a:cubicBezTo>
                  <a:cubicBezTo>
                    <a:pt x="86" y="104"/>
                    <a:pt x="88" y="87"/>
                    <a:pt x="88" y="80"/>
                  </a:cubicBezTo>
                  <a:cubicBezTo>
                    <a:pt x="105" y="72"/>
                    <a:pt x="116" y="59"/>
                    <a:pt x="116" y="43"/>
                  </a:cubicBezTo>
                  <a:cubicBezTo>
                    <a:pt x="116" y="19"/>
                    <a:pt x="90" y="0"/>
                    <a:pt x="58"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56" tIns="64279" rIns="128556" bIns="64279" numCol="1" anchor="t" anchorCtr="0" compatLnSpc="1"/>
            <a:lstStyle/>
            <a:p>
              <a:pPr algn="just" defTabSz="1218565" fontAlgn="base">
                <a:lnSpc>
                  <a:spcPct val="120000"/>
                </a:lnSpc>
                <a:spcBef>
                  <a:spcPct val="0"/>
                </a:spcBef>
                <a:spcAft>
                  <a:spcPct val="0"/>
                </a:spcAft>
              </a:pPr>
              <a:endParaRPr lang="en-GB" sz="935"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92" name="Oval 172"/>
            <p:cNvSpPr>
              <a:spLocks noChangeArrowheads="1"/>
            </p:cNvSpPr>
            <p:nvPr/>
          </p:nvSpPr>
          <p:spPr bwMode="auto">
            <a:xfrm>
              <a:off x="7211500" y="2501664"/>
              <a:ext cx="21477" cy="20736"/>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56" tIns="64279" rIns="128556" bIns="64279" numCol="1" anchor="t" anchorCtr="0" compatLnSpc="1"/>
            <a:lstStyle/>
            <a:p>
              <a:pPr algn="just" defTabSz="1218565" fontAlgn="base">
                <a:lnSpc>
                  <a:spcPct val="120000"/>
                </a:lnSpc>
                <a:spcBef>
                  <a:spcPct val="0"/>
                </a:spcBef>
                <a:spcAft>
                  <a:spcPct val="0"/>
                </a:spcAft>
              </a:pPr>
              <a:endParaRPr lang="en-GB" sz="935"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93" name="Oval 173"/>
            <p:cNvSpPr>
              <a:spLocks noChangeArrowheads="1"/>
            </p:cNvSpPr>
            <p:nvPr/>
          </p:nvSpPr>
          <p:spPr bwMode="auto">
            <a:xfrm>
              <a:off x="7255194" y="2501664"/>
              <a:ext cx="21477" cy="20736"/>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56" tIns="64279" rIns="128556" bIns="64279" numCol="1" anchor="t" anchorCtr="0" compatLnSpc="1"/>
            <a:lstStyle/>
            <a:p>
              <a:pPr algn="just" defTabSz="1218565" fontAlgn="base">
                <a:lnSpc>
                  <a:spcPct val="120000"/>
                </a:lnSpc>
                <a:spcBef>
                  <a:spcPct val="0"/>
                </a:spcBef>
                <a:spcAft>
                  <a:spcPct val="0"/>
                </a:spcAft>
              </a:pPr>
              <a:endParaRPr lang="en-GB" sz="935"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94" name="Oval 174"/>
            <p:cNvSpPr>
              <a:spLocks noChangeArrowheads="1"/>
            </p:cNvSpPr>
            <p:nvPr/>
          </p:nvSpPr>
          <p:spPr bwMode="auto">
            <a:xfrm>
              <a:off x="7299629" y="2501664"/>
              <a:ext cx="20736" cy="20736"/>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56" tIns="64279" rIns="128556" bIns="64279" numCol="1" anchor="t" anchorCtr="0" compatLnSpc="1"/>
            <a:lstStyle/>
            <a:p>
              <a:pPr algn="just" defTabSz="1218565" fontAlgn="base">
                <a:lnSpc>
                  <a:spcPct val="120000"/>
                </a:lnSpc>
                <a:spcBef>
                  <a:spcPct val="0"/>
                </a:spcBef>
                <a:spcAft>
                  <a:spcPct val="0"/>
                </a:spcAft>
              </a:pPr>
              <a:endParaRPr lang="en-GB" sz="935"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95" name="Freeform 175"/>
            <p:cNvSpPr>
              <a:spLocks noEditPoints="1"/>
            </p:cNvSpPr>
            <p:nvPr/>
          </p:nvSpPr>
          <p:spPr bwMode="auto">
            <a:xfrm>
              <a:off x="7071530" y="2501664"/>
              <a:ext cx="176999" cy="169593"/>
            </a:xfrm>
            <a:custGeom>
              <a:avLst/>
              <a:gdLst>
                <a:gd name="T0" fmla="*/ 51 w 101"/>
                <a:gd name="T1" fmla="*/ 0 h 97"/>
                <a:gd name="T2" fmla="*/ 0 w 101"/>
                <a:gd name="T3" fmla="*/ 38 h 97"/>
                <a:gd name="T4" fmla="*/ 25 w 101"/>
                <a:gd name="T5" fmla="*/ 70 h 97"/>
                <a:gd name="T6" fmla="*/ 45 w 101"/>
                <a:gd name="T7" fmla="*/ 97 h 97"/>
                <a:gd name="T8" fmla="*/ 42 w 101"/>
                <a:gd name="T9" fmla="*/ 75 h 97"/>
                <a:gd name="T10" fmla="*/ 51 w 101"/>
                <a:gd name="T11" fmla="*/ 76 h 97"/>
                <a:gd name="T12" fmla="*/ 101 w 101"/>
                <a:gd name="T13" fmla="*/ 38 h 97"/>
                <a:gd name="T14" fmla="*/ 51 w 101"/>
                <a:gd name="T15" fmla="*/ 0 h 97"/>
                <a:gd name="T16" fmla="*/ 26 w 101"/>
                <a:gd name="T17" fmla="*/ 53 h 97"/>
                <a:gd name="T18" fmla="*/ 20 w 101"/>
                <a:gd name="T19" fmla="*/ 48 h 97"/>
                <a:gd name="T20" fmla="*/ 26 w 101"/>
                <a:gd name="T21" fmla="*/ 42 h 97"/>
                <a:gd name="T22" fmla="*/ 32 w 101"/>
                <a:gd name="T23" fmla="*/ 48 h 97"/>
                <a:gd name="T24" fmla="*/ 26 w 101"/>
                <a:gd name="T25" fmla="*/ 53 h 97"/>
                <a:gd name="T26" fmla="*/ 51 w 101"/>
                <a:gd name="T27" fmla="*/ 53 h 97"/>
                <a:gd name="T28" fmla="*/ 45 w 101"/>
                <a:gd name="T29" fmla="*/ 48 h 97"/>
                <a:gd name="T30" fmla="*/ 51 w 101"/>
                <a:gd name="T31" fmla="*/ 42 h 97"/>
                <a:gd name="T32" fmla="*/ 57 w 101"/>
                <a:gd name="T33" fmla="*/ 48 h 97"/>
                <a:gd name="T34" fmla="*/ 51 w 101"/>
                <a:gd name="T35" fmla="*/ 53 h 97"/>
                <a:gd name="T36" fmla="*/ 76 w 101"/>
                <a:gd name="T37" fmla="*/ 53 h 97"/>
                <a:gd name="T38" fmla="*/ 70 w 101"/>
                <a:gd name="T39" fmla="*/ 48 h 97"/>
                <a:gd name="T40" fmla="*/ 76 w 101"/>
                <a:gd name="T41" fmla="*/ 42 h 97"/>
                <a:gd name="T42" fmla="*/ 82 w 101"/>
                <a:gd name="T43" fmla="*/ 48 h 97"/>
                <a:gd name="T44" fmla="*/ 76 w 101"/>
                <a:gd name="T45" fmla="*/ 53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1" h="97">
                  <a:moveTo>
                    <a:pt x="51" y="0"/>
                  </a:moveTo>
                  <a:cubicBezTo>
                    <a:pt x="23" y="0"/>
                    <a:pt x="0" y="17"/>
                    <a:pt x="0" y="38"/>
                  </a:cubicBezTo>
                  <a:cubicBezTo>
                    <a:pt x="0" y="52"/>
                    <a:pt x="10" y="64"/>
                    <a:pt x="25" y="70"/>
                  </a:cubicBezTo>
                  <a:cubicBezTo>
                    <a:pt x="25" y="77"/>
                    <a:pt x="26" y="91"/>
                    <a:pt x="45" y="97"/>
                  </a:cubicBezTo>
                  <a:cubicBezTo>
                    <a:pt x="45" y="97"/>
                    <a:pt x="38" y="85"/>
                    <a:pt x="42" y="75"/>
                  </a:cubicBezTo>
                  <a:cubicBezTo>
                    <a:pt x="45" y="75"/>
                    <a:pt x="48" y="76"/>
                    <a:pt x="51" y="76"/>
                  </a:cubicBezTo>
                  <a:cubicBezTo>
                    <a:pt x="79" y="76"/>
                    <a:pt x="101" y="59"/>
                    <a:pt x="101" y="38"/>
                  </a:cubicBezTo>
                  <a:cubicBezTo>
                    <a:pt x="101" y="17"/>
                    <a:pt x="79" y="0"/>
                    <a:pt x="51" y="0"/>
                  </a:cubicBezTo>
                  <a:close/>
                  <a:moveTo>
                    <a:pt x="26" y="53"/>
                  </a:moveTo>
                  <a:cubicBezTo>
                    <a:pt x="23" y="53"/>
                    <a:pt x="20" y="51"/>
                    <a:pt x="20" y="48"/>
                  </a:cubicBezTo>
                  <a:cubicBezTo>
                    <a:pt x="20" y="44"/>
                    <a:pt x="23" y="42"/>
                    <a:pt x="26" y="42"/>
                  </a:cubicBezTo>
                  <a:cubicBezTo>
                    <a:pt x="29" y="42"/>
                    <a:pt x="32" y="44"/>
                    <a:pt x="32" y="48"/>
                  </a:cubicBezTo>
                  <a:cubicBezTo>
                    <a:pt x="32" y="51"/>
                    <a:pt x="29" y="53"/>
                    <a:pt x="26" y="53"/>
                  </a:cubicBezTo>
                  <a:close/>
                  <a:moveTo>
                    <a:pt x="51" y="53"/>
                  </a:moveTo>
                  <a:cubicBezTo>
                    <a:pt x="48" y="53"/>
                    <a:pt x="45" y="51"/>
                    <a:pt x="45" y="48"/>
                  </a:cubicBezTo>
                  <a:cubicBezTo>
                    <a:pt x="45" y="44"/>
                    <a:pt x="48" y="42"/>
                    <a:pt x="51" y="42"/>
                  </a:cubicBezTo>
                  <a:cubicBezTo>
                    <a:pt x="54" y="42"/>
                    <a:pt x="57" y="44"/>
                    <a:pt x="57" y="48"/>
                  </a:cubicBezTo>
                  <a:cubicBezTo>
                    <a:pt x="57" y="51"/>
                    <a:pt x="54" y="53"/>
                    <a:pt x="51" y="53"/>
                  </a:cubicBezTo>
                  <a:close/>
                  <a:moveTo>
                    <a:pt x="76" y="53"/>
                  </a:moveTo>
                  <a:cubicBezTo>
                    <a:pt x="73" y="53"/>
                    <a:pt x="70" y="51"/>
                    <a:pt x="70" y="48"/>
                  </a:cubicBezTo>
                  <a:cubicBezTo>
                    <a:pt x="70" y="44"/>
                    <a:pt x="73" y="42"/>
                    <a:pt x="76" y="42"/>
                  </a:cubicBezTo>
                  <a:cubicBezTo>
                    <a:pt x="79" y="42"/>
                    <a:pt x="82" y="44"/>
                    <a:pt x="82" y="48"/>
                  </a:cubicBezTo>
                  <a:cubicBezTo>
                    <a:pt x="82" y="51"/>
                    <a:pt x="79" y="53"/>
                    <a:pt x="76" y="5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56" tIns="64279" rIns="128556" bIns="64279" numCol="1" anchor="t" anchorCtr="0" compatLnSpc="1"/>
            <a:lstStyle/>
            <a:p>
              <a:pPr algn="just" defTabSz="1218565" fontAlgn="base">
                <a:lnSpc>
                  <a:spcPct val="120000"/>
                </a:lnSpc>
                <a:spcBef>
                  <a:spcPct val="0"/>
                </a:spcBef>
                <a:spcAft>
                  <a:spcPct val="0"/>
                </a:spcAft>
              </a:pPr>
              <a:endParaRPr lang="en-GB" sz="935"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96" name="Freeform 176"/>
            <p:cNvSpPr>
              <a:spLocks noEditPoints="1"/>
            </p:cNvSpPr>
            <p:nvPr/>
          </p:nvSpPr>
          <p:spPr bwMode="auto">
            <a:xfrm>
              <a:off x="7360357" y="3839152"/>
              <a:ext cx="203660" cy="192551"/>
            </a:xfrm>
            <a:custGeom>
              <a:avLst/>
              <a:gdLst>
                <a:gd name="T0" fmla="*/ 58 w 116"/>
                <a:gd name="T1" fmla="*/ 9 h 110"/>
                <a:gd name="T2" fmla="*/ 107 w 116"/>
                <a:gd name="T3" fmla="*/ 43 h 110"/>
                <a:gd name="T4" fmla="*/ 84 w 116"/>
                <a:gd name="T5" fmla="*/ 72 h 110"/>
                <a:gd name="T6" fmla="*/ 79 w 116"/>
                <a:gd name="T7" fmla="*/ 74 h 110"/>
                <a:gd name="T8" fmla="*/ 79 w 116"/>
                <a:gd name="T9" fmla="*/ 80 h 110"/>
                <a:gd name="T10" fmla="*/ 78 w 116"/>
                <a:gd name="T11" fmla="*/ 86 h 110"/>
                <a:gd name="T12" fmla="*/ 77 w 116"/>
                <a:gd name="T13" fmla="*/ 82 h 110"/>
                <a:gd name="T14" fmla="*/ 74 w 116"/>
                <a:gd name="T15" fmla="*/ 76 h 110"/>
                <a:gd name="T16" fmla="*/ 67 w 116"/>
                <a:gd name="T17" fmla="*/ 77 h 110"/>
                <a:gd name="T18" fmla="*/ 58 w 116"/>
                <a:gd name="T19" fmla="*/ 77 h 110"/>
                <a:gd name="T20" fmla="*/ 9 w 116"/>
                <a:gd name="T21" fmla="*/ 43 h 110"/>
                <a:gd name="T22" fmla="*/ 58 w 116"/>
                <a:gd name="T23" fmla="*/ 9 h 110"/>
                <a:gd name="T24" fmla="*/ 58 w 116"/>
                <a:gd name="T25" fmla="*/ 0 h 110"/>
                <a:gd name="T26" fmla="*/ 0 w 116"/>
                <a:gd name="T27" fmla="*/ 43 h 110"/>
                <a:gd name="T28" fmla="*/ 58 w 116"/>
                <a:gd name="T29" fmla="*/ 86 h 110"/>
                <a:gd name="T30" fmla="*/ 69 w 116"/>
                <a:gd name="T31" fmla="*/ 86 h 110"/>
                <a:gd name="T32" fmla="*/ 65 w 116"/>
                <a:gd name="T33" fmla="*/ 110 h 110"/>
                <a:gd name="T34" fmla="*/ 88 w 116"/>
                <a:gd name="T35" fmla="*/ 80 h 110"/>
                <a:gd name="T36" fmla="*/ 116 w 116"/>
                <a:gd name="T37" fmla="*/ 43 h 110"/>
                <a:gd name="T38" fmla="*/ 58 w 116"/>
                <a:gd name="T39"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6" h="110">
                  <a:moveTo>
                    <a:pt x="58" y="9"/>
                  </a:moveTo>
                  <a:cubicBezTo>
                    <a:pt x="85" y="9"/>
                    <a:pt x="107" y="24"/>
                    <a:pt x="107" y="43"/>
                  </a:cubicBezTo>
                  <a:cubicBezTo>
                    <a:pt x="107" y="55"/>
                    <a:pt x="99" y="65"/>
                    <a:pt x="84" y="72"/>
                  </a:cubicBezTo>
                  <a:cubicBezTo>
                    <a:pt x="79" y="74"/>
                    <a:pt x="79" y="74"/>
                    <a:pt x="79" y="74"/>
                  </a:cubicBezTo>
                  <a:cubicBezTo>
                    <a:pt x="79" y="80"/>
                    <a:pt x="79" y="80"/>
                    <a:pt x="79" y="80"/>
                  </a:cubicBezTo>
                  <a:cubicBezTo>
                    <a:pt x="79" y="82"/>
                    <a:pt x="79" y="84"/>
                    <a:pt x="78" y="86"/>
                  </a:cubicBezTo>
                  <a:cubicBezTo>
                    <a:pt x="78" y="85"/>
                    <a:pt x="78" y="83"/>
                    <a:pt x="77" y="82"/>
                  </a:cubicBezTo>
                  <a:cubicBezTo>
                    <a:pt x="74" y="76"/>
                    <a:pt x="74" y="76"/>
                    <a:pt x="74" y="76"/>
                  </a:cubicBezTo>
                  <a:cubicBezTo>
                    <a:pt x="67" y="77"/>
                    <a:pt x="67" y="77"/>
                    <a:pt x="67" y="77"/>
                  </a:cubicBezTo>
                  <a:cubicBezTo>
                    <a:pt x="64" y="77"/>
                    <a:pt x="61" y="77"/>
                    <a:pt x="58" y="77"/>
                  </a:cubicBezTo>
                  <a:cubicBezTo>
                    <a:pt x="31" y="77"/>
                    <a:pt x="9" y="62"/>
                    <a:pt x="9" y="43"/>
                  </a:cubicBezTo>
                  <a:cubicBezTo>
                    <a:pt x="9" y="24"/>
                    <a:pt x="31" y="9"/>
                    <a:pt x="58" y="9"/>
                  </a:cubicBezTo>
                  <a:moveTo>
                    <a:pt x="58" y="0"/>
                  </a:moveTo>
                  <a:cubicBezTo>
                    <a:pt x="26" y="0"/>
                    <a:pt x="0" y="19"/>
                    <a:pt x="0" y="43"/>
                  </a:cubicBezTo>
                  <a:cubicBezTo>
                    <a:pt x="0" y="67"/>
                    <a:pt x="26" y="86"/>
                    <a:pt x="58" y="86"/>
                  </a:cubicBezTo>
                  <a:cubicBezTo>
                    <a:pt x="62" y="86"/>
                    <a:pt x="65" y="86"/>
                    <a:pt x="69" y="86"/>
                  </a:cubicBezTo>
                  <a:cubicBezTo>
                    <a:pt x="73" y="97"/>
                    <a:pt x="65" y="110"/>
                    <a:pt x="65" y="110"/>
                  </a:cubicBezTo>
                  <a:cubicBezTo>
                    <a:pt x="86" y="104"/>
                    <a:pt x="88" y="87"/>
                    <a:pt x="88" y="80"/>
                  </a:cubicBezTo>
                  <a:cubicBezTo>
                    <a:pt x="105" y="72"/>
                    <a:pt x="116" y="59"/>
                    <a:pt x="116" y="43"/>
                  </a:cubicBezTo>
                  <a:cubicBezTo>
                    <a:pt x="116" y="19"/>
                    <a:pt x="90" y="0"/>
                    <a:pt x="58"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56" tIns="64279" rIns="128556" bIns="64279" numCol="1" anchor="t" anchorCtr="0" compatLnSpc="1"/>
            <a:lstStyle/>
            <a:p>
              <a:pPr algn="just" defTabSz="1218565" fontAlgn="base">
                <a:lnSpc>
                  <a:spcPct val="120000"/>
                </a:lnSpc>
                <a:spcBef>
                  <a:spcPct val="0"/>
                </a:spcBef>
                <a:spcAft>
                  <a:spcPct val="0"/>
                </a:spcAft>
              </a:pPr>
              <a:endParaRPr lang="en-GB" sz="935"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97" name="Oval 177"/>
            <p:cNvSpPr>
              <a:spLocks noChangeArrowheads="1"/>
            </p:cNvSpPr>
            <p:nvPr/>
          </p:nvSpPr>
          <p:spPr bwMode="auto">
            <a:xfrm>
              <a:off x="7407754" y="3910989"/>
              <a:ext cx="21477" cy="21477"/>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56" tIns="64279" rIns="128556" bIns="64279" numCol="1" anchor="t" anchorCtr="0" compatLnSpc="1"/>
            <a:lstStyle/>
            <a:p>
              <a:pPr algn="just" defTabSz="1218565" fontAlgn="base">
                <a:lnSpc>
                  <a:spcPct val="120000"/>
                </a:lnSpc>
                <a:spcBef>
                  <a:spcPct val="0"/>
                </a:spcBef>
                <a:spcAft>
                  <a:spcPct val="0"/>
                </a:spcAft>
              </a:pPr>
              <a:endParaRPr lang="en-GB" sz="935"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98" name="Oval 178"/>
            <p:cNvSpPr>
              <a:spLocks noChangeArrowheads="1"/>
            </p:cNvSpPr>
            <p:nvPr/>
          </p:nvSpPr>
          <p:spPr bwMode="auto">
            <a:xfrm>
              <a:off x="7451448" y="3910989"/>
              <a:ext cx="21477" cy="21477"/>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56" tIns="64279" rIns="128556" bIns="64279" numCol="1" anchor="t" anchorCtr="0" compatLnSpc="1"/>
            <a:lstStyle/>
            <a:p>
              <a:pPr algn="just" defTabSz="1218565" fontAlgn="base">
                <a:lnSpc>
                  <a:spcPct val="120000"/>
                </a:lnSpc>
                <a:spcBef>
                  <a:spcPct val="0"/>
                </a:spcBef>
                <a:spcAft>
                  <a:spcPct val="0"/>
                </a:spcAft>
              </a:pPr>
              <a:endParaRPr lang="en-GB" sz="935"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99" name="Oval 179"/>
            <p:cNvSpPr>
              <a:spLocks noChangeArrowheads="1"/>
            </p:cNvSpPr>
            <p:nvPr/>
          </p:nvSpPr>
          <p:spPr bwMode="auto">
            <a:xfrm>
              <a:off x="7495142" y="3910989"/>
              <a:ext cx="21477" cy="21477"/>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56" tIns="64279" rIns="128556" bIns="64279" numCol="1" anchor="t" anchorCtr="0" compatLnSpc="1"/>
            <a:lstStyle/>
            <a:p>
              <a:pPr algn="just" defTabSz="1218565" fontAlgn="base">
                <a:lnSpc>
                  <a:spcPct val="120000"/>
                </a:lnSpc>
                <a:spcBef>
                  <a:spcPct val="0"/>
                </a:spcBef>
                <a:spcAft>
                  <a:spcPct val="0"/>
                </a:spcAft>
              </a:pPr>
              <a:endParaRPr lang="en-GB" sz="935"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00" name="Freeform 180"/>
            <p:cNvSpPr>
              <a:spLocks noEditPoints="1"/>
            </p:cNvSpPr>
            <p:nvPr/>
          </p:nvSpPr>
          <p:spPr bwMode="auto">
            <a:xfrm>
              <a:off x="7267784" y="3910989"/>
              <a:ext cx="178480" cy="170333"/>
            </a:xfrm>
            <a:custGeom>
              <a:avLst/>
              <a:gdLst>
                <a:gd name="T0" fmla="*/ 51 w 102"/>
                <a:gd name="T1" fmla="*/ 0 h 97"/>
                <a:gd name="T2" fmla="*/ 0 w 102"/>
                <a:gd name="T3" fmla="*/ 38 h 97"/>
                <a:gd name="T4" fmla="*/ 25 w 102"/>
                <a:gd name="T5" fmla="*/ 70 h 97"/>
                <a:gd name="T6" fmla="*/ 45 w 102"/>
                <a:gd name="T7" fmla="*/ 97 h 97"/>
                <a:gd name="T8" fmla="*/ 42 w 102"/>
                <a:gd name="T9" fmla="*/ 75 h 97"/>
                <a:gd name="T10" fmla="*/ 51 w 102"/>
                <a:gd name="T11" fmla="*/ 76 h 97"/>
                <a:gd name="T12" fmla="*/ 102 w 102"/>
                <a:gd name="T13" fmla="*/ 38 h 97"/>
                <a:gd name="T14" fmla="*/ 51 w 102"/>
                <a:gd name="T15" fmla="*/ 0 h 97"/>
                <a:gd name="T16" fmla="*/ 26 w 102"/>
                <a:gd name="T17" fmla="*/ 54 h 97"/>
                <a:gd name="T18" fmla="*/ 20 w 102"/>
                <a:gd name="T19" fmla="*/ 48 h 97"/>
                <a:gd name="T20" fmla="*/ 26 w 102"/>
                <a:gd name="T21" fmla="*/ 42 h 97"/>
                <a:gd name="T22" fmla="*/ 32 w 102"/>
                <a:gd name="T23" fmla="*/ 48 h 97"/>
                <a:gd name="T24" fmla="*/ 26 w 102"/>
                <a:gd name="T25" fmla="*/ 54 h 97"/>
                <a:gd name="T26" fmla="*/ 51 w 102"/>
                <a:gd name="T27" fmla="*/ 54 h 97"/>
                <a:gd name="T28" fmla="*/ 45 w 102"/>
                <a:gd name="T29" fmla="*/ 48 h 97"/>
                <a:gd name="T30" fmla="*/ 51 w 102"/>
                <a:gd name="T31" fmla="*/ 42 h 97"/>
                <a:gd name="T32" fmla="*/ 57 w 102"/>
                <a:gd name="T33" fmla="*/ 48 h 97"/>
                <a:gd name="T34" fmla="*/ 51 w 102"/>
                <a:gd name="T35" fmla="*/ 54 h 97"/>
                <a:gd name="T36" fmla="*/ 76 w 102"/>
                <a:gd name="T37" fmla="*/ 54 h 97"/>
                <a:gd name="T38" fmla="*/ 70 w 102"/>
                <a:gd name="T39" fmla="*/ 48 h 97"/>
                <a:gd name="T40" fmla="*/ 76 w 102"/>
                <a:gd name="T41" fmla="*/ 42 h 97"/>
                <a:gd name="T42" fmla="*/ 82 w 102"/>
                <a:gd name="T43" fmla="*/ 48 h 97"/>
                <a:gd name="T44" fmla="*/ 76 w 102"/>
                <a:gd name="T45" fmla="*/ 5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2" h="97">
                  <a:moveTo>
                    <a:pt x="51" y="0"/>
                  </a:moveTo>
                  <a:cubicBezTo>
                    <a:pt x="23" y="0"/>
                    <a:pt x="0" y="17"/>
                    <a:pt x="0" y="38"/>
                  </a:cubicBezTo>
                  <a:cubicBezTo>
                    <a:pt x="0" y="52"/>
                    <a:pt x="10" y="64"/>
                    <a:pt x="25" y="70"/>
                  </a:cubicBezTo>
                  <a:cubicBezTo>
                    <a:pt x="25" y="77"/>
                    <a:pt x="27" y="91"/>
                    <a:pt x="45" y="97"/>
                  </a:cubicBezTo>
                  <a:cubicBezTo>
                    <a:pt x="45" y="97"/>
                    <a:pt x="38" y="85"/>
                    <a:pt x="42" y="75"/>
                  </a:cubicBezTo>
                  <a:cubicBezTo>
                    <a:pt x="45" y="76"/>
                    <a:pt x="48" y="76"/>
                    <a:pt x="51" y="76"/>
                  </a:cubicBezTo>
                  <a:cubicBezTo>
                    <a:pt x="79" y="76"/>
                    <a:pt x="102" y="59"/>
                    <a:pt x="102" y="38"/>
                  </a:cubicBezTo>
                  <a:cubicBezTo>
                    <a:pt x="102" y="17"/>
                    <a:pt x="79" y="0"/>
                    <a:pt x="51" y="0"/>
                  </a:cubicBezTo>
                  <a:close/>
                  <a:moveTo>
                    <a:pt x="26" y="54"/>
                  </a:moveTo>
                  <a:cubicBezTo>
                    <a:pt x="23" y="54"/>
                    <a:pt x="20" y="51"/>
                    <a:pt x="20" y="48"/>
                  </a:cubicBezTo>
                  <a:cubicBezTo>
                    <a:pt x="20" y="44"/>
                    <a:pt x="23" y="42"/>
                    <a:pt x="26" y="42"/>
                  </a:cubicBezTo>
                  <a:cubicBezTo>
                    <a:pt x="29" y="42"/>
                    <a:pt x="32" y="44"/>
                    <a:pt x="32" y="48"/>
                  </a:cubicBezTo>
                  <a:cubicBezTo>
                    <a:pt x="32" y="51"/>
                    <a:pt x="29" y="54"/>
                    <a:pt x="26" y="54"/>
                  </a:cubicBezTo>
                  <a:close/>
                  <a:moveTo>
                    <a:pt x="51" y="54"/>
                  </a:moveTo>
                  <a:cubicBezTo>
                    <a:pt x="48" y="54"/>
                    <a:pt x="45" y="51"/>
                    <a:pt x="45" y="48"/>
                  </a:cubicBezTo>
                  <a:cubicBezTo>
                    <a:pt x="45" y="44"/>
                    <a:pt x="48" y="42"/>
                    <a:pt x="51" y="42"/>
                  </a:cubicBezTo>
                  <a:cubicBezTo>
                    <a:pt x="54" y="42"/>
                    <a:pt x="57" y="44"/>
                    <a:pt x="57" y="48"/>
                  </a:cubicBezTo>
                  <a:cubicBezTo>
                    <a:pt x="57" y="51"/>
                    <a:pt x="54" y="54"/>
                    <a:pt x="51" y="54"/>
                  </a:cubicBezTo>
                  <a:close/>
                  <a:moveTo>
                    <a:pt x="76" y="54"/>
                  </a:moveTo>
                  <a:cubicBezTo>
                    <a:pt x="73" y="54"/>
                    <a:pt x="70" y="51"/>
                    <a:pt x="70" y="48"/>
                  </a:cubicBezTo>
                  <a:cubicBezTo>
                    <a:pt x="70" y="44"/>
                    <a:pt x="73" y="42"/>
                    <a:pt x="76" y="42"/>
                  </a:cubicBezTo>
                  <a:cubicBezTo>
                    <a:pt x="79" y="42"/>
                    <a:pt x="82" y="44"/>
                    <a:pt x="82" y="48"/>
                  </a:cubicBezTo>
                  <a:cubicBezTo>
                    <a:pt x="82" y="51"/>
                    <a:pt x="79" y="54"/>
                    <a:pt x="76" y="5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56" tIns="64279" rIns="128556" bIns="64279" numCol="1" anchor="t" anchorCtr="0" compatLnSpc="1"/>
            <a:lstStyle/>
            <a:p>
              <a:pPr algn="just" defTabSz="1218565" fontAlgn="base">
                <a:lnSpc>
                  <a:spcPct val="120000"/>
                </a:lnSpc>
                <a:spcBef>
                  <a:spcPct val="0"/>
                </a:spcBef>
                <a:spcAft>
                  <a:spcPct val="0"/>
                </a:spcAft>
              </a:pPr>
              <a:endParaRPr lang="en-GB" sz="935"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01" name="Freeform 181"/>
            <p:cNvSpPr>
              <a:spLocks noEditPoints="1"/>
            </p:cNvSpPr>
            <p:nvPr/>
          </p:nvSpPr>
          <p:spPr bwMode="auto">
            <a:xfrm>
              <a:off x="9172557" y="2920092"/>
              <a:ext cx="275496" cy="308081"/>
            </a:xfrm>
            <a:custGeom>
              <a:avLst/>
              <a:gdLst>
                <a:gd name="T0" fmla="*/ 4 w 157"/>
                <a:gd name="T1" fmla="*/ 140 h 176"/>
                <a:gd name="T2" fmla="*/ 12 w 157"/>
                <a:gd name="T3" fmla="*/ 140 h 176"/>
                <a:gd name="T4" fmla="*/ 63 w 157"/>
                <a:gd name="T5" fmla="*/ 173 h 176"/>
                <a:gd name="T6" fmla="*/ 67 w 157"/>
                <a:gd name="T7" fmla="*/ 176 h 176"/>
                <a:gd name="T8" fmla="*/ 91 w 157"/>
                <a:gd name="T9" fmla="*/ 176 h 176"/>
                <a:gd name="T10" fmla="*/ 96 w 157"/>
                <a:gd name="T11" fmla="*/ 171 h 176"/>
                <a:gd name="T12" fmla="*/ 96 w 157"/>
                <a:gd name="T13" fmla="*/ 166 h 176"/>
                <a:gd name="T14" fmla="*/ 91 w 157"/>
                <a:gd name="T15" fmla="*/ 160 h 176"/>
                <a:gd name="T16" fmla="*/ 67 w 157"/>
                <a:gd name="T17" fmla="*/ 160 h 176"/>
                <a:gd name="T18" fmla="*/ 62 w 157"/>
                <a:gd name="T19" fmla="*/ 165 h 176"/>
                <a:gd name="T20" fmla="*/ 20 w 157"/>
                <a:gd name="T21" fmla="*/ 140 h 176"/>
                <a:gd name="T22" fmla="*/ 31 w 157"/>
                <a:gd name="T23" fmla="*/ 140 h 176"/>
                <a:gd name="T24" fmla="*/ 35 w 157"/>
                <a:gd name="T25" fmla="*/ 136 h 176"/>
                <a:gd name="T26" fmla="*/ 35 w 157"/>
                <a:gd name="T27" fmla="*/ 81 h 176"/>
                <a:gd name="T28" fmla="*/ 31 w 157"/>
                <a:gd name="T29" fmla="*/ 77 h 176"/>
                <a:gd name="T30" fmla="*/ 16 w 157"/>
                <a:gd name="T31" fmla="*/ 77 h 176"/>
                <a:gd name="T32" fmla="*/ 79 w 157"/>
                <a:gd name="T33" fmla="*/ 15 h 176"/>
                <a:gd name="T34" fmla="*/ 141 w 157"/>
                <a:gd name="T35" fmla="*/ 77 h 176"/>
                <a:gd name="T36" fmla="*/ 126 w 157"/>
                <a:gd name="T37" fmla="*/ 77 h 176"/>
                <a:gd name="T38" fmla="*/ 122 w 157"/>
                <a:gd name="T39" fmla="*/ 81 h 176"/>
                <a:gd name="T40" fmla="*/ 122 w 157"/>
                <a:gd name="T41" fmla="*/ 136 h 176"/>
                <a:gd name="T42" fmla="*/ 126 w 157"/>
                <a:gd name="T43" fmla="*/ 140 h 176"/>
                <a:gd name="T44" fmla="*/ 153 w 157"/>
                <a:gd name="T45" fmla="*/ 140 h 176"/>
                <a:gd name="T46" fmla="*/ 157 w 157"/>
                <a:gd name="T47" fmla="*/ 136 h 176"/>
                <a:gd name="T48" fmla="*/ 157 w 157"/>
                <a:gd name="T49" fmla="*/ 81 h 176"/>
                <a:gd name="T50" fmla="*/ 156 w 157"/>
                <a:gd name="T51" fmla="*/ 78 h 176"/>
                <a:gd name="T52" fmla="*/ 79 w 157"/>
                <a:gd name="T53" fmla="*/ 0 h 176"/>
                <a:gd name="T54" fmla="*/ 1 w 157"/>
                <a:gd name="T55" fmla="*/ 78 h 176"/>
                <a:gd name="T56" fmla="*/ 0 w 157"/>
                <a:gd name="T57" fmla="*/ 81 h 176"/>
                <a:gd name="T58" fmla="*/ 0 w 157"/>
                <a:gd name="T59" fmla="*/ 136 h 176"/>
                <a:gd name="T60" fmla="*/ 4 w 157"/>
                <a:gd name="T61" fmla="*/ 140 h 176"/>
                <a:gd name="T62" fmla="*/ 4 w 157"/>
                <a:gd name="T63" fmla="*/ 140 h 176"/>
                <a:gd name="T64" fmla="*/ 4 w 157"/>
                <a:gd name="T65" fmla="*/ 14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7" h="176">
                  <a:moveTo>
                    <a:pt x="4" y="140"/>
                  </a:moveTo>
                  <a:cubicBezTo>
                    <a:pt x="12" y="140"/>
                    <a:pt x="12" y="140"/>
                    <a:pt x="12" y="140"/>
                  </a:cubicBezTo>
                  <a:cubicBezTo>
                    <a:pt x="10" y="169"/>
                    <a:pt x="40" y="174"/>
                    <a:pt x="63" y="173"/>
                  </a:cubicBezTo>
                  <a:cubicBezTo>
                    <a:pt x="64" y="175"/>
                    <a:pt x="65" y="176"/>
                    <a:pt x="67" y="176"/>
                  </a:cubicBezTo>
                  <a:cubicBezTo>
                    <a:pt x="91" y="176"/>
                    <a:pt x="91" y="176"/>
                    <a:pt x="91" y="176"/>
                  </a:cubicBezTo>
                  <a:cubicBezTo>
                    <a:pt x="94" y="176"/>
                    <a:pt x="96" y="174"/>
                    <a:pt x="96" y="171"/>
                  </a:cubicBezTo>
                  <a:cubicBezTo>
                    <a:pt x="96" y="166"/>
                    <a:pt x="96" y="166"/>
                    <a:pt x="96" y="166"/>
                  </a:cubicBezTo>
                  <a:cubicBezTo>
                    <a:pt x="96" y="163"/>
                    <a:pt x="94" y="160"/>
                    <a:pt x="91" y="160"/>
                  </a:cubicBezTo>
                  <a:cubicBezTo>
                    <a:pt x="67" y="160"/>
                    <a:pt x="67" y="160"/>
                    <a:pt x="67" y="160"/>
                  </a:cubicBezTo>
                  <a:cubicBezTo>
                    <a:pt x="65" y="160"/>
                    <a:pt x="63" y="162"/>
                    <a:pt x="62" y="165"/>
                  </a:cubicBezTo>
                  <a:cubicBezTo>
                    <a:pt x="44" y="166"/>
                    <a:pt x="20" y="163"/>
                    <a:pt x="20" y="140"/>
                  </a:cubicBezTo>
                  <a:cubicBezTo>
                    <a:pt x="31" y="140"/>
                    <a:pt x="31" y="140"/>
                    <a:pt x="31" y="140"/>
                  </a:cubicBezTo>
                  <a:cubicBezTo>
                    <a:pt x="33" y="140"/>
                    <a:pt x="35" y="138"/>
                    <a:pt x="35" y="136"/>
                  </a:cubicBezTo>
                  <a:cubicBezTo>
                    <a:pt x="35" y="81"/>
                    <a:pt x="35" y="81"/>
                    <a:pt x="35" y="81"/>
                  </a:cubicBezTo>
                  <a:cubicBezTo>
                    <a:pt x="35" y="79"/>
                    <a:pt x="33" y="77"/>
                    <a:pt x="31" y="77"/>
                  </a:cubicBezTo>
                  <a:cubicBezTo>
                    <a:pt x="16" y="77"/>
                    <a:pt x="16" y="77"/>
                    <a:pt x="16" y="77"/>
                  </a:cubicBezTo>
                  <a:cubicBezTo>
                    <a:pt x="18" y="43"/>
                    <a:pt x="46" y="15"/>
                    <a:pt x="79" y="15"/>
                  </a:cubicBezTo>
                  <a:cubicBezTo>
                    <a:pt x="111" y="15"/>
                    <a:pt x="139" y="43"/>
                    <a:pt x="141" y="77"/>
                  </a:cubicBezTo>
                  <a:cubicBezTo>
                    <a:pt x="126" y="77"/>
                    <a:pt x="126" y="77"/>
                    <a:pt x="126" y="77"/>
                  </a:cubicBezTo>
                  <a:cubicBezTo>
                    <a:pt x="124" y="77"/>
                    <a:pt x="122" y="79"/>
                    <a:pt x="122" y="81"/>
                  </a:cubicBezTo>
                  <a:cubicBezTo>
                    <a:pt x="122" y="136"/>
                    <a:pt x="122" y="136"/>
                    <a:pt x="122" y="136"/>
                  </a:cubicBezTo>
                  <a:cubicBezTo>
                    <a:pt x="122" y="138"/>
                    <a:pt x="124" y="140"/>
                    <a:pt x="126" y="140"/>
                  </a:cubicBezTo>
                  <a:cubicBezTo>
                    <a:pt x="153" y="140"/>
                    <a:pt x="153" y="140"/>
                    <a:pt x="153" y="140"/>
                  </a:cubicBezTo>
                  <a:cubicBezTo>
                    <a:pt x="155" y="140"/>
                    <a:pt x="157" y="138"/>
                    <a:pt x="157" y="136"/>
                  </a:cubicBezTo>
                  <a:cubicBezTo>
                    <a:pt x="157" y="81"/>
                    <a:pt x="157" y="81"/>
                    <a:pt x="157" y="81"/>
                  </a:cubicBezTo>
                  <a:cubicBezTo>
                    <a:pt x="157" y="80"/>
                    <a:pt x="157" y="79"/>
                    <a:pt x="156" y="78"/>
                  </a:cubicBezTo>
                  <a:cubicBezTo>
                    <a:pt x="155" y="36"/>
                    <a:pt x="120" y="0"/>
                    <a:pt x="79" y="0"/>
                  </a:cubicBezTo>
                  <a:cubicBezTo>
                    <a:pt x="38" y="0"/>
                    <a:pt x="3" y="36"/>
                    <a:pt x="1" y="78"/>
                  </a:cubicBezTo>
                  <a:cubicBezTo>
                    <a:pt x="0" y="78"/>
                    <a:pt x="0" y="80"/>
                    <a:pt x="0" y="81"/>
                  </a:cubicBezTo>
                  <a:cubicBezTo>
                    <a:pt x="0" y="136"/>
                    <a:pt x="0" y="136"/>
                    <a:pt x="0" y="136"/>
                  </a:cubicBezTo>
                  <a:cubicBezTo>
                    <a:pt x="0" y="138"/>
                    <a:pt x="2" y="140"/>
                    <a:pt x="4" y="140"/>
                  </a:cubicBezTo>
                  <a:close/>
                  <a:moveTo>
                    <a:pt x="4" y="140"/>
                  </a:moveTo>
                  <a:cubicBezTo>
                    <a:pt x="4" y="140"/>
                    <a:pt x="4" y="140"/>
                    <a:pt x="4" y="14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56" tIns="64279" rIns="128556" bIns="64279" numCol="1" anchor="t" anchorCtr="0" compatLnSpc="1"/>
            <a:lstStyle/>
            <a:p>
              <a:pPr algn="just" defTabSz="1218565" fontAlgn="base">
                <a:lnSpc>
                  <a:spcPct val="120000"/>
                </a:lnSpc>
                <a:spcBef>
                  <a:spcPct val="0"/>
                </a:spcBef>
                <a:spcAft>
                  <a:spcPct val="0"/>
                </a:spcAft>
              </a:pPr>
              <a:endParaRPr lang="en-GB" sz="935"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02" name="Freeform 182"/>
            <p:cNvSpPr>
              <a:spLocks noEditPoints="1"/>
            </p:cNvSpPr>
            <p:nvPr/>
          </p:nvSpPr>
          <p:spPr bwMode="auto">
            <a:xfrm>
              <a:off x="6278369" y="3306675"/>
              <a:ext cx="276977" cy="306600"/>
            </a:xfrm>
            <a:custGeom>
              <a:avLst/>
              <a:gdLst>
                <a:gd name="T0" fmla="*/ 5 w 158"/>
                <a:gd name="T1" fmla="*/ 140 h 175"/>
                <a:gd name="T2" fmla="*/ 12 w 158"/>
                <a:gd name="T3" fmla="*/ 140 h 175"/>
                <a:gd name="T4" fmla="*/ 63 w 158"/>
                <a:gd name="T5" fmla="*/ 173 h 175"/>
                <a:gd name="T6" fmla="*/ 68 w 158"/>
                <a:gd name="T7" fmla="*/ 175 h 175"/>
                <a:gd name="T8" fmla="*/ 91 w 158"/>
                <a:gd name="T9" fmla="*/ 175 h 175"/>
                <a:gd name="T10" fmla="*/ 97 w 158"/>
                <a:gd name="T11" fmla="*/ 170 h 175"/>
                <a:gd name="T12" fmla="*/ 97 w 158"/>
                <a:gd name="T13" fmla="*/ 165 h 175"/>
                <a:gd name="T14" fmla="*/ 91 w 158"/>
                <a:gd name="T15" fmla="*/ 160 h 175"/>
                <a:gd name="T16" fmla="*/ 68 w 158"/>
                <a:gd name="T17" fmla="*/ 160 h 175"/>
                <a:gd name="T18" fmla="*/ 63 w 158"/>
                <a:gd name="T19" fmla="*/ 164 h 175"/>
                <a:gd name="T20" fmla="*/ 21 w 158"/>
                <a:gd name="T21" fmla="*/ 140 h 175"/>
                <a:gd name="T22" fmla="*/ 31 w 158"/>
                <a:gd name="T23" fmla="*/ 140 h 175"/>
                <a:gd name="T24" fmla="*/ 36 w 158"/>
                <a:gd name="T25" fmla="*/ 135 h 175"/>
                <a:gd name="T26" fmla="*/ 36 w 158"/>
                <a:gd name="T27" fmla="*/ 81 h 175"/>
                <a:gd name="T28" fmla="*/ 31 w 158"/>
                <a:gd name="T29" fmla="*/ 76 h 175"/>
                <a:gd name="T30" fmla="*/ 17 w 158"/>
                <a:gd name="T31" fmla="*/ 76 h 175"/>
                <a:gd name="T32" fmla="*/ 79 w 158"/>
                <a:gd name="T33" fmla="*/ 15 h 175"/>
                <a:gd name="T34" fmla="*/ 142 w 158"/>
                <a:gd name="T35" fmla="*/ 76 h 175"/>
                <a:gd name="T36" fmla="*/ 127 w 158"/>
                <a:gd name="T37" fmla="*/ 76 h 175"/>
                <a:gd name="T38" fmla="*/ 122 w 158"/>
                <a:gd name="T39" fmla="*/ 81 h 175"/>
                <a:gd name="T40" fmla="*/ 122 w 158"/>
                <a:gd name="T41" fmla="*/ 135 h 175"/>
                <a:gd name="T42" fmla="*/ 127 w 158"/>
                <a:gd name="T43" fmla="*/ 140 h 175"/>
                <a:gd name="T44" fmla="*/ 153 w 158"/>
                <a:gd name="T45" fmla="*/ 140 h 175"/>
                <a:gd name="T46" fmla="*/ 158 w 158"/>
                <a:gd name="T47" fmla="*/ 135 h 175"/>
                <a:gd name="T48" fmla="*/ 158 w 158"/>
                <a:gd name="T49" fmla="*/ 81 h 175"/>
                <a:gd name="T50" fmla="*/ 157 w 158"/>
                <a:gd name="T51" fmla="*/ 78 h 175"/>
                <a:gd name="T52" fmla="*/ 79 w 158"/>
                <a:gd name="T53" fmla="*/ 0 h 175"/>
                <a:gd name="T54" fmla="*/ 2 w 158"/>
                <a:gd name="T55" fmla="*/ 77 h 175"/>
                <a:gd name="T56" fmla="*/ 0 w 158"/>
                <a:gd name="T57" fmla="*/ 81 h 175"/>
                <a:gd name="T58" fmla="*/ 0 w 158"/>
                <a:gd name="T59" fmla="*/ 135 h 175"/>
                <a:gd name="T60" fmla="*/ 5 w 158"/>
                <a:gd name="T61" fmla="*/ 140 h 175"/>
                <a:gd name="T62" fmla="*/ 5 w 158"/>
                <a:gd name="T63" fmla="*/ 140 h 175"/>
                <a:gd name="T64" fmla="*/ 5 w 158"/>
                <a:gd name="T65" fmla="*/ 14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8" h="175">
                  <a:moveTo>
                    <a:pt x="5" y="140"/>
                  </a:moveTo>
                  <a:cubicBezTo>
                    <a:pt x="12" y="140"/>
                    <a:pt x="12" y="140"/>
                    <a:pt x="12" y="140"/>
                  </a:cubicBezTo>
                  <a:cubicBezTo>
                    <a:pt x="11" y="168"/>
                    <a:pt x="40" y="174"/>
                    <a:pt x="63" y="173"/>
                  </a:cubicBezTo>
                  <a:cubicBezTo>
                    <a:pt x="64" y="174"/>
                    <a:pt x="66" y="175"/>
                    <a:pt x="68" y="175"/>
                  </a:cubicBezTo>
                  <a:cubicBezTo>
                    <a:pt x="91" y="175"/>
                    <a:pt x="91" y="175"/>
                    <a:pt x="91" y="175"/>
                  </a:cubicBezTo>
                  <a:cubicBezTo>
                    <a:pt x="94" y="175"/>
                    <a:pt x="97" y="173"/>
                    <a:pt x="97" y="170"/>
                  </a:cubicBezTo>
                  <a:cubicBezTo>
                    <a:pt x="97" y="165"/>
                    <a:pt x="97" y="165"/>
                    <a:pt x="97" y="165"/>
                  </a:cubicBezTo>
                  <a:cubicBezTo>
                    <a:pt x="97" y="162"/>
                    <a:pt x="94" y="160"/>
                    <a:pt x="91" y="160"/>
                  </a:cubicBezTo>
                  <a:cubicBezTo>
                    <a:pt x="68" y="160"/>
                    <a:pt x="68" y="160"/>
                    <a:pt x="68" y="160"/>
                  </a:cubicBezTo>
                  <a:cubicBezTo>
                    <a:pt x="65" y="160"/>
                    <a:pt x="63" y="162"/>
                    <a:pt x="63" y="164"/>
                  </a:cubicBezTo>
                  <a:cubicBezTo>
                    <a:pt x="44" y="165"/>
                    <a:pt x="20" y="162"/>
                    <a:pt x="21" y="140"/>
                  </a:cubicBezTo>
                  <a:cubicBezTo>
                    <a:pt x="31" y="140"/>
                    <a:pt x="31" y="140"/>
                    <a:pt x="31" y="140"/>
                  </a:cubicBezTo>
                  <a:cubicBezTo>
                    <a:pt x="34" y="140"/>
                    <a:pt x="36" y="138"/>
                    <a:pt x="36" y="135"/>
                  </a:cubicBezTo>
                  <a:cubicBezTo>
                    <a:pt x="36" y="81"/>
                    <a:pt x="36" y="81"/>
                    <a:pt x="36" y="81"/>
                  </a:cubicBezTo>
                  <a:cubicBezTo>
                    <a:pt x="36" y="78"/>
                    <a:pt x="34" y="76"/>
                    <a:pt x="31" y="76"/>
                  </a:cubicBezTo>
                  <a:cubicBezTo>
                    <a:pt x="17" y="76"/>
                    <a:pt x="17" y="76"/>
                    <a:pt x="17" y="76"/>
                  </a:cubicBezTo>
                  <a:cubicBezTo>
                    <a:pt x="19" y="43"/>
                    <a:pt x="47" y="15"/>
                    <a:pt x="79" y="15"/>
                  </a:cubicBezTo>
                  <a:cubicBezTo>
                    <a:pt x="112" y="15"/>
                    <a:pt x="140" y="43"/>
                    <a:pt x="142" y="76"/>
                  </a:cubicBezTo>
                  <a:cubicBezTo>
                    <a:pt x="127" y="76"/>
                    <a:pt x="127" y="76"/>
                    <a:pt x="127" y="76"/>
                  </a:cubicBezTo>
                  <a:cubicBezTo>
                    <a:pt x="124" y="76"/>
                    <a:pt x="122" y="78"/>
                    <a:pt x="122" y="81"/>
                  </a:cubicBezTo>
                  <a:cubicBezTo>
                    <a:pt x="122" y="135"/>
                    <a:pt x="122" y="135"/>
                    <a:pt x="122" y="135"/>
                  </a:cubicBezTo>
                  <a:cubicBezTo>
                    <a:pt x="122" y="138"/>
                    <a:pt x="124" y="140"/>
                    <a:pt x="127" y="140"/>
                  </a:cubicBezTo>
                  <a:cubicBezTo>
                    <a:pt x="153" y="140"/>
                    <a:pt x="153" y="140"/>
                    <a:pt x="153" y="140"/>
                  </a:cubicBezTo>
                  <a:cubicBezTo>
                    <a:pt x="156" y="140"/>
                    <a:pt x="158" y="138"/>
                    <a:pt x="158" y="135"/>
                  </a:cubicBezTo>
                  <a:cubicBezTo>
                    <a:pt x="158" y="81"/>
                    <a:pt x="158" y="81"/>
                    <a:pt x="158" y="81"/>
                  </a:cubicBezTo>
                  <a:cubicBezTo>
                    <a:pt x="158" y="80"/>
                    <a:pt x="157" y="79"/>
                    <a:pt x="157" y="78"/>
                  </a:cubicBezTo>
                  <a:cubicBezTo>
                    <a:pt x="156" y="35"/>
                    <a:pt x="121" y="0"/>
                    <a:pt x="79" y="0"/>
                  </a:cubicBezTo>
                  <a:cubicBezTo>
                    <a:pt x="38" y="0"/>
                    <a:pt x="3" y="35"/>
                    <a:pt x="2" y="77"/>
                  </a:cubicBezTo>
                  <a:cubicBezTo>
                    <a:pt x="1" y="78"/>
                    <a:pt x="0" y="79"/>
                    <a:pt x="0" y="81"/>
                  </a:cubicBezTo>
                  <a:cubicBezTo>
                    <a:pt x="0" y="135"/>
                    <a:pt x="0" y="135"/>
                    <a:pt x="0" y="135"/>
                  </a:cubicBezTo>
                  <a:cubicBezTo>
                    <a:pt x="0" y="138"/>
                    <a:pt x="2" y="140"/>
                    <a:pt x="5" y="140"/>
                  </a:cubicBezTo>
                  <a:close/>
                  <a:moveTo>
                    <a:pt x="5" y="140"/>
                  </a:moveTo>
                  <a:cubicBezTo>
                    <a:pt x="5" y="140"/>
                    <a:pt x="5" y="140"/>
                    <a:pt x="5" y="14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56" tIns="64279" rIns="128556" bIns="64279" numCol="1" anchor="t" anchorCtr="0" compatLnSpc="1"/>
            <a:lstStyle/>
            <a:p>
              <a:pPr algn="just" defTabSz="1218565" fontAlgn="base">
                <a:lnSpc>
                  <a:spcPct val="120000"/>
                </a:lnSpc>
                <a:spcBef>
                  <a:spcPct val="0"/>
                </a:spcBef>
                <a:spcAft>
                  <a:spcPct val="0"/>
                </a:spcAft>
              </a:pPr>
              <a:endParaRPr lang="en-GB" sz="935"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03" name="Freeform 183"/>
            <p:cNvSpPr>
              <a:spLocks noEditPoints="1"/>
            </p:cNvSpPr>
            <p:nvPr/>
          </p:nvSpPr>
          <p:spPr bwMode="auto">
            <a:xfrm>
              <a:off x="9125900" y="2583869"/>
              <a:ext cx="262165" cy="220693"/>
            </a:xfrm>
            <a:custGeom>
              <a:avLst/>
              <a:gdLst>
                <a:gd name="T0" fmla="*/ 91 w 150"/>
                <a:gd name="T1" fmla="*/ 22 h 126"/>
                <a:gd name="T2" fmla="*/ 103 w 150"/>
                <a:gd name="T3" fmla="*/ 42 h 126"/>
                <a:gd name="T4" fmla="*/ 113 w 150"/>
                <a:gd name="T5" fmla="*/ 44 h 126"/>
                <a:gd name="T6" fmla="*/ 135 w 150"/>
                <a:gd name="T7" fmla="*/ 22 h 126"/>
                <a:gd name="T8" fmla="*/ 113 w 150"/>
                <a:gd name="T9" fmla="*/ 0 h 126"/>
                <a:gd name="T10" fmla="*/ 91 w 150"/>
                <a:gd name="T11" fmla="*/ 22 h 126"/>
                <a:gd name="T12" fmla="*/ 76 w 150"/>
                <a:gd name="T13" fmla="*/ 67 h 126"/>
                <a:gd name="T14" fmla="*/ 98 w 150"/>
                <a:gd name="T15" fmla="*/ 45 h 126"/>
                <a:gd name="T16" fmla="*/ 76 w 150"/>
                <a:gd name="T17" fmla="*/ 23 h 126"/>
                <a:gd name="T18" fmla="*/ 54 w 150"/>
                <a:gd name="T19" fmla="*/ 45 h 126"/>
                <a:gd name="T20" fmla="*/ 76 w 150"/>
                <a:gd name="T21" fmla="*/ 67 h 126"/>
                <a:gd name="T22" fmla="*/ 86 w 150"/>
                <a:gd name="T23" fmla="*/ 68 h 126"/>
                <a:gd name="T24" fmla="*/ 67 w 150"/>
                <a:gd name="T25" fmla="*/ 68 h 126"/>
                <a:gd name="T26" fmla="*/ 39 w 150"/>
                <a:gd name="T27" fmla="*/ 96 h 126"/>
                <a:gd name="T28" fmla="*/ 39 w 150"/>
                <a:gd name="T29" fmla="*/ 119 h 126"/>
                <a:gd name="T30" fmla="*/ 39 w 150"/>
                <a:gd name="T31" fmla="*/ 119 h 126"/>
                <a:gd name="T32" fmla="*/ 40 w 150"/>
                <a:gd name="T33" fmla="*/ 120 h 126"/>
                <a:gd name="T34" fmla="*/ 79 w 150"/>
                <a:gd name="T35" fmla="*/ 126 h 126"/>
                <a:gd name="T36" fmla="*/ 112 w 150"/>
                <a:gd name="T37" fmla="*/ 120 h 126"/>
                <a:gd name="T38" fmla="*/ 114 w 150"/>
                <a:gd name="T39" fmla="*/ 119 h 126"/>
                <a:gd name="T40" fmla="*/ 114 w 150"/>
                <a:gd name="T41" fmla="*/ 119 h 126"/>
                <a:gd name="T42" fmla="*/ 114 w 150"/>
                <a:gd name="T43" fmla="*/ 96 h 126"/>
                <a:gd name="T44" fmla="*/ 86 w 150"/>
                <a:gd name="T45" fmla="*/ 68 h 126"/>
                <a:gd name="T46" fmla="*/ 122 w 150"/>
                <a:gd name="T47" fmla="*/ 46 h 126"/>
                <a:gd name="T48" fmla="*/ 103 w 150"/>
                <a:gd name="T49" fmla="*/ 46 h 126"/>
                <a:gd name="T50" fmla="*/ 95 w 150"/>
                <a:gd name="T51" fmla="*/ 64 h 126"/>
                <a:gd name="T52" fmla="*/ 119 w 150"/>
                <a:gd name="T53" fmla="*/ 96 h 126"/>
                <a:gd name="T54" fmla="*/ 119 w 150"/>
                <a:gd name="T55" fmla="*/ 103 h 126"/>
                <a:gd name="T56" fmla="*/ 148 w 150"/>
                <a:gd name="T57" fmla="*/ 97 h 126"/>
                <a:gd name="T58" fmla="*/ 150 w 150"/>
                <a:gd name="T59" fmla="*/ 96 h 126"/>
                <a:gd name="T60" fmla="*/ 150 w 150"/>
                <a:gd name="T61" fmla="*/ 96 h 126"/>
                <a:gd name="T62" fmla="*/ 150 w 150"/>
                <a:gd name="T63" fmla="*/ 74 h 126"/>
                <a:gd name="T64" fmla="*/ 122 w 150"/>
                <a:gd name="T65" fmla="*/ 46 h 126"/>
                <a:gd name="T66" fmla="*/ 38 w 150"/>
                <a:gd name="T67" fmla="*/ 44 h 126"/>
                <a:gd name="T68" fmla="*/ 49 w 150"/>
                <a:gd name="T69" fmla="*/ 41 h 126"/>
                <a:gd name="T70" fmla="*/ 60 w 150"/>
                <a:gd name="T71" fmla="*/ 23 h 126"/>
                <a:gd name="T72" fmla="*/ 60 w 150"/>
                <a:gd name="T73" fmla="*/ 22 h 126"/>
                <a:gd name="T74" fmla="*/ 38 w 150"/>
                <a:gd name="T75" fmla="*/ 0 h 126"/>
                <a:gd name="T76" fmla="*/ 16 w 150"/>
                <a:gd name="T77" fmla="*/ 22 h 126"/>
                <a:gd name="T78" fmla="*/ 38 w 150"/>
                <a:gd name="T79" fmla="*/ 44 h 126"/>
                <a:gd name="T80" fmla="*/ 57 w 150"/>
                <a:gd name="T81" fmla="*/ 64 h 126"/>
                <a:gd name="T82" fmla="*/ 49 w 150"/>
                <a:gd name="T83" fmla="*/ 46 h 126"/>
                <a:gd name="T84" fmla="*/ 47 w 150"/>
                <a:gd name="T85" fmla="*/ 46 h 126"/>
                <a:gd name="T86" fmla="*/ 28 w 150"/>
                <a:gd name="T87" fmla="*/ 46 h 126"/>
                <a:gd name="T88" fmla="*/ 0 w 150"/>
                <a:gd name="T89" fmla="*/ 74 h 126"/>
                <a:gd name="T90" fmla="*/ 0 w 150"/>
                <a:gd name="T91" fmla="*/ 96 h 126"/>
                <a:gd name="T92" fmla="*/ 0 w 150"/>
                <a:gd name="T93" fmla="*/ 97 h 126"/>
                <a:gd name="T94" fmla="*/ 2 w 150"/>
                <a:gd name="T95" fmla="*/ 97 h 126"/>
                <a:gd name="T96" fmla="*/ 34 w 150"/>
                <a:gd name="T97" fmla="*/ 103 h 126"/>
                <a:gd name="T98" fmla="*/ 34 w 150"/>
                <a:gd name="T99" fmla="*/ 96 h 126"/>
                <a:gd name="T100" fmla="*/ 57 w 150"/>
                <a:gd name="T101" fmla="*/ 64 h 126"/>
                <a:gd name="T102" fmla="*/ 57 w 150"/>
                <a:gd name="T103" fmla="*/ 64 h 126"/>
                <a:gd name="T104" fmla="*/ 57 w 150"/>
                <a:gd name="T105" fmla="*/ 64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0" h="126">
                  <a:moveTo>
                    <a:pt x="91" y="22"/>
                  </a:moveTo>
                  <a:cubicBezTo>
                    <a:pt x="98" y="26"/>
                    <a:pt x="102" y="33"/>
                    <a:pt x="103" y="42"/>
                  </a:cubicBezTo>
                  <a:cubicBezTo>
                    <a:pt x="106" y="43"/>
                    <a:pt x="109" y="44"/>
                    <a:pt x="113" y="44"/>
                  </a:cubicBezTo>
                  <a:cubicBezTo>
                    <a:pt x="125" y="44"/>
                    <a:pt x="135" y="34"/>
                    <a:pt x="135" y="22"/>
                  </a:cubicBezTo>
                  <a:cubicBezTo>
                    <a:pt x="135" y="10"/>
                    <a:pt x="125" y="0"/>
                    <a:pt x="113" y="0"/>
                  </a:cubicBezTo>
                  <a:cubicBezTo>
                    <a:pt x="101" y="0"/>
                    <a:pt x="91" y="10"/>
                    <a:pt x="91" y="22"/>
                  </a:cubicBezTo>
                  <a:close/>
                  <a:moveTo>
                    <a:pt x="76" y="67"/>
                  </a:moveTo>
                  <a:cubicBezTo>
                    <a:pt x="88" y="67"/>
                    <a:pt x="98" y="57"/>
                    <a:pt x="98" y="45"/>
                  </a:cubicBezTo>
                  <a:cubicBezTo>
                    <a:pt x="98" y="33"/>
                    <a:pt x="88" y="23"/>
                    <a:pt x="76" y="23"/>
                  </a:cubicBezTo>
                  <a:cubicBezTo>
                    <a:pt x="64" y="23"/>
                    <a:pt x="54" y="33"/>
                    <a:pt x="54" y="45"/>
                  </a:cubicBezTo>
                  <a:cubicBezTo>
                    <a:pt x="54" y="57"/>
                    <a:pt x="64" y="67"/>
                    <a:pt x="76" y="67"/>
                  </a:cubicBezTo>
                  <a:close/>
                  <a:moveTo>
                    <a:pt x="86" y="68"/>
                  </a:moveTo>
                  <a:cubicBezTo>
                    <a:pt x="67" y="68"/>
                    <a:pt x="67" y="68"/>
                    <a:pt x="67" y="68"/>
                  </a:cubicBezTo>
                  <a:cubicBezTo>
                    <a:pt x="51" y="68"/>
                    <a:pt x="39" y="81"/>
                    <a:pt x="39" y="96"/>
                  </a:cubicBezTo>
                  <a:cubicBezTo>
                    <a:pt x="39" y="119"/>
                    <a:pt x="39" y="119"/>
                    <a:pt x="39" y="119"/>
                  </a:cubicBezTo>
                  <a:cubicBezTo>
                    <a:pt x="39" y="119"/>
                    <a:pt x="39" y="119"/>
                    <a:pt x="39" y="119"/>
                  </a:cubicBezTo>
                  <a:cubicBezTo>
                    <a:pt x="40" y="120"/>
                    <a:pt x="40" y="120"/>
                    <a:pt x="40" y="120"/>
                  </a:cubicBezTo>
                  <a:cubicBezTo>
                    <a:pt x="55" y="125"/>
                    <a:pt x="68" y="126"/>
                    <a:pt x="79" y="126"/>
                  </a:cubicBezTo>
                  <a:cubicBezTo>
                    <a:pt x="99" y="126"/>
                    <a:pt x="111" y="120"/>
                    <a:pt x="112" y="120"/>
                  </a:cubicBezTo>
                  <a:cubicBezTo>
                    <a:pt x="114" y="119"/>
                    <a:pt x="114" y="119"/>
                    <a:pt x="114" y="119"/>
                  </a:cubicBezTo>
                  <a:cubicBezTo>
                    <a:pt x="114" y="119"/>
                    <a:pt x="114" y="119"/>
                    <a:pt x="114" y="119"/>
                  </a:cubicBezTo>
                  <a:cubicBezTo>
                    <a:pt x="114" y="96"/>
                    <a:pt x="114" y="96"/>
                    <a:pt x="114" y="96"/>
                  </a:cubicBezTo>
                  <a:cubicBezTo>
                    <a:pt x="114" y="81"/>
                    <a:pt x="101" y="68"/>
                    <a:pt x="86" y="68"/>
                  </a:cubicBezTo>
                  <a:close/>
                  <a:moveTo>
                    <a:pt x="122" y="46"/>
                  </a:moveTo>
                  <a:cubicBezTo>
                    <a:pt x="103" y="46"/>
                    <a:pt x="103" y="46"/>
                    <a:pt x="103" y="46"/>
                  </a:cubicBezTo>
                  <a:cubicBezTo>
                    <a:pt x="103" y="53"/>
                    <a:pt x="100" y="60"/>
                    <a:pt x="95" y="64"/>
                  </a:cubicBezTo>
                  <a:cubicBezTo>
                    <a:pt x="109" y="68"/>
                    <a:pt x="119" y="81"/>
                    <a:pt x="119" y="96"/>
                  </a:cubicBezTo>
                  <a:cubicBezTo>
                    <a:pt x="119" y="103"/>
                    <a:pt x="119" y="103"/>
                    <a:pt x="119" y="103"/>
                  </a:cubicBezTo>
                  <a:cubicBezTo>
                    <a:pt x="137" y="103"/>
                    <a:pt x="148" y="98"/>
                    <a:pt x="148" y="97"/>
                  </a:cubicBezTo>
                  <a:cubicBezTo>
                    <a:pt x="150" y="96"/>
                    <a:pt x="150" y="96"/>
                    <a:pt x="150" y="96"/>
                  </a:cubicBezTo>
                  <a:cubicBezTo>
                    <a:pt x="150" y="96"/>
                    <a:pt x="150" y="96"/>
                    <a:pt x="150" y="96"/>
                  </a:cubicBezTo>
                  <a:cubicBezTo>
                    <a:pt x="150" y="74"/>
                    <a:pt x="150" y="74"/>
                    <a:pt x="150" y="74"/>
                  </a:cubicBezTo>
                  <a:cubicBezTo>
                    <a:pt x="150" y="58"/>
                    <a:pt x="137" y="46"/>
                    <a:pt x="122" y="46"/>
                  </a:cubicBezTo>
                  <a:close/>
                  <a:moveTo>
                    <a:pt x="38" y="44"/>
                  </a:moveTo>
                  <a:cubicBezTo>
                    <a:pt x="42" y="44"/>
                    <a:pt x="46" y="43"/>
                    <a:pt x="49" y="41"/>
                  </a:cubicBezTo>
                  <a:cubicBezTo>
                    <a:pt x="50" y="34"/>
                    <a:pt x="54" y="27"/>
                    <a:pt x="60" y="23"/>
                  </a:cubicBezTo>
                  <a:cubicBezTo>
                    <a:pt x="60" y="23"/>
                    <a:pt x="60" y="22"/>
                    <a:pt x="60" y="22"/>
                  </a:cubicBezTo>
                  <a:cubicBezTo>
                    <a:pt x="60" y="10"/>
                    <a:pt x="50" y="0"/>
                    <a:pt x="38" y="0"/>
                  </a:cubicBezTo>
                  <a:cubicBezTo>
                    <a:pt x="26" y="0"/>
                    <a:pt x="16" y="10"/>
                    <a:pt x="16" y="22"/>
                  </a:cubicBezTo>
                  <a:cubicBezTo>
                    <a:pt x="16" y="34"/>
                    <a:pt x="26" y="44"/>
                    <a:pt x="38" y="44"/>
                  </a:cubicBezTo>
                  <a:close/>
                  <a:moveTo>
                    <a:pt x="57" y="64"/>
                  </a:moveTo>
                  <a:cubicBezTo>
                    <a:pt x="52" y="60"/>
                    <a:pt x="49" y="53"/>
                    <a:pt x="49" y="46"/>
                  </a:cubicBezTo>
                  <a:cubicBezTo>
                    <a:pt x="48" y="46"/>
                    <a:pt x="48" y="46"/>
                    <a:pt x="47" y="46"/>
                  </a:cubicBezTo>
                  <a:cubicBezTo>
                    <a:pt x="28" y="46"/>
                    <a:pt x="28" y="46"/>
                    <a:pt x="28" y="46"/>
                  </a:cubicBezTo>
                  <a:cubicBezTo>
                    <a:pt x="13" y="46"/>
                    <a:pt x="0" y="58"/>
                    <a:pt x="0" y="74"/>
                  </a:cubicBezTo>
                  <a:cubicBezTo>
                    <a:pt x="0" y="96"/>
                    <a:pt x="0" y="96"/>
                    <a:pt x="0" y="96"/>
                  </a:cubicBezTo>
                  <a:cubicBezTo>
                    <a:pt x="0" y="97"/>
                    <a:pt x="0" y="97"/>
                    <a:pt x="0" y="97"/>
                  </a:cubicBezTo>
                  <a:cubicBezTo>
                    <a:pt x="2" y="97"/>
                    <a:pt x="2" y="97"/>
                    <a:pt x="2" y="97"/>
                  </a:cubicBezTo>
                  <a:cubicBezTo>
                    <a:pt x="14" y="101"/>
                    <a:pt x="24" y="103"/>
                    <a:pt x="34" y="103"/>
                  </a:cubicBezTo>
                  <a:cubicBezTo>
                    <a:pt x="34" y="96"/>
                    <a:pt x="34" y="96"/>
                    <a:pt x="34" y="96"/>
                  </a:cubicBezTo>
                  <a:cubicBezTo>
                    <a:pt x="34" y="81"/>
                    <a:pt x="44" y="68"/>
                    <a:pt x="57" y="64"/>
                  </a:cubicBezTo>
                  <a:close/>
                  <a:moveTo>
                    <a:pt x="57" y="64"/>
                  </a:moveTo>
                  <a:cubicBezTo>
                    <a:pt x="57" y="64"/>
                    <a:pt x="57" y="64"/>
                    <a:pt x="57" y="64"/>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56" tIns="64279" rIns="128556" bIns="64279" numCol="1" anchor="t" anchorCtr="0" compatLnSpc="1"/>
            <a:lstStyle/>
            <a:p>
              <a:pPr algn="just" defTabSz="1218565" fontAlgn="base">
                <a:lnSpc>
                  <a:spcPct val="120000"/>
                </a:lnSpc>
                <a:spcBef>
                  <a:spcPct val="0"/>
                </a:spcBef>
                <a:spcAft>
                  <a:spcPct val="0"/>
                </a:spcAft>
              </a:pPr>
              <a:endParaRPr lang="en-GB" sz="935"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04" name="Freeform 184"/>
            <p:cNvSpPr>
              <a:spLocks noEditPoints="1"/>
            </p:cNvSpPr>
            <p:nvPr/>
          </p:nvSpPr>
          <p:spPr bwMode="auto">
            <a:xfrm>
              <a:off x="7955783" y="2746796"/>
              <a:ext cx="262906" cy="220693"/>
            </a:xfrm>
            <a:custGeom>
              <a:avLst/>
              <a:gdLst>
                <a:gd name="T0" fmla="*/ 91 w 150"/>
                <a:gd name="T1" fmla="*/ 22 h 126"/>
                <a:gd name="T2" fmla="*/ 103 w 150"/>
                <a:gd name="T3" fmla="*/ 42 h 126"/>
                <a:gd name="T4" fmla="*/ 112 w 150"/>
                <a:gd name="T5" fmla="*/ 44 h 126"/>
                <a:gd name="T6" fmla="*/ 134 w 150"/>
                <a:gd name="T7" fmla="*/ 22 h 126"/>
                <a:gd name="T8" fmla="*/ 112 w 150"/>
                <a:gd name="T9" fmla="*/ 0 h 126"/>
                <a:gd name="T10" fmla="*/ 91 w 150"/>
                <a:gd name="T11" fmla="*/ 22 h 126"/>
                <a:gd name="T12" fmla="*/ 76 w 150"/>
                <a:gd name="T13" fmla="*/ 67 h 126"/>
                <a:gd name="T14" fmla="*/ 98 w 150"/>
                <a:gd name="T15" fmla="*/ 45 h 126"/>
                <a:gd name="T16" fmla="*/ 76 w 150"/>
                <a:gd name="T17" fmla="*/ 23 h 126"/>
                <a:gd name="T18" fmla="*/ 54 w 150"/>
                <a:gd name="T19" fmla="*/ 45 h 126"/>
                <a:gd name="T20" fmla="*/ 76 w 150"/>
                <a:gd name="T21" fmla="*/ 67 h 126"/>
                <a:gd name="T22" fmla="*/ 85 w 150"/>
                <a:gd name="T23" fmla="*/ 68 h 126"/>
                <a:gd name="T24" fmla="*/ 67 w 150"/>
                <a:gd name="T25" fmla="*/ 68 h 126"/>
                <a:gd name="T26" fmla="*/ 39 w 150"/>
                <a:gd name="T27" fmla="*/ 97 h 126"/>
                <a:gd name="T28" fmla="*/ 39 w 150"/>
                <a:gd name="T29" fmla="*/ 119 h 126"/>
                <a:gd name="T30" fmla="*/ 39 w 150"/>
                <a:gd name="T31" fmla="*/ 120 h 126"/>
                <a:gd name="T32" fmla="*/ 40 w 150"/>
                <a:gd name="T33" fmla="*/ 120 h 126"/>
                <a:gd name="T34" fmla="*/ 79 w 150"/>
                <a:gd name="T35" fmla="*/ 126 h 126"/>
                <a:gd name="T36" fmla="*/ 112 w 150"/>
                <a:gd name="T37" fmla="*/ 120 h 126"/>
                <a:gd name="T38" fmla="*/ 113 w 150"/>
                <a:gd name="T39" fmla="*/ 119 h 126"/>
                <a:gd name="T40" fmla="*/ 114 w 150"/>
                <a:gd name="T41" fmla="*/ 119 h 126"/>
                <a:gd name="T42" fmla="*/ 114 w 150"/>
                <a:gd name="T43" fmla="*/ 97 h 126"/>
                <a:gd name="T44" fmla="*/ 85 w 150"/>
                <a:gd name="T45" fmla="*/ 68 h 126"/>
                <a:gd name="T46" fmla="*/ 122 w 150"/>
                <a:gd name="T47" fmla="*/ 46 h 126"/>
                <a:gd name="T48" fmla="*/ 103 w 150"/>
                <a:gd name="T49" fmla="*/ 46 h 126"/>
                <a:gd name="T50" fmla="*/ 95 w 150"/>
                <a:gd name="T51" fmla="*/ 65 h 126"/>
                <a:gd name="T52" fmla="*/ 119 w 150"/>
                <a:gd name="T53" fmla="*/ 97 h 126"/>
                <a:gd name="T54" fmla="*/ 119 w 150"/>
                <a:gd name="T55" fmla="*/ 104 h 126"/>
                <a:gd name="T56" fmla="*/ 148 w 150"/>
                <a:gd name="T57" fmla="*/ 97 h 126"/>
                <a:gd name="T58" fmla="*/ 150 w 150"/>
                <a:gd name="T59" fmla="*/ 97 h 126"/>
                <a:gd name="T60" fmla="*/ 150 w 150"/>
                <a:gd name="T61" fmla="*/ 97 h 126"/>
                <a:gd name="T62" fmla="*/ 150 w 150"/>
                <a:gd name="T63" fmla="*/ 74 h 126"/>
                <a:gd name="T64" fmla="*/ 122 w 150"/>
                <a:gd name="T65" fmla="*/ 46 h 126"/>
                <a:gd name="T66" fmla="*/ 38 w 150"/>
                <a:gd name="T67" fmla="*/ 44 h 126"/>
                <a:gd name="T68" fmla="*/ 49 w 150"/>
                <a:gd name="T69" fmla="*/ 41 h 126"/>
                <a:gd name="T70" fmla="*/ 59 w 150"/>
                <a:gd name="T71" fmla="*/ 24 h 126"/>
                <a:gd name="T72" fmla="*/ 60 w 150"/>
                <a:gd name="T73" fmla="*/ 22 h 126"/>
                <a:gd name="T74" fmla="*/ 38 w 150"/>
                <a:gd name="T75" fmla="*/ 0 h 126"/>
                <a:gd name="T76" fmla="*/ 16 w 150"/>
                <a:gd name="T77" fmla="*/ 22 h 126"/>
                <a:gd name="T78" fmla="*/ 38 w 150"/>
                <a:gd name="T79" fmla="*/ 44 h 126"/>
                <a:gd name="T80" fmla="*/ 57 w 150"/>
                <a:gd name="T81" fmla="*/ 65 h 126"/>
                <a:gd name="T82" fmla="*/ 49 w 150"/>
                <a:gd name="T83" fmla="*/ 46 h 126"/>
                <a:gd name="T84" fmla="*/ 47 w 150"/>
                <a:gd name="T85" fmla="*/ 46 h 126"/>
                <a:gd name="T86" fmla="*/ 28 w 150"/>
                <a:gd name="T87" fmla="*/ 46 h 126"/>
                <a:gd name="T88" fmla="*/ 0 w 150"/>
                <a:gd name="T89" fmla="*/ 74 h 126"/>
                <a:gd name="T90" fmla="*/ 0 w 150"/>
                <a:gd name="T91" fmla="*/ 97 h 126"/>
                <a:gd name="T92" fmla="*/ 0 w 150"/>
                <a:gd name="T93" fmla="*/ 97 h 126"/>
                <a:gd name="T94" fmla="*/ 2 w 150"/>
                <a:gd name="T95" fmla="*/ 98 h 126"/>
                <a:gd name="T96" fmla="*/ 33 w 150"/>
                <a:gd name="T97" fmla="*/ 103 h 126"/>
                <a:gd name="T98" fmla="*/ 33 w 150"/>
                <a:gd name="T99" fmla="*/ 97 h 126"/>
                <a:gd name="T100" fmla="*/ 57 w 150"/>
                <a:gd name="T101" fmla="*/ 65 h 126"/>
                <a:gd name="T102" fmla="*/ 57 w 150"/>
                <a:gd name="T103" fmla="*/ 65 h 126"/>
                <a:gd name="T104" fmla="*/ 57 w 150"/>
                <a:gd name="T105" fmla="*/ 6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0" h="126">
                  <a:moveTo>
                    <a:pt x="91" y="22"/>
                  </a:moveTo>
                  <a:cubicBezTo>
                    <a:pt x="97" y="26"/>
                    <a:pt x="102" y="34"/>
                    <a:pt x="103" y="42"/>
                  </a:cubicBezTo>
                  <a:cubicBezTo>
                    <a:pt x="106" y="43"/>
                    <a:pt x="109" y="44"/>
                    <a:pt x="112" y="44"/>
                  </a:cubicBezTo>
                  <a:cubicBezTo>
                    <a:pt x="125" y="44"/>
                    <a:pt x="134" y="34"/>
                    <a:pt x="134" y="22"/>
                  </a:cubicBezTo>
                  <a:cubicBezTo>
                    <a:pt x="134" y="10"/>
                    <a:pt x="125" y="0"/>
                    <a:pt x="112" y="0"/>
                  </a:cubicBezTo>
                  <a:cubicBezTo>
                    <a:pt x="100" y="0"/>
                    <a:pt x="91" y="10"/>
                    <a:pt x="91" y="22"/>
                  </a:cubicBezTo>
                  <a:close/>
                  <a:moveTo>
                    <a:pt x="76" y="67"/>
                  </a:moveTo>
                  <a:cubicBezTo>
                    <a:pt x="88" y="67"/>
                    <a:pt x="98" y="57"/>
                    <a:pt x="98" y="45"/>
                  </a:cubicBezTo>
                  <a:cubicBezTo>
                    <a:pt x="98" y="33"/>
                    <a:pt x="88" y="23"/>
                    <a:pt x="76" y="23"/>
                  </a:cubicBezTo>
                  <a:cubicBezTo>
                    <a:pt x="64" y="23"/>
                    <a:pt x="54" y="33"/>
                    <a:pt x="54" y="45"/>
                  </a:cubicBezTo>
                  <a:cubicBezTo>
                    <a:pt x="54" y="57"/>
                    <a:pt x="64" y="67"/>
                    <a:pt x="76" y="67"/>
                  </a:cubicBezTo>
                  <a:close/>
                  <a:moveTo>
                    <a:pt x="85" y="68"/>
                  </a:moveTo>
                  <a:cubicBezTo>
                    <a:pt x="67" y="68"/>
                    <a:pt x="67" y="68"/>
                    <a:pt x="67" y="68"/>
                  </a:cubicBezTo>
                  <a:cubicBezTo>
                    <a:pt x="51" y="68"/>
                    <a:pt x="39" y="81"/>
                    <a:pt x="39" y="97"/>
                  </a:cubicBezTo>
                  <a:cubicBezTo>
                    <a:pt x="39" y="119"/>
                    <a:pt x="39" y="119"/>
                    <a:pt x="39" y="119"/>
                  </a:cubicBezTo>
                  <a:cubicBezTo>
                    <a:pt x="39" y="120"/>
                    <a:pt x="39" y="120"/>
                    <a:pt x="39" y="120"/>
                  </a:cubicBezTo>
                  <a:cubicBezTo>
                    <a:pt x="40" y="120"/>
                    <a:pt x="40" y="120"/>
                    <a:pt x="40" y="120"/>
                  </a:cubicBezTo>
                  <a:cubicBezTo>
                    <a:pt x="55" y="125"/>
                    <a:pt x="68" y="126"/>
                    <a:pt x="79" y="126"/>
                  </a:cubicBezTo>
                  <a:cubicBezTo>
                    <a:pt x="99" y="126"/>
                    <a:pt x="111" y="120"/>
                    <a:pt x="112" y="120"/>
                  </a:cubicBezTo>
                  <a:cubicBezTo>
                    <a:pt x="113" y="119"/>
                    <a:pt x="113" y="119"/>
                    <a:pt x="113" y="119"/>
                  </a:cubicBezTo>
                  <a:cubicBezTo>
                    <a:pt x="114" y="119"/>
                    <a:pt x="114" y="119"/>
                    <a:pt x="114" y="119"/>
                  </a:cubicBezTo>
                  <a:cubicBezTo>
                    <a:pt x="114" y="97"/>
                    <a:pt x="114" y="97"/>
                    <a:pt x="114" y="97"/>
                  </a:cubicBezTo>
                  <a:cubicBezTo>
                    <a:pt x="114" y="81"/>
                    <a:pt x="101" y="68"/>
                    <a:pt x="85" y="68"/>
                  </a:cubicBezTo>
                  <a:close/>
                  <a:moveTo>
                    <a:pt x="122" y="46"/>
                  </a:moveTo>
                  <a:cubicBezTo>
                    <a:pt x="103" y="46"/>
                    <a:pt x="103" y="46"/>
                    <a:pt x="103" y="46"/>
                  </a:cubicBezTo>
                  <a:cubicBezTo>
                    <a:pt x="103" y="53"/>
                    <a:pt x="100" y="60"/>
                    <a:pt x="95" y="65"/>
                  </a:cubicBezTo>
                  <a:cubicBezTo>
                    <a:pt x="109" y="69"/>
                    <a:pt x="119" y="81"/>
                    <a:pt x="119" y="97"/>
                  </a:cubicBezTo>
                  <a:cubicBezTo>
                    <a:pt x="119" y="104"/>
                    <a:pt x="119" y="104"/>
                    <a:pt x="119" y="104"/>
                  </a:cubicBezTo>
                  <a:cubicBezTo>
                    <a:pt x="137" y="103"/>
                    <a:pt x="148" y="98"/>
                    <a:pt x="148" y="97"/>
                  </a:cubicBezTo>
                  <a:cubicBezTo>
                    <a:pt x="150" y="97"/>
                    <a:pt x="150" y="97"/>
                    <a:pt x="150" y="97"/>
                  </a:cubicBezTo>
                  <a:cubicBezTo>
                    <a:pt x="150" y="97"/>
                    <a:pt x="150" y="97"/>
                    <a:pt x="150" y="97"/>
                  </a:cubicBezTo>
                  <a:cubicBezTo>
                    <a:pt x="150" y="74"/>
                    <a:pt x="150" y="74"/>
                    <a:pt x="150" y="74"/>
                  </a:cubicBezTo>
                  <a:cubicBezTo>
                    <a:pt x="150" y="58"/>
                    <a:pt x="137" y="46"/>
                    <a:pt x="122" y="46"/>
                  </a:cubicBezTo>
                  <a:close/>
                  <a:moveTo>
                    <a:pt x="38" y="44"/>
                  </a:moveTo>
                  <a:cubicBezTo>
                    <a:pt x="42" y="44"/>
                    <a:pt x="46" y="43"/>
                    <a:pt x="49" y="41"/>
                  </a:cubicBezTo>
                  <a:cubicBezTo>
                    <a:pt x="50" y="34"/>
                    <a:pt x="54" y="28"/>
                    <a:pt x="59" y="24"/>
                  </a:cubicBezTo>
                  <a:cubicBezTo>
                    <a:pt x="60" y="23"/>
                    <a:pt x="60" y="23"/>
                    <a:pt x="60" y="22"/>
                  </a:cubicBezTo>
                  <a:cubicBezTo>
                    <a:pt x="60" y="10"/>
                    <a:pt x="50" y="0"/>
                    <a:pt x="38" y="0"/>
                  </a:cubicBezTo>
                  <a:cubicBezTo>
                    <a:pt x="25" y="0"/>
                    <a:pt x="16" y="10"/>
                    <a:pt x="16" y="22"/>
                  </a:cubicBezTo>
                  <a:cubicBezTo>
                    <a:pt x="16" y="34"/>
                    <a:pt x="25" y="44"/>
                    <a:pt x="38" y="44"/>
                  </a:cubicBezTo>
                  <a:close/>
                  <a:moveTo>
                    <a:pt x="57" y="65"/>
                  </a:moveTo>
                  <a:cubicBezTo>
                    <a:pt x="52" y="60"/>
                    <a:pt x="49" y="53"/>
                    <a:pt x="49" y="46"/>
                  </a:cubicBezTo>
                  <a:cubicBezTo>
                    <a:pt x="48" y="46"/>
                    <a:pt x="48" y="46"/>
                    <a:pt x="47" y="46"/>
                  </a:cubicBezTo>
                  <a:cubicBezTo>
                    <a:pt x="28" y="46"/>
                    <a:pt x="28" y="46"/>
                    <a:pt x="28" y="46"/>
                  </a:cubicBezTo>
                  <a:cubicBezTo>
                    <a:pt x="13" y="46"/>
                    <a:pt x="0" y="58"/>
                    <a:pt x="0" y="74"/>
                  </a:cubicBezTo>
                  <a:cubicBezTo>
                    <a:pt x="0" y="97"/>
                    <a:pt x="0" y="97"/>
                    <a:pt x="0" y="97"/>
                  </a:cubicBezTo>
                  <a:cubicBezTo>
                    <a:pt x="0" y="97"/>
                    <a:pt x="0" y="97"/>
                    <a:pt x="0" y="97"/>
                  </a:cubicBezTo>
                  <a:cubicBezTo>
                    <a:pt x="2" y="98"/>
                    <a:pt x="2" y="98"/>
                    <a:pt x="2" y="98"/>
                  </a:cubicBezTo>
                  <a:cubicBezTo>
                    <a:pt x="14" y="101"/>
                    <a:pt x="24" y="103"/>
                    <a:pt x="33" y="103"/>
                  </a:cubicBezTo>
                  <a:cubicBezTo>
                    <a:pt x="33" y="97"/>
                    <a:pt x="33" y="97"/>
                    <a:pt x="33" y="97"/>
                  </a:cubicBezTo>
                  <a:cubicBezTo>
                    <a:pt x="33" y="81"/>
                    <a:pt x="44" y="69"/>
                    <a:pt x="57" y="65"/>
                  </a:cubicBezTo>
                  <a:close/>
                  <a:moveTo>
                    <a:pt x="57" y="65"/>
                  </a:moveTo>
                  <a:cubicBezTo>
                    <a:pt x="57" y="65"/>
                    <a:pt x="57" y="65"/>
                    <a:pt x="57" y="65"/>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56" tIns="64279" rIns="128556" bIns="64279" numCol="1" anchor="t" anchorCtr="0" compatLnSpc="1"/>
            <a:lstStyle/>
            <a:p>
              <a:pPr algn="just" defTabSz="1218565" fontAlgn="base">
                <a:lnSpc>
                  <a:spcPct val="120000"/>
                </a:lnSpc>
                <a:spcBef>
                  <a:spcPct val="0"/>
                </a:spcBef>
                <a:spcAft>
                  <a:spcPct val="0"/>
                </a:spcAft>
              </a:pPr>
              <a:endParaRPr lang="en-GB" sz="935"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05" name="Freeform 185"/>
            <p:cNvSpPr>
              <a:spLocks noEditPoints="1"/>
            </p:cNvSpPr>
            <p:nvPr/>
          </p:nvSpPr>
          <p:spPr bwMode="auto">
            <a:xfrm>
              <a:off x="7892834" y="1860322"/>
              <a:ext cx="262906" cy="220693"/>
            </a:xfrm>
            <a:custGeom>
              <a:avLst/>
              <a:gdLst>
                <a:gd name="T0" fmla="*/ 90 w 150"/>
                <a:gd name="T1" fmla="*/ 22 h 126"/>
                <a:gd name="T2" fmla="*/ 103 w 150"/>
                <a:gd name="T3" fmla="*/ 42 h 126"/>
                <a:gd name="T4" fmla="*/ 112 w 150"/>
                <a:gd name="T5" fmla="*/ 44 h 126"/>
                <a:gd name="T6" fmla="*/ 134 w 150"/>
                <a:gd name="T7" fmla="*/ 22 h 126"/>
                <a:gd name="T8" fmla="*/ 112 w 150"/>
                <a:gd name="T9" fmla="*/ 0 h 126"/>
                <a:gd name="T10" fmla="*/ 90 w 150"/>
                <a:gd name="T11" fmla="*/ 22 h 126"/>
                <a:gd name="T12" fmla="*/ 76 w 150"/>
                <a:gd name="T13" fmla="*/ 67 h 126"/>
                <a:gd name="T14" fmla="*/ 98 w 150"/>
                <a:gd name="T15" fmla="*/ 45 h 126"/>
                <a:gd name="T16" fmla="*/ 76 w 150"/>
                <a:gd name="T17" fmla="*/ 23 h 126"/>
                <a:gd name="T18" fmla="*/ 54 w 150"/>
                <a:gd name="T19" fmla="*/ 45 h 126"/>
                <a:gd name="T20" fmla="*/ 76 w 150"/>
                <a:gd name="T21" fmla="*/ 67 h 126"/>
                <a:gd name="T22" fmla="*/ 85 w 150"/>
                <a:gd name="T23" fmla="*/ 68 h 126"/>
                <a:gd name="T24" fmla="*/ 66 w 150"/>
                <a:gd name="T25" fmla="*/ 68 h 126"/>
                <a:gd name="T26" fmla="*/ 38 w 150"/>
                <a:gd name="T27" fmla="*/ 97 h 126"/>
                <a:gd name="T28" fmla="*/ 38 w 150"/>
                <a:gd name="T29" fmla="*/ 119 h 126"/>
                <a:gd name="T30" fmla="*/ 38 w 150"/>
                <a:gd name="T31" fmla="*/ 120 h 126"/>
                <a:gd name="T32" fmla="*/ 40 w 150"/>
                <a:gd name="T33" fmla="*/ 120 h 126"/>
                <a:gd name="T34" fmla="*/ 78 w 150"/>
                <a:gd name="T35" fmla="*/ 126 h 126"/>
                <a:gd name="T36" fmla="*/ 112 w 150"/>
                <a:gd name="T37" fmla="*/ 120 h 126"/>
                <a:gd name="T38" fmla="*/ 113 w 150"/>
                <a:gd name="T39" fmla="*/ 119 h 126"/>
                <a:gd name="T40" fmla="*/ 113 w 150"/>
                <a:gd name="T41" fmla="*/ 119 h 126"/>
                <a:gd name="T42" fmla="*/ 113 w 150"/>
                <a:gd name="T43" fmla="*/ 97 h 126"/>
                <a:gd name="T44" fmla="*/ 85 w 150"/>
                <a:gd name="T45" fmla="*/ 68 h 126"/>
                <a:gd name="T46" fmla="*/ 121 w 150"/>
                <a:gd name="T47" fmla="*/ 46 h 126"/>
                <a:gd name="T48" fmla="*/ 103 w 150"/>
                <a:gd name="T49" fmla="*/ 46 h 126"/>
                <a:gd name="T50" fmla="*/ 95 w 150"/>
                <a:gd name="T51" fmla="*/ 65 h 126"/>
                <a:gd name="T52" fmla="*/ 118 w 150"/>
                <a:gd name="T53" fmla="*/ 97 h 126"/>
                <a:gd name="T54" fmla="*/ 118 w 150"/>
                <a:gd name="T55" fmla="*/ 104 h 126"/>
                <a:gd name="T56" fmla="*/ 148 w 150"/>
                <a:gd name="T57" fmla="*/ 97 h 126"/>
                <a:gd name="T58" fmla="*/ 149 w 150"/>
                <a:gd name="T59" fmla="*/ 97 h 126"/>
                <a:gd name="T60" fmla="*/ 150 w 150"/>
                <a:gd name="T61" fmla="*/ 97 h 126"/>
                <a:gd name="T62" fmla="*/ 150 w 150"/>
                <a:gd name="T63" fmla="*/ 74 h 126"/>
                <a:gd name="T64" fmla="*/ 121 w 150"/>
                <a:gd name="T65" fmla="*/ 46 h 126"/>
                <a:gd name="T66" fmla="*/ 37 w 150"/>
                <a:gd name="T67" fmla="*/ 44 h 126"/>
                <a:gd name="T68" fmla="*/ 49 w 150"/>
                <a:gd name="T69" fmla="*/ 41 h 126"/>
                <a:gd name="T70" fmla="*/ 59 w 150"/>
                <a:gd name="T71" fmla="*/ 24 h 126"/>
                <a:gd name="T72" fmla="*/ 59 w 150"/>
                <a:gd name="T73" fmla="*/ 22 h 126"/>
                <a:gd name="T74" fmla="*/ 37 w 150"/>
                <a:gd name="T75" fmla="*/ 0 h 126"/>
                <a:gd name="T76" fmla="*/ 15 w 150"/>
                <a:gd name="T77" fmla="*/ 22 h 126"/>
                <a:gd name="T78" fmla="*/ 37 w 150"/>
                <a:gd name="T79" fmla="*/ 44 h 126"/>
                <a:gd name="T80" fmla="*/ 57 w 150"/>
                <a:gd name="T81" fmla="*/ 65 h 126"/>
                <a:gd name="T82" fmla="*/ 49 w 150"/>
                <a:gd name="T83" fmla="*/ 46 h 126"/>
                <a:gd name="T84" fmla="*/ 46 w 150"/>
                <a:gd name="T85" fmla="*/ 46 h 126"/>
                <a:gd name="T86" fmla="*/ 28 w 150"/>
                <a:gd name="T87" fmla="*/ 46 h 126"/>
                <a:gd name="T88" fmla="*/ 0 w 150"/>
                <a:gd name="T89" fmla="*/ 74 h 126"/>
                <a:gd name="T90" fmla="*/ 0 w 150"/>
                <a:gd name="T91" fmla="*/ 97 h 126"/>
                <a:gd name="T92" fmla="*/ 0 w 150"/>
                <a:gd name="T93" fmla="*/ 97 h 126"/>
                <a:gd name="T94" fmla="*/ 1 w 150"/>
                <a:gd name="T95" fmla="*/ 98 h 126"/>
                <a:gd name="T96" fmla="*/ 33 w 150"/>
                <a:gd name="T97" fmla="*/ 104 h 126"/>
                <a:gd name="T98" fmla="*/ 33 w 150"/>
                <a:gd name="T99" fmla="*/ 97 h 126"/>
                <a:gd name="T100" fmla="*/ 57 w 150"/>
                <a:gd name="T101" fmla="*/ 65 h 126"/>
                <a:gd name="T102" fmla="*/ 57 w 150"/>
                <a:gd name="T103" fmla="*/ 65 h 126"/>
                <a:gd name="T104" fmla="*/ 57 w 150"/>
                <a:gd name="T105" fmla="*/ 6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0" h="126">
                  <a:moveTo>
                    <a:pt x="90" y="22"/>
                  </a:moveTo>
                  <a:cubicBezTo>
                    <a:pt x="97" y="26"/>
                    <a:pt x="102" y="34"/>
                    <a:pt x="103" y="42"/>
                  </a:cubicBezTo>
                  <a:cubicBezTo>
                    <a:pt x="106" y="44"/>
                    <a:pt x="109" y="44"/>
                    <a:pt x="112" y="44"/>
                  </a:cubicBezTo>
                  <a:cubicBezTo>
                    <a:pt x="124" y="44"/>
                    <a:pt x="134" y="34"/>
                    <a:pt x="134" y="22"/>
                  </a:cubicBezTo>
                  <a:cubicBezTo>
                    <a:pt x="134" y="10"/>
                    <a:pt x="124" y="0"/>
                    <a:pt x="112" y="0"/>
                  </a:cubicBezTo>
                  <a:cubicBezTo>
                    <a:pt x="100" y="0"/>
                    <a:pt x="90" y="10"/>
                    <a:pt x="90" y="22"/>
                  </a:cubicBezTo>
                  <a:close/>
                  <a:moveTo>
                    <a:pt x="76" y="67"/>
                  </a:moveTo>
                  <a:cubicBezTo>
                    <a:pt x="88" y="67"/>
                    <a:pt x="98" y="57"/>
                    <a:pt x="98" y="45"/>
                  </a:cubicBezTo>
                  <a:cubicBezTo>
                    <a:pt x="98" y="33"/>
                    <a:pt x="88" y="23"/>
                    <a:pt x="76" y="23"/>
                  </a:cubicBezTo>
                  <a:cubicBezTo>
                    <a:pt x="64" y="23"/>
                    <a:pt x="54" y="33"/>
                    <a:pt x="54" y="45"/>
                  </a:cubicBezTo>
                  <a:cubicBezTo>
                    <a:pt x="54" y="57"/>
                    <a:pt x="64" y="67"/>
                    <a:pt x="76" y="67"/>
                  </a:cubicBezTo>
                  <a:close/>
                  <a:moveTo>
                    <a:pt x="85" y="68"/>
                  </a:moveTo>
                  <a:cubicBezTo>
                    <a:pt x="66" y="68"/>
                    <a:pt x="66" y="68"/>
                    <a:pt x="66" y="68"/>
                  </a:cubicBezTo>
                  <a:cubicBezTo>
                    <a:pt x="51" y="68"/>
                    <a:pt x="38" y="81"/>
                    <a:pt x="38" y="97"/>
                  </a:cubicBezTo>
                  <a:cubicBezTo>
                    <a:pt x="38" y="119"/>
                    <a:pt x="38" y="119"/>
                    <a:pt x="38" y="119"/>
                  </a:cubicBezTo>
                  <a:cubicBezTo>
                    <a:pt x="38" y="120"/>
                    <a:pt x="38" y="120"/>
                    <a:pt x="38" y="120"/>
                  </a:cubicBezTo>
                  <a:cubicBezTo>
                    <a:pt x="40" y="120"/>
                    <a:pt x="40" y="120"/>
                    <a:pt x="40" y="120"/>
                  </a:cubicBezTo>
                  <a:cubicBezTo>
                    <a:pt x="55" y="125"/>
                    <a:pt x="68" y="126"/>
                    <a:pt x="78" y="126"/>
                  </a:cubicBezTo>
                  <a:cubicBezTo>
                    <a:pt x="99" y="126"/>
                    <a:pt x="111" y="121"/>
                    <a:pt x="112" y="120"/>
                  </a:cubicBezTo>
                  <a:cubicBezTo>
                    <a:pt x="113" y="119"/>
                    <a:pt x="113" y="119"/>
                    <a:pt x="113" y="119"/>
                  </a:cubicBezTo>
                  <a:cubicBezTo>
                    <a:pt x="113" y="119"/>
                    <a:pt x="113" y="119"/>
                    <a:pt x="113" y="119"/>
                  </a:cubicBezTo>
                  <a:cubicBezTo>
                    <a:pt x="113" y="97"/>
                    <a:pt x="113" y="97"/>
                    <a:pt x="113" y="97"/>
                  </a:cubicBezTo>
                  <a:cubicBezTo>
                    <a:pt x="113" y="81"/>
                    <a:pt x="101" y="68"/>
                    <a:pt x="85" y="68"/>
                  </a:cubicBezTo>
                  <a:close/>
                  <a:moveTo>
                    <a:pt x="121" y="46"/>
                  </a:moveTo>
                  <a:cubicBezTo>
                    <a:pt x="103" y="46"/>
                    <a:pt x="103" y="46"/>
                    <a:pt x="103" y="46"/>
                  </a:cubicBezTo>
                  <a:cubicBezTo>
                    <a:pt x="103" y="53"/>
                    <a:pt x="100" y="60"/>
                    <a:pt x="95" y="65"/>
                  </a:cubicBezTo>
                  <a:cubicBezTo>
                    <a:pt x="108" y="69"/>
                    <a:pt x="118" y="82"/>
                    <a:pt x="118" y="97"/>
                  </a:cubicBezTo>
                  <a:cubicBezTo>
                    <a:pt x="118" y="104"/>
                    <a:pt x="118" y="104"/>
                    <a:pt x="118" y="104"/>
                  </a:cubicBezTo>
                  <a:cubicBezTo>
                    <a:pt x="137" y="103"/>
                    <a:pt x="147" y="98"/>
                    <a:pt x="148" y="97"/>
                  </a:cubicBezTo>
                  <a:cubicBezTo>
                    <a:pt x="149" y="97"/>
                    <a:pt x="149" y="97"/>
                    <a:pt x="149" y="97"/>
                  </a:cubicBezTo>
                  <a:cubicBezTo>
                    <a:pt x="150" y="97"/>
                    <a:pt x="150" y="97"/>
                    <a:pt x="150" y="97"/>
                  </a:cubicBezTo>
                  <a:cubicBezTo>
                    <a:pt x="150" y="74"/>
                    <a:pt x="150" y="74"/>
                    <a:pt x="150" y="74"/>
                  </a:cubicBezTo>
                  <a:cubicBezTo>
                    <a:pt x="150" y="58"/>
                    <a:pt x="137" y="46"/>
                    <a:pt x="121" y="46"/>
                  </a:cubicBezTo>
                  <a:close/>
                  <a:moveTo>
                    <a:pt x="37" y="44"/>
                  </a:moveTo>
                  <a:cubicBezTo>
                    <a:pt x="41" y="44"/>
                    <a:pt x="45" y="43"/>
                    <a:pt x="49" y="41"/>
                  </a:cubicBezTo>
                  <a:cubicBezTo>
                    <a:pt x="50" y="34"/>
                    <a:pt x="54" y="28"/>
                    <a:pt x="59" y="24"/>
                  </a:cubicBezTo>
                  <a:cubicBezTo>
                    <a:pt x="59" y="23"/>
                    <a:pt x="59" y="23"/>
                    <a:pt x="59" y="22"/>
                  </a:cubicBezTo>
                  <a:cubicBezTo>
                    <a:pt x="59" y="10"/>
                    <a:pt x="49" y="0"/>
                    <a:pt x="37" y="0"/>
                  </a:cubicBezTo>
                  <a:cubicBezTo>
                    <a:pt x="25" y="0"/>
                    <a:pt x="15" y="10"/>
                    <a:pt x="15" y="22"/>
                  </a:cubicBezTo>
                  <a:cubicBezTo>
                    <a:pt x="15" y="34"/>
                    <a:pt x="25" y="44"/>
                    <a:pt x="37" y="44"/>
                  </a:cubicBezTo>
                  <a:close/>
                  <a:moveTo>
                    <a:pt x="57" y="65"/>
                  </a:moveTo>
                  <a:cubicBezTo>
                    <a:pt x="52" y="60"/>
                    <a:pt x="49" y="53"/>
                    <a:pt x="49" y="46"/>
                  </a:cubicBezTo>
                  <a:cubicBezTo>
                    <a:pt x="48" y="46"/>
                    <a:pt x="47" y="46"/>
                    <a:pt x="46" y="46"/>
                  </a:cubicBezTo>
                  <a:cubicBezTo>
                    <a:pt x="28" y="46"/>
                    <a:pt x="28" y="46"/>
                    <a:pt x="28" y="46"/>
                  </a:cubicBezTo>
                  <a:cubicBezTo>
                    <a:pt x="12" y="46"/>
                    <a:pt x="0" y="58"/>
                    <a:pt x="0" y="74"/>
                  </a:cubicBezTo>
                  <a:cubicBezTo>
                    <a:pt x="0" y="97"/>
                    <a:pt x="0" y="97"/>
                    <a:pt x="0" y="97"/>
                  </a:cubicBezTo>
                  <a:cubicBezTo>
                    <a:pt x="0" y="97"/>
                    <a:pt x="0" y="97"/>
                    <a:pt x="0" y="97"/>
                  </a:cubicBezTo>
                  <a:cubicBezTo>
                    <a:pt x="1" y="98"/>
                    <a:pt x="1" y="98"/>
                    <a:pt x="1" y="98"/>
                  </a:cubicBezTo>
                  <a:cubicBezTo>
                    <a:pt x="13" y="101"/>
                    <a:pt x="24" y="103"/>
                    <a:pt x="33" y="104"/>
                  </a:cubicBezTo>
                  <a:cubicBezTo>
                    <a:pt x="33" y="97"/>
                    <a:pt x="33" y="97"/>
                    <a:pt x="33" y="97"/>
                  </a:cubicBezTo>
                  <a:cubicBezTo>
                    <a:pt x="33" y="82"/>
                    <a:pt x="43" y="69"/>
                    <a:pt x="57" y="65"/>
                  </a:cubicBezTo>
                  <a:close/>
                  <a:moveTo>
                    <a:pt x="57" y="65"/>
                  </a:moveTo>
                  <a:cubicBezTo>
                    <a:pt x="57" y="65"/>
                    <a:pt x="57" y="65"/>
                    <a:pt x="57" y="65"/>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56" tIns="64279" rIns="128556" bIns="64279" numCol="1" anchor="t" anchorCtr="0" compatLnSpc="1"/>
            <a:lstStyle/>
            <a:p>
              <a:pPr algn="just" defTabSz="1218565" fontAlgn="base">
                <a:lnSpc>
                  <a:spcPct val="120000"/>
                </a:lnSpc>
                <a:spcBef>
                  <a:spcPct val="0"/>
                </a:spcBef>
                <a:spcAft>
                  <a:spcPct val="0"/>
                </a:spcAft>
              </a:pPr>
              <a:endParaRPr lang="en-GB" sz="935"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06" name="Freeform 186"/>
            <p:cNvSpPr>
              <a:spLocks noEditPoints="1"/>
            </p:cNvSpPr>
            <p:nvPr/>
          </p:nvSpPr>
          <p:spPr bwMode="auto">
            <a:xfrm>
              <a:off x="6596818" y="3054878"/>
              <a:ext cx="262906" cy="220693"/>
            </a:xfrm>
            <a:custGeom>
              <a:avLst/>
              <a:gdLst>
                <a:gd name="T0" fmla="*/ 91 w 150"/>
                <a:gd name="T1" fmla="*/ 22 h 126"/>
                <a:gd name="T2" fmla="*/ 103 w 150"/>
                <a:gd name="T3" fmla="*/ 42 h 126"/>
                <a:gd name="T4" fmla="*/ 113 w 150"/>
                <a:gd name="T5" fmla="*/ 44 h 126"/>
                <a:gd name="T6" fmla="*/ 135 w 150"/>
                <a:gd name="T7" fmla="*/ 22 h 126"/>
                <a:gd name="T8" fmla="*/ 113 w 150"/>
                <a:gd name="T9" fmla="*/ 0 h 126"/>
                <a:gd name="T10" fmla="*/ 91 w 150"/>
                <a:gd name="T11" fmla="*/ 22 h 126"/>
                <a:gd name="T12" fmla="*/ 76 w 150"/>
                <a:gd name="T13" fmla="*/ 67 h 126"/>
                <a:gd name="T14" fmla="*/ 98 w 150"/>
                <a:gd name="T15" fmla="*/ 45 h 126"/>
                <a:gd name="T16" fmla="*/ 76 w 150"/>
                <a:gd name="T17" fmla="*/ 23 h 126"/>
                <a:gd name="T18" fmla="*/ 54 w 150"/>
                <a:gd name="T19" fmla="*/ 45 h 126"/>
                <a:gd name="T20" fmla="*/ 76 w 150"/>
                <a:gd name="T21" fmla="*/ 67 h 126"/>
                <a:gd name="T22" fmla="*/ 85 w 150"/>
                <a:gd name="T23" fmla="*/ 68 h 126"/>
                <a:gd name="T24" fmla="*/ 67 w 150"/>
                <a:gd name="T25" fmla="*/ 68 h 126"/>
                <a:gd name="T26" fmla="*/ 39 w 150"/>
                <a:gd name="T27" fmla="*/ 97 h 126"/>
                <a:gd name="T28" fmla="*/ 39 w 150"/>
                <a:gd name="T29" fmla="*/ 119 h 126"/>
                <a:gd name="T30" fmla="*/ 39 w 150"/>
                <a:gd name="T31" fmla="*/ 120 h 126"/>
                <a:gd name="T32" fmla="*/ 40 w 150"/>
                <a:gd name="T33" fmla="*/ 120 h 126"/>
                <a:gd name="T34" fmla="*/ 79 w 150"/>
                <a:gd name="T35" fmla="*/ 126 h 126"/>
                <a:gd name="T36" fmla="*/ 112 w 150"/>
                <a:gd name="T37" fmla="*/ 120 h 126"/>
                <a:gd name="T38" fmla="*/ 113 w 150"/>
                <a:gd name="T39" fmla="*/ 119 h 126"/>
                <a:gd name="T40" fmla="*/ 114 w 150"/>
                <a:gd name="T41" fmla="*/ 119 h 126"/>
                <a:gd name="T42" fmla="*/ 114 w 150"/>
                <a:gd name="T43" fmla="*/ 97 h 126"/>
                <a:gd name="T44" fmla="*/ 85 w 150"/>
                <a:gd name="T45" fmla="*/ 68 h 126"/>
                <a:gd name="T46" fmla="*/ 122 w 150"/>
                <a:gd name="T47" fmla="*/ 46 h 126"/>
                <a:gd name="T48" fmla="*/ 103 w 150"/>
                <a:gd name="T49" fmla="*/ 46 h 126"/>
                <a:gd name="T50" fmla="*/ 95 w 150"/>
                <a:gd name="T51" fmla="*/ 65 h 126"/>
                <a:gd name="T52" fmla="*/ 119 w 150"/>
                <a:gd name="T53" fmla="*/ 97 h 126"/>
                <a:gd name="T54" fmla="*/ 119 w 150"/>
                <a:gd name="T55" fmla="*/ 104 h 126"/>
                <a:gd name="T56" fmla="*/ 148 w 150"/>
                <a:gd name="T57" fmla="*/ 97 h 126"/>
                <a:gd name="T58" fmla="*/ 150 w 150"/>
                <a:gd name="T59" fmla="*/ 97 h 126"/>
                <a:gd name="T60" fmla="*/ 150 w 150"/>
                <a:gd name="T61" fmla="*/ 97 h 126"/>
                <a:gd name="T62" fmla="*/ 150 w 150"/>
                <a:gd name="T63" fmla="*/ 74 h 126"/>
                <a:gd name="T64" fmla="*/ 122 w 150"/>
                <a:gd name="T65" fmla="*/ 46 h 126"/>
                <a:gd name="T66" fmla="*/ 38 w 150"/>
                <a:gd name="T67" fmla="*/ 44 h 126"/>
                <a:gd name="T68" fmla="*/ 49 w 150"/>
                <a:gd name="T69" fmla="*/ 41 h 126"/>
                <a:gd name="T70" fmla="*/ 60 w 150"/>
                <a:gd name="T71" fmla="*/ 24 h 126"/>
                <a:gd name="T72" fmla="*/ 60 w 150"/>
                <a:gd name="T73" fmla="*/ 22 h 126"/>
                <a:gd name="T74" fmla="*/ 38 w 150"/>
                <a:gd name="T75" fmla="*/ 0 h 126"/>
                <a:gd name="T76" fmla="*/ 16 w 150"/>
                <a:gd name="T77" fmla="*/ 22 h 126"/>
                <a:gd name="T78" fmla="*/ 38 w 150"/>
                <a:gd name="T79" fmla="*/ 44 h 126"/>
                <a:gd name="T80" fmla="*/ 57 w 150"/>
                <a:gd name="T81" fmla="*/ 65 h 126"/>
                <a:gd name="T82" fmla="*/ 49 w 150"/>
                <a:gd name="T83" fmla="*/ 46 h 126"/>
                <a:gd name="T84" fmla="*/ 47 w 150"/>
                <a:gd name="T85" fmla="*/ 46 h 126"/>
                <a:gd name="T86" fmla="*/ 28 w 150"/>
                <a:gd name="T87" fmla="*/ 46 h 126"/>
                <a:gd name="T88" fmla="*/ 0 w 150"/>
                <a:gd name="T89" fmla="*/ 74 h 126"/>
                <a:gd name="T90" fmla="*/ 0 w 150"/>
                <a:gd name="T91" fmla="*/ 97 h 126"/>
                <a:gd name="T92" fmla="*/ 0 w 150"/>
                <a:gd name="T93" fmla="*/ 97 h 126"/>
                <a:gd name="T94" fmla="*/ 2 w 150"/>
                <a:gd name="T95" fmla="*/ 98 h 126"/>
                <a:gd name="T96" fmla="*/ 33 w 150"/>
                <a:gd name="T97" fmla="*/ 103 h 126"/>
                <a:gd name="T98" fmla="*/ 33 w 150"/>
                <a:gd name="T99" fmla="*/ 97 h 126"/>
                <a:gd name="T100" fmla="*/ 57 w 150"/>
                <a:gd name="T101" fmla="*/ 65 h 126"/>
                <a:gd name="T102" fmla="*/ 57 w 150"/>
                <a:gd name="T103" fmla="*/ 65 h 126"/>
                <a:gd name="T104" fmla="*/ 57 w 150"/>
                <a:gd name="T105" fmla="*/ 6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0" h="126">
                  <a:moveTo>
                    <a:pt x="91" y="22"/>
                  </a:moveTo>
                  <a:cubicBezTo>
                    <a:pt x="97" y="26"/>
                    <a:pt x="102" y="34"/>
                    <a:pt x="103" y="42"/>
                  </a:cubicBezTo>
                  <a:cubicBezTo>
                    <a:pt x="106" y="43"/>
                    <a:pt x="109" y="44"/>
                    <a:pt x="113" y="44"/>
                  </a:cubicBezTo>
                  <a:cubicBezTo>
                    <a:pt x="125" y="44"/>
                    <a:pt x="135" y="34"/>
                    <a:pt x="135" y="22"/>
                  </a:cubicBezTo>
                  <a:cubicBezTo>
                    <a:pt x="135" y="10"/>
                    <a:pt x="125" y="0"/>
                    <a:pt x="113" y="0"/>
                  </a:cubicBezTo>
                  <a:cubicBezTo>
                    <a:pt x="101" y="0"/>
                    <a:pt x="91" y="10"/>
                    <a:pt x="91" y="22"/>
                  </a:cubicBezTo>
                  <a:close/>
                  <a:moveTo>
                    <a:pt x="76" y="67"/>
                  </a:moveTo>
                  <a:cubicBezTo>
                    <a:pt x="88" y="67"/>
                    <a:pt x="98" y="57"/>
                    <a:pt x="98" y="45"/>
                  </a:cubicBezTo>
                  <a:cubicBezTo>
                    <a:pt x="98" y="33"/>
                    <a:pt x="88" y="23"/>
                    <a:pt x="76" y="23"/>
                  </a:cubicBezTo>
                  <a:cubicBezTo>
                    <a:pt x="64" y="23"/>
                    <a:pt x="54" y="33"/>
                    <a:pt x="54" y="45"/>
                  </a:cubicBezTo>
                  <a:cubicBezTo>
                    <a:pt x="54" y="57"/>
                    <a:pt x="64" y="67"/>
                    <a:pt x="76" y="67"/>
                  </a:cubicBezTo>
                  <a:close/>
                  <a:moveTo>
                    <a:pt x="85" y="68"/>
                  </a:moveTo>
                  <a:cubicBezTo>
                    <a:pt x="67" y="68"/>
                    <a:pt x="67" y="68"/>
                    <a:pt x="67" y="68"/>
                  </a:cubicBezTo>
                  <a:cubicBezTo>
                    <a:pt x="51" y="68"/>
                    <a:pt x="39" y="81"/>
                    <a:pt x="39" y="97"/>
                  </a:cubicBezTo>
                  <a:cubicBezTo>
                    <a:pt x="39" y="119"/>
                    <a:pt x="39" y="119"/>
                    <a:pt x="39" y="119"/>
                  </a:cubicBezTo>
                  <a:cubicBezTo>
                    <a:pt x="39" y="120"/>
                    <a:pt x="39" y="120"/>
                    <a:pt x="39" y="120"/>
                  </a:cubicBezTo>
                  <a:cubicBezTo>
                    <a:pt x="40" y="120"/>
                    <a:pt x="40" y="120"/>
                    <a:pt x="40" y="120"/>
                  </a:cubicBezTo>
                  <a:cubicBezTo>
                    <a:pt x="55" y="125"/>
                    <a:pt x="68" y="126"/>
                    <a:pt x="79" y="126"/>
                  </a:cubicBezTo>
                  <a:cubicBezTo>
                    <a:pt x="99" y="126"/>
                    <a:pt x="111" y="120"/>
                    <a:pt x="112" y="120"/>
                  </a:cubicBezTo>
                  <a:cubicBezTo>
                    <a:pt x="113" y="119"/>
                    <a:pt x="113" y="119"/>
                    <a:pt x="113" y="119"/>
                  </a:cubicBezTo>
                  <a:cubicBezTo>
                    <a:pt x="114" y="119"/>
                    <a:pt x="114" y="119"/>
                    <a:pt x="114" y="119"/>
                  </a:cubicBezTo>
                  <a:cubicBezTo>
                    <a:pt x="114" y="97"/>
                    <a:pt x="114" y="97"/>
                    <a:pt x="114" y="97"/>
                  </a:cubicBezTo>
                  <a:cubicBezTo>
                    <a:pt x="114" y="81"/>
                    <a:pt x="101" y="68"/>
                    <a:pt x="85" y="68"/>
                  </a:cubicBezTo>
                  <a:close/>
                  <a:moveTo>
                    <a:pt x="122" y="46"/>
                  </a:moveTo>
                  <a:cubicBezTo>
                    <a:pt x="103" y="46"/>
                    <a:pt x="103" y="46"/>
                    <a:pt x="103" y="46"/>
                  </a:cubicBezTo>
                  <a:cubicBezTo>
                    <a:pt x="103" y="53"/>
                    <a:pt x="100" y="60"/>
                    <a:pt x="95" y="65"/>
                  </a:cubicBezTo>
                  <a:cubicBezTo>
                    <a:pt x="109" y="69"/>
                    <a:pt x="119" y="81"/>
                    <a:pt x="119" y="97"/>
                  </a:cubicBezTo>
                  <a:cubicBezTo>
                    <a:pt x="119" y="104"/>
                    <a:pt x="119" y="104"/>
                    <a:pt x="119" y="104"/>
                  </a:cubicBezTo>
                  <a:cubicBezTo>
                    <a:pt x="137" y="103"/>
                    <a:pt x="148" y="98"/>
                    <a:pt x="148" y="97"/>
                  </a:cubicBezTo>
                  <a:cubicBezTo>
                    <a:pt x="150" y="97"/>
                    <a:pt x="150" y="97"/>
                    <a:pt x="150" y="97"/>
                  </a:cubicBezTo>
                  <a:cubicBezTo>
                    <a:pt x="150" y="97"/>
                    <a:pt x="150" y="97"/>
                    <a:pt x="150" y="97"/>
                  </a:cubicBezTo>
                  <a:cubicBezTo>
                    <a:pt x="150" y="74"/>
                    <a:pt x="150" y="74"/>
                    <a:pt x="150" y="74"/>
                  </a:cubicBezTo>
                  <a:cubicBezTo>
                    <a:pt x="150" y="58"/>
                    <a:pt x="137" y="46"/>
                    <a:pt x="122" y="46"/>
                  </a:cubicBezTo>
                  <a:close/>
                  <a:moveTo>
                    <a:pt x="38" y="44"/>
                  </a:moveTo>
                  <a:cubicBezTo>
                    <a:pt x="42" y="44"/>
                    <a:pt x="46" y="43"/>
                    <a:pt x="49" y="41"/>
                  </a:cubicBezTo>
                  <a:cubicBezTo>
                    <a:pt x="50" y="34"/>
                    <a:pt x="54" y="28"/>
                    <a:pt x="60" y="24"/>
                  </a:cubicBezTo>
                  <a:cubicBezTo>
                    <a:pt x="60" y="23"/>
                    <a:pt x="60" y="23"/>
                    <a:pt x="60" y="22"/>
                  </a:cubicBezTo>
                  <a:cubicBezTo>
                    <a:pt x="60" y="10"/>
                    <a:pt x="50" y="0"/>
                    <a:pt x="38" y="0"/>
                  </a:cubicBezTo>
                  <a:cubicBezTo>
                    <a:pt x="25" y="0"/>
                    <a:pt x="16" y="10"/>
                    <a:pt x="16" y="22"/>
                  </a:cubicBezTo>
                  <a:cubicBezTo>
                    <a:pt x="16" y="34"/>
                    <a:pt x="25" y="44"/>
                    <a:pt x="38" y="44"/>
                  </a:cubicBezTo>
                  <a:close/>
                  <a:moveTo>
                    <a:pt x="57" y="65"/>
                  </a:moveTo>
                  <a:cubicBezTo>
                    <a:pt x="52" y="60"/>
                    <a:pt x="49" y="53"/>
                    <a:pt x="49" y="46"/>
                  </a:cubicBezTo>
                  <a:cubicBezTo>
                    <a:pt x="48" y="46"/>
                    <a:pt x="48" y="46"/>
                    <a:pt x="47" y="46"/>
                  </a:cubicBezTo>
                  <a:cubicBezTo>
                    <a:pt x="28" y="46"/>
                    <a:pt x="28" y="46"/>
                    <a:pt x="28" y="46"/>
                  </a:cubicBezTo>
                  <a:cubicBezTo>
                    <a:pt x="13" y="46"/>
                    <a:pt x="0" y="58"/>
                    <a:pt x="0" y="74"/>
                  </a:cubicBezTo>
                  <a:cubicBezTo>
                    <a:pt x="0" y="97"/>
                    <a:pt x="0" y="97"/>
                    <a:pt x="0" y="97"/>
                  </a:cubicBezTo>
                  <a:cubicBezTo>
                    <a:pt x="0" y="97"/>
                    <a:pt x="0" y="97"/>
                    <a:pt x="0" y="97"/>
                  </a:cubicBezTo>
                  <a:cubicBezTo>
                    <a:pt x="2" y="98"/>
                    <a:pt x="2" y="98"/>
                    <a:pt x="2" y="98"/>
                  </a:cubicBezTo>
                  <a:cubicBezTo>
                    <a:pt x="14" y="101"/>
                    <a:pt x="24" y="103"/>
                    <a:pt x="33" y="103"/>
                  </a:cubicBezTo>
                  <a:cubicBezTo>
                    <a:pt x="33" y="97"/>
                    <a:pt x="33" y="97"/>
                    <a:pt x="33" y="97"/>
                  </a:cubicBezTo>
                  <a:cubicBezTo>
                    <a:pt x="33" y="81"/>
                    <a:pt x="44" y="69"/>
                    <a:pt x="57" y="65"/>
                  </a:cubicBezTo>
                  <a:close/>
                  <a:moveTo>
                    <a:pt x="57" y="65"/>
                  </a:moveTo>
                  <a:cubicBezTo>
                    <a:pt x="57" y="65"/>
                    <a:pt x="57" y="65"/>
                    <a:pt x="57" y="65"/>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56" tIns="64279" rIns="128556" bIns="64279" numCol="1" anchor="t" anchorCtr="0" compatLnSpc="1"/>
            <a:lstStyle/>
            <a:p>
              <a:pPr algn="just" defTabSz="1218565" fontAlgn="base">
                <a:lnSpc>
                  <a:spcPct val="120000"/>
                </a:lnSpc>
                <a:spcBef>
                  <a:spcPct val="0"/>
                </a:spcBef>
                <a:spcAft>
                  <a:spcPct val="0"/>
                </a:spcAft>
              </a:pPr>
              <a:endParaRPr lang="en-GB" sz="935"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07" name="Freeform 187"/>
            <p:cNvSpPr>
              <a:spLocks noEditPoints="1"/>
            </p:cNvSpPr>
            <p:nvPr/>
          </p:nvSpPr>
          <p:spPr bwMode="auto">
            <a:xfrm>
              <a:off x="8623046" y="1809962"/>
              <a:ext cx="197735" cy="111828"/>
            </a:xfrm>
            <a:custGeom>
              <a:avLst/>
              <a:gdLst>
                <a:gd name="T0" fmla="*/ 46 w 113"/>
                <a:gd name="T1" fmla="*/ 63 h 64"/>
                <a:gd name="T2" fmla="*/ 47 w 113"/>
                <a:gd name="T3" fmla="*/ 64 h 64"/>
                <a:gd name="T4" fmla="*/ 111 w 113"/>
                <a:gd name="T5" fmla="*/ 64 h 64"/>
                <a:gd name="T6" fmla="*/ 112 w 113"/>
                <a:gd name="T7" fmla="*/ 63 h 64"/>
                <a:gd name="T8" fmla="*/ 113 w 113"/>
                <a:gd name="T9" fmla="*/ 61 h 64"/>
                <a:gd name="T10" fmla="*/ 91 w 113"/>
                <a:gd name="T11" fmla="*/ 17 h 64"/>
                <a:gd name="T12" fmla="*/ 44 w 113"/>
                <a:gd name="T13" fmla="*/ 0 h 64"/>
                <a:gd name="T14" fmla="*/ 1 w 113"/>
                <a:gd name="T15" fmla="*/ 15 h 64"/>
                <a:gd name="T16" fmla="*/ 0 w 113"/>
                <a:gd name="T17" fmla="*/ 17 h 64"/>
                <a:gd name="T18" fmla="*/ 1 w 113"/>
                <a:gd name="T19" fmla="*/ 18 h 64"/>
                <a:gd name="T20" fmla="*/ 46 w 113"/>
                <a:gd name="T21" fmla="*/ 63 h 64"/>
                <a:gd name="T22" fmla="*/ 37 w 113"/>
                <a:gd name="T23" fmla="*/ 39 h 64"/>
                <a:gd name="T24" fmla="*/ 56 w 113"/>
                <a:gd name="T25" fmla="*/ 12 h 64"/>
                <a:gd name="T26" fmla="*/ 62 w 113"/>
                <a:gd name="T27" fmla="*/ 14 h 64"/>
                <a:gd name="T28" fmla="*/ 42 w 113"/>
                <a:gd name="T29" fmla="*/ 43 h 64"/>
                <a:gd name="T30" fmla="*/ 37 w 113"/>
                <a:gd name="T31" fmla="*/ 39 h 64"/>
                <a:gd name="T32" fmla="*/ 44 w 113"/>
                <a:gd name="T33" fmla="*/ 11 h 64"/>
                <a:gd name="T34" fmla="*/ 46 w 113"/>
                <a:gd name="T35" fmla="*/ 11 h 64"/>
                <a:gd name="T36" fmla="*/ 31 w 113"/>
                <a:gd name="T37" fmla="*/ 33 h 64"/>
                <a:gd name="T38" fmla="*/ 26 w 113"/>
                <a:gd name="T39" fmla="*/ 28 h 64"/>
                <a:gd name="T40" fmla="*/ 38 w 113"/>
                <a:gd name="T41" fmla="*/ 11 h 64"/>
                <a:gd name="T42" fmla="*/ 44 w 113"/>
                <a:gd name="T43" fmla="*/ 11 h 64"/>
                <a:gd name="T44" fmla="*/ 26 w 113"/>
                <a:gd name="T45" fmla="*/ 14 h 64"/>
                <a:gd name="T46" fmla="*/ 20 w 113"/>
                <a:gd name="T47" fmla="*/ 22 h 64"/>
                <a:gd name="T48" fmla="*/ 16 w 113"/>
                <a:gd name="T49" fmla="*/ 18 h 64"/>
                <a:gd name="T50" fmla="*/ 24 w 113"/>
                <a:gd name="T51" fmla="*/ 14 h 64"/>
                <a:gd name="T52" fmla="*/ 26 w 113"/>
                <a:gd name="T53" fmla="*/ 14 h 64"/>
                <a:gd name="T54" fmla="*/ 80 w 113"/>
                <a:gd name="T55" fmla="*/ 53 h 64"/>
                <a:gd name="T56" fmla="*/ 92 w 113"/>
                <a:gd name="T57" fmla="*/ 35 h 64"/>
                <a:gd name="T58" fmla="*/ 94 w 113"/>
                <a:gd name="T59" fmla="*/ 39 h 64"/>
                <a:gd name="T60" fmla="*/ 84 w 113"/>
                <a:gd name="T61" fmla="*/ 53 h 64"/>
                <a:gd name="T62" fmla="*/ 80 w 113"/>
                <a:gd name="T63" fmla="*/ 53 h 64"/>
                <a:gd name="T64" fmla="*/ 95 w 113"/>
                <a:gd name="T65" fmla="*/ 53 h 64"/>
                <a:gd name="T66" fmla="*/ 98 w 113"/>
                <a:gd name="T67" fmla="*/ 47 h 64"/>
                <a:gd name="T68" fmla="*/ 100 w 113"/>
                <a:gd name="T69" fmla="*/ 53 h 64"/>
                <a:gd name="T70" fmla="*/ 95 w 113"/>
                <a:gd name="T71" fmla="*/ 53 h 64"/>
                <a:gd name="T72" fmla="*/ 63 w 113"/>
                <a:gd name="T73" fmla="*/ 53 h 64"/>
                <a:gd name="T74" fmla="*/ 82 w 113"/>
                <a:gd name="T75" fmla="*/ 25 h 64"/>
                <a:gd name="T76" fmla="*/ 83 w 113"/>
                <a:gd name="T77" fmla="*/ 26 h 64"/>
                <a:gd name="T78" fmla="*/ 86 w 113"/>
                <a:gd name="T79" fmla="*/ 28 h 64"/>
                <a:gd name="T80" fmla="*/ 70 w 113"/>
                <a:gd name="T81" fmla="*/ 53 h 64"/>
                <a:gd name="T82" fmla="*/ 63 w 113"/>
                <a:gd name="T83" fmla="*/ 53 h 64"/>
                <a:gd name="T84" fmla="*/ 53 w 113"/>
                <a:gd name="T85" fmla="*/ 53 h 64"/>
                <a:gd name="T86" fmla="*/ 51 w 113"/>
                <a:gd name="T87" fmla="*/ 53 h 64"/>
                <a:gd name="T88" fmla="*/ 48 w 113"/>
                <a:gd name="T89" fmla="*/ 50 h 64"/>
                <a:gd name="T90" fmla="*/ 70 w 113"/>
                <a:gd name="T91" fmla="*/ 17 h 64"/>
                <a:gd name="T92" fmla="*/ 75 w 113"/>
                <a:gd name="T93" fmla="*/ 20 h 64"/>
                <a:gd name="T94" fmla="*/ 53 w 113"/>
                <a:gd name="T95" fmla="*/ 53 h 64"/>
                <a:gd name="T96" fmla="*/ 53 w 113"/>
                <a:gd name="T97" fmla="*/ 53 h 64"/>
                <a:gd name="T98" fmla="*/ 53 w 113"/>
                <a:gd name="T99" fmla="*/ 5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3" h="64">
                  <a:moveTo>
                    <a:pt x="46" y="63"/>
                  </a:moveTo>
                  <a:cubicBezTo>
                    <a:pt x="46" y="63"/>
                    <a:pt x="47" y="64"/>
                    <a:pt x="47" y="64"/>
                  </a:cubicBezTo>
                  <a:cubicBezTo>
                    <a:pt x="111" y="64"/>
                    <a:pt x="111" y="64"/>
                    <a:pt x="111" y="64"/>
                  </a:cubicBezTo>
                  <a:cubicBezTo>
                    <a:pt x="111" y="64"/>
                    <a:pt x="112" y="63"/>
                    <a:pt x="112" y="63"/>
                  </a:cubicBezTo>
                  <a:cubicBezTo>
                    <a:pt x="113" y="63"/>
                    <a:pt x="113" y="62"/>
                    <a:pt x="113" y="61"/>
                  </a:cubicBezTo>
                  <a:cubicBezTo>
                    <a:pt x="111" y="44"/>
                    <a:pt x="103" y="29"/>
                    <a:pt x="91" y="17"/>
                  </a:cubicBezTo>
                  <a:cubicBezTo>
                    <a:pt x="78" y="6"/>
                    <a:pt x="62" y="0"/>
                    <a:pt x="44" y="0"/>
                  </a:cubicBezTo>
                  <a:cubicBezTo>
                    <a:pt x="29" y="0"/>
                    <a:pt x="13" y="5"/>
                    <a:pt x="1" y="15"/>
                  </a:cubicBezTo>
                  <a:cubicBezTo>
                    <a:pt x="1" y="15"/>
                    <a:pt x="0" y="16"/>
                    <a:pt x="0" y="17"/>
                  </a:cubicBezTo>
                  <a:cubicBezTo>
                    <a:pt x="0" y="17"/>
                    <a:pt x="1" y="18"/>
                    <a:pt x="1" y="18"/>
                  </a:cubicBezTo>
                  <a:lnTo>
                    <a:pt x="46" y="63"/>
                  </a:lnTo>
                  <a:close/>
                  <a:moveTo>
                    <a:pt x="37" y="39"/>
                  </a:moveTo>
                  <a:cubicBezTo>
                    <a:pt x="56" y="12"/>
                    <a:pt x="56" y="12"/>
                    <a:pt x="56" y="12"/>
                  </a:cubicBezTo>
                  <a:cubicBezTo>
                    <a:pt x="58" y="12"/>
                    <a:pt x="60" y="13"/>
                    <a:pt x="62" y="14"/>
                  </a:cubicBezTo>
                  <a:cubicBezTo>
                    <a:pt x="42" y="43"/>
                    <a:pt x="42" y="43"/>
                    <a:pt x="42" y="43"/>
                  </a:cubicBezTo>
                  <a:lnTo>
                    <a:pt x="37" y="39"/>
                  </a:lnTo>
                  <a:close/>
                  <a:moveTo>
                    <a:pt x="44" y="11"/>
                  </a:moveTo>
                  <a:cubicBezTo>
                    <a:pt x="45" y="11"/>
                    <a:pt x="45" y="11"/>
                    <a:pt x="46" y="11"/>
                  </a:cubicBezTo>
                  <a:cubicBezTo>
                    <a:pt x="31" y="33"/>
                    <a:pt x="31" y="33"/>
                    <a:pt x="31" y="33"/>
                  </a:cubicBezTo>
                  <a:cubicBezTo>
                    <a:pt x="26" y="28"/>
                    <a:pt x="26" y="28"/>
                    <a:pt x="26" y="28"/>
                  </a:cubicBezTo>
                  <a:cubicBezTo>
                    <a:pt x="38" y="11"/>
                    <a:pt x="38" y="11"/>
                    <a:pt x="38" y="11"/>
                  </a:cubicBezTo>
                  <a:cubicBezTo>
                    <a:pt x="40" y="11"/>
                    <a:pt x="42" y="11"/>
                    <a:pt x="44" y="11"/>
                  </a:cubicBezTo>
                  <a:close/>
                  <a:moveTo>
                    <a:pt x="26" y="14"/>
                  </a:moveTo>
                  <a:cubicBezTo>
                    <a:pt x="20" y="22"/>
                    <a:pt x="20" y="22"/>
                    <a:pt x="20" y="22"/>
                  </a:cubicBezTo>
                  <a:cubicBezTo>
                    <a:pt x="16" y="18"/>
                    <a:pt x="16" y="18"/>
                    <a:pt x="16" y="18"/>
                  </a:cubicBezTo>
                  <a:cubicBezTo>
                    <a:pt x="19" y="17"/>
                    <a:pt x="22" y="15"/>
                    <a:pt x="24" y="14"/>
                  </a:cubicBezTo>
                  <a:cubicBezTo>
                    <a:pt x="25" y="14"/>
                    <a:pt x="26" y="14"/>
                    <a:pt x="26" y="14"/>
                  </a:cubicBezTo>
                  <a:close/>
                  <a:moveTo>
                    <a:pt x="80" y="53"/>
                  </a:moveTo>
                  <a:cubicBezTo>
                    <a:pt x="92" y="35"/>
                    <a:pt x="92" y="35"/>
                    <a:pt x="92" y="35"/>
                  </a:cubicBezTo>
                  <a:cubicBezTo>
                    <a:pt x="92" y="36"/>
                    <a:pt x="93" y="38"/>
                    <a:pt x="94" y="39"/>
                  </a:cubicBezTo>
                  <a:cubicBezTo>
                    <a:pt x="84" y="53"/>
                    <a:pt x="84" y="53"/>
                    <a:pt x="84" y="53"/>
                  </a:cubicBezTo>
                  <a:lnTo>
                    <a:pt x="80" y="53"/>
                  </a:lnTo>
                  <a:close/>
                  <a:moveTo>
                    <a:pt x="95" y="53"/>
                  </a:moveTo>
                  <a:cubicBezTo>
                    <a:pt x="98" y="47"/>
                    <a:pt x="98" y="47"/>
                    <a:pt x="98" y="47"/>
                  </a:cubicBezTo>
                  <a:cubicBezTo>
                    <a:pt x="99" y="49"/>
                    <a:pt x="99" y="51"/>
                    <a:pt x="100" y="53"/>
                  </a:cubicBezTo>
                  <a:lnTo>
                    <a:pt x="95" y="53"/>
                  </a:lnTo>
                  <a:close/>
                  <a:moveTo>
                    <a:pt x="63" y="53"/>
                  </a:moveTo>
                  <a:cubicBezTo>
                    <a:pt x="82" y="25"/>
                    <a:pt x="82" y="25"/>
                    <a:pt x="82" y="25"/>
                  </a:cubicBezTo>
                  <a:cubicBezTo>
                    <a:pt x="82" y="25"/>
                    <a:pt x="83" y="26"/>
                    <a:pt x="83" y="26"/>
                  </a:cubicBezTo>
                  <a:cubicBezTo>
                    <a:pt x="84" y="27"/>
                    <a:pt x="85" y="28"/>
                    <a:pt x="86" y="28"/>
                  </a:cubicBezTo>
                  <a:cubicBezTo>
                    <a:pt x="70" y="53"/>
                    <a:pt x="70" y="53"/>
                    <a:pt x="70" y="53"/>
                  </a:cubicBezTo>
                  <a:lnTo>
                    <a:pt x="63" y="53"/>
                  </a:lnTo>
                  <a:close/>
                  <a:moveTo>
                    <a:pt x="53" y="53"/>
                  </a:moveTo>
                  <a:cubicBezTo>
                    <a:pt x="51" y="53"/>
                    <a:pt x="51" y="53"/>
                    <a:pt x="51" y="53"/>
                  </a:cubicBezTo>
                  <a:cubicBezTo>
                    <a:pt x="48" y="50"/>
                    <a:pt x="48" y="50"/>
                    <a:pt x="48" y="50"/>
                  </a:cubicBezTo>
                  <a:cubicBezTo>
                    <a:pt x="70" y="17"/>
                    <a:pt x="70" y="17"/>
                    <a:pt x="70" y="17"/>
                  </a:cubicBezTo>
                  <a:cubicBezTo>
                    <a:pt x="71" y="18"/>
                    <a:pt x="73" y="19"/>
                    <a:pt x="75" y="20"/>
                  </a:cubicBezTo>
                  <a:lnTo>
                    <a:pt x="53" y="53"/>
                  </a:lnTo>
                  <a:close/>
                  <a:moveTo>
                    <a:pt x="53" y="53"/>
                  </a:moveTo>
                  <a:cubicBezTo>
                    <a:pt x="53" y="53"/>
                    <a:pt x="53" y="53"/>
                    <a:pt x="53" y="53"/>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56" tIns="64279" rIns="128556" bIns="64279" numCol="1" anchor="t" anchorCtr="0" compatLnSpc="1"/>
            <a:lstStyle/>
            <a:p>
              <a:pPr algn="just" defTabSz="1218565" fontAlgn="base">
                <a:lnSpc>
                  <a:spcPct val="120000"/>
                </a:lnSpc>
                <a:spcBef>
                  <a:spcPct val="0"/>
                </a:spcBef>
                <a:spcAft>
                  <a:spcPct val="0"/>
                </a:spcAft>
              </a:pPr>
              <a:endParaRPr lang="en-GB" sz="935"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08" name="Freeform 188"/>
            <p:cNvSpPr>
              <a:spLocks noEditPoints="1"/>
            </p:cNvSpPr>
            <p:nvPr/>
          </p:nvSpPr>
          <p:spPr bwMode="auto">
            <a:xfrm>
              <a:off x="8580833" y="1853656"/>
              <a:ext cx="108865" cy="173296"/>
            </a:xfrm>
            <a:custGeom>
              <a:avLst/>
              <a:gdLst>
                <a:gd name="T0" fmla="*/ 61 w 62"/>
                <a:gd name="T1" fmla="*/ 43 h 99"/>
                <a:gd name="T2" fmla="*/ 18 w 62"/>
                <a:gd name="T3" fmla="*/ 0 h 99"/>
                <a:gd name="T4" fmla="*/ 16 w 62"/>
                <a:gd name="T5" fmla="*/ 0 h 99"/>
                <a:gd name="T6" fmla="*/ 15 w 62"/>
                <a:gd name="T7" fmla="*/ 1 h 99"/>
                <a:gd name="T8" fmla="*/ 0 w 62"/>
                <a:gd name="T9" fmla="*/ 44 h 99"/>
                <a:gd name="T10" fmla="*/ 26 w 62"/>
                <a:gd name="T11" fmla="*/ 98 h 99"/>
                <a:gd name="T12" fmla="*/ 28 w 62"/>
                <a:gd name="T13" fmla="*/ 99 h 99"/>
                <a:gd name="T14" fmla="*/ 28 w 62"/>
                <a:gd name="T15" fmla="*/ 99 h 99"/>
                <a:gd name="T16" fmla="*/ 29 w 62"/>
                <a:gd name="T17" fmla="*/ 98 h 99"/>
                <a:gd name="T18" fmla="*/ 61 w 62"/>
                <a:gd name="T19" fmla="*/ 46 h 99"/>
                <a:gd name="T20" fmla="*/ 61 w 62"/>
                <a:gd name="T21" fmla="*/ 43 h 99"/>
                <a:gd name="T22" fmla="*/ 48 w 62"/>
                <a:gd name="T23" fmla="*/ 46 h 99"/>
                <a:gd name="T24" fmla="*/ 26 w 62"/>
                <a:gd name="T25" fmla="*/ 83 h 99"/>
                <a:gd name="T26" fmla="*/ 17 w 62"/>
                <a:gd name="T27" fmla="*/ 70 h 99"/>
                <a:gd name="T28" fmla="*/ 11 w 62"/>
                <a:gd name="T29" fmla="*/ 44 h 99"/>
                <a:gd name="T30" fmla="*/ 14 w 62"/>
                <a:gd name="T31" fmla="*/ 24 h 99"/>
                <a:gd name="T32" fmla="*/ 18 w 62"/>
                <a:gd name="T33" fmla="*/ 16 h 99"/>
                <a:gd name="T34" fmla="*/ 48 w 62"/>
                <a:gd name="T35" fmla="*/ 46 h 99"/>
                <a:gd name="T36" fmla="*/ 48 w 62"/>
                <a:gd name="T37" fmla="*/ 46 h 99"/>
                <a:gd name="T38" fmla="*/ 48 w 62"/>
                <a:gd name="T39" fmla="*/ 46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2" h="99">
                  <a:moveTo>
                    <a:pt x="61" y="43"/>
                  </a:moveTo>
                  <a:cubicBezTo>
                    <a:pt x="18" y="0"/>
                    <a:pt x="18" y="0"/>
                    <a:pt x="18" y="0"/>
                  </a:cubicBezTo>
                  <a:cubicBezTo>
                    <a:pt x="17" y="0"/>
                    <a:pt x="17" y="0"/>
                    <a:pt x="16" y="0"/>
                  </a:cubicBezTo>
                  <a:cubicBezTo>
                    <a:pt x="16" y="0"/>
                    <a:pt x="15" y="0"/>
                    <a:pt x="15" y="1"/>
                  </a:cubicBezTo>
                  <a:cubicBezTo>
                    <a:pt x="5" y="13"/>
                    <a:pt x="0" y="28"/>
                    <a:pt x="0" y="44"/>
                  </a:cubicBezTo>
                  <a:cubicBezTo>
                    <a:pt x="0" y="65"/>
                    <a:pt x="9" y="85"/>
                    <a:pt x="26" y="98"/>
                  </a:cubicBezTo>
                  <a:cubicBezTo>
                    <a:pt x="27" y="98"/>
                    <a:pt x="27" y="99"/>
                    <a:pt x="28" y="99"/>
                  </a:cubicBezTo>
                  <a:cubicBezTo>
                    <a:pt x="28" y="99"/>
                    <a:pt x="28" y="99"/>
                    <a:pt x="28" y="99"/>
                  </a:cubicBezTo>
                  <a:cubicBezTo>
                    <a:pt x="28" y="98"/>
                    <a:pt x="29" y="98"/>
                    <a:pt x="29" y="98"/>
                  </a:cubicBezTo>
                  <a:cubicBezTo>
                    <a:pt x="61" y="46"/>
                    <a:pt x="61" y="46"/>
                    <a:pt x="61" y="46"/>
                  </a:cubicBezTo>
                  <a:cubicBezTo>
                    <a:pt x="62" y="45"/>
                    <a:pt x="61" y="44"/>
                    <a:pt x="61" y="43"/>
                  </a:cubicBezTo>
                  <a:close/>
                  <a:moveTo>
                    <a:pt x="48" y="46"/>
                  </a:moveTo>
                  <a:cubicBezTo>
                    <a:pt x="26" y="83"/>
                    <a:pt x="26" y="83"/>
                    <a:pt x="26" y="83"/>
                  </a:cubicBezTo>
                  <a:cubicBezTo>
                    <a:pt x="22" y="79"/>
                    <a:pt x="19" y="75"/>
                    <a:pt x="17" y="70"/>
                  </a:cubicBezTo>
                  <a:cubicBezTo>
                    <a:pt x="13" y="62"/>
                    <a:pt x="11" y="53"/>
                    <a:pt x="11" y="44"/>
                  </a:cubicBezTo>
                  <a:cubicBezTo>
                    <a:pt x="11" y="37"/>
                    <a:pt x="12" y="30"/>
                    <a:pt x="14" y="24"/>
                  </a:cubicBezTo>
                  <a:cubicBezTo>
                    <a:pt x="15" y="21"/>
                    <a:pt x="16" y="18"/>
                    <a:pt x="18" y="16"/>
                  </a:cubicBezTo>
                  <a:lnTo>
                    <a:pt x="48" y="46"/>
                  </a:lnTo>
                  <a:close/>
                  <a:moveTo>
                    <a:pt x="48" y="46"/>
                  </a:moveTo>
                  <a:cubicBezTo>
                    <a:pt x="48" y="46"/>
                    <a:pt x="48" y="46"/>
                    <a:pt x="48" y="46"/>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56" tIns="64279" rIns="128556" bIns="64279" numCol="1" anchor="t" anchorCtr="0" compatLnSpc="1"/>
            <a:lstStyle/>
            <a:p>
              <a:pPr algn="just" defTabSz="1218565" fontAlgn="base">
                <a:lnSpc>
                  <a:spcPct val="120000"/>
                </a:lnSpc>
                <a:spcBef>
                  <a:spcPct val="0"/>
                </a:spcBef>
                <a:spcAft>
                  <a:spcPct val="0"/>
                </a:spcAft>
              </a:pPr>
              <a:endParaRPr lang="en-GB" sz="935"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09" name="Freeform 189"/>
            <p:cNvSpPr>
              <a:spLocks noEditPoints="1"/>
            </p:cNvSpPr>
            <p:nvPr/>
          </p:nvSpPr>
          <p:spPr bwMode="auto">
            <a:xfrm>
              <a:off x="8647486" y="1939564"/>
              <a:ext cx="173296" cy="111828"/>
            </a:xfrm>
            <a:custGeom>
              <a:avLst/>
              <a:gdLst>
                <a:gd name="T0" fmla="*/ 97 w 99"/>
                <a:gd name="T1" fmla="*/ 0 h 64"/>
                <a:gd name="T2" fmla="*/ 34 w 99"/>
                <a:gd name="T3" fmla="*/ 0 h 64"/>
                <a:gd name="T4" fmla="*/ 33 w 99"/>
                <a:gd name="T5" fmla="*/ 1 h 64"/>
                <a:gd name="T6" fmla="*/ 0 w 99"/>
                <a:gd name="T7" fmla="*/ 54 h 64"/>
                <a:gd name="T8" fmla="*/ 0 w 99"/>
                <a:gd name="T9" fmla="*/ 56 h 64"/>
                <a:gd name="T10" fmla="*/ 1 w 99"/>
                <a:gd name="T11" fmla="*/ 57 h 64"/>
                <a:gd name="T12" fmla="*/ 30 w 99"/>
                <a:gd name="T13" fmla="*/ 64 h 64"/>
                <a:gd name="T14" fmla="*/ 77 w 99"/>
                <a:gd name="T15" fmla="*/ 46 h 64"/>
                <a:gd name="T16" fmla="*/ 99 w 99"/>
                <a:gd name="T17" fmla="*/ 2 h 64"/>
                <a:gd name="T18" fmla="*/ 98 w 99"/>
                <a:gd name="T19" fmla="*/ 1 h 64"/>
                <a:gd name="T20" fmla="*/ 97 w 99"/>
                <a:gd name="T21" fmla="*/ 0 h 64"/>
                <a:gd name="T22" fmla="*/ 97 w 99"/>
                <a:gd name="T23" fmla="*/ 0 h 64"/>
                <a:gd name="T24" fmla="*/ 97 w 99"/>
                <a:gd name="T25"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64">
                  <a:moveTo>
                    <a:pt x="97" y="0"/>
                  </a:moveTo>
                  <a:cubicBezTo>
                    <a:pt x="34" y="0"/>
                    <a:pt x="34" y="0"/>
                    <a:pt x="34" y="0"/>
                  </a:cubicBezTo>
                  <a:cubicBezTo>
                    <a:pt x="34" y="0"/>
                    <a:pt x="33" y="0"/>
                    <a:pt x="33" y="1"/>
                  </a:cubicBezTo>
                  <a:cubicBezTo>
                    <a:pt x="0" y="54"/>
                    <a:pt x="0" y="54"/>
                    <a:pt x="0" y="54"/>
                  </a:cubicBezTo>
                  <a:cubicBezTo>
                    <a:pt x="0" y="54"/>
                    <a:pt x="0" y="55"/>
                    <a:pt x="0" y="56"/>
                  </a:cubicBezTo>
                  <a:cubicBezTo>
                    <a:pt x="0" y="56"/>
                    <a:pt x="0" y="57"/>
                    <a:pt x="1" y="57"/>
                  </a:cubicBezTo>
                  <a:cubicBezTo>
                    <a:pt x="10" y="61"/>
                    <a:pt x="20" y="64"/>
                    <a:pt x="30" y="64"/>
                  </a:cubicBezTo>
                  <a:cubicBezTo>
                    <a:pt x="48" y="64"/>
                    <a:pt x="64" y="57"/>
                    <a:pt x="77" y="46"/>
                  </a:cubicBezTo>
                  <a:cubicBezTo>
                    <a:pt x="89" y="35"/>
                    <a:pt x="97" y="19"/>
                    <a:pt x="99" y="2"/>
                  </a:cubicBezTo>
                  <a:cubicBezTo>
                    <a:pt x="99" y="2"/>
                    <a:pt x="99" y="1"/>
                    <a:pt x="98" y="1"/>
                  </a:cubicBezTo>
                  <a:cubicBezTo>
                    <a:pt x="98" y="0"/>
                    <a:pt x="97" y="0"/>
                    <a:pt x="97" y="0"/>
                  </a:cubicBezTo>
                  <a:close/>
                  <a:moveTo>
                    <a:pt x="97" y="0"/>
                  </a:moveTo>
                  <a:cubicBezTo>
                    <a:pt x="97" y="0"/>
                    <a:pt x="97" y="0"/>
                    <a:pt x="97"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56" tIns="64279" rIns="128556" bIns="64279" numCol="1" anchor="t" anchorCtr="0" compatLnSpc="1"/>
            <a:lstStyle/>
            <a:p>
              <a:pPr algn="just" defTabSz="1218565" fontAlgn="base">
                <a:lnSpc>
                  <a:spcPct val="120000"/>
                </a:lnSpc>
                <a:spcBef>
                  <a:spcPct val="0"/>
                </a:spcBef>
                <a:spcAft>
                  <a:spcPct val="0"/>
                </a:spcAft>
              </a:pPr>
              <a:endParaRPr lang="en-GB" sz="935"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10" name="Freeform 190"/>
            <p:cNvSpPr>
              <a:spLocks noEditPoints="1"/>
            </p:cNvSpPr>
            <p:nvPr/>
          </p:nvSpPr>
          <p:spPr bwMode="auto">
            <a:xfrm>
              <a:off x="9505818" y="3959867"/>
              <a:ext cx="197735" cy="112568"/>
            </a:xfrm>
            <a:custGeom>
              <a:avLst/>
              <a:gdLst>
                <a:gd name="T0" fmla="*/ 46 w 113"/>
                <a:gd name="T1" fmla="*/ 63 h 64"/>
                <a:gd name="T2" fmla="*/ 47 w 113"/>
                <a:gd name="T3" fmla="*/ 64 h 64"/>
                <a:gd name="T4" fmla="*/ 111 w 113"/>
                <a:gd name="T5" fmla="*/ 64 h 64"/>
                <a:gd name="T6" fmla="*/ 112 w 113"/>
                <a:gd name="T7" fmla="*/ 63 h 64"/>
                <a:gd name="T8" fmla="*/ 113 w 113"/>
                <a:gd name="T9" fmla="*/ 61 h 64"/>
                <a:gd name="T10" fmla="*/ 90 w 113"/>
                <a:gd name="T11" fmla="*/ 17 h 64"/>
                <a:gd name="T12" fmla="*/ 44 w 113"/>
                <a:gd name="T13" fmla="*/ 0 h 64"/>
                <a:gd name="T14" fmla="*/ 1 w 113"/>
                <a:gd name="T15" fmla="*/ 15 h 64"/>
                <a:gd name="T16" fmla="*/ 0 w 113"/>
                <a:gd name="T17" fmla="*/ 17 h 64"/>
                <a:gd name="T18" fmla="*/ 1 w 113"/>
                <a:gd name="T19" fmla="*/ 18 h 64"/>
                <a:gd name="T20" fmla="*/ 46 w 113"/>
                <a:gd name="T21" fmla="*/ 63 h 64"/>
                <a:gd name="T22" fmla="*/ 37 w 113"/>
                <a:gd name="T23" fmla="*/ 39 h 64"/>
                <a:gd name="T24" fmla="*/ 55 w 113"/>
                <a:gd name="T25" fmla="*/ 12 h 64"/>
                <a:gd name="T26" fmla="*/ 62 w 113"/>
                <a:gd name="T27" fmla="*/ 14 h 64"/>
                <a:gd name="T28" fmla="*/ 42 w 113"/>
                <a:gd name="T29" fmla="*/ 43 h 64"/>
                <a:gd name="T30" fmla="*/ 37 w 113"/>
                <a:gd name="T31" fmla="*/ 39 h 64"/>
                <a:gd name="T32" fmla="*/ 44 w 113"/>
                <a:gd name="T33" fmla="*/ 11 h 64"/>
                <a:gd name="T34" fmla="*/ 46 w 113"/>
                <a:gd name="T35" fmla="*/ 11 h 64"/>
                <a:gd name="T36" fmla="*/ 31 w 113"/>
                <a:gd name="T37" fmla="*/ 33 h 64"/>
                <a:gd name="T38" fmla="*/ 26 w 113"/>
                <a:gd name="T39" fmla="*/ 28 h 64"/>
                <a:gd name="T40" fmla="*/ 38 w 113"/>
                <a:gd name="T41" fmla="*/ 11 h 64"/>
                <a:gd name="T42" fmla="*/ 44 w 113"/>
                <a:gd name="T43" fmla="*/ 11 h 64"/>
                <a:gd name="T44" fmla="*/ 26 w 113"/>
                <a:gd name="T45" fmla="*/ 14 h 64"/>
                <a:gd name="T46" fmla="*/ 20 w 113"/>
                <a:gd name="T47" fmla="*/ 22 h 64"/>
                <a:gd name="T48" fmla="*/ 16 w 113"/>
                <a:gd name="T49" fmla="*/ 18 h 64"/>
                <a:gd name="T50" fmla="*/ 24 w 113"/>
                <a:gd name="T51" fmla="*/ 14 h 64"/>
                <a:gd name="T52" fmla="*/ 26 w 113"/>
                <a:gd name="T53" fmla="*/ 14 h 64"/>
                <a:gd name="T54" fmla="*/ 80 w 113"/>
                <a:gd name="T55" fmla="*/ 53 h 64"/>
                <a:gd name="T56" fmla="*/ 91 w 113"/>
                <a:gd name="T57" fmla="*/ 35 h 64"/>
                <a:gd name="T58" fmla="*/ 94 w 113"/>
                <a:gd name="T59" fmla="*/ 39 h 64"/>
                <a:gd name="T60" fmla="*/ 84 w 113"/>
                <a:gd name="T61" fmla="*/ 53 h 64"/>
                <a:gd name="T62" fmla="*/ 80 w 113"/>
                <a:gd name="T63" fmla="*/ 53 h 64"/>
                <a:gd name="T64" fmla="*/ 94 w 113"/>
                <a:gd name="T65" fmla="*/ 53 h 64"/>
                <a:gd name="T66" fmla="*/ 98 w 113"/>
                <a:gd name="T67" fmla="*/ 47 h 64"/>
                <a:gd name="T68" fmla="*/ 100 w 113"/>
                <a:gd name="T69" fmla="*/ 53 h 64"/>
                <a:gd name="T70" fmla="*/ 94 w 113"/>
                <a:gd name="T71" fmla="*/ 53 h 64"/>
                <a:gd name="T72" fmla="*/ 63 w 113"/>
                <a:gd name="T73" fmla="*/ 53 h 64"/>
                <a:gd name="T74" fmla="*/ 82 w 113"/>
                <a:gd name="T75" fmla="*/ 25 h 64"/>
                <a:gd name="T76" fmla="*/ 83 w 113"/>
                <a:gd name="T77" fmla="*/ 26 h 64"/>
                <a:gd name="T78" fmla="*/ 86 w 113"/>
                <a:gd name="T79" fmla="*/ 29 h 64"/>
                <a:gd name="T80" fmla="*/ 70 w 113"/>
                <a:gd name="T81" fmla="*/ 53 h 64"/>
                <a:gd name="T82" fmla="*/ 63 w 113"/>
                <a:gd name="T83" fmla="*/ 53 h 64"/>
                <a:gd name="T84" fmla="*/ 53 w 113"/>
                <a:gd name="T85" fmla="*/ 53 h 64"/>
                <a:gd name="T86" fmla="*/ 51 w 113"/>
                <a:gd name="T87" fmla="*/ 53 h 64"/>
                <a:gd name="T88" fmla="*/ 48 w 113"/>
                <a:gd name="T89" fmla="*/ 50 h 64"/>
                <a:gd name="T90" fmla="*/ 70 w 113"/>
                <a:gd name="T91" fmla="*/ 17 h 64"/>
                <a:gd name="T92" fmla="*/ 75 w 113"/>
                <a:gd name="T93" fmla="*/ 20 h 64"/>
                <a:gd name="T94" fmla="*/ 53 w 113"/>
                <a:gd name="T95" fmla="*/ 53 h 64"/>
                <a:gd name="T96" fmla="*/ 53 w 113"/>
                <a:gd name="T97" fmla="*/ 53 h 64"/>
                <a:gd name="T98" fmla="*/ 53 w 113"/>
                <a:gd name="T99" fmla="*/ 5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3" h="64">
                  <a:moveTo>
                    <a:pt x="46" y="63"/>
                  </a:moveTo>
                  <a:cubicBezTo>
                    <a:pt x="46" y="63"/>
                    <a:pt x="47" y="64"/>
                    <a:pt x="47" y="64"/>
                  </a:cubicBezTo>
                  <a:cubicBezTo>
                    <a:pt x="111" y="64"/>
                    <a:pt x="111" y="64"/>
                    <a:pt x="111" y="64"/>
                  </a:cubicBezTo>
                  <a:cubicBezTo>
                    <a:pt x="111" y="64"/>
                    <a:pt x="112" y="63"/>
                    <a:pt x="112" y="63"/>
                  </a:cubicBezTo>
                  <a:cubicBezTo>
                    <a:pt x="113" y="63"/>
                    <a:pt x="113" y="62"/>
                    <a:pt x="113" y="61"/>
                  </a:cubicBezTo>
                  <a:cubicBezTo>
                    <a:pt x="111" y="44"/>
                    <a:pt x="103" y="29"/>
                    <a:pt x="90" y="17"/>
                  </a:cubicBezTo>
                  <a:cubicBezTo>
                    <a:pt x="78" y="6"/>
                    <a:pt x="61" y="0"/>
                    <a:pt x="44" y="0"/>
                  </a:cubicBezTo>
                  <a:cubicBezTo>
                    <a:pt x="29" y="0"/>
                    <a:pt x="13" y="5"/>
                    <a:pt x="1" y="15"/>
                  </a:cubicBezTo>
                  <a:cubicBezTo>
                    <a:pt x="1" y="16"/>
                    <a:pt x="0" y="16"/>
                    <a:pt x="0" y="17"/>
                  </a:cubicBezTo>
                  <a:cubicBezTo>
                    <a:pt x="0" y="17"/>
                    <a:pt x="0" y="18"/>
                    <a:pt x="1" y="18"/>
                  </a:cubicBezTo>
                  <a:lnTo>
                    <a:pt x="46" y="63"/>
                  </a:lnTo>
                  <a:close/>
                  <a:moveTo>
                    <a:pt x="37" y="39"/>
                  </a:moveTo>
                  <a:cubicBezTo>
                    <a:pt x="55" y="12"/>
                    <a:pt x="55" y="12"/>
                    <a:pt x="55" y="12"/>
                  </a:cubicBezTo>
                  <a:cubicBezTo>
                    <a:pt x="57" y="12"/>
                    <a:pt x="60" y="13"/>
                    <a:pt x="62" y="14"/>
                  </a:cubicBezTo>
                  <a:cubicBezTo>
                    <a:pt x="42" y="43"/>
                    <a:pt x="42" y="43"/>
                    <a:pt x="42" y="43"/>
                  </a:cubicBezTo>
                  <a:lnTo>
                    <a:pt x="37" y="39"/>
                  </a:lnTo>
                  <a:close/>
                  <a:moveTo>
                    <a:pt x="44" y="11"/>
                  </a:moveTo>
                  <a:cubicBezTo>
                    <a:pt x="45" y="11"/>
                    <a:pt x="45" y="11"/>
                    <a:pt x="46" y="11"/>
                  </a:cubicBezTo>
                  <a:cubicBezTo>
                    <a:pt x="31" y="33"/>
                    <a:pt x="31" y="33"/>
                    <a:pt x="31" y="33"/>
                  </a:cubicBezTo>
                  <a:cubicBezTo>
                    <a:pt x="26" y="28"/>
                    <a:pt x="26" y="28"/>
                    <a:pt x="26" y="28"/>
                  </a:cubicBezTo>
                  <a:cubicBezTo>
                    <a:pt x="38" y="11"/>
                    <a:pt x="38" y="11"/>
                    <a:pt x="38" y="11"/>
                  </a:cubicBezTo>
                  <a:cubicBezTo>
                    <a:pt x="40" y="11"/>
                    <a:pt x="42" y="11"/>
                    <a:pt x="44" y="11"/>
                  </a:cubicBezTo>
                  <a:close/>
                  <a:moveTo>
                    <a:pt x="26" y="14"/>
                  </a:moveTo>
                  <a:cubicBezTo>
                    <a:pt x="20" y="22"/>
                    <a:pt x="20" y="22"/>
                    <a:pt x="20" y="22"/>
                  </a:cubicBezTo>
                  <a:cubicBezTo>
                    <a:pt x="16" y="18"/>
                    <a:pt x="16" y="18"/>
                    <a:pt x="16" y="18"/>
                  </a:cubicBezTo>
                  <a:cubicBezTo>
                    <a:pt x="19" y="17"/>
                    <a:pt x="22" y="15"/>
                    <a:pt x="24" y="14"/>
                  </a:cubicBezTo>
                  <a:cubicBezTo>
                    <a:pt x="25" y="14"/>
                    <a:pt x="25" y="14"/>
                    <a:pt x="26" y="14"/>
                  </a:cubicBezTo>
                  <a:close/>
                  <a:moveTo>
                    <a:pt x="80" y="53"/>
                  </a:moveTo>
                  <a:cubicBezTo>
                    <a:pt x="91" y="35"/>
                    <a:pt x="91" y="35"/>
                    <a:pt x="91" y="35"/>
                  </a:cubicBezTo>
                  <a:cubicBezTo>
                    <a:pt x="92" y="36"/>
                    <a:pt x="93" y="38"/>
                    <a:pt x="94" y="39"/>
                  </a:cubicBezTo>
                  <a:cubicBezTo>
                    <a:pt x="84" y="53"/>
                    <a:pt x="84" y="53"/>
                    <a:pt x="84" y="53"/>
                  </a:cubicBezTo>
                  <a:lnTo>
                    <a:pt x="80" y="53"/>
                  </a:lnTo>
                  <a:close/>
                  <a:moveTo>
                    <a:pt x="94" y="53"/>
                  </a:moveTo>
                  <a:cubicBezTo>
                    <a:pt x="98" y="47"/>
                    <a:pt x="98" y="47"/>
                    <a:pt x="98" y="47"/>
                  </a:cubicBezTo>
                  <a:cubicBezTo>
                    <a:pt x="99" y="49"/>
                    <a:pt x="99" y="51"/>
                    <a:pt x="100" y="53"/>
                  </a:cubicBezTo>
                  <a:lnTo>
                    <a:pt x="94" y="53"/>
                  </a:lnTo>
                  <a:close/>
                  <a:moveTo>
                    <a:pt x="63" y="53"/>
                  </a:moveTo>
                  <a:cubicBezTo>
                    <a:pt x="82" y="25"/>
                    <a:pt x="82" y="25"/>
                    <a:pt x="82" y="25"/>
                  </a:cubicBezTo>
                  <a:cubicBezTo>
                    <a:pt x="82" y="25"/>
                    <a:pt x="83" y="26"/>
                    <a:pt x="83" y="26"/>
                  </a:cubicBezTo>
                  <a:cubicBezTo>
                    <a:pt x="84" y="27"/>
                    <a:pt x="85" y="28"/>
                    <a:pt x="86" y="29"/>
                  </a:cubicBezTo>
                  <a:cubicBezTo>
                    <a:pt x="70" y="53"/>
                    <a:pt x="70" y="53"/>
                    <a:pt x="70" y="53"/>
                  </a:cubicBezTo>
                  <a:lnTo>
                    <a:pt x="63" y="53"/>
                  </a:lnTo>
                  <a:close/>
                  <a:moveTo>
                    <a:pt x="53" y="53"/>
                  </a:moveTo>
                  <a:cubicBezTo>
                    <a:pt x="51" y="53"/>
                    <a:pt x="51" y="53"/>
                    <a:pt x="51" y="53"/>
                  </a:cubicBezTo>
                  <a:cubicBezTo>
                    <a:pt x="48" y="50"/>
                    <a:pt x="48" y="50"/>
                    <a:pt x="48" y="50"/>
                  </a:cubicBezTo>
                  <a:cubicBezTo>
                    <a:pt x="70" y="17"/>
                    <a:pt x="70" y="17"/>
                    <a:pt x="70" y="17"/>
                  </a:cubicBezTo>
                  <a:cubicBezTo>
                    <a:pt x="71" y="18"/>
                    <a:pt x="73" y="19"/>
                    <a:pt x="75" y="20"/>
                  </a:cubicBezTo>
                  <a:lnTo>
                    <a:pt x="53" y="53"/>
                  </a:lnTo>
                  <a:close/>
                  <a:moveTo>
                    <a:pt x="53" y="53"/>
                  </a:moveTo>
                  <a:cubicBezTo>
                    <a:pt x="53" y="53"/>
                    <a:pt x="53" y="53"/>
                    <a:pt x="53" y="53"/>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56" tIns="64279" rIns="128556" bIns="64279" numCol="1" anchor="t" anchorCtr="0" compatLnSpc="1"/>
            <a:lstStyle/>
            <a:p>
              <a:pPr algn="just" defTabSz="1218565" fontAlgn="base">
                <a:lnSpc>
                  <a:spcPct val="120000"/>
                </a:lnSpc>
                <a:spcBef>
                  <a:spcPct val="0"/>
                </a:spcBef>
                <a:spcAft>
                  <a:spcPct val="0"/>
                </a:spcAft>
              </a:pPr>
              <a:endParaRPr lang="en-GB" sz="935"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11" name="Freeform 191"/>
            <p:cNvSpPr>
              <a:spLocks noEditPoints="1"/>
            </p:cNvSpPr>
            <p:nvPr/>
          </p:nvSpPr>
          <p:spPr bwMode="auto">
            <a:xfrm>
              <a:off x="9462124" y="4003561"/>
              <a:ext cx="108125" cy="174036"/>
            </a:xfrm>
            <a:custGeom>
              <a:avLst/>
              <a:gdLst>
                <a:gd name="T0" fmla="*/ 62 w 62"/>
                <a:gd name="T1" fmla="*/ 43 h 99"/>
                <a:gd name="T2" fmla="*/ 19 w 62"/>
                <a:gd name="T3" fmla="*/ 0 h 99"/>
                <a:gd name="T4" fmla="*/ 17 w 62"/>
                <a:gd name="T5" fmla="*/ 0 h 99"/>
                <a:gd name="T6" fmla="*/ 16 w 62"/>
                <a:gd name="T7" fmla="*/ 1 h 99"/>
                <a:gd name="T8" fmla="*/ 0 w 62"/>
                <a:gd name="T9" fmla="*/ 44 h 99"/>
                <a:gd name="T10" fmla="*/ 27 w 62"/>
                <a:gd name="T11" fmla="*/ 98 h 99"/>
                <a:gd name="T12" fmla="*/ 28 w 62"/>
                <a:gd name="T13" fmla="*/ 99 h 99"/>
                <a:gd name="T14" fmla="*/ 29 w 62"/>
                <a:gd name="T15" fmla="*/ 99 h 99"/>
                <a:gd name="T16" fmla="*/ 30 w 62"/>
                <a:gd name="T17" fmla="*/ 98 h 99"/>
                <a:gd name="T18" fmla="*/ 62 w 62"/>
                <a:gd name="T19" fmla="*/ 46 h 99"/>
                <a:gd name="T20" fmla="*/ 62 w 62"/>
                <a:gd name="T21" fmla="*/ 43 h 99"/>
                <a:gd name="T22" fmla="*/ 49 w 62"/>
                <a:gd name="T23" fmla="*/ 46 h 99"/>
                <a:gd name="T24" fmla="*/ 26 w 62"/>
                <a:gd name="T25" fmla="*/ 83 h 99"/>
                <a:gd name="T26" fmla="*/ 18 w 62"/>
                <a:gd name="T27" fmla="*/ 70 h 99"/>
                <a:gd name="T28" fmla="*/ 11 w 62"/>
                <a:gd name="T29" fmla="*/ 44 h 99"/>
                <a:gd name="T30" fmla="*/ 15 w 62"/>
                <a:gd name="T31" fmla="*/ 24 h 99"/>
                <a:gd name="T32" fmla="*/ 19 w 62"/>
                <a:gd name="T33" fmla="*/ 16 h 99"/>
                <a:gd name="T34" fmla="*/ 49 w 62"/>
                <a:gd name="T35" fmla="*/ 46 h 99"/>
                <a:gd name="T36" fmla="*/ 49 w 62"/>
                <a:gd name="T37" fmla="*/ 46 h 99"/>
                <a:gd name="T38" fmla="*/ 49 w 62"/>
                <a:gd name="T39" fmla="*/ 46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2" h="99">
                  <a:moveTo>
                    <a:pt x="62" y="43"/>
                  </a:moveTo>
                  <a:cubicBezTo>
                    <a:pt x="19" y="0"/>
                    <a:pt x="19" y="0"/>
                    <a:pt x="19" y="0"/>
                  </a:cubicBezTo>
                  <a:cubicBezTo>
                    <a:pt x="18" y="0"/>
                    <a:pt x="18" y="0"/>
                    <a:pt x="17" y="0"/>
                  </a:cubicBezTo>
                  <a:cubicBezTo>
                    <a:pt x="17" y="0"/>
                    <a:pt x="16" y="0"/>
                    <a:pt x="16" y="1"/>
                  </a:cubicBezTo>
                  <a:cubicBezTo>
                    <a:pt x="6" y="13"/>
                    <a:pt x="0" y="28"/>
                    <a:pt x="0" y="44"/>
                  </a:cubicBezTo>
                  <a:cubicBezTo>
                    <a:pt x="0" y="65"/>
                    <a:pt x="10" y="85"/>
                    <a:pt x="27" y="98"/>
                  </a:cubicBezTo>
                  <a:cubicBezTo>
                    <a:pt x="27" y="99"/>
                    <a:pt x="28" y="99"/>
                    <a:pt x="28" y="99"/>
                  </a:cubicBezTo>
                  <a:cubicBezTo>
                    <a:pt x="29" y="99"/>
                    <a:pt x="29" y="99"/>
                    <a:pt x="29" y="99"/>
                  </a:cubicBezTo>
                  <a:cubicBezTo>
                    <a:pt x="29" y="99"/>
                    <a:pt x="30" y="98"/>
                    <a:pt x="30" y="98"/>
                  </a:cubicBezTo>
                  <a:cubicBezTo>
                    <a:pt x="62" y="46"/>
                    <a:pt x="62" y="46"/>
                    <a:pt x="62" y="46"/>
                  </a:cubicBezTo>
                  <a:cubicBezTo>
                    <a:pt x="62" y="45"/>
                    <a:pt x="62" y="44"/>
                    <a:pt x="62" y="43"/>
                  </a:cubicBezTo>
                  <a:close/>
                  <a:moveTo>
                    <a:pt x="49" y="46"/>
                  </a:moveTo>
                  <a:cubicBezTo>
                    <a:pt x="26" y="83"/>
                    <a:pt x="26" y="83"/>
                    <a:pt x="26" y="83"/>
                  </a:cubicBezTo>
                  <a:cubicBezTo>
                    <a:pt x="23" y="79"/>
                    <a:pt x="20" y="75"/>
                    <a:pt x="18" y="70"/>
                  </a:cubicBezTo>
                  <a:cubicBezTo>
                    <a:pt x="13" y="62"/>
                    <a:pt x="11" y="53"/>
                    <a:pt x="11" y="44"/>
                  </a:cubicBezTo>
                  <a:cubicBezTo>
                    <a:pt x="11" y="37"/>
                    <a:pt x="13" y="30"/>
                    <a:pt x="15" y="24"/>
                  </a:cubicBezTo>
                  <a:cubicBezTo>
                    <a:pt x="16" y="21"/>
                    <a:pt x="17" y="18"/>
                    <a:pt x="19" y="16"/>
                  </a:cubicBezTo>
                  <a:lnTo>
                    <a:pt x="49" y="46"/>
                  </a:lnTo>
                  <a:close/>
                  <a:moveTo>
                    <a:pt x="49" y="46"/>
                  </a:moveTo>
                  <a:cubicBezTo>
                    <a:pt x="49" y="46"/>
                    <a:pt x="49" y="46"/>
                    <a:pt x="49" y="46"/>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56" tIns="64279" rIns="128556" bIns="64279" numCol="1" anchor="t" anchorCtr="0" compatLnSpc="1"/>
            <a:lstStyle/>
            <a:p>
              <a:pPr algn="just" defTabSz="1218565" fontAlgn="base">
                <a:lnSpc>
                  <a:spcPct val="120000"/>
                </a:lnSpc>
                <a:spcBef>
                  <a:spcPct val="0"/>
                </a:spcBef>
                <a:spcAft>
                  <a:spcPct val="0"/>
                </a:spcAft>
              </a:pPr>
              <a:endParaRPr lang="en-GB" sz="935"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12" name="Freeform 192"/>
            <p:cNvSpPr>
              <a:spLocks noEditPoints="1"/>
            </p:cNvSpPr>
            <p:nvPr/>
          </p:nvSpPr>
          <p:spPr bwMode="auto">
            <a:xfrm>
              <a:off x="9528036" y="4089469"/>
              <a:ext cx="175518" cy="112568"/>
            </a:xfrm>
            <a:custGeom>
              <a:avLst/>
              <a:gdLst>
                <a:gd name="T0" fmla="*/ 98 w 100"/>
                <a:gd name="T1" fmla="*/ 0 h 64"/>
                <a:gd name="T2" fmla="*/ 35 w 100"/>
                <a:gd name="T3" fmla="*/ 0 h 64"/>
                <a:gd name="T4" fmla="*/ 33 w 100"/>
                <a:gd name="T5" fmla="*/ 1 h 64"/>
                <a:gd name="T6" fmla="*/ 1 w 100"/>
                <a:gd name="T7" fmla="*/ 54 h 64"/>
                <a:gd name="T8" fmla="*/ 1 w 100"/>
                <a:gd name="T9" fmla="*/ 56 h 64"/>
                <a:gd name="T10" fmla="*/ 2 w 100"/>
                <a:gd name="T11" fmla="*/ 57 h 64"/>
                <a:gd name="T12" fmla="*/ 31 w 100"/>
                <a:gd name="T13" fmla="*/ 64 h 64"/>
                <a:gd name="T14" fmla="*/ 77 w 100"/>
                <a:gd name="T15" fmla="*/ 46 h 64"/>
                <a:gd name="T16" fmla="*/ 100 w 100"/>
                <a:gd name="T17" fmla="*/ 2 h 64"/>
                <a:gd name="T18" fmla="*/ 99 w 100"/>
                <a:gd name="T19" fmla="*/ 1 h 64"/>
                <a:gd name="T20" fmla="*/ 98 w 100"/>
                <a:gd name="T21" fmla="*/ 0 h 64"/>
                <a:gd name="T22" fmla="*/ 98 w 100"/>
                <a:gd name="T23" fmla="*/ 0 h 64"/>
                <a:gd name="T24" fmla="*/ 98 w 100"/>
                <a:gd name="T25"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0" h="64">
                  <a:moveTo>
                    <a:pt x="98" y="0"/>
                  </a:moveTo>
                  <a:cubicBezTo>
                    <a:pt x="35" y="0"/>
                    <a:pt x="35" y="0"/>
                    <a:pt x="35" y="0"/>
                  </a:cubicBezTo>
                  <a:cubicBezTo>
                    <a:pt x="35" y="0"/>
                    <a:pt x="34" y="0"/>
                    <a:pt x="33" y="1"/>
                  </a:cubicBezTo>
                  <a:cubicBezTo>
                    <a:pt x="1" y="54"/>
                    <a:pt x="1" y="54"/>
                    <a:pt x="1" y="54"/>
                  </a:cubicBezTo>
                  <a:cubicBezTo>
                    <a:pt x="0" y="54"/>
                    <a:pt x="0" y="55"/>
                    <a:pt x="1" y="56"/>
                  </a:cubicBezTo>
                  <a:cubicBezTo>
                    <a:pt x="1" y="56"/>
                    <a:pt x="1" y="57"/>
                    <a:pt x="2" y="57"/>
                  </a:cubicBezTo>
                  <a:cubicBezTo>
                    <a:pt x="11" y="61"/>
                    <a:pt x="21" y="64"/>
                    <a:pt x="31" y="64"/>
                  </a:cubicBezTo>
                  <a:cubicBezTo>
                    <a:pt x="48" y="64"/>
                    <a:pt x="65" y="57"/>
                    <a:pt x="77" y="46"/>
                  </a:cubicBezTo>
                  <a:cubicBezTo>
                    <a:pt x="90" y="35"/>
                    <a:pt x="98" y="19"/>
                    <a:pt x="100" y="2"/>
                  </a:cubicBezTo>
                  <a:cubicBezTo>
                    <a:pt x="100" y="2"/>
                    <a:pt x="100" y="1"/>
                    <a:pt x="99" y="1"/>
                  </a:cubicBezTo>
                  <a:cubicBezTo>
                    <a:pt x="99" y="0"/>
                    <a:pt x="98" y="0"/>
                    <a:pt x="98" y="0"/>
                  </a:cubicBezTo>
                  <a:close/>
                  <a:moveTo>
                    <a:pt x="98" y="0"/>
                  </a:moveTo>
                  <a:cubicBezTo>
                    <a:pt x="98" y="0"/>
                    <a:pt x="98" y="0"/>
                    <a:pt x="98"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56" tIns="64279" rIns="128556" bIns="64279" numCol="1" anchor="t" anchorCtr="0" compatLnSpc="1"/>
            <a:lstStyle/>
            <a:p>
              <a:pPr algn="just" defTabSz="1218565" fontAlgn="base">
                <a:lnSpc>
                  <a:spcPct val="120000"/>
                </a:lnSpc>
                <a:spcBef>
                  <a:spcPct val="0"/>
                </a:spcBef>
                <a:spcAft>
                  <a:spcPct val="0"/>
                </a:spcAft>
              </a:pPr>
              <a:endParaRPr lang="en-GB" sz="935"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13" name="Freeform 193"/>
            <p:cNvSpPr>
              <a:spLocks noEditPoints="1"/>
            </p:cNvSpPr>
            <p:nvPr/>
          </p:nvSpPr>
          <p:spPr bwMode="auto">
            <a:xfrm>
              <a:off x="7812111" y="3454051"/>
              <a:ext cx="196254" cy="110346"/>
            </a:xfrm>
            <a:custGeom>
              <a:avLst/>
              <a:gdLst>
                <a:gd name="T0" fmla="*/ 45 w 112"/>
                <a:gd name="T1" fmla="*/ 63 h 63"/>
                <a:gd name="T2" fmla="*/ 47 w 112"/>
                <a:gd name="T3" fmla="*/ 63 h 63"/>
                <a:gd name="T4" fmla="*/ 110 w 112"/>
                <a:gd name="T5" fmla="*/ 63 h 63"/>
                <a:gd name="T6" fmla="*/ 112 w 112"/>
                <a:gd name="T7" fmla="*/ 63 h 63"/>
                <a:gd name="T8" fmla="*/ 112 w 112"/>
                <a:gd name="T9" fmla="*/ 61 h 63"/>
                <a:gd name="T10" fmla="*/ 90 w 112"/>
                <a:gd name="T11" fmla="*/ 17 h 63"/>
                <a:gd name="T12" fmla="*/ 44 w 112"/>
                <a:gd name="T13" fmla="*/ 0 h 63"/>
                <a:gd name="T14" fmla="*/ 0 w 112"/>
                <a:gd name="T15" fmla="*/ 15 h 63"/>
                <a:gd name="T16" fmla="*/ 0 w 112"/>
                <a:gd name="T17" fmla="*/ 16 h 63"/>
                <a:gd name="T18" fmla="*/ 0 w 112"/>
                <a:gd name="T19" fmla="*/ 18 h 63"/>
                <a:gd name="T20" fmla="*/ 45 w 112"/>
                <a:gd name="T21" fmla="*/ 63 h 63"/>
                <a:gd name="T22" fmla="*/ 37 w 112"/>
                <a:gd name="T23" fmla="*/ 39 h 63"/>
                <a:gd name="T24" fmla="*/ 55 w 112"/>
                <a:gd name="T25" fmla="*/ 12 h 63"/>
                <a:gd name="T26" fmla="*/ 61 w 112"/>
                <a:gd name="T27" fmla="*/ 13 h 63"/>
                <a:gd name="T28" fmla="*/ 41 w 112"/>
                <a:gd name="T29" fmla="*/ 43 h 63"/>
                <a:gd name="T30" fmla="*/ 37 w 112"/>
                <a:gd name="T31" fmla="*/ 39 h 63"/>
                <a:gd name="T32" fmla="*/ 44 w 112"/>
                <a:gd name="T33" fmla="*/ 11 h 63"/>
                <a:gd name="T34" fmla="*/ 45 w 112"/>
                <a:gd name="T35" fmla="*/ 11 h 63"/>
                <a:gd name="T36" fmla="*/ 30 w 112"/>
                <a:gd name="T37" fmla="*/ 33 h 63"/>
                <a:gd name="T38" fmla="*/ 26 w 112"/>
                <a:gd name="T39" fmla="*/ 28 h 63"/>
                <a:gd name="T40" fmla="*/ 38 w 112"/>
                <a:gd name="T41" fmla="*/ 11 h 63"/>
                <a:gd name="T42" fmla="*/ 44 w 112"/>
                <a:gd name="T43" fmla="*/ 11 h 63"/>
                <a:gd name="T44" fmla="*/ 25 w 112"/>
                <a:gd name="T45" fmla="*/ 13 h 63"/>
                <a:gd name="T46" fmla="*/ 20 w 112"/>
                <a:gd name="T47" fmla="*/ 22 h 63"/>
                <a:gd name="T48" fmla="*/ 16 w 112"/>
                <a:gd name="T49" fmla="*/ 18 h 63"/>
                <a:gd name="T50" fmla="*/ 24 w 112"/>
                <a:gd name="T51" fmla="*/ 14 h 63"/>
                <a:gd name="T52" fmla="*/ 25 w 112"/>
                <a:gd name="T53" fmla="*/ 13 h 63"/>
                <a:gd name="T54" fmla="*/ 79 w 112"/>
                <a:gd name="T55" fmla="*/ 52 h 63"/>
                <a:gd name="T56" fmla="*/ 91 w 112"/>
                <a:gd name="T57" fmla="*/ 35 h 63"/>
                <a:gd name="T58" fmla="*/ 93 w 112"/>
                <a:gd name="T59" fmla="*/ 38 h 63"/>
                <a:gd name="T60" fmla="*/ 84 w 112"/>
                <a:gd name="T61" fmla="*/ 52 h 63"/>
                <a:gd name="T62" fmla="*/ 79 w 112"/>
                <a:gd name="T63" fmla="*/ 52 h 63"/>
                <a:gd name="T64" fmla="*/ 94 w 112"/>
                <a:gd name="T65" fmla="*/ 52 h 63"/>
                <a:gd name="T66" fmla="*/ 97 w 112"/>
                <a:gd name="T67" fmla="*/ 47 h 63"/>
                <a:gd name="T68" fmla="*/ 99 w 112"/>
                <a:gd name="T69" fmla="*/ 52 h 63"/>
                <a:gd name="T70" fmla="*/ 94 w 112"/>
                <a:gd name="T71" fmla="*/ 52 h 63"/>
                <a:gd name="T72" fmla="*/ 62 w 112"/>
                <a:gd name="T73" fmla="*/ 52 h 63"/>
                <a:gd name="T74" fmla="*/ 81 w 112"/>
                <a:gd name="T75" fmla="*/ 24 h 63"/>
                <a:gd name="T76" fmla="*/ 83 w 112"/>
                <a:gd name="T77" fmla="*/ 26 h 63"/>
                <a:gd name="T78" fmla="*/ 85 w 112"/>
                <a:gd name="T79" fmla="*/ 28 h 63"/>
                <a:gd name="T80" fmla="*/ 69 w 112"/>
                <a:gd name="T81" fmla="*/ 52 h 63"/>
                <a:gd name="T82" fmla="*/ 62 w 112"/>
                <a:gd name="T83" fmla="*/ 52 h 63"/>
                <a:gd name="T84" fmla="*/ 52 w 112"/>
                <a:gd name="T85" fmla="*/ 52 h 63"/>
                <a:gd name="T86" fmla="*/ 50 w 112"/>
                <a:gd name="T87" fmla="*/ 52 h 63"/>
                <a:gd name="T88" fmla="*/ 47 w 112"/>
                <a:gd name="T89" fmla="*/ 49 h 63"/>
                <a:gd name="T90" fmla="*/ 69 w 112"/>
                <a:gd name="T91" fmla="*/ 16 h 63"/>
                <a:gd name="T92" fmla="*/ 74 w 112"/>
                <a:gd name="T93" fmla="*/ 19 h 63"/>
                <a:gd name="T94" fmla="*/ 52 w 112"/>
                <a:gd name="T95" fmla="*/ 52 h 63"/>
                <a:gd name="T96" fmla="*/ 52 w 112"/>
                <a:gd name="T97" fmla="*/ 52 h 63"/>
                <a:gd name="T98" fmla="*/ 52 w 112"/>
                <a:gd name="T99"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2" h="63">
                  <a:moveTo>
                    <a:pt x="45" y="63"/>
                  </a:moveTo>
                  <a:cubicBezTo>
                    <a:pt x="46" y="63"/>
                    <a:pt x="46" y="63"/>
                    <a:pt x="47" y="63"/>
                  </a:cubicBezTo>
                  <a:cubicBezTo>
                    <a:pt x="110" y="63"/>
                    <a:pt x="110" y="63"/>
                    <a:pt x="110" y="63"/>
                  </a:cubicBezTo>
                  <a:cubicBezTo>
                    <a:pt x="111" y="63"/>
                    <a:pt x="111" y="63"/>
                    <a:pt x="112" y="63"/>
                  </a:cubicBezTo>
                  <a:cubicBezTo>
                    <a:pt x="112" y="62"/>
                    <a:pt x="112" y="62"/>
                    <a:pt x="112" y="61"/>
                  </a:cubicBezTo>
                  <a:cubicBezTo>
                    <a:pt x="110" y="44"/>
                    <a:pt x="102" y="28"/>
                    <a:pt x="90" y="17"/>
                  </a:cubicBezTo>
                  <a:cubicBezTo>
                    <a:pt x="77" y="6"/>
                    <a:pt x="61" y="0"/>
                    <a:pt x="44" y="0"/>
                  </a:cubicBezTo>
                  <a:cubicBezTo>
                    <a:pt x="28" y="0"/>
                    <a:pt x="13" y="5"/>
                    <a:pt x="0" y="15"/>
                  </a:cubicBezTo>
                  <a:cubicBezTo>
                    <a:pt x="0" y="15"/>
                    <a:pt x="0" y="16"/>
                    <a:pt x="0" y="16"/>
                  </a:cubicBezTo>
                  <a:cubicBezTo>
                    <a:pt x="0" y="17"/>
                    <a:pt x="0" y="17"/>
                    <a:pt x="0" y="18"/>
                  </a:cubicBezTo>
                  <a:lnTo>
                    <a:pt x="45" y="63"/>
                  </a:lnTo>
                  <a:close/>
                  <a:moveTo>
                    <a:pt x="37" y="39"/>
                  </a:moveTo>
                  <a:cubicBezTo>
                    <a:pt x="55" y="12"/>
                    <a:pt x="55" y="12"/>
                    <a:pt x="55" y="12"/>
                  </a:cubicBezTo>
                  <a:cubicBezTo>
                    <a:pt x="57" y="12"/>
                    <a:pt x="59" y="13"/>
                    <a:pt x="61" y="13"/>
                  </a:cubicBezTo>
                  <a:cubicBezTo>
                    <a:pt x="41" y="43"/>
                    <a:pt x="41" y="43"/>
                    <a:pt x="41" y="43"/>
                  </a:cubicBezTo>
                  <a:lnTo>
                    <a:pt x="37" y="39"/>
                  </a:lnTo>
                  <a:close/>
                  <a:moveTo>
                    <a:pt x="44" y="11"/>
                  </a:moveTo>
                  <a:cubicBezTo>
                    <a:pt x="44" y="11"/>
                    <a:pt x="45" y="11"/>
                    <a:pt x="45" y="11"/>
                  </a:cubicBezTo>
                  <a:cubicBezTo>
                    <a:pt x="30" y="33"/>
                    <a:pt x="30" y="33"/>
                    <a:pt x="30" y="33"/>
                  </a:cubicBezTo>
                  <a:cubicBezTo>
                    <a:pt x="26" y="28"/>
                    <a:pt x="26" y="28"/>
                    <a:pt x="26" y="28"/>
                  </a:cubicBezTo>
                  <a:cubicBezTo>
                    <a:pt x="38" y="11"/>
                    <a:pt x="38" y="11"/>
                    <a:pt x="38" y="11"/>
                  </a:cubicBezTo>
                  <a:cubicBezTo>
                    <a:pt x="40" y="11"/>
                    <a:pt x="42" y="11"/>
                    <a:pt x="44" y="11"/>
                  </a:cubicBezTo>
                  <a:close/>
                  <a:moveTo>
                    <a:pt x="25" y="13"/>
                  </a:moveTo>
                  <a:cubicBezTo>
                    <a:pt x="20" y="22"/>
                    <a:pt x="20" y="22"/>
                    <a:pt x="20" y="22"/>
                  </a:cubicBezTo>
                  <a:cubicBezTo>
                    <a:pt x="16" y="18"/>
                    <a:pt x="16" y="18"/>
                    <a:pt x="16" y="18"/>
                  </a:cubicBezTo>
                  <a:cubicBezTo>
                    <a:pt x="18" y="16"/>
                    <a:pt x="21" y="15"/>
                    <a:pt x="24" y="14"/>
                  </a:cubicBezTo>
                  <a:cubicBezTo>
                    <a:pt x="24" y="14"/>
                    <a:pt x="25" y="14"/>
                    <a:pt x="25" y="13"/>
                  </a:cubicBezTo>
                  <a:close/>
                  <a:moveTo>
                    <a:pt x="79" y="52"/>
                  </a:moveTo>
                  <a:cubicBezTo>
                    <a:pt x="91" y="35"/>
                    <a:pt x="91" y="35"/>
                    <a:pt x="91" y="35"/>
                  </a:cubicBezTo>
                  <a:cubicBezTo>
                    <a:pt x="92" y="36"/>
                    <a:pt x="92" y="37"/>
                    <a:pt x="93" y="38"/>
                  </a:cubicBezTo>
                  <a:cubicBezTo>
                    <a:pt x="84" y="52"/>
                    <a:pt x="84" y="52"/>
                    <a:pt x="84" y="52"/>
                  </a:cubicBezTo>
                  <a:lnTo>
                    <a:pt x="79" y="52"/>
                  </a:lnTo>
                  <a:close/>
                  <a:moveTo>
                    <a:pt x="94" y="52"/>
                  </a:moveTo>
                  <a:cubicBezTo>
                    <a:pt x="97" y="47"/>
                    <a:pt x="97" y="47"/>
                    <a:pt x="97" y="47"/>
                  </a:cubicBezTo>
                  <a:cubicBezTo>
                    <a:pt x="98" y="49"/>
                    <a:pt x="99" y="51"/>
                    <a:pt x="99" y="52"/>
                  </a:cubicBezTo>
                  <a:lnTo>
                    <a:pt x="94" y="52"/>
                  </a:lnTo>
                  <a:close/>
                  <a:moveTo>
                    <a:pt x="62" y="52"/>
                  </a:moveTo>
                  <a:cubicBezTo>
                    <a:pt x="81" y="24"/>
                    <a:pt x="81" y="24"/>
                    <a:pt x="81" y="24"/>
                  </a:cubicBezTo>
                  <a:cubicBezTo>
                    <a:pt x="82" y="25"/>
                    <a:pt x="82" y="25"/>
                    <a:pt x="83" y="26"/>
                  </a:cubicBezTo>
                  <a:cubicBezTo>
                    <a:pt x="84" y="27"/>
                    <a:pt x="84" y="27"/>
                    <a:pt x="85" y="28"/>
                  </a:cubicBezTo>
                  <a:cubicBezTo>
                    <a:pt x="69" y="52"/>
                    <a:pt x="69" y="52"/>
                    <a:pt x="69" y="52"/>
                  </a:cubicBezTo>
                  <a:lnTo>
                    <a:pt x="62" y="52"/>
                  </a:lnTo>
                  <a:close/>
                  <a:moveTo>
                    <a:pt x="52" y="52"/>
                  </a:moveTo>
                  <a:cubicBezTo>
                    <a:pt x="50" y="52"/>
                    <a:pt x="50" y="52"/>
                    <a:pt x="50" y="52"/>
                  </a:cubicBezTo>
                  <a:cubicBezTo>
                    <a:pt x="47" y="49"/>
                    <a:pt x="47" y="49"/>
                    <a:pt x="47" y="49"/>
                  </a:cubicBezTo>
                  <a:cubicBezTo>
                    <a:pt x="69" y="16"/>
                    <a:pt x="69" y="16"/>
                    <a:pt x="69" y="16"/>
                  </a:cubicBezTo>
                  <a:cubicBezTo>
                    <a:pt x="71" y="17"/>
                    <a:pt x="72" y="18"/>
                    <a:pt x="74" y="19"/>
                  </a:cubicBezTo>
                  <a:lnTo>
                    <a:pt x="52" y="52"/>
                  </a:lnTo>
                  <a:close/>
                  <a:moveTo>
                    <a:pt x="52" y="52"/>
                  </a:moveTo>
                  <a:cubicBezTo>
                    <a:pt x="52" y="52"/>
                    <a:pt x="52" y="52"/>
                    <a:pt x="52" y="52"/>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56" tIns="64279" rIns="128556" bIns="64279" numCol="1" anchor="t" anchorCtr="0" compatLnSpc="1"/>
            <a:lstStyle/>
            <a:p>
              <a:pPr algn="just" defTabSz="1218565" fontAlgn="base">
                <a:lnSpc>
                  <a:spcPct val="120000"/>
                </a:lnSpc>
                <a:spcBef>
                  <a:spcPct val="0"/>
                </a:spcBef>
                <a:spcAft>
                  <a:spcPct val="0"/>
                </a:spcAft>
              </a:pPr>
              <a:endParaRPr lang="en-GB" sz="935"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14" name="Freeform 194"/>
            <p:cNvSpPr>
              <a:spLocks noEditPoints="1"/>
            </p:cNvSpPr>
            <p:nvPr/>
          </p:nvSpPr>
          <p:spPr bwMode="auto">
            <a:xfrm>
              <a:off x="7768417" y="3496264"/>
              <a:ext cx="108865" cy="173296"/>
            </a:xfrm>
            <a:custGeom>
              <a:avLst/>
              <a:gdLst>
                <a:gd name="T0" fmla="*/ 61 w 62"/>
                <a:gd name="T1" fmla="*/ 44 h 99"/>
                <a:gd name="T2" fmla="*/ 18 w 62"/>
                <a:gd name="T3" fmla="*/ 1 h 99"/>
                <a:gd name="T4" fmla="*/ 17 w 62"/>
                <a:gd name="T5" fmla="*/ 0 h 99"/>
                <a:gd name="T6" fmla="*/ 15 w 62"/>
                <a:gd name="T7" fmla="*/ 1 h 99"/>
                <a:gd name="T8" fmla="*/ 0 w 62"/>
                <a:gd name="T9" fmla="*/ 44 h 99"/>
                <a:gd name="T10" fmla="*/ 26 w 62"/>
                <a:gd name="T11" fmla="*/ 99 h 99"/>
                <a:gd name="T12" fmla="*/ 28 w 62"/>
                <a:gd name="T13" fmla="*/ 99 h 99"/>
                <a:gd name="T14" fmla="*/ 28 w 62"/>
                <a:gd name="T15" fmla="*/ 99 h 99"/>
                <a:gd name="T16" fmla="*/ 30 w 62"/>
                <a:gd name="T17" fmla="*/ 98 h 99"/>
                <a:gd name="T18" fmla="*/ 61 w 62"/>
                <a:gd name="T19" fmla="*/ 47 h 99"/>
                <a:gd name="T20" fmla="*/ 61 w 62"/>
                <a:gd name="T21" fmla="*/ 44 h 99"/>
                <a:gd name="T22" fmla="*/ 48 w 62"/>
                <a:gd name="T23" fmla="*/ 47 h 99"/>
                <a:gd name="T24" fmla="*/ 26 w 62"/>
                <a:gd name="T25" fmla="*/ 83 h 99"/>
                <a:gd name="T26" fmla="*/ 17 w 62"/>
                <a:gd name="T27" fmla="*/ 71 h 99"/>
                <a:gd name="T28" fmla="*/ 11 w 62"/>
                <a:gd name="T29" fmla="*/ 44 h 99"/>
                <a:gd name="T30" fmla="*/ 14 w 62"/>
                <a:gd name="T31" fmla="*/ 24 h 99"/>
                <a:gd name="T32" fmla="*/ 18 w 62"/>
                <a:gd name="T33" fmla="*/ 16 h 99"/>
                <a:gd name="T34" fmla="*/ 48 w 62"/>
                <a:gd name="T35" fmla="*/ 47 h 99"/>
                <a:gd name="T36" fmla="*/ 48 w 62"/>
                <a:gd name="T37" fmla="*/ 47 h 99"/>
                <a:gd name="T38" fmla="*/ 48 w 62"/>
                <a:gd name="T39" fmla="*/ 47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2" h="99">
                  <a:moveTo>
                    <a:pt x="61" y="44"/>
                  </a:moveTo>
                  <a:cubicBezTo>
                    <a:pt x="18" y="1"/>
                    <a:pt x="18" y="1"/>
                    <a:pt x="18" y="1"/>
                  </a:cubicBezTo>
                  <a:cubicBezTo>
                    <a:pt x="18" y="1"/>
                    <a:pt x="17" y="0"/>
                    <a:pt x="17" y="0"/>
                  </a:cubicBezTo>
                  <a:cubicBezTo>
                    <a:pt x="16" y="0"/>
                    <a:pt x="15" y="1"/>
                    <a:pt x="15" y="1"/>
                  </a:cubicBezTo>
                  <a:cubicBezTo>
                    <a:pt x="5" y="13"/>
                    <a:pt x="0" y="29"/>
                    <a:pt x="0" y="44"/>
                  </a:cubicBezTo>
                  <a:cubicBezTo>
                    <a:pt x="0" y="66"/>
                    <a:pt x="9" y="86"/>
                    <a:pt x="26" y="99"/>
                  </a:cubicBezTo>
                  <a:cubicBezTo>
                    <a:pt x="27" y="99"/>
                    <a:pt x="27" y="99"/>
                    <a:pt x="28" y="99"/>
                  </a:cubicBezTo>
                  <a:cubicBezTo>
                    <a:pt x="28" y="99"/>
                    <a:pt x="28" y="99"/>
                    <a:pt x="28" y="99"/>
                  </a:cubicBezTo>
                  <a:cubicBezTo>
                    <a:pt x="29" y="99"/>
                    <a:pt x="29" y="99"/>
                    <a:pt x="30" y="98"/>
                  </a:cubicBezTo>
                  <a:cubicBezTo>
                    <a:pt x="61" y="47"/>
                    <a:pt x="61" y="47"/>
                    <a:pt x="61" y="47"/>
                  </a:cubicBezTo>
                  <a:cubicBezTo>
                    <a:pt x="62" y="46"/>
                    <a:pt x="62" y="45"/>
                    <a:pt x="61" y="44"/>
                  </a:cubicBezTo>
                  <a:close/>
                  <a:moveTo>
                    <a:pt x="48" y="47"/>
                  </a:moveTo>
                  <a:cubicBezTo>
                    <a:pt x="26" y="83"/>
                    <a:pt x="26" y="83"/>
                    <a:pt x="26" y="83"/>
                  </a:cubicBezTo>
                  <a:cubicBezTo>
                    <a:pt x="22" y="80"/>
                    <a:pt x="19" y="75"/>
                    <a:pt x="17" y="71"/>
                  </a:cubicBezTo>
                  <a:cubicBezTo>
                    <a:pt x="13" y="63"/>
                    <a:pt x="11" y="54"/>
                    <a:pt x="11" y="44"/>
                  </a:cubicBezTo>
                  <a:cubicBezTo>
                    <a:pt x="11" y="38"/>
                    <a:pt x="12" y="31"/>
                    <a:pt x="14" y="24"/>
                  </a:cubicBezTo>
                  <a:cubicBezTo>
                    <a:pt x="15" y="22"/>
                    <a:pt x="17" y="19"/>
                    <a:pt x="18" y="16"/>
                  </a:cubicBezTo>
                  <a:lnTo>
                    <a:pt x="48" y="47"/>
                  </a:lnTo>
                  <a:close/>
                  <a:moveTo>
                    <a:pt x="48" y="47"/>
                  </a:moveTo>
                  <a:cubicBezTo>
                    <a:pt x="48" y="47"/>
                    <a:pt x="48" y="47"/>
                    <a:pt x="48" y="47"/>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56" tIns="64279" rIns="128556" bIns="64279" numCol="1" anchor="t" anchorCtr="0" compatLnSpc="1"/>
            <a:lstStyle/>
            <a:p>
              <a:pPr algn="just" defTabSz="1218565" fontAlgn="base">
                <a:lnSpc>
                  <a:spcPct val="120000"/>
                </a:lnSpc>
                <a:spcBef>
                  <a:spcPct val="0"/>
                </a:spcBef>
                <a:spcAft>
                  <a:spcPct val="0"/>
                </a:spcAft>
              </a:pPr>
              <a:endParaRPr lang="en-GB" sz="935"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15" name="Freeform 195"/>
            <p:cNvSpPr>
              <a:spLocks noEditPoints="1"/>
            </p:cNvSpPr>
            <p:nvPr/>
          </p:nvSpPr>
          <p:spPr bwMode="auto">
            <a:xfrm>
              <a:off x="7835069" y="3582171"/>
              <a:ext cx="173296" cy="111828"/>
            </a:xfrm>
            <a:custGeom>
              <a:avLst/>
              <a:gdLst>
                <a:gd name="T0" fmla="*/ 97 w 99"/>
                <a:gd name="T1" fmla="*/ 0 h 64"/>
                <a:gd name="T2" fmla="*/ 35 w 99"/>
                <a:gd name="T3" fmla="*/ 0 h 64"/>
                <a:gd name="T4" fmla="*/ 33 w 99"/>
                <a:gd name="T5" fmla="*/ 2 h 64"/>
                <a:gd name="T6" fmla="*/ 0 w 99"/>
                <a:gd name="T7" fmla="*/ 55 h 64"/>
                <a:gd name="T8" fmla="*/ 0 w 99"/>
                <a:gd name="T9" fmla="*/ 56 h 64"/>
                <a:gd name="T10" fmla="*/ 1 w 99"/>
                <a:gd name="T11" fmla="*/ 58 h 64"/>
                <a:gd name="T12" fmla="*/ 31 w 99"/>
                <a:gd name="T13" fmla="*/ 64 h 64"/>
                <a:gd name="T14" fmla="*/ 77 w 99"/>
                <a:gd name="T15" fmla="*/ 47 h 64"/>
                <a:gd name="T16" fmla="*/ 99 w 99"/>
                <a:gd name="T17" fmla="*/ 3 h 64"/>
                <a:gd name="T18" fmla="*/ 99 w 99"/>
                <a:gd name="T19" fmla="*/ 1 h 64"/>
                <a:gd name="T20" fmla="*/ 97 w 99"/>
                <a:gd name="T21" fmla="*/ 0 h 64"/>
                <a:gd name="T22" fmla="*/ 97 w 99"/>
                <a:gd name="T23" fmla="*/ 0 h 64"/>
                <a:gd name="T24" fmla="*/ 97 w 99"/>
                <a:gd name="T25"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64">
                  <a:moveTo>
                    <a:pt x="97" y="0"/>
                  </a:moveTo>
                  <a:cubicBezTo>
                    <a:pt x="35" y="0"/>
                    <a:pt x="35" y="0"/>
                    <a:pt x="35" y="0"/>
                  </a:cubicBezTo>
                  <a:cubicBezTo>
                    <a:pt x="34" y="0"/>
                    <a:pt x="33" y="1"/>
                    <a:pt x="33" y="2"/>
                  </a:cubicBezTo>
                  <a:cubicBezTo>
                    <a:pt x="0" y="55"/>
                    <a:pt x="0" y="55"/>
                    <a:pt x="0" y="55"/>
                  </a:cubicBezTo>
                  <a:cubicBezTo>
                    <a:pt x="0" y="55"/>
                    <a:pt x="0" y="56"/>
                    <a:pt x="0" y="56"/>
                  </a:cubicBezTo>
                  <a:cubicBezTo>
                    <a:pt x="0" y="57"/>
                    <a:pt x="1" y="57"/>
                    <a:pt x="1" y="58"/>
                  </a:cubicBezTo>
                  <a:cubicBezTo>
                    <a:pt x="10" y="62"/>
                    <a:pt x="20" y="64"/>
                    <a:pt x="31" y="64"/>
                  </a:cubicBezTo>
                  <a:cubicBezTo>
                    <a:pt x="48" y="64"/>
                    <a:pt x="64" y="58"/>
                    <a:pt x="77" y="47"/>
                  </a:cubicBezTo>
                  <a:cubicBezTo>
                    <a:pt x="89" y="35"/>
                    <a:pt x="97" y="20"/>
                    <a:pt x="99" y="3"/>
                  </a:cubicBezTo>
                  <a:cubicBezTo>
                    <a:pt x="99" y="2"/>
                    <a:pt x="99" y="2"/>
                    <a:pt x="99" y="1"/>
                  </a:cubicBezTo>
                  <a:cubicBezTo>
                    <a:pt x="98" y="1"/>
                    <a:pt x="98" y="0"/>
                    <a:pt x="97" y="0"/>
                  </a:cubicBezTo>
                  <a:close/>
                  <a:moveTo>
                    <a:pt x="97" y="0"/>
                  </a:moveTo>
                  <a:cubicBezTo>
                    <a:pt x="97" y="0"/>
                    <a:pt x="97" y="0"/>
                    <a:pt x="97"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56" tIns="64279" rIns="128556" bIns="64279" numCol="1" anchor="t" anchorCtr="0" compatLnSpc="1"/>
            <a:lstStyle/>
            <a:p>
              <a:pPr algn="just" defTabSz="1218565" fontAlgn="base">
                <a:lnSpc>
                  <a:spcPct val="120000"/>
                </a:lnSpc>
                <a:spcBef>
                  <a:spcPct val="0"/>
                </a:spcBef>
                <a:spcAft>
                  <a:spcPct val="0"/>
                </a:spcAft>
              </a:pPr>
              <a:endParaRPr lang="en-GB" sz="935"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16" name="Freeform 196"/>
            <p:cNvSpPr>
              <a:spLocks noEditPoints="1"/>
            </p:cNvSpPr>
            <p:nvPr/>
          </p:nvSpPr>
          <p:spPr bwMode="auto">
            <a:xfrm>
              <a:off x="8906689" y="2426125"/>
              <a:ext cx="178480" cy="80723"/>
            </a:xfrm>
            <a:custGeom>
              <a:avLst/>
              <a:gdLst>
                <a:gd name="T0" fmla="*/ 10 w 102"/>
                <a:gd name="T1" fmla="*/ 46 h 46"/>
                <a:gd name="T2" fmla="*/ 18 w 102"/>
                <a:gd name="T3" fmla="*/ 40 h 46"/>
                <a:gd name="T4" fmla="*/ 52 w 102"/>
                <a:gd name="T5" fmla="*/ 17 h 46"/>
                <a:gd name="T6" fmla="*/ 75 w 102"/>
                <a:gd name="T7" fmla="*/ 25 h 46"/>
                <a:gd name="T8" fmla="*/ 70 w 102"/>
                <a:gd name="T9" fmla="*/ 26 h 46"/>
                <a:gd name="T10" fmla="*/ 67 w 102"/>
                <a:gd name="T11" fmla="*/ 29 h 46"/>
                <a:gd name="T12" fmla="*/ 69 w 102"/>
                <a:gd name="T13" fmla="*/ 33 h 46"/>
                <a:gd name="T14" fmla="*/ 96 w 102"/>
                <a:gd name="T15" fmla="*/ 45 h 46"/>
                <a:gd name="T16" fmla="*/ 100 w 102"/>
                <a:gd name="T17" fmla="*/ 45 h 46"/>
                <a:gd name="T18" fmla="*/ 102 w 102"/>
                <a:gd name="T19" fmla="*/ 42 h 46"/>
                <a:gd name="T20" fmla="*/ 102 w 102"/>
                <a:gd name="T21" fmla="*/ 12 h 46"/>
                <a:gd name="T22" fmla="*/ 99 w 102"/>
                <a:gd name="T23" fmla="*/ 9 h 46"/>
                <a:gd name="T24" fmla="*/ 95 w 102"/>
                <a:gd name="T25" fmla="*/ 10 h 46"/>
                <a:gd name="T26" fmla="*/ 91 w 102"/>
                <a:gd name="T27" fmla="*/ 16 h 46"/>
                <a:gd name="T28" fmla="*/ 52 w 102"/>
                <a:gd name="T29" fmla="*/ 0 h 46"/>
                <a:gd name="T30" fmla="*/ 2 w 102"/>
                <a:gd name="T31" fmla="*/ 33 h 46"/>
                <a:gd name="T32" fmla="*/ 2 w 102"/>
                <a:gd name="T33" fmla="*/ 42 h 46"/>
                <a:gd name="T34" fmla="*/ 10 w 102"/>
                <a:gd name="T35" fmla="*/ 46 h 46"/>
                <a:gd name="T36" fmla="*/ 10 w 102"/>
                <a:gd name="T37" fmla="*/ 46 h 46"/>
                <a:gd name="T38" fmla="*/ 10 w 102"/>
                <a:gd name="T39"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2" h="46">
                  <a:moveTo>
                    <a:pt x="10" y="46"/>
                  </a:moveTo>
                  <a:cubicBezTo>
                    <a:pt x="13" y="46"/>
                    <a:pt x="17" y="44"/>
                    <a:pt x="18" y="40"/>
                  </a:cubicBezTo>
                  <a:cubicBezTo>
                    <a:pt x="24" y="27"/>
                    <a:pt x="37" y="17"/>
                    <a:pt x="52" y="17"/>
                  </a:cubicBezTo>
                  <a:cubicBezTo>
                    <a:pt x="61" y="17"/>
                    <a:pt x="69" y="20"/>
                    <a:pt x="75" y="25"/>
                  </a:cubicBezTo>
                  <a:cubicBezTo>
                    <a:pt x="70" y="26"/>
                    <a:pt x="70" y="26"/>
                    <a:pt x="70" y="26"/>
                  </a:cubicBezTo>
                  <a:cubicBezTo>
                    <a:pt x="68" y="26"/>
                    <a:pt x="67" y="28"/>
                    <a:pt x="67" y="29"/>
                  </a:cubicBezTo>
                  <a:cubicBezTo>
                    <a:pt x="67" y="31"/>
                    <a:pt x="68" y="33"/>
                    <a:pt x="69" y="33"/>
                  </a:cubicBezTo>
                  <a:cubicBezTo>
                    <a:pt x="96" y="45"/>
                    <a:pt x="96" y="45"/>
                    <a:pt x="96" y="45"/>
                  </a:cubicBezTo>
                  <a:cubicBezTo>
                    <a:pt x="97" y="46"/>
                    <a:pt x="99" y="46"/>
                    <a:pt x="100" y="45"/>
                  </a:cubicBezTo>
                  <a:cubicBezTo>
                    <a:pt x="101" y="45"/>
                    <a:pt x="102" y="43"/>
                    <a:pt x="102" y="42"/>
                  </a:cubicBezTo>
                  <a:cubicBezTo>
                    <a:pt x="102" y="12"/>
                    <a:pt x="102" y="12"/>
                    <a:pt x="102" y="12"/>
                  </a:cubicBezTo>
                  <a:cubicBezTo>
                    <a:pt x="102" y="10"/>
                    <a:pt x="101" y="9"/>
                    <a:pt x="99" y="9"/>
                  </a:cubicBezTo>
                  <a:cubicBezTo>
                    <a:pt x="97" y="8"/>
                    <a:pt x="96" y="9"/>
                    <a:pt x="95" y="10"/>
                  </a:cubicBezTo>
                  <a:cubicBezTo>
                    <a:pt x="91" y="16"/>
                    <a:pt x="91" y="16"/>
                    <a:pt x="91" y="16"/>
                  </a:cubicBezTo>
                  <a:cubicBezTo>
                    <a:pt x="81" y="6"/>
                    <a:pt x="67" y="0"/>
                    <a:pt x="52" y="0"/>
                  </a:cubicBezTo>
                  <a:cubicBezTo>
                    <a:pt x="30" y="0"/>
                    <a:pt x="10" y="14"/>
                    <a:pt x="2" y="33"/>
                  </a:cubicBezTo>
                  <a:cubicBezTo>
                    <a:pt x="0" y="36"/>
                    <a:pt x="1" y="39"/>
                    <a:pt x="2" y="42"/>
                  </a:cubicBezTo>
                  <a:cubicBezTo>
                    <a:pt x="4" y="44"/>
                    <a:pt x="7" y="46"/>
                    <a:pt x="10" y="46"/>
                  </a:cubicBezTo>
                  <a:close/>
                  <a:moveTo>
                    <a:pt x="10" y="46"/>
                  </a:moveTo>
                  <a:cubicBezTo>
                    <a:pt x="10" y="46"/>
                    <a:pt x="10" y="46"/>
                    <a:pt x="10" y="46"/>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56" tIns="64279" rIns="128556" bIns="64279" numCol="1" anchor="t" anchorCtr="0" compatLnSpc="1"/>
            <a:lstStyle/>
            <a:p>
              <a:pPr algn="just" defTabSz="1218565" fontAlgn="base">
                <a:lnSpc>
                  <a:spcPct val="120000"/>
                </a:lnSpc>
                <a:spcBef>
                  <a:spcPct val="0"/>
                </a:spcBef>
                <a:spcAft>
                  <a:spcPct val="0"/>
                </a:spcAft>
              </a:pPr>
              <a:endParaRPr lang="en-GB" sz="935"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17" name="Freeform 197"/>
            <p:cNvSpPr>
              <a:spLocks noEditPoints="1"/>
            </p:cNvSpPr>
            <p:nvPr/>
          </p:nvSpPr>
          <p:spPr bwMode="auto">
            <a:xfrm>
              <a:off x="8911873" y="2537953"/>
              <a:ext cx="176999" cy="80723"/>
            </a:xfrm>
            <a:custGeom>
              <a:avLst/>
              <a:gdLst>
                <a:gd name="T0" fmla="*/ 99 w 101"/>
                <a:gd name="T1" fmla="*/ 4 h 46"/>
                <a:gd name="T2" fmla="*/ 92 w 101"/>
                <a:gd name="T3" fmla="*/ 0 h 46"/>
                <a:gd name="T4" fmla="*/ 84 w 101"/>
                <a:gd name="T5" fmla="*/ 5 h 46"/>
                <a:gd name="T6" fmla="*/ 49 w 101"/>
                <a:gd name="T7" fmla="*/ 28 h 46"/>
                <a:gd name="T8" fmla="*/ 27 w 101"/>
                <a:gd name="T9" fmla="*/ 20 h 46"/>
                <a:gd name="T10" fmla="*/ 32 w 101"/>
                <a:gd name="T11" fmla="*/ 20 h 46"/>
                <a:gd name="T12" fmla="*/ 35 w 101"/>
                <a:gd name="T13" fmla="*/ 16 h 46"/>
                <a:gd name="T14" fmla="*/ 33 w 101"/>
                <a:gd name="T15" fmla="*/ 12 h 46"/>
                <a:gd name="T16" fmla="*/ 6 w 101"/>
                <a:gd name="T17" fmla="*/ 0 h 46"/>
                <a:gd name="T18" fmla="*/ 2 w 101"/>
                <a:gd name="T19" fmla="*/ 1 h 46"/>
                <a:gd name="T20" fmla="*/ 0 w 101"/>
                <a:gd name="T21" fmla="*/ 4 h 46"/>
                <a:gd name="T22" fmla="*/ 0 w 101"/>
                <a:gd name="T23" fmla="*/ 34 h 46"/>
                <a:gd name="T24" fmla="*/ 3 w 101"/>
                <a:gd name="T25" fmla="*/ 37 h 46"/>
                <a:gd name="T26" fmla="*/ 7 w 101"/>
                <a:gd name="T27" fmla="*/ 36 h 46"/>
                <a:gd name="T28" fmla="*/ 11 w 101"/>
                <a:gd name="T29" fmla="*/ 30 h 46"/>
                <a:gd name="T30" fmla="*/ 49 w 101"/>
                <a:gd name="T31" fmla="*/ 46 h 46"/>
                <a:gd name="T32" fmla="*/ 100 w 101"/>
                <a:gd name="T33" fmla="*/ 12 h 46"/>
                <a:gd name="T34" fmla="*/ 99 w 101"/>
                <a:gd name="T35" fmla="*/ 4 h 46"/>
                <a:gd name="T36" fmla="*/ 99 w 101"/>
                <a:gd name="T37" fmla="*/ 4 h 46"/>
                <a:gd name="T38" fmla="*/ 99 w 101"/>
                <a:gd name="T39" fmla="*/ 4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1" h="46">
                  <a:moveTo>
                    <a:pt x="99" y="4"/>
                  </a:moveTo>
                  <a:cubicBezTo>
                    <a:pt x="98" y="1"/>
                    <a:pt x="95" y="0"/>
                    <a:pt x="92" y="0"/>
                  </a:cubicBezTo>
                  <a:cubicBezTo>
                    <a:pt x="88" y="0"/>
                    <a:pt x="85" y="2"/>
                    <a:pt x="84" y="5"/>
                  </a:cubicBezTo>
                  <a:cubicBezTo>
                    <a:pt x="78" y="19"/>
                    <a:pt x="65" y="28"/>
                    <a:pt x="49" y="28"/>
                  </a:cubicBezTo>
                  <a:cubicBezTo>
                    <a:pt x="41" y="28"/>
                    <a:pt x="33" y="25"/>
                    <a:pt x="27" y="20"/>
                  </a:cubicBezTo>
                  <a:cubicBezTo>
                    <a:pt x="32" y="20"/>
                    <a:pt x="32" y="20"/>
                    <a:pt x="32" y="20"/>
                  </a:cubicBezTo>
                  <a:cubicBezTo>
                    <a:pt x="33" y="19"/>
                    <a:pt x="35" y="18"/>
                    <a:pt x="35" y="16"/>
                  </a:cubicBezTo>
                  <a:cubicBezTo>
                    <a:pt x="35" y="15"/>
                    <a:pt x="34" y="13"/>
                    <a:pt x="33" y="12"/>
                  </a:cubicBezTo>
                  <a:cubicBezTo>
                    <a:pt x="6" y="0"/>
                    <a:pt x="6" y="0"/>
                    <a:pt x="6" y="0"/>
                  </a:cubicBezTo>
                  <a:cubicBezTo>
                    <a:pt x="4" y="0"/>
                    <a:pt x="3" y="0"/>
                    <a:pt x="2" y="1"/>
                  </a:cubicBezTo>
                  <a:cubicBezTo>
                    <a:pt x="1" y="1"/>
                    <a:pt x="0" y="2"/>
                    <a:pt x="0" y="4"/>
                  </a:cubicBezTo>
                  <a:cubicBezTo>
                    <a:pt x="0" y="34"/>
                    <a:pt x="0" y="34"/>
                    <a:pt x="0" y="34"/>
                  </a:cubicBezTo>
                  <a:cubicBezTo>
                    <a:pt x="0" y="35"/>
                    <a:pt x="1" y="37"/>
                    <a:pt x="3" y="37"/>
                  </a:cubicBezTo>
                  <a:cubicBezTo>
                    <a:pt x="4" y="38"/>
                    <a:pt x="6" y="37"/>
                    <a:pt x="7" y="36"/>
                  </a:cubicBezTo>
                  <a:cubicBezTo>
                    <a:pt x="11" y="30"/>
                    <a:pt x="11" y="30"/>
                    <a:pt x="11" y="30"/>
                  </a:cubicBezTo>
                  <a:cubicBezTo>
                    <a:pt x="21" y="40"/>
                    <a:pt x="34" y="46"/>
                    <a:pt x="49" y="46"/>
                  </a:cubicBezTo>
                  <a:cubicBezTo>
                    <a:pt x="72" y="46"/>
                    <a:pt x="92" y="32"/>
                    <a:pt x="100" y="12"/>
                  </a:cubicBezTo>
                  <a:cubicBezTo>
                    <a:pt x="101" y="9"/>
                    <a:pt x="101" y="6"/>
                    <a:pt x="99" y="4"/>
                  </a:cubicBezTo>
                  <a:close/>
                  <a:moveTo>
                    <a:pt x="99" y="4"/>
                  </a:moveTo>
                  <a:cubicBezTo>
                    <a:pt x="99" y="4"/>
                    <a:pt x="99" y="4"/>
                    <a:pt x="99" y="4"/>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56" tIns="64279" rIns="128556" bIns="64279" numCol="1" anchor="t" anchorCtr="0" compatLnSpc="1"/>
            <a:lstStyle/>
            <a:p>
              <a:pPr algn="just" defTabSz="1218565" fontAlgn="base">
                <a:lnSpc>
                  <a:spcPct val="120000"/>
                </a:lnSpc>
                <a:spcBef>
                  <a:spcPct val="0"/>
                </a:spcBef>
                <a:spcAft>
                  <a:spcPct val="0"/>
                </a:spcAft>
              </a:pPr>
              <a:endParaRPr lang="en-GB" sz="935"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18" name="Freeform 198"/>
            <p:cNvSpPr>
              <a:spLocks noEditPoints="1"/>
            </p:cNvSpPr>
            <p:nvPr/>
          </p:nvSpPr>
          <p:spPr bwMode="auto">
            <a:xfrm>
              <a:off x="7556611" y="3248910"/>
              <a:ext cx="178480" cy="80723"/>
            </a:xfrm>
            <a:custGeom>
              <a:avLst/>
              <a:gdLst>
                <a:gd name="T0" fmla="*/ 10 w 102"/>
                <a:gd name="T1" fmla="*/ 46 h 46"/>
                <a:gd name="T2" fmla="*/ 18 w 102"/>
                <a:gd name="T3" fmla="*/ 40 h 46"/>
                <a:gd name="T4" fmla="*/ 52 w 102"/>
                <a:gd name="T5" fmla="*/ 17 h 46"/>
                <a:gd name="T6" fmla="*/ 75 w 102"/>
                <a:gd name="T7" fmla="*/ 25 h 46"/>
                <a:gd name="T8" fmla="*/ 70 w 102"/>
                <a:gd name="T9" fmla="*/ 26 h 46"/>
                <a:gd name="T10" fmla="*/ 67 w 102"/>
                <a:gd name="T11" fmla="*/ 29 h 46"/>
                <a:gd name="T12" fmla="*/ 69 w 102"/>
                <a:gd name="T13" fmla="*/ 33 h 46"/>
                <a:gd name="T14" fmla="*/ 96 w 102"/>
                <a:gd name="T15" fmla="*/ 45 h 46"/>
                <a:gd name="T16" fmla="*/ 100 w 102"/>
                <a:gd name="T17" fmla="*/ 45 h 46"/>
                <a:gd name="T18" fmla="*/ 102 w 102"/>
                <a:gd name="T19" fmla="*/ 42 h 46"/>
                <a:gd name="T20" fmla="*/ 102 w 102"/>
                <a:gd name="T21" fmla="*/ 12 h 46"/>
                <a:gd name="T22" fmla="*/ 99 w 102"/>
                <a:gd name="T23" fmla="*/ 8 h 46"/>
                <a:gd name="T24" fmla="*/ 95 w 102"/>
                <a:gd name="T25" fmla="*/ 10 h 46"/>
                <a:gd name="T26" fmla="*/ 91 w 102"/>
                <a:gd name="T27" fmla="*/ 15 h 46"/>
                <a:gd name="T28" fmla="*/ 52 w 102"/>
                <a:gd name="T29" fmla="*/ 0 h 46"/>
                <a:gd name="T30" fmla="*/ 2 w 102"/>
                <a:gd name="T31" fmla="*/ 33 h 46"/>
                <a:gd name="T32" fmla="*/ 2 w 102"/>
                <a:gd name="T33" fmla="*/ 42 h 46"/>
                <a:gd name="T34" fmla="*/ 10 w 102"/>
                <a:gd name="T35" fmla="*/ 46 h 46"/>
                <a:gd name="T36" fmla="*/ 10 w 102"/>
                <a:gd name="T37" fmla="*/ 46 h 46"/>
                <a:gd name="T38" fmla="*/ 10 w 102"/>
                <a:gd name="T39"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2" h="46">
                  <a:moveTo>
                    <a:pt x="10" y="46"/>
                  </a:moveTo>
                  <a:cubicBezTo>
                    <a:pt x="13" y="46"/>
                    <a:pt x="17" y="43"/>
                    <a:pt x="18" y="40"/>
                  </a:cubicBezTo>
                  <a:cubicBezTo>
                    <a:pt x="24" y="27"/>
                    <a:pt x="37" y="17"/>
                    <a:pt x="52" y="17"/>
                  </a:cubicBezTo>
                  <a:cubicBezTo>
                    <a:pt x="61" y="17"/>
                    <a:pt x="69" y="20"/>
                    <a:pt x="75" y="25"/>
                  </a:cubicBezTo>
                  <a:cubicBezTo>
                    <a:pt x="70" y="26"/>
                    <a:pt x="70" y="26"/>
                    <a:pt x="70" y="26"/>
                  </a:cubicBezTo>
                  <a:cubicBezTo>
                    <a:pt x="68" y="26"/>
                    <a:pt x="67" y="27"/>
                    <a:pt x="67" y="29"/>
                  </a:cubicBezTo>
                  <a:cubicBezTo>
                    <a:pt x="67" y="31"/>
                    <a:pt x="68" y="32"/>
                    <a:pt x="69" y="33"/>
                  </a:cubicBezTo>
                  <a:cubicBezTo>
                    <a:pt x="96" y="45"/>
                    <a:pt x="96" y="45"/>
                    <a:pt x="96" y="45"/>
                  </a:cubicBezTo>
                  <a:cubicBezTo>
                    <a:pt x="97" y="46"/>
                    <a:pt x="99" y="46"/>
                    <a:pt x="100" y="45"/>
                  </a:cubicBezTo>
                  <a:cubicBezTo>
                    <a:pt x="101" y="44"/>
                    <a:pt x="102" y="43"/>
                    <a:pt x="102" y="42"/>
                  </a:cubicBezTo>
                  <a:cubicBezTo>
                    <a:pt x="102" y="12"/>
                    <a:pt x="102" y="12"/>
                    <a:pt x="102" y="12"/>
                  </a:cubicBezTo>
                  <a:cubicBezTo>
                    <a:pt x="102" y="10"/>
                    <a:pt x="101" y="9"/>
                    <a:pt x="99" y="8"/>
                  </a:cubicBezTo>
                  <a:cubicBezTo>
                    <a:pt x="97" y="8"/>
                    <a:pt x="96" y="8"/>
                    <a:pt x="95" y="10"/>
                  </a:cubicBezTo>
                  <a:cubicBezTo>
                    <a:pt x="91" y="15"/>
                    <a:pt x="91" y="15"/>
                    <a:pt x="91" y="15"/>
                  </a:cubicBezTo>
                  <a:cubicBezTo>
                    <a:pt x="81" y="6"/>
                    <a:pt x="67" y="0"/>
                    <a:pt x="52" y="0"/>
                  </a:cubicBezTo>
                  <a:cubicBezTo>
                    <a:pt x="30" y="0"/>
                    <a:pt x="10" y="13"/>
                    <a:pt x="2" y="33"/>
                  </a:cubicBezTo>
                  <a:cubicBezTo>
                    <a:pt x="0" y="36"/>
                    <a:pt x="1" y="39"/>
                    <a:pt x="2" y="42"/>
                  </a:cubicBezTo>
                  <a:cubicBezTo>
                    <a:pt x="4" y="44"/>
                    <a:pt x="7" y="46"/>
                    <a:pt x="10" y="46"/>
                  </a:cubicBezTo>
                  <a:close/>
                  <a:moveTo>
                    <a:pt x="10" y="46"/>
                  </a:moveTo>
                  <a:cubicBezTo>
                    <a:pt x="10" y="46"/>
                    <a:pt x="10" y="46"/>
                    <a:pt x="10" y="46"/>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56" tIns="64279" rIns="128556" bIns="64279" numCol="1" anchor="t" anchorCtr="0" compatLnSpc="1"/>
            <a:lstStyle/>
            <a:p>
              <a:pPr algn="just" defTabSz="1218565" fontAlgn="base">
                <a:lnSpc>
                  <a:spcPct val="120000"/>
                </a:lnSpc>
                <a:spcBef>
                  <a:spcPct val="0"/>
                </a:spcBef>
                <a:spcAft>
                  <a:spcPct val="0"/>
                </a:spcAft>
              </a:pPr>
              <a:endParaRPr lang="en-GB" sz="935"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19" name="Freeform 199"/>
            <p:cNvSpPr>
              <a:spLocks noEditPoints="1"/>
            </p:cNvSpPr>
            <p:nvPr/>
          </p:nvSpPr>
          <p:spPr bwMode="auto">
            <a:xfrm>
              <a:off x="7561795" y="3359256"/>
              <a:ext cx="176999" cy="82204"/>
            </a:xfrm>
            <a:custGeom>
              <a:avLst/>
              <a:gdLst>
                <a:gd name="T0" fmla="*/ 99 w 101"/>
                <a:gd name="T1" fmla="*/ 5 h 47"/>
                <a:gd name="T2" fmla="*/ 92 w 101"/>
                <a:gd name="T3" fmla="*/ 1 h 47"/>
                <a:gd name="T4" fmla="*/ 84 w 101"/>
                <a:gd name="T5" fmla="*/ 6 h 47"/>
                <a:gd name="T6" fmla="*/ 49 w 101"/>
                <a:gd name="T7" fmla="*/ 29 h 47"/>
                <a:gd name="T8" fmla="*/ 27 w 101"/>
                <a:gd name="T9" fmla="*/ 21 h 47"/>
                <a:gd name="T10" fmla="*/ 32 w 101"/>
                <a:gd name="T11" fmla="*/ 20 h 47"/>
                <a:gd name="T12" fmla="*/ 35 w 101"/>
                <a:gd name="T13" fmla="*/ 17 h 47"/>
                <a:gd name="T14" fmla="*/ 33 w 101"/>
                <a:gd name="T15" fmla="*/ 13 h 47"/>
                <a:gd name="T16" fmla="*/ 6 w 101"/>
                <a:gd name="T17" fmla="*/ 1 h 47"/>
                <a:gd name="T18" fmla="*/ 2 w 101"/>
                <a:gd name="T19" fmla="*/ 1 h 47"/>
                <a:gd name="T20" fmla="*/ 0 w 101"/>
                <a:gd name="T21" fmla="*/ 4 h 47"/>
                <a:gd name="T22" fmla="*/ 0 w 101"/>
                <a:gd name="T23" fmla="*/ 34 h 47"/>
                <a:gd name="T24" fmla="*/ 3 w 101"/>
                <a:gd name="T25" fmla="*/ 38 h 47"/>
                <a:gd name="T26" fmla="*/ 7 w 101"/>
                <a:gd name="T27" fmla="*/ 36 h 47"/>
                <a:gd name="T28" fmla="*/ 11 w 101"/>
                <a:gd name="T29" fmla="*/ 31 h 47"/>
                <a:gd name="T30" fmla="*/ 49 w 101"/>
                <a:gd name="T31" fmla="*/ 47 h 47"/>
                <a:gd name="T32" fmla="*/ 100 w 101"/>
                <a:gd name="T33" fmla="*/ 13 h 47"/>
                <a:gd name="T34" fmla="*/ 99 w 101"/>
                <a:gd name="T35" fmla="*/ 5 h 47"/>
                <a:gd name="T36" fmla="*/ 99 w 101"/>
                <a:gd name="T37" fmla="*/ 5 h 47"/>
                <a:gd name="T38" fmla="*/ 99 w 101"/>
                <a:gd name="T39" fmla="*/ 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1" h="47">
                  <a:moveTo>
                    <a:pt x="99" y="5"/>
                  </a:moveTo>
                  <a:cubicBezTo>
                    <a:pt x="98" y="2"/>
                    <a:pt x="95" y="1"/>
                    <a:pt x="92" y="1"/>
                  </a:cubicBezTo>
                  <a:cubicBezTo>
                    <a:pt x="88" y="1"/>
                    <a:pt x="85" y="3"/>
                    <a:pt x="84" y="6"/>
                  </a:cubicBezTo>
                  <a:cubicBezTo>
                    <a:pt x="78" y="20"/>
                    <a:pt x="65" y="29"/>
                    <a:pt x="49" y="29"/>
                  </a:cubicBezTo>
                  <a:cubicBezTo>
                    <a:pt x="41" y="29"/>
                    <a:pt x="33" y="26"/>
                    <a:pt x="27" y="21"/>
                  </a:cubicBezTo>
                  <a:cubicBezTo>
                    <a:pt x="32" y="20"/>
                    <a:pt x="32" y="20"/>
                    <a:pt x="32" y="20"/>
                  </a:cubicBezTo>
                  <a:cubicBezTo>
                    <a:pt x="33" y="20"/>
                    <a:pt x="35" y="19"/>
                    <a:pt x="35" y="17"/>
                  </a:cubicBezTo>
                  <a:cubicBezTo>
                    <a:pt x="35" y="15"/>
                    <a:pt x="34" y="14"/>
                    <a:pt x="33" y="13"/>
                  </a:cubicBezTo>
                  <a:cubicBezTo>
                    <a:pt x="6" y="1"/>
                    <a:pt x="6" y="1"/>
                    <a:pt x="6" y="1"/>
                  </a:cubicBezTo>
                  <a:cubicBezTo>
                    <a:pt x="4" y="0"/>
                    <a:pt x="3" y="1"/>
                    <a:pt x="2" y="1"/>
                  </a:cubicBezTo>
                  <a:cubicBezTo>
                    <a:pt x="1" y="2"/>
                    <a:pt x="0" y="3"/>
                    <a:pt x="0" y="4"/>
                  </a:cubicBezTo>
                  <a:cubicBezTo>
                    <a:pt x="0" y="34"/>
                    <a:pt x="0" y="34"/>
                    <a:pt x="0" y="34"/>
                  </a:cubicBezTo>
                  <a:cubicBezTo>
                    <a:pt x="0" y="36"/>
                    <a:pt x="1" y="37"/>
                    <a:pt x="3" y="38"/>
                  </a:cubicBezTo>
                  <a:cubicBezTo>
                    <a:pt x="4" y="38"/>
                    <a:pt x="6" y="38"/>
                    <a:pt x="7" y="36"/>
                  </a:cubicBezTo>
                  <a:cubicBezTo>
                    <a:pt x="11" y="31"/>
                    <a:pt x="11" y="31"/>
                    <a:pt x="11" y="31"/>
                  </a:cubicBezTo>
                  <a:cubicBezTo>
                    <a:pt x="21" y="41"/>
                    <a:pt x="34" y="47"/>
                    <a:pt x="49" y="47"/>
                  </a:cubicBezTo>
                  <a:cubicBezTo>
                    <a:pt x="72" y="47"/>
                    <a:pt x="92" y="33"/>
                    <a:pt x="100" y="13"/>
                  </a:cubicBezTo>
                  <a:cubicBezTo>
                    <a:pt x="101" y="10"/>
                    <a:pt x="101" y="7"/>
                    <a:pt x="99" y="5"/>
                  </a:cubicBezTo>
                  <a:close/>
                  <a:moveTo>
                    <a:pt x="99" y="5"/>
                  </a:moveTo>
                  <a:cubicBezTo>
                    <a:pt x="99" y="5"/>
                    <a:pt x="99" y="5"/>
                    <a:pt x="99" y="5"/>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56" tIns="64279" rIns="128556" bIns="64279" numCol="1" anchor="t" anchorCtr="0" compatLnSpc="1"/>
            <a:lstStyle/>
            <a:p>
              <a:pPr algn="just" defTabSz="1218565" fontAlgn="base">
                <a:lnSpc>
                  <a:spcPct val="120000"/>
                </a:lnSpc>
                <a:spcBef>
                  <a:spcPct val="0"/>
                </a:spcBef>
                <a:spcAft>
                  <a:spcPct val="0"/>
                </a:spcAft>
              </a:pPr>
              <a:endParaRPr lang="en-GB" sz="935"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20" name="Freeform 200"/>
            <p:cNvSpPr>
              <a:spLocks noEditPoints="1"/>
            </p:cNvSpPr>
            <p:nvPr/>
          </p:nvSpPr>
          <p:spPr bwMode="auto">
            <a:xfrm>
              <a:off x="8281639" y="2005475"/>
              <a:ext cx="176999" cy="80723"/>
            </a:xfrm>
            <a:custGeom>
              <a:avLst/>
              <a:gdLst>
                <a:gd name="T0" fmla="*/ 9 w 101"/>
                <a:gd name="T1" fmla="*/ 46 h 46"/>
                <a:gd name="T2" fmla="*/ 18 w 101"/>
                <a:gd name="T3" fmla="*/ 40 h 46"/>
                <a:gd name="T4" fmla="*/ 52 w 101"/>
                <a:gd name="T5" fmla="*/ 17 h 46"/>
                <a:gd name="T6" fmla="*/ 75 w 101"/>
                <a:gd name="T7" fmla="*/ 25 h 46"/>
                <a:gd name="T8" fmla="*/ 70 w 101"/>
                <a:gd name="T9" fmla="*/ 26 h 46"/>
                <a:gd name="T10" fmla="*/ 66 w 101"/>
                <a:gd name="T11" fmla="*/ 29 h 46"/>
                <a:gd name="T12" fmla="*/ 69 w 101"/>
                <a:gd name="T13" fmla="*/ 33 h 46"/>
                <a:gd name="T14" fmla="*/ 96 w 101"/>
                <a:gd name="T15" fmla="*/ 45 h 46"/>
                <a:gd name="T16" fmla="*/ 99 w 101"/>
                <a:gd name="T17" fmla="*/ 45 h 46"/>
                <a:gd name="T18" fmla="*/ 101 w 101"/>
                <a:gd name="T19" fmla="*/ 42 h 46"/>
                <a:gd name="T20" fmla="*/ 101 w 101"/>
                <a:gd name="T21" fmla="*/ 12 h 46"/>
                <a:gd name="T22" fmla="*/ 99 w 101"/>
                <a:gd name="T23" fmla="*/ 8 h 46"/>
                <a:gd name="T24" fmla="*/ 94 w 101"/>
                <a:gd name="T25" fmla="*/ 10 h 46"/>
                <a:gd name="T26" fmla="*/ 91 w 101"/>
                <a:gd name="T27" fmla="*/ 16 h 46"/>
                <a:gd name="T28" fmla="*/ 52 w 101"/>
                <a:gd name="T29" fmla="*/ 0 h 46"/>
                <a:gd name="T30" fmla="*/ 1 w 101"/>
                <a:gd name="T31" fmla="*/ 33 h 46"/>
                <a:gd name="T32" fmla="*/ 2 w 101"/>
                <a:gd name="T33" fmla="*/ 42 h 46"/>
                <a:gd name="T34" fmla="*/ 9 w 101"/>
                <a:gd name="T35" fmla="*/ 46 h 46"/>
                <a:gd name="T36" fmla="*/ 9 w 101"/>
                <a:gd name="T37" fmla="*/ 46 h 46"/>
                <a:gd name="T38" fmla="*/ 9 w 101"/>
                <a:gd name="T39"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1" h="46">
                  <a:moveTo>
                    <a:pt x="9" y="46"/>
                  </a:moveTo>
                  <a:cubicBezTo>
                    <a:pt x="13" y="46"/>
                    <a:pt x="16" y="44"/>
                    <a:pt x="18" y="40"/>
                  </a:cubicBezTo>
                  <a:cubicBezTo>
                    <a:pt x="23" y="27"/>
                    <a:pt x="36" y="17"/>
                    <a:pt x="52" y="17"/>
                  </a:cubicBezTo>
                  <a:cubicBezTo>
                    <a:pt x="60" y="17"/>
                    <a:pt x="68" y="20"/>
                    <a:pt x="75" y="25"/>
                  </a:cubicBezTo>
                  <a:cubicBezTo>
                    <a:pt x="70" y="26"/>
                    <a:pt x="70" y="26"/>
                    <a:pt x="70" y="26"/>
                  </a:cubicBezTo>
                  <a:cubicBezTo>
                    <a:pt x="68" y="26"/>
                    <a:pt x="67" y="28"/>
                    <a:pt x="66" y="29"/>
                  </a:cubicBezTo>
                  <a:cubicBezTo>
                    <a:pt x="66" y="31"/>
                    <a:pt x="67" y="33"/>
                    <a:pt x="69" y="33"/>
                  </a:cubicBezTo>
                  <a:cubicBezTo>
                    <a:pt x="96" y="45"/>
                    <a:pt x="96" y="45"/>
                    <a:pt x="96" y="45"/>
                  </a:cubicBezTo>
                  <a:cubicBezTo>
                    <a:pt x="97" y="46"/>
                    <a:pt x="98" y="46"/>
                    <a:pt x="99" y="45"/>
                  </a:cubicBezTo>
                  <a:cubicBezTo>
                    <a:pt x="100" y="44"/>
                    <a:pt x="101" y="43"/>
                    <a:pt x="101" y="42"/>
                  </a:cubicBezTo>
                  <a:cubicBezTo>
                    <a:pt x="101" y="12"/>
                    <a:pt x="101" y="12"/>
                    <a:pt x="101" y="12"/>
                  </a:cubicBezTo>
                  <a:cubicBezTo>
                    <a:pt x="101" y="10"/>
                    <a:pt x="100" y="9"/>
                    <a:pt x="99" y="8"/>
                  </a:cubicBezTo>
                  <a:cubicBezTo>
                    <a:pt x="97" y="8"/>
                    <a:pt x="95" y="9"/>
                    <a:pt x="94" y="10"/>
                  </a:cubicBezTo>
                  <a:cubicBezTo>
                    <a:pt x="91" y="16"/>
                    <a:pt x="91" y="16"/>
                    <a:pt x="91" y="16"/>
                  </a:cubicBezTo>
                  <a:cubicBezTo>
                    <a:pt x="81" y="6"/>
                    <a:pt x="67" y="0"/>
                    <a:pt x="52" y="0"/>
                  </a:cubicBezTo>
                  <a:cubicBezTo>
                    <a:pt x="29" y="0"/>
                    <a:pt x="10" y="14"/>
                    <a:pt x="1" y="33"/>
                  </a:cubicBezTo>
                  <a:cubicBezTo>
                    <a:pt x="0" y="36"/>
                    <a:pt x="0" y="39"/>
                    <a:pt x="2" y="42"/>
                  </a:cubicBezTo>
                  <a:cubicBezTo>
                    <a:pt x="4" y="44"/>
                    <a:pt x="6" y="46"/>
                    <a:pt x="9" y="46"/>
                  </a:cubicBezTo>
                  <a:close/>
                  <a:moveTo>
                    <a:pt x="9" y="46"/>
                  </a:moveTo>
                  <a:cubicBezTo>
                    <a:pt x="9" y="46"/>
                    <a:pt x="9" y="46"/>
                    <a:pt x="9" y="46"/>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56" tIns="64279" rIns="128556" bIns="64279" numCol="1" anchor="t" anchorCtr="0" compatLnSpc="1"/>
            <a:lstStyle/>
            <a:p>
              <a:pPr algn="just" defTabSz="1218565" fontAlgn="base">
                <a:lnSpc>
                  <a:spcPct val="120000"/>
                </a:lnSpc>
                <a:spcBef>
                  <a:spcPct val="0"/>
                </a:spcBef>
                <a:spcAft>
                  <a:spcPct val="0"/>
                </a:spcAft>
              </a:pPr>
              <a:endParaRPr lang="en-GB" sz="935"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21" name="Freeform 201"/>
            <p:cNvSpPr>
              <a:spLocks noEditPoints="1"/>
            </p:cNvSpPr>
            <p:nvPr/>
          </p:nvSpPr>
          <p:spPr bwMode="auto">
            <a:xfrm>
              <a:off x="8286823" y="2118044"/>
              <a:ext cx="176999" cy="79983"/>
            </a:xfrm>
            <a:custGeom>
              <a:avLst/>
              <a:gdLst>
                <a:gd name="T0" fmla="*/ 99 w 101"/>
                <a:gd name="T1" fmla="*/ 4 h 46"/>
                <a:gd name="T2" fmla="*/ 91 w 101"/>
                <a:gd name="T3" fmla="*/ 0 h 46"/>
                <a:gd name="T4" fmla="*/ 83 w 101"/>
                <a:gd name="T5" fmla="*/ 5 h 46"/>
                <a:gd name="T6" fmla="*/ 49 w 101"/>
                <a:gd name="T7" fmla="*/ 28 h 46"/>
                <a:gd name="T8" fmla="*/ 26 w 101"/>
                <a:gd name="T9" fmla="*/ 20 h 46"/>
                <a:gd name="T10" fmla="*/ 31 w 101"/>
                <a:gd name="T11" fmla="*/ 20 h 46"/>
                <a:gd name="T12" fmla="*/ 34 w 101"/>
                <a:gd name="T13" fmla="*/ 16 h 46"/>
                <a:gd name="T14" fmla="*/ 32 w 101"/>
                <a:gd name="T15" fmla="*/ 12 h 46"/>
                <a:gd name="T16" fmla="*/ 5 w 101"/>
                <a:gd name="T17" fmla="*/ 0 h 46"/>
                <a:gd name="T18" fmla="*/ 1 w 101"/>
                <a:gd name="T19" fmla="*/ 0 h 46"/>
                <a:gd name="T20" fmla="*/ 0 w 101"/>
                <a:gd name="T21" fmla="*/ 4 h 46"/>
                <a:gd name="T22" fmla="*/ 0 w 101"/>
                <a:gd name="T23" fmla="*/ 33 h 46"/>
                <a:gd name="T24" fmla="*/ 2 w 101"/>
                <a:gd name="T25" fmla="*/ 37 h 46"/>
                <a:gd name="T26" fmla="*/ 7 w 101"/>
                <a:gd name="T27" fmla="*/ 36 h 46"/>
                <a:gd name="T28" fmla="*/ 10 w 101"/>
                <a:gd name="T29" fmla="*/ 30 h 46"/>
                <a:gd name="T30" fmla="*/ 49 w 101"/>
                <a:gd name="T31" fmla="*/ 46 h 46"/>
                <a:gd name="T32" fmla="*/ 100 w 101"/>
                <a:gd name="T33" fmla="*/ 12 h 46"/>
                <a:gd name="T34" fmla="*/ 99 w 101"/>
                <a:gd name="T35" fmla="*/ 4 h 46"/>
                <a:gd name="T36" fmla="*/ 99 w 101"/>
                <a:gd name="T37" fmla="*/ 4 h 46"/>
                <a:gd name="T38" fmla="*/ 99 w 101"/>
                <a:gd name="T39" fmla="*/ 4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1" h="46">
                  <a:moveTo>
                    <a:pt x="99" y="4"/>
                  </a:moveTo>
                  <a:cubicBezTo>
                    <a:pt x="97" y="1"/>
                    <a:pt x="94" y="0"/>
                    <a:pt x="91" y="0"/>
                  </a:cubicBezTo>
                  <a:cubicBezTo>
                    <a:pt x="88" y="0"/>
                    <a:pt x="85" y="2"/>
                    <a:pt x="83" y="5"/>
                  </a:cubicBezTo>
                  <a:cubicBezTo>
                    <a:pt x="78" y="19"/>
                    <a:pt x="64" y="28"/>
                    <a:pt x="49" y="28"/>
                  </a:cubicBezTo>
                  <a:cubicBezTo>
                    <a:pt x="40" y="28"/>
                    <a:pt x="33" y="25"/>
                    <a:pt x="26" y="20"/>
                  </a:cubicBezTo>
                  <a:cubicBezTo>
                    <a:pt x="31" y="20"/>
                    <a:pt x="31" y="20"/>
                    <a:pt x="31" y="20"/>
                  </a:cubicBezTo>
                  <a:cubicBezTo>
                    <a:pt x="33" y="19"/>
                    <a:pt x="34" y="18"/>
                    <a:pt x="34" y="16"/>
                  </a:cubicBezTo>
                  <a:cubicBezTo>
                    <a:pt x="35" y="15"/>
                    <a:pt x="34" y="13"/>
                    <a:pt x="32" y="12"/>
                  </a:cubicBezTo>
                  <a:cubicBezTo>
                    <a:pt x="5" y="0"/>
                    <a:pt x="5" y="0"/>
                    <a:pt x="5" y="0"/>
                  </a:cubicBezTo>
                  <a:cubicBezTo>
                    <a:pt x="4" y="0"/>
                    <a:pt x="3" y="0"/>
                    <a:pt x="1" y="0"/>
                  </a:cubicBezTo>
                  <a:cubicBezTo>
                    <a:pt x="0" y="1"/>
                    <a:pt x="0" y="2"/>
                    <a:pt x="0" y="4"/>
                  </a:cubicBezTo>
                  <a:cubicBezTo>
                    <a:pt x="0" y="33"/>
                    <a:pt x="0" y="33"/>
                    <a:pt x="0" y="33"/>
                  </a:cubicBezTo>
                  <a:cubicBezTo>
                    <a:pt x="0" y="35"/>
                    <a:pt x="1" y="37"/>
                    <a:pt x="2" y="37"/>
                  </a:cubicBezTo>
                  <a:cubicBezTo>
                    <a:pt x="4" y="38"/>
                    <a:pt x="6" y="37"/>
                    <a:pt x="7" y="36"/>
                  </a:cubicBezTo>
                  <a:cubicBezTo>
                    <a:pt x="10" y="30"/>
                    <a:pt x="10" y="30"/>
                    <a:pt x="10" y="30"/>
                  </a:cubicBezTo>
                  <a:cubicBezTo>
                    <a:pt x="20" y="40"/>
                    <a:pt x="34" y="46"/>
                    <a:pt x="49" y="46"/>
                  </a:cubicBezTo>
                  <a:cubicBezTo>
                    <a:pt x="72" y="46"/>
                    <a:pt x="91" y="32"/>
                    <a:pt x="100" y="12"/>
                  </a:cubicBezTo>
                  <a:cubicBezTo>
                    <a:pt x="101" y="9"/>
                    <a:pt x="101" y="6"/>
                    <a:pt x="99" y="4"/>
                  </a:cubicBezTo>
                  <a:close/>
                  <a:moveTo>
                    <a:pt x="99" y="4"/>
                  </a:moveTo>
                  <a:cubicBezTo>
                    <a:pt x="99" y="4"/>
                    <a:pt x="99" y="4"/>
                    <a:pt x="99" y="4"/>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56" tIns="64279" rIns="128556" bIns="64279" numCol="1" anchor="t" anchorCtr="0" compatLnSpc="1"/>
            <a:lstStyle/>
            <a:p>
              <a:pPr algn="just" defTabSz="1218565" fontAlgn="base">
                <a:lnSpc>
                  <a:spcPct val="120000"/>
                </a:lnSpc>
                <a:spcBef>
                  <a:spcPct val="0"/>
                </a:spcBef>
                <a:spcAft>
                  <a:spcPct val="0"/>
                </a:spcAft>
              </a:pPr>
              <a:endParaRPr lang="en-GB" sz="935"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22" name="Freeform 202"/>
            <p:cNvSpPr>
              <a:spLocks noEditPoints="1"/>
            </p:cNvSpPr>
            <p:nvPr/>
          </p:nvSpPr>
          <p:spPr bwMode="auto">
            <a:xfrm>
              <a:off x="8931128" y="3548845"/>
              <a:ext cx="205141" cy="204400"/>
            </a:xfrm>
            <a:custGeom>
              <a:avLst/>
              <a:gdLst>
                <a:gd name="T0" fmla="*/ 13 w 117"/>
                <a:gd name="T1" fmla="*/ 71 h 117"/>
                <a:gd name="T2" fmla="*/ 17 w 117"/>
                <a:gd name="T3" fmla="*/ 81 h 117"/>
                <a:gd name="T4" fmla="*/ 12 w 117"/>
                <a:gd name="T5" fmla="*/ 88 h 117"/>
                <a:gd name="T6" fmla="*/ 12 w 117"/>
                <a:gd name="T7" fmla="*/ 95 h 117"/>
                <a:gd name="T8" fmla="*/ 21 w 117"/>
                <a:gd name="T9" fmla="*/ 104 h 117"/>
                <a:gd name="T10" fmla="*/ 28 w 117"/>
                <a:gd name="T11" fmla="*/ 104 h 117"/>
                <a:gd name="T12" fmla="*/ 35 w 117"/>
                <a:gd name="T13" fmla="*/ 99 h 117"/>
                <a:gd name="T14" fmla="*/ 45 w 117"/>
                <a:gd name="T15" fmla="*/ 103 h 117"/>
                <a:gd name="T16" fmla="*/ 46 w 117"/>
                <a:gd name="T17" fmla="*/ 112 h 117"/>
                <a:gd name="T18" fmla="*/ 52 w 117"/>
                <a:gd name="T19" fmla="*/ 117 h 117"/>
                <a:gd name="T20" fmla="*/ 64 w 117"/>
                <a:gd name="T21" fmla="*/ 117 h 117"/>
                <a:gd name="T22" fmla="*/ 70 w 117"/>
                <a:gd name="T23" fmla="*/ 112 h 117"/>
                <a:gd name="T24" fmla="*/ 71 w 117"/>
                <a:gd name="T25" fmla="*/ 104 h 117"/>
                <a:gd name="T26" fmla="*/ 82 w 117"/>
                <a:gd name="T27" fmla="*/ 99 h 117"/>
                <a:gd name="T28" fmla="*/ 88 w 117"/>
                <a:gd name="T29" fmla="*/ 104 h 117"/>
                <a:gd name="T30" fmla="*/ 95 w 117"/>
                <a:gd name="T31" fmla="*/ 104 h 117"/>
                <a:gd name="T32" fmla="*/ 104 w 117"/>
                <a:gd name="T33" fmla="*/ 95 h 117"/>
                <a:gd name="T34" fmla="*/ 105 w 117"/>
                <a:gd name="T35" fmla="*/ 88 h 117"/>
                <a:gd name="T36" fmla="*/ 100 w 117"/>
                <a:gd name="T37" fmla="*/ 81 h 117"/>
                <a:gd name="T38" fmla="*/ 104 w 117"/>
                <a:gd name="T39" fmla="*/ 70 h 117"/>
                <a:gd name="T40" fmla="*/ 112 w 117"/>
                <a:gd name="T41" fmla="*/ 69 h 117"/>
                <a:gd name="T42" fmla="*/ 117 w 117"/>
                <a:gd name="T43" fmla="*/ 64 h 117"/>
                <a:gd name="T44" fmla="*/ 117 w 117"/>
                <a:gd name="T45" fmla="*/ 51 h 117"/>
                <a:gd name="T46" fmla="*/ 112 w 117"/>
                <a:gd name="T47" fmla="*/ 46 h 117"/>
                <a:gd name="T48" fmla="*/ 104 w 117"/>
                <a:gd name="T49" fmla="*/ 45 h 117"/>
                <a:gd name="T50" fmla="*/ 100 w 117"/>
                <a:gd name="T51" fmla="*/ 34 h 117"/>
                <a:gd name="T52" fmla="*/ 105 w 117"/>
                <a:gd name="T53" fmla="*/ 29 h 117"/>
                <a:gd name="T54" fmla="*/ 104 w 117"/>
                <a:gd name="T55" fmla="*/ 21 h 117"/>
                <a:gd name="T56" fmla="*/ 95 w 117"/>
                <a:gd name="T57" fmla="*/ 12 h 117"/>
                <a:gd name="T58" fmla="*/ 88 w 117"/>
                <a:gd name="T59" fmla="*/ 12 h 117"/>
                <a:gd name="T60" fmla="*/ 83 w 117"/>
                <a:gd name="T61" fmla="*/ 17 h 117"/>
                <a:gd name="T62" fmla="*/ 71 w 117"/>
                <a:gd name="T63" fmla="*/ 12 h 117"/>
                <a:gd name="T64" fmla="*/ 70 w 117"/>
                <a:gd name="T65" fmla="*/ 4 h 117"/>
                <a:gd name="T66" fmla="*/ 65 w 117"/>
                <a:gd name="T67" fmla="*/ 0 h 117"/>
                <a:gd name="T68" fmla="*/ 52 w 117"/>
                <a:gd name="T69" fmla="*/ 0 h 117"/>
                <a:gd name="T70" fmla="*/ 47 w 117"/>
                <a:gd name="T71" fmla="*/ 4 h 117"/>
                <a:gd name="T72" fmla="*/ 46 w 117"/>
                <a:gd name="T73" fmla="*/ 12 h 117"/>
                <a:gd name="T74" fmla="*/ 34 w 117"/>
                <a:gd name="T75" fmla="*/ 17 h 117"/>
                <a:gd name="T76" fmla="*/ 28 w 117"/>
                <a:gd name="T77" fmla="*/ 12 h 117"/>
                <a:gd name="T78" fmla="*/ 21 w 117"/>
                <a:gd name="T79" fmla="*/ 12 h 117"/>
                <a:gd name="T80" fmla="*/ 12 w 117"/>
                <a:gd name="T81" fmla="*/ 21 h 117"/>
                <a:gd name="T82" fmla="*/ 12 w 117"/>
                <a:gd name="T83" fmla="*/ 29 h 117"/>
                <a:gd name="T84" fmla="*/ 17 w 117"/>
                <a:gd name="T85" fmla="*/ 35 h 117"/>
                <a:gd name="T86" fmla="*/ 12 w 117"/>
                <a:gd name="T87" fmla="*/ 46 h 117"/>
                <a:gd name="T88" fmla="*/ 5 w 117"/>
                <a:gd name="T89" fmla="*/ 47 h 117"/>
                <a:gd name="T90" fmla="*/ 0 w 117"/>
                <a:gd name="T91" fmla="*/ 52 h 117"/>
                <a:gd name="T92" fmla="*/ 0 w 117"/>
                <a:gd name="T93" fmla="*/ 65 h 117"/>
                <a:gd name="T94" fmla="*/ 5 w 117"/>
                <a:gd name="T95" fmla="*/ 70 h 117"/>
                <a:gd name="T96" fmla="*/ 13 w 117"/>
                <a:gd name="T97" fmla="*/ 71 h 117"/>
                <a:gd name="T98" fmla="*/ 58 w 117"/>
                <a:gd name="T99" fmla="*/ 37 h 117"/>
                <a:gd name="T100" fmla="*/ 79 w 117"/>
                <a:gd name="T101" fmla="*/ 58 h 117"/>
                <a:gd name="T102" fmla="*/ 58 w 117"/>
                <a:gd name="T103" fmla="*/ 79 h 117"/>
                <a:gd name="T104" fmla="*/ 38 w 117"/>
                <a:gd name="T105" fmla="*/ 58 h 117"/>
                <a:gd name="T106" fmla="*/ 58 w 117"/>
                <a:gd name="T107" fmla="*/ 37 h 117"/>
                <a:gd name="T108" fmla="*/ 58 w 117"/>
                <a:gd name="T109" fmla="*/ 37 h 117"/>
                <a:gd name="T110" fmla="*/ 58 w 117"/>
                <a:gd name="T111" fmla="*/ 3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7" h="117">
                  <a:moveTo>
                    <a:pt x="13" y="71"/>
                  </a:moveTo>
                  <a:cubicBezTo>
                    <a:pt x="14" y="74"/>
                    <a:pt x="15" y="78"/>
                    <a:pt x="17" y="81"/>
                  </a:cubicBezTo>
                  <a:cubicBezTo>
                    <a:pt x="12" y="88"/>
                    <a:pt x="12" y="88"/>
                    <a:pt x="12" y="88"/>
                  </a:cubicBezTo>
                  <a:cubicBezTo>
                    <a:pt x="10" y="90"/>
                    <a:pt x="10" y="93"/>
                    <a:pt x="12" y="95"/>
                  </a:cubicBezTo>
                  <a:cubicBezTo>
                    <a:pt x="21" y="104"/>
                    <a:pt x="21" y="104"/>
                    <a:pt x="21" y="104"/>
                  </a:cubicBezTo>
                  <a:cubicBezTo>
                    <a:pt x="23" y="106"/>
                    <a:pt x="26" y="106"/>
                    <a:pt x="28" y="104"/>
                  </a:cubicBezTo>
                  <a:cubicBezTo>
                    <a:pt x="35" y="99"/>
                    <a:pt x="35" y="99"/>
                    <a:pt x="35" y="99"/>
                  </a:cubicBezTo>
                  <a:cubicBezTo>
                    <a:pt x="38" y="101"/>
                    <a:pt x="42" y="102"/>
                    <a:pt x="45" y="103"/>
                  </a:cubicBezTo>
                  <a:cubicBezTo>
                    <a:pt x="46" y="112"/>
                    <a:pt x="46" y="112"/>
                    <a:pt x="46" y="112"/>
                  </a:cubicBezTo>
                  <a:cubicBezTo>
                    <a:pt x="47" y="114"/>
                    <a:pt x="49" y="117"/>
                    <a:pt x="52" y="117"/>
                  </a:cubicBezTo>
                  <a:cubicBezTo>
                    <a:pt x="64" y="117"/>
                    <a:pt x="64" y="117"/>
                    <a:pt x="64" y="117"/>
                  </a:cubicBezTo>
                  <a:cubicBezTo>
                    <a:pt x="67" y="117"/>
                    <a:pt x="69" y="114"/>
                    <a:pt x="70" y="112"/>
                  </a:cubicBezTo>
                  <a:cubicBezTo>
                    <a:pt x="71" y="104"/>
                    <a:pt x="71" y="104"/>
                    <a:pt x="71" y="104"/>
                  </a:cubicBezTo>
                  <a:cubicBezTo>
                    <a:pt x="74" y="103"/>
                    <a:pt x="78" y="101"/>
                    <a:pt x="82" y="99"/>
                  </a:cubicBezTo>
                  <a:cubicBezTo>
                    <a:pt x="88" y="104"/>
                    <a:pt x="88" y="104"/>
                    <a:pt x="88" y="104"/>
                  </a:cubicBezTo>
                  <a:cubicBezTo>
                    <a:pt x="90" y="106"/>
                    <a:pt x="93" y="106"/>
                    <a:pt x="95" y="104"/>
                  </a:cubicBezTo>
                  <a:cubicBezTo>
                    <a:pt x="104" y="95"/>
                    <a:pt x="104" y="95"/>
                    <a:pt x="104" y="95"/>
                  </a:cubicBezTo>
                  <a:cubicBezTo>
                    <a:pt x="106" y="93"/>
                    <a:pt x="106" y="90"/>
                    <a:pt x="105" y="88"/>
                  </a:cubicBezTo>
                  <a:cubicBezTo>
                    <a:pt x="100" y="81"/>
                    <a:pt x="100" y="81"/>
                    <a:pt x="100" y="81"/>
                  </a:cubicBezTo>
                  <a:cubicBezTo>
                    <a:pt x="102" y="78"/>
                    <a:pt x="103" y="74"/>
                    <a:pt x="104" y="70"/>
                  </a:cubicBezTo>
                  <a:cubicBezTo>
                    <a:pt x="112" y="69"/>
                    <a:pt x="112" y="69"/>
                    <a:pt x="112" y="69"/>
                  </a:cubicBezTo>
                  <a:cubicBezTo>
                    <a:pt x="115" y="69"/>
                    <a:pt x="117" y="67"/>
                    <a:pt x="117" y="64"/>
                  </a:cubicBezTo>
                  <a:cubicBezTo>
                    <a:pt x="117" y="51"/>
                    <a:pt x="117" y="51"/>
                    <a:pt x="117" y="51"/>
                  </a:cubicBezTo>
                  <a:cubicBezTo>
                    <a:pt x="117" y="49"/>
                    <a:pt x="115" y="47"/>
                    <a:pt x="112" y="46"/>
                  </a:cubicBezTo>
                  <a:cubicBezTo>
                    <a:pt x="104" y="45"/>
                    <a:pt x="104" y="45"/>
                    <a:pt x="104" y="45"/>
                  </a:cubicBezTo>
                  <a:cubicBezTo>
                    <a:pt x="103" y="41"/>
                    <a:pt x="102" y="38"/>
                    <a:pt x="100" y="34"/>
                  </a:cubicBezTo>
                  <a:cubicBezTo>
                    <a:pt x="105" y="29"/>
                    <a:pt x="105" y="29"/>
                    <a:pt x="105" y="29"/>
                  </a:cubicBezTo>
                  <a:cubicBezTo>
                    <a:pt x="106" y="26"/>
                    <a:pt x="106" y="23"/>
                    <a:pt x="104" y="21"/>
                  </a:cubicBezTo>
                  <a:cubicBezTo>
                    <a:pt x="95" y="12"/>
                    <a:pt x="95" y="12"/>
                    <a:pt x="95" y="12"/>
                  </a:cubicBezTo>
                  <a:cubicBezTo>
                    <a:pt x="93" y="11"/>
                    <a:pt x="90" y="10"/>
                    <a:pt x="88" y="12"/>
                  </a:cubicBezTo>
                  <a:cubicBezTo>
                    <a:pt x="83" y="17"/>
                    <a:pt x="83" y="17"/>
                    <a:pt x="83" y="17"/>
                  </a:cubicBezTo>
                  <a:cubicBezTo>
                    <a:pt x="79" y="14"/>
                    <a:pt x="75" y="13"/>
                    <a:pt x="71" y="12"/>
                  </a:cubicBezTo>
                  <a:cubicBezTo>
                    <a:pt x="70" y="4"/>
                    <a:pt x="70" y="4"/>
                    <a:pt x="70" y="4"/>
                  </a:cubicBezTo>
                  <a:cubicBezTo>
                    <a:pt x="70" y="2"/>
                    <a:pt x="67" y="0"/>
                    <a:pt x="65" y="0"/>
                  </a:cubicBezTo>
                  <a:cubicBezTo>
                    <a:pt x="52" y="0"/>
                    <a:pt x="52" y="0"/>
                    <a:pt x="52" y="0"/>
                  </a:cubicBezTo>
                  <a:cubicBezTo>
                    <a:pt x="49" y="0"/>
                    <a:pt x="47" y="2"/>
                    <a:pt x="47" y="4"/>
                  </a:cubicBezTo>
                  <a:cubicBezTo>
                    <a:pt x="46" y="12"/>
                    <a:pt x="46" y="12"/>
                    <a:pt x="46" y="12"/>
                  </a:cubicBezTo>
                  <a:cubicBezTo>
                    <a:pt x="42" y="13"/>
                    <a:pt x="38" y="14"/>
                    <a:pt x="34" y="17"/>
                  </a:cubicBezTo>
                  <a:cubicBezTo>
                    <a:pt x="28" y="12"/>
                    <a:pt x="28" y="12"/>
                    <a:pt x="28" y="12"/>
                  </a:cubicBezTo>
                  <a:cubicBezTo>
                    <a:pt x="26" y="10"/>
                    <a:pt x="23" y="11"/>
                    <a:pt x="21" y="12"/>
                  </a:cubicBezTo>
                  <a:cubicBezTo>
                    <a:pt x="12" y="21"/>
                    <a:pt x="12" y="21"/>
                    <a:pt x="12" y="21"/>
                  </a:cubicBezTo>
                  <a:cubicBezTo>
                    <a:pt x="10" y="23"/>
                    <a:pt x="10" y="26"/>
                    <a:pt x="12" y="29"/>
                  </a:cubicBezTo>
                  <a:cubicBezTo>
                    <a:pt x="17" y="35"/>
                    <a:pt x="17" y="35"/>
                    <a:pt x="17" y="35"/>
                  </a:cubicBezTo>
                  <a:cubicBezTo>
                    <a:pt x="15" y="38"/>
                    <a:pt x="13" y="42"/>
                    <a:pt x="12" y="46"/>
                  </a:cubicBezTo>
                  <a:cubicBezTo>
                    <a:pt x="5" y="47"/>
                    <a:pt x="5" y="47"/>
                    <a:pt x="5" y="47"/>
                  </a:cubicBezTo>
                  <a:cubicBezTo>
                    <a:pt x="2" y="47"/>
                    <a:pt x="0" y="49"/>
                    <a:pt x="0" y="52"/>
                  </a:cubicBezTo>
                  <a:cubicBezTo>
                    <a:pt x="0" y="65"/>
                    <a:pt x="0" y="65"/>
                    <a:pt x="0" y="65"/>
                  </a:cubicBezTo>
                  <a:cubicBezTo>
                    <a:pt x="0" y="67"/>
                    <a:pt x="2" y="70"/>
                    <a:pt x="5" y="70"/>
                  </a:cubicBezTo>
                  <a:lnTo>
                    <a:pt x="13" y="71"/>
                  </a:lnTo>
                  <a:close/>
                  <a:moveTo>
                    <a:pt x="58" y="37"/>
                  </a:moveTo>
                  <a:cubicBezTo>
                    <a:pt x="70" y="37"/>
                    <a:pt x="79" y="46"/>
                    <a:pt x="79" y="58"/>
                  </a:cubicBezTo>
                  <a:cubicBezTo>
                    <a:pt x="79" y="69"/>
                    <a:pt x="70" y="79"/>
                    <a:pt x="58" y="79"/>
                  </a:cubicBezTo>
                  <a:cubicBezTo>
                    <a:pt x="47" y="79"/>
                    <a:pt x="38" y="69"/>
                    <a:pt x="38" y="58"/>
                  </a:cubicBezTo>
                  <a:cubicBezTo>
                    <a:pt x="38" y="46"/>
                    <a:pt x="47" y="37"/>
                    <a:pt x="58" y="37"/>
                  </a:cubicBezTo>
                  <a:close/>
                  <a:moveTo>
                    <a:pt x="58" y="37"/>
                  </a:moveTo>
                  <a:cubicBezTo>
                    <a:pt x="58" y="37"/>
                    <a:pt x="58" y="37"/>
                    <a:pt x="58" y="37"/>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56" tIns="64279" rIns="128556" bIns="64279" numCol="1" anchor="t" anchorCtr="0" compatLnSpc="1"/>
            <a:lstStyle/>
            <a:p>
              <a:pPr algn="just" defTabSz="1218565" fontAlgn="base">
                <a:lnSpc>
                  <a:spcPct val="120000"/>
                </a:lnSpc>
                <a:spcBef>
                  <a:spcPct val="0"/>
                </a:spcBef>
                <a:spcAft>
                  <a:spcPct val="0"/>
                </a:spcAft>
              </a:pPr>
              <a:endParaRPr lang="en-GB" sz="935"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23" name="Freeform 203"/>
            <p:cNvSpPr>
              <a:spLocks noEditPoints="1"/>
            </p:cNvSpPr>
            <p:nvPr/>
          </p:nvSpPr>
          <p:spPr bwMode="auto">
            <a:xfrm>
              <a:off x="9108127" y="3651786"/>
              <a:ext cx="168112" cy="170333"/>
            </a:xfrm>
            <a:custGeom>
              <a:avLst/>
              <a:gdLst>
                <a:gd name="T0" fmla="*/ 82 w 96"/>
                <a:gd name="T1" fmla="*/ 15 h 97"/>
                <a:gd name="T2" fmla="*/ 76 w 96"/>
                <a:gd name="T3" fmla="*/ 9 h 97"/>
                <a:gd name="T4" fmla="*/ 69 w 96"/>
                <a:gd name="T5" fmla="*/ 10 h 97"/>
                <a:gd name="T6" fmla="*/ 65 w 96"/>
                <a:gd name="T7" fmla="*/ 13 h 97"/>
                <a:gd name="T8" fmla="*/ 55 w 96"/>
                <a:gd name="T9" fmla="*/ 10 h 97"/>
                <a:gd name="T10" fmla="*/ 54 w 96"/>
                <a:gd name="T11" fmla="*/ 5 h 97"/>
                <a:gd name="T12" fmla="*/ 48 w 96"/>
                <a:gd name="T13" fmla="*/ 1 h 97"/>
                <a:gd name="T14" fmla="*/ 40 w 96"/>
                <a:gd name="T15" fmla="*/ 1 h 97"/>
                <a:gd name="T16" fmla="*/ 35 w 96"/>
                <a:gd name="T17" fmla="*/ 6 h 97"/>
                <a:gd name="T18" fmla="*/ 35 w 96"/>
                <a:gd name="T19" fmla="*/ 12 h 97"/>
                <a:gd name="T20" fmla="*/ 25 w 96"/>
                <a:gd name="T21" fmla="*/ 16 h 97"/>
                <a:gd name="T22" fmla="*/ 21 w 96"/>
                <a:gd name="T23" fmla="*/ 14 h 97"/>
                <a:gd name="T24" fmla="*/ 14 w 96"/>
                <a:gd name="T25" fmla="*/ 15 h 97"/>
                <a:gd name="T26" fmla="*/ 8 w 96"/>
                <a:gd name="T27" fmla="*/ 21 h 97"/>
                <a:gd name="T28" fmla="*/ 9 w 96"/>
                <a:gd name="T29" fmla="*/ 28 h 97"/>
                <a:gd name="T30" fmla="*/ 12 w 96"/>
                <a:gd name="T31" fmla="*/ 32 h 97"/>
                <a:gd name="T32" fmla="*/ 10 w 96"/>
                <a:gd name="T33" fmla="*/ 42 h 97"/>
                <a:gd name="T34" fmla="*/ 4 w 96"/>
                <a:gd name="T35" fmla="*/ 43 h 97"/>
                <a:gd name="T36" fmla="*/ 0 w 96"/>
                <a:gd name="T37" fmla="*/ 49 h 97"/>
                <a:gd name="T38" fmla="*/ 1 w 96"/>
                <a:gd name="T39" fmla="*/ 57 h 97"/>
                <a:gd name="T40" fmla="*/ 6 w 96"/>
                <a:gd name="T41" fmla="*/ 62 h 97"/>
                <a:gd name="T42" fmla="*/ 12 w 96"/>
                <a:gd name="T43" fmla="*/ 62 h 97"/>
                <a:gd name="T44" fmla="*/ 16 w 96"/>
                <a:gd name="T45" fmla="*/ 70 h 97"/>
                <a:gd name="T46" fmla="*/ 13 w 96"/>
                <a:gd name="T47" fmla="*/ 75 h 97"/>
                <a:gd name="T48" fmla="*/ 14 w 96"/>
                <a:gd name="T49" fmla="*/ 82 h 97"/>
                <a:gd name="T50" fmla="*/ 20 w 96"/>
                <a:gd name="T51" fmla="*/ 88 h 97"/>
                <a:gd name="T52" fmla="*/ 27 w 96"/>
                <a:gd name="T53" fmla="*/ 88 h 97"/>
                <a:gd name="T54" fmla="*/ 32 w 96"/>
                <a:gd name="T55" fmla="*/ 84 h 97"/>
                <a:gd name="T56" fmla="*/ 41 w 96"/>
                <a:gd name="T57" fmla="*/ 87 h 97"/>
                <a:gd name="T58" fmla="*/ 42 w 96"/>
                <a:gd name="T59" fmla="*/ 93 h 97"/>
                <a:gd name="T60" fmla="*/ 47 w 96"/>
                <a:gd name="T61" fmla="*/ 97 h 97"/>
                <a:gd name="T62" fmla="*/ 56 w 96"/>
                <a:gd name="T63" fmla="*/ 96 h 97"/>
                <a:gd name="T64" fmla="*/ 61 w 96"/>
                <a:gd name="T65" fmla="*/ 91 h 97"/>
                <a:gd name="T66" fmla="*/ 61 w 96"/>
                <a:gd name="T67" fmla="*/ 85 h 97"/>
                <a:gd name="T68" fmla="*/ 70 w 96"/>
                <a:gd name="T69" fmla="*/ 81 h 97"/>
                <a:gd name="T70" fmla="*/ 75 w 96"/>
                <a:gd name="T71" fmla="*/ 84 h 97"/>
                <a:gd name="T72" fmla="*/ 82 w 96"/>
                <a:gd name="T73" fmla="*/ 83 h 97"/>
                <a:gd name="T74" fmla="*/ 87 w 96"/>
                <a:gd name="T75" fmla="*/ 76 h 97"/>
                <a:gd name="T76" fmla="*/ 87 w 96"/>
                <a:gd name="T77" fmla="*/ 69 h 97"/>
                <a:gd name="T78" fmla="*/ 83 w 96"/>
                <a:gd name="T79" fmla="*/ 65 h 97"/>
                <a:gd name="T80" fmla="*/ 86 w 96"/>
                <a:gd name="T81" fmla="*/ 55 h 97"/>
                <a:gd name="T82" fmla="*/ 92 w 96"/>
                <a:gd name="T83" fmla="*/ 54 h 97"/>
                <a:gd name="T84" fmla="*/ 96 w 96"/>
                <a:gd name="T85" fmla="*/ 49 h 97"/>
                <a:gd name="T86" fmla="*/ 95 w 96"/>
                <a:gd name="T87" fmla="*/ 40 h 97"/>
                <a:gd name="T88" fmla="*/ 90 w 96"/>
                <a:gd name="T89" fmla="*/ 35 h 97"/>
                <a:gd name="T90" fmla="*/ 85 w 96"/>
                <a:gd name="T91" fmla="*/ 35 h 97"/>
                <a:gd name="T92" fmla="*/ 80 w 96"/>
                <a:gd name="T93" fmla="*/ 26 h 97"/>
                <a:gd name="T94" fmla="*/ 83 w 96"/>
                <a:gd name="T95" fmla="*/ 22 h 97"/>
                <a:gd name="T96" fmla="*/ 82 w 96"/>
                <a:gd name="T97" fmla="*/ 15 h 97"/>
                <a:gd name="T98" fmla="*/ 50 w 96"/>
                <a:gd name="T99" fmla="*/ 65 h 97"/>
                <a:gd name="T100" fmla="*/ 31 w 96"/>
                <a:gd name="T101" fmla="*/ 50 h 97"/>
                <a:gd name="T102" fmla="*/ 47 w 96"/>
                <a:gd name="T103" fmla="*/ 31 h 97"/>
                <a:gd name="T104" fmla="*/ 65 w 96"/>
                <a:gd name="T105" fmla="*/ 47 h 97"/>
                <a:gd name="T106" fmla="*/ 50 w 96"/>
                <a:gd name="T107" fmla="*/ 65 h 97"/>
                <a:gd name="T108" fmla="*/ 50 w 96"/>
                <a:gd name="T109" fmla="*/ 65 h 97"/>
                <a:gd name="T110" fmla="*/ 50 w 96"/>
                <a:gd name="T111" fmla="*/ 65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6" h="97">
                  <a:moveTo>
                    <a:pt x="82" y="15"/>
                  </a:moveTo>
                  <a:cubicBezTo>
                    <a:pt x="76" y="9"/>
                    <a:pt x="76" y="9"/>
                    <a:pt x="76" y="9"/>
                  </a:cubicBezTo>
                  <a:cubicBezTo>
                    <a:pt x="74" y="8"/>
                    <a:pt x="71" y="8"/>
                    <a:pt x="69" y="10"/>
                  </a:cubicBezTo>
                  <a:cubicBezTo>
                    <a:pt x="65" y="13"/>
                    <a:pt x="65" y="13"/>
                    <a:pt x="65" y="13"/>
                  </a:cubicBezTo>
                  <a:cubicBezTo>
                    <a:pt x="62" y="12"/>
                    <a:pt x="59" y="10"/>
                    <a:pt x="55" y="10"/>
                  </a:cubicBezTo>
                  <a:cubicBezTo>
                    <a:pt x="54" y="5"/>
                    <a:pt x="54" y="5"/>
                    <a:pt x="54" y="5"/>
                  </a:cubicBezTo>
                  <a:cubicBezTo>
                    <a:pt x="54" y="2"/>
                    <a:pt x="51" y="0"/>
                    <a:pt x="48" y="1"/>
                  </a:cubicBezTo>
                  <a:cubicBezTo>
                    <a:pt x="40" y="1"/>
                    <a:pt x="40" y="1"/>
                    <a:pt x="40" y="1"/>
                  </a:cubicBezTo>
                  <a:cubicBezTo>
                    <a:pt x="37" y="2"/>
                    <a:pt x="35" y="4"/>
                    <a:pt x="35" y="6"/>
                  </a:cubicBezTo>
                  <a:cubicBezTo>
                    <a:pt x="35" y="12"/>
                    <a:pt x="35" y="12"/>
                    <a:pt x="35" y="12"/>
                  </a:cubicBezTo>
                  <a:cubicBezTo>
                    <a:pt x="31" y="13"/>
                    <a:pt x="28" y="14"/>
                    <a:pt x="25" y="16"/>
                  </a:cubicBezTo>
                  <a:cubicBezTo>
                    <a:pt x="21" y="14"/>
                    <a:pt x="21" y="14"/>
                    <a:pt x="21" y="14"/>
                  </a:cubicBezTo>
                  <a:cubicBezTo>
                    <a:pt x="19" y="12"/>
                    <a:pt x="16" y="13"/>
                    <a:pt x="14" y="15"/>
                  </a:cubicBezTo>
                  <a:cubicBezTo>
                    <a:pt x="8" y="21"/>
                    <a:pt x="8" y="21"/>
                    <a:pt x="8" y="21"/>
                  </a:cubicBezTo>
                  <a:cubicBezTo>
                    <a:pt x="7" y="23"/>
                    <a:pt x="7" y="26"/>
                    <a:pt x="9" y="28"/>
                  </a:cubicBezTo>
                  <a:cubicBezTo>
                    <a:pt x="12" y="32"/>
                    <a:pt x="12" y="32"/>
                    <a:pt x="12" y="32"/>
                  </a:cubicBezTo>
                  <a:cubicBezTo>
                    <a:pt x="11" y="35"/>
                    <a:pt x="10" y="39"/>
                    <a:pt x="10" y="42"/>
                  </a:cubicBezTo>
                  <a:cubicBezTo>
                    <a:pt x="4" y="43"/>
                    <a:pt x="4" y="43"/>
                    <a:pt x="4" y="43"/>
                  </a:cubicBezTo>
                  <a:cubicBezTo>
                    <a:pt x="1" y="43"/>
                    <a:pt x="0" y="46"/>
                    <a:pt x="0" y="49"/>
                  </a:cubicBezTo>
                  <a:cubicBezTo>
                    <a:pt x="1" y="57"/>
                    <a:pt x="1" y="57"/>
                    <a:pt x="1" y="57"/>
                  </a:cubicBezTo>
                  <a:cubicBezTo>
                    <a:pt x="1" y="60"/>
                    <a:pt x="3" y="62"/>
                    <a:pt x="6" y="62"/>
                  </a:cubicBezTo>
                  <a:cubicBezTo>
                    <a:pt x="12" y="62"/>
                    <a:pt x="12" y="62"/>
                    <a:pt x="12" y="62"/>
                  </a:cubicBezTo>
                  <a:cubicBezTo>
                    <a:pt x="13" y="65"/>
                    <a:pt x="14" y="68"/>
                    <a:pt x="16" y="70"/>
                  </a:cubicBezTo>
                  <a:cubicBezTo>
                    <a:pt x="13" y="75"/>
                    <a:pt x="13" y="75"/>
                    <a:pt x="13" y="75"/>
                  </a:cubicBezTo>
                  <a:cubicBezTo>
                    <a:pt x="11" y="78"/>
                    <a:pt x="11" y="81"/>
                    <a:pt x="14" y="82"/>
                  </a:cubicBezTo>
                  <a:cubicBezTo>
                    <a:pt x="20" y="88"/>
                    <a:pt x="20" y="88"/>
                    <a:pt x="20" y="88"/>
                  </a:cubicBezTo>
                  <a:cubicBezTo>
                    <a:pt x="22" y="90"/>
                    <a:pt x="25" y="90"/>
                    <a:pt x="27" y="88"/>
                  </a:cubicBezTo>
                  <a:cubicBezTo>
                    <a:pt x="32" y="84"/>
                    <a:pt x="32" y="84"/>
                    <a:pt x="32" y="84"/>
                  </a:cubicBezTo>
                  <a:cubicBezTo>
                    <a:pt x="34" y="85"/>
                    <a:pt x="37" y="86"/>
                    <a:pt x="41" y="87"/>
                  </a:cubicBezTo>
                  <a:cubicBezTo>
                    <a:pt x="42" y="93"/>
                    <a:pt x="42" y="93"/>
                    <a:pt x="42" y="93"/>
                  </a:cubicBezTo>
                  <a:cubicBezTo>
                    <a:pt x="42" y="95"/>
                    <a:pt x="45" y="97"/>
                    <a:pt x="47" y="97"/>
                  </a:cubicBezTo>
                  <a:cubicBezTo>
                    <a:pt x="56" y="96"/>
                    <a:pt x="56" y="96"/>
                    <a:pt x="56" y="96"/>
                  </a:cubicBezTo>
                  <a:cubicBezTo>
                    <a:pt x="59" y="96"/>
                    <a:pt x="61" y="94"/>
                    <a:pt x="61" y="91"/>
                  </a:cubicBezTo>
                  <a:cubicBezTo>
                    <a:pt x="61" y="85"/>
                    <a:pt x="61" y="85"/>
                    <a:pt x="61" y="85"/>
                  </a:cubicBezTo>
                  <a:cubicBezTo>
                    <a:pt x="64" y="84"/>
                    <a:pt x="67" y="82"/>
                    <a:pt x="70" y="81"/>
                  </a:cubicBezTo>
                  <a:cubicBezTo>
                    <a:pt x="75" y="84"/>
                    <a:pt x="75" y="84"/>
                    <a:pt x="75" y="84"/>
                  </a:cubicBezTo>
                  <a:cubicBezTo>
                    <a:pt x="77" y="85"/>
                    <a:pt x="80" y="85"/>
                    <a:pt x="82" y="83"/>
                  </a:cubicBezTo>
                  <a:cubicBezTo>
                    <a:pt x="87" y="76"/>
                    <a:pt x="87" y="76"/>
                    <a:pt x="87" y="76"/>
                  </a:cubicBezTo>
                  <a:cubicBezTo>
                    <a:pt x="89" y="74"/>
                    <a:pt x="89" y="71"/>
                    <a:pt x="87" y="69"/>
                  </a:cubicBezTo>
                  <a:cubicBezTo>
                    <a:pt x="83" y="65"/>
                    <a:pt x="83" y="65"/>
                    <a:pt x="83" y="65"/>
                  </a:cubicBezTo>
                  <a:cubicBezTo>
                    <a:pt x="85" y="62"/>
                    <a:pt x="86" y="59"/>
                    <a:pt x="86" y="55"/>
                  </a:cubicBezTo>
                  <a:cubicBezTo>
                    <a:pt x="92" y="54"/>
                    <a:pt x="92" y="54"/>
                    <a:pt x="92" y="54"/>
                  </a:cubicBezTo>
                  <a:cubicBezTo>
                    <a:pt x="94" y="54"/>
                    <a:pt x="96" y="51"/>
                    <a:pt x="96" y="49"/>
                  </a:cubicBezTo>
                  <a:cubicBezTo>
                    <a:pt x="95" y="40"/>
                    <a:pt x="95" y="40"/>
                    <a:pt x="95" y="40"/>
                  </a:cubicBezTo>
                  <a:cubicBezTo>
                    <a:pt x="95" y="37"/>
                    <a:pt x="93" y="35"/>
                    <a:pt x="90" y="35"/>
                  </a:cubicBezTo>
                  <a:cubicBezTo>
                    <a:pt x="85" y="35"/>
                    <a:pt x="85" y="35"/>
                    <a:pt x="85" y="35"/>
                  </a:cubicBezTo>
                  <a:cubicBezTo>
                    <a:pt x="84" y="32"/>
                    <a:pt x="82" y="29"/>
                    <a:pt x="80" y="26"/>
                  </a:cubicBezTo>
                  <a:cubicBezTo>
                    <a:pt x="83" y="22"/>
                    <a:pt x="83" y="22"/>
                    <a:pt x="83" y="22"/>
                  </a:cubicBezTo>
                  <a:cubicBezTo>
                    <a:pt x="85" y="20"/>
                    <a:pt x="84" y="17"/>
                    <a:pt x="82" y="15"/>
                  </a:cubicBezTo>
                  <a:close/>
                  <a:moveTo>
                    <a:pt x="50" y="65"/>
                  </a:moveTo>
                  <a:cubicBezTo>
                    <a:pt x="40" y="66"/>
                    <a:pt x="32" y="59"/>
                    <a:pt x="31" y="50"/>
                  </a:cubicBezTo>
                  <a:cubicBezTo>
                    <a:pt x="30" y="40"/>
                    <a:pt x="37" y="32"/>
                    <a:pt x="47" y="31"/>
                  </a:cubicBezTo>
                  <a:cubicBezTo>
                    <a:pt x="56" y="30"/>
                    <a:pt x="64" y="37"/>
                    <a:pt x="65" y="47"/>
                  </a:cubicBezTo>
                  <a:cubicBezTo>
                    <a:pt x="66" y="56"/>
                    <a:pt x="59" y="64"/>
                    <a:pt x="50" y="65"/>
                  </a:cubicBezTo>
                  <a:close/>
                  <a:moveTo>
                    <a:pt x="50" y="65"/>
                  </a:moveTo>
                  <a:cubicBezTo>
                    <a:pt x="50" y="65"/>
                    <a:pt x="50" y="65"/>
                    <a:pt x="50" y="65"/>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56" tIns="64279" rIns="128556" bIns="64279" numCol="1" anchor="t" anchorCtr="0" compatLnSpc="1"/>
            <a:lstStyle/>
            <a:p>
              <a:pPr algn="just" defTabSz="1218565" fontAlgn="base">
                <a:lnSpc>
                  <a:spcPct val="120000"/>
                </a:lnSpc>
                <a:spcBef>
                  <a:spcPct val="0"/>
                </a:spcBef>
                <a:spcAft>
                  <a:spcPct val="0"/>
                </a:spcAft>
              </a:pPr>
              <a:endParaRPr lang="en-GB" sz="935"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24" name="Freeform 204"/>
            <p:cNvSpPr>
              <a:spLocks noEditPoints="1"/>
            </p:cNvSpPr>
            <p:nvPr/>
          </p:nvSpPr>
          <p:spPr bwMode="auto">
            <a:xfrm>
              <a:off x="8997780" y="3753245"/>
              <a:ext cx="136267" cy="137007"/>
            </a:xfrm>
            <a:custGeom>
              <a:avLst/>
              <a:gdLst>
                <a:gd name="T0" fmla="*/ 5 w 78"/>
                <a:gd name="T1" fmla="*/ 31 h 78"/>
                <a:gd name="T2" fmla="*/ 0 w 78"/>
                <a:gd name="T3" fmla="*/ 36 h 78"/>
                <a:gd name="T4" fmla="*/ 0 w 78"/>
                <a:gd name="T5" fmla="*/ 41 h 78"/>
                <a:gd name="T6" fmla="*/ 5 w 78"/>
                <a:gd name="T7" fmla="*/ 47 h 78"/>
                <a:gd name="T8" fmla="*/ 9 w 78"/>
                <a:gd name="T9" fmla="*/ 47 h 78"/>
                <a:gd name="T10" fmla="*/ 12 w 78"/>
                <a:gd name="T11" fmla="*/ 54 h 78"/>
                <a:gd name="T12" fmla="*/ 9 w 78"/>
                <a:gd name="T13" fmla="*/ 57 h 78"/>
                <a:gd name="T14" fmla="*/ 9 w 78"/>
                <a:gd name="T15" fmla="*/ 64 h 78"/>
                <a:gd name="T16" fmla="*/ 13 w 78"/>
                <a:gd name="T17" fmla="*/ 68 h 78"/>
                <a:gd name="T18" fmla="*/ 20 w 78"/>
                <a:gd name="T19" fmla="*/ 68 h 78"/>
                <a:gd name="T20" fmla="*/ 23 w 78"/>
                <a:gd name="T21" fmla="*/ 66 h 78"/>
                <a:gd name="T22" fmla="*/ 30 w 78"/>
                <a:gd name="T23" fmla="*/ 69 h 78"/>
                <a:gd name="T24" fmla="*/ 31 w 78"/>
                <a:gd name="T25" fmla="*/ 73 h 78"/>
                <a:gd name="T26" fmla="*/ 36 w 78"/>
                <a:gd name="T27" fmla="*/ 78 h 78"/>
                <a:gd name="T28" fmla="*/ 41 w 78"/>
                <a:gd name="T29" fmla="*/ 78 h 78"/>
                <a:gd name="T30" fmla="*/ 47 w 78"/>
                <a:gd name="T31" fmla="*/ 73 h 78"/>
                <a:gd name="T32" fmla="*/ 47 w 78"/>
                <a:gd name="T33" fmla="*/ 69 h 78"/>
                <a:gd name="T34" fmla="*/ 55 w 78"/>
                <a:gd name="T35" fmla="*/ 66 h 78"/>
                <a:gd name="T36" fmla="*/ 58 w 78"/>
                <a:gd name="T37" fmla="*/ 69 h 78"/>
                <a:gd name="T38" fmla="*/ 65 w 78"/>
                <a:gd name="T39" fmla="*/ 68 h 78"/>
                <a:gd name="T40" fmla="*/ 69 w 78"/>
                <a:gd name="T41" fmla="*/ 65 h 78"/>
                <a:gd name="T42" fmla="*/ 69 w 78"/>
                <a:gd name="T43" fmla="*/ 58 h 78"/>
                <a:gd name="T44" fmla="*/ 67 w 78"/>
                <a:gd name="T45" fmla="*/ 55 h 78"/>
                <a:gd name="T46" fmla="*/ 70 w 78"/>
                <a:gd name="T47" fmla="*/ 47 h 78"/>
                <a:gd name="T48" fmla="*/ 74 w 78"/>
                <a:gd name="T49" fmla="*/ 47 h 78"/>
                <a:gd name="T50" fmla="*/ 78 w 78"/>
                <a:gd name="T51" fmla="*/ 42 h 78"/>
                <a:gd name="T52" fmla="*/ 78 w 78"/>
                <a:gd name="T53" fmla="*/ 36 h 78"/>
                <a:gd name="T54" fmla="*/ 74 w 78"/>
                <a:gd name="T55" fmla="*/ 31 h 78"/>
                <a:gd name="T56" fmla="*/ 70 w 78"/>
                <a:gd name="T57" fmla="*/ 31 h 78"/>
                <a:gd name="T58" fmla="*/ 67 w 78"/>
                <a:gd name="T59" fmla="*/ 23 h 78"/>
                <a:gd name="T60" fmla="*/ 70 w 78"/>
                <a:gd name="T61" fmla="*/ 21 h 78"/>
                <a:gd name="T62" fmla="*/ 69 w 78"/>
                <a:gd name="T63" fmla="*/ 14 h 78"/>
                <a:gd name="T64" fmla="*/ 65 w 78"/>
                <a:gd name="T65" fmla="*/ 10 h 78"/>
                <a:gd name="T66" fmla="*/ 58 w 78"/>
                <a:gd name="T67" fmla="*/ 9 h 78"/>
                <a:gd name="T68" fmla="*/ 56 w 78"/>
                <a:gd name="T69" fmla="*/ 11 h 78"/>
                <a:gd name="T70" fmla="*/ 48 w 78"/>
                <a:gd name="T71" fmla="*/ 8 h 78"/>
                <a:gd name="T72" fmla="*/ 48 w 78"/>
                <a:gd name="T73" fmla="*/ 5 h 78"/>
                <a:gd name="T74" fmla="*/ 43 w 78"/>
                <a:gd name="T75" fmla="*/ 0 h 78"/>
                <a:gd name="T76" fmla="*/ 37 w 78"/>
                <a:gd name="T77" fmla="*/ 0 h 78"/>
                <a:gd name="T78" fmla="*/ 32 w 78"/>
                <a:gd name="T79" fmla="*/ 4 h 78"/>
                <a:gd name="T80" fmla="*/ 32 w 78"/>
                <a:gd name="T81" fmla="*/ 8 h 78"/>
                <a:gd name="T82" fmla="*/ 24 w 78"/>
                <a:gd name="T83" fmla="*/ 11 h 78"/>
                <a:gd name="T84" fmla="*/ 21 w 78"/>
                <a:gd name="T85" fmla="*/ 9 h 78"/>
                <a:gd name="T86" fmla="*/ 14 w 78"/>
                <a:gd name="T87" fmla="*/ 9 h 78"/>
                <a:gd name="T88" fmla="*/ 10 w 78"/>
                <a:gd name="T89" fmla="*/ 13 h 78"/>
                <a:gd name="T90" fmla="*/ 10 w 78"/>
                <a:gd name="T91" fmla="*/ 20 h 78"/>
                <a:gd name="T92" fmla="*/ 12 w 78"/>
                <a:gd name="T93" fmla="*/ 23 h 78"/>
                <a:gd name="T94" fmla="*/ 9 w 78"/>
                <a:gd name="T95" fmla="*/ 30 h 78"/>
                <a:gd name="T96" fmla="*/ 5 w 78"/>
                <a:gd name="T97" fmla="*/ 31 h 78"/>
                <a:gd name="T98" fmla="*/ 40 w 78"/>
                <a:gd name="T99" fmla="*/ 25 h 78"/>
                <a:gd name="T100" fmla="*/ 53 w 78"/>
                <a:gd name="T101" fmla="*/ 39 h 78"/>
                <a:gd name="T102" fmla="*/ 39 w 78"/>
                <a:gd name="T103" fmla="*/ 52 h 78"/>
                <a:gd name="T104" fmla="*/ 26 w 78"/>
                <a:gd name="T105" fmla="*/ 38 h 78"/>
                <a:gd name="T106" fmla="*/ 40 w 78"/>
                <a:gd name="T107" fmla="*/ 25 h 78"/>
                <a:gd name="T108" fmla="*/ 40 w 78"/>
                <a:gd name="T109" fmla="*/ 25 h 78"/>
                <a:gd name="T110" fmla="*/ 40 w 78"/>
                <a:gd name="T111" fmla="*/ 25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8" h="78">
                  <a:moveTo>
                    <a:pt x="5" y="31"/>
                  </a:moveTo>
                  <a:cubicBezTo>
                    <a:pt x="2" y="31"/>
                    <a:pt x="0" y="33"/>
                    <a:pt x="0" y="36"/>
                  </a:cubicBezTo>
                  <a:cubicBezTo>
                    <a:pt x="0" y="41"/>
                    <a:pt x="0" y="41"/>
                    <a:pt x="0" y="41"/>
                  </a:cubicBezTo>
                  <a:cubicBezTo>
                    <a:pt x="0" y="44"/>
                    <a:pt x="2" y="46"/>
                    <a:pt x="5" y="47"/>
                  </a:cubicBezTo>
                  <a:cubicBezTo>
                    <a:pt x="9" y="47"/>
                    <a:pt x="9" y="47"/>
                    <a:pt x="9" y="47"/>
                  </a:cubicBezTo>
                  <a:cubicBezTo>
                    <a:pt x="10" y="49"/>
                    <a:pt x="10" y="52"/>
                    <a:pt x="12" y="54"/>
                  </a:cubicBezTo>
                  <a:cubicBezTo>
                    <a:pt x="9" y="57"/>
                    <a:pt x="9" y="57"/>
                    <a:pt x="9" y="57"/>
                  </a:cubicBezTo>
                  <a:cubicBezTo>
                    <a:pt x="7" y="59"/>
                    <a:pt x="8" y="62"/>
                    <a:pt x="9" y="64"/>
                  </a:cubicBezTo>
                  <a:cubicBezTo>
                    <a:pt x="13" y="68"/>
                    <a:pt x="13" y="68"/>
                    <a:pt x="13" y="68"/>
                  </a:cubicBezTo>
                  <a:cubicBezTo>
                    <a:pt x="15" y="70"/>
                    <a:pt x="18" y="70"/>
                    <a:pt x="20" y="68"/>
                  </a:cubicBezTo>
                  <a:cubicBezTo>
                    <a:pt x="23" y="66"/>
                    <a:pt x="23" y="66"/>
                    <a:pt x="23" y="66"/>
                  </a:cubicBezTo>
                  <a:cubicBezTo>
                    <a:pt x="26" y="67"/>
                    <a:pt x="28" y="68"/>
                    <a:pt x="30" y="69"/>
                  </a:cubicBezTo>
                  <a:cubicBezTo>
                    <a:pt x="31" y="73"/>
                    <a:pt x="31" y="73"/>
                    <a:pt x="31" y="73"/>
                  </a:cubicBezTo>
                  <a:cubicBezTo>
                    <a:pt x="31" y="76"/>
                    <a:pt x="33" y="78"/>
                    <a:pt x="36" y="78"/>
                  </a:cubicBezTo>
                  <a:cubicBezTo>
                    <a:pt x="41" y="78"/>
                    <a:pt x="41" y="78"/>
                    <a:pt x="41" y="78"/>
                  </a:cubicBezTo>
                  <a:cubicBezTo>
                    <a:pt x="44" y="78"/>
                    <a:pt x="46" y="76"/>
                    <a:pt x="47" y="73"/>
                  </a:cubicBezTo>
                  <a:cubicBezTo>
                    <a:pt x="47" y="69"/>
                    <a:pt x="47" y="69"/>
                    <a:pt x="47" y="69"/>
                  </a:cubicBezTo>
                  <a:cubicBezTo>
                    <a:pt x="50" y="69"/>
                    <a:pt x="52" y="68"/>
                    <a:pt x="55" y="66"/>
                  </a:cubicBezTo>
                  <a:cubicBezTo>
                    <a:pt x="58" y="69"/>
                    <a:pt x="58" y="69"/>
                    <a:pt x="58" y="69"/>
                  </a:cubicBezTo>
                  <a:cubicBezTo>
                    <a:pt x="60" y="70"/>
                    <a:pt x="63" y="70"/>
                    <a:pt x="65" y="68"/>
                  </a:cubicBezTo>
                  <a:cubicBezTo>
                    <a:pt x="69" y="65"/>
                    <a:pt x="69" y="65"/>
                    <a:pt x="69" y="65"/>
                  </a:cubicBezTo>
                  <a:cubicBezTo>
                    <a:pt x="71" y="63"/>
                    <a:pt x="71" y="60"/>
                    <a:pt x="69" y="58"/>
                  </a:cubicBezTo>
                  <a:cubicBezTo>
                    <a:pt x="67" y="55"/>
                    <a:pt x="67" y="55"/>
                    <a:pt x="67" y="55"/>
                  </a:cubicBezTo>
                  <a:cubicBezTo>
                    <a:pt x="68" y="52"/>
                    <a:pt x="69" y="50"/>
                    <a:pt x="70" y="47"/>
                  </a:cubicBezTo>
                  <a:cubicBezTo>
                    <a:pt x="74" y="47"/>
                    <a:pt x="74" y="47"/>
                    <a:pt x="74" y="47"/>
                  </a:cubicBezTo>
                  <a:cubicBezTo>
                    <a:pt x="76" y="47"/>
                    <a:pt x="78" y="45"/>
                    <a:pt x="78" y="42"/>
                  </a:cubicBezTo>
                  <a:cubicBezTo>
                    <a:pt x="78" y="36"/>
                    <a:pt x="78" y="36"/>
                    <a:pt x="78" y="36"/>
                  </a:cubicBezTo>
                  <a:cubicBezTo>
                    <a:pt x="78" y="34"/>
                    <a:pt x="76" y="31"/>
                    <a:pt x="74" y="31"/>
                  </a:cubicBezTo>
                  <a:cubicBezTo>
                    <a:pt x="70" y="31"/>
                    <a:pt x="70" y="31"/>
                    <a:pt x="70" y="31"/>
                  </a:cubicBezTo>
                  <a:cubicBezTo>
                    <a:pt x="70" y="28"/>
                    <a:pt x="69" y="26"/>
                    <a:pt x="67" y="23"/>
                  </a:cubicBezTo>
                  <a:cubicBezTo>
                    <a:pt x="70" y="21"/>
                    <a:pt x="70" y="21"/>
                    <a:pt x="70" y="21"/>
                  </a:cubicBezTo>
                  <a:cubicBezTo>
                    <a:pt x="71" y="19"/>
                    <a:pt x="71" y="16"/>
                    <a:pt x="69" y="14"/>
                  </a:cubicBezTo>
                  <a:cubicBezTo>
                    <a:pt x="65" y="10"/>
                    <a:pt x="65" y="10"/>
                    <a:pt x="65" y="10"/>
                  </a:cubicBezTo>
                  <a:cubicBezTo>
                    <a:pt x="64" y="8"/>
                    <a:pt x="61" y="8"/>
                    <a:pt x="58" y="9"/>
                  </a:cubicBezTo>
                  <a:cubicBezTo>
                    <a:pt x="56" y="11"/>
                    <a:pt x="56" y="11"/>
                    <a:pt x="56" y="11"/>
                  </a:cubicBezTo>
                  <a:cubicBezTo>
                    <a:pt x="53" y="10"/>
                    <a:pt x="51" y="9"/>
                    <a:pt x="48" y="8"/>
                  </a:cubicBezTo>
                  <a:cubicBezTo>
                    <a:pt x="48" y="5"/>
                    <a:pt x="48" y="5"/>
                    <a:pt x="48" y="5"/>
                  </a:cubicBezTo>
                  <a:cubicBezTo>
                    <a:pt x="48" y="2"/>
                    <a:pt x="45" y="0"/>
                    <a:pt x="43" y="0"/>
                  </a:cubicBezTo>
                  <a:cubicBezTo>
                    <a:pt x="37" y="0"/>
                    <a:pt x="37" y="0"/>
                    <a:pt x="37" y="0"/>
                  </a:cubicBezTo>
                  <a:cubicBezTo>
                    <a:pt x="35" y="0"/>
                    <a:pt x="32" y="2"/>
                    <a:pt x="32" y="4"/>
                  </a:cubicBezTo>
                  <a:cubicBezTo>
                    <a:pt x="32" y="8"/>
                    <a:pt x="32" y="8"/>
                    <a:pt x="32" y="8"/>
                  </a:cubicBezTo>
                  <a:cubicBezTo>
                    <a:pt x="29" y="8"/>
                    <a:pt x="26" y="10"/>
                    <a:pt x="24" y="11"/>
                  </a:cubicBezTo>
                  <a:cubicBezTo>
                    <a:pt x="21" y="9"/>
                    <a:pt x="21" y="9"/>
                    <a:pt x="21" y="9"/>
                  </a:cubicBezTo>
                  <a:cubicBezTo>
                    <a:pt x="19" y="7"/>
                    <a:pt x="16" y="7"/>
                    <a:pt x="14" y="9"/>
                  </a:cubicBezTo>
                  <a:cubicBezTo>
                    <a:pt x="10" y="13"/>
                    <a:pt x="10" y="13"/>
                    <a:pt x="10" y="13"/>
                  </a:cubicBezTo>
                  <a:cubicBezTo>
                    <a:pt x="8" y="15"/>
                    <a:pt x="8" y="18"/>
                    <a:pt x="10" y="20"/>
                  </a:cubicBezTo>
                  <a:cubicBezTo>
                    <a:pt x="12" y="23"/>
                    <a:pt x="12" y="23"/>
                    <a:pt x="12" y="23"/>
                  </a:cubicBezTo>
                  <a:cubicBezTo>
                    <a:pt x="11" y="25"/>
                    <a:pt x="10" y="28"/>
                    <a:pt x="9" y="30"/>
                  </a:cubicBezTo>
                  <a:lnTo>
                    <a:pt x="5" y="31"/>
                  </a:lnTo>
                  <a:close/>
                  <a:moveTo>
                    <a:pt x="40" y="25"/>
                  </a:moveTo>
                  <a:cubicBezTo>
                    <a:pt x="47" y="25"/>
                    <a:pt x="54" y="31"/>
                    <a:pt x="53" y="39"/>
                  </a:cubicBezTo>
                  <a:cubicBezTo>
                    <a:pt x="53" y="46"/>
                    <a:pt x="47" y="53"/>
                    <a:pt x="39" y="52"/>
                  </a:cubicBezTo>
                  <a:cubicBezTo>
                    <a:pt x="32" y="52"/>
                    <a:pt x="26" y="46"/>
                    <a:pt x="26" y="38"/>
                  </a:cubicBezTo>
                  <a:cubicBezTo>
                    <a:pt x="26" y="31"/>
                    <a:pt x="32" y="25"/>
                    <a:pt x="40" y="25"/>
                  </a:cubicBezTo>
                  <a:close/>
                  <a:moveTo>
                    <a:pt x="40" y="25"/>
                  </a:moveTo>
                  <a:cubicBezTo>
                    <a:pt x="40" y="25"/>
                    <a:pt x="40" y="25"/>
                    <a:pt x="40" y="25"/>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56" tIns="64279" rIns="128556" bIns="64279" numCol="1" anchor="t" anchorCtr="0" compatLnSpc="1"/>
            <a:lstStyle/>
            <a:p>
              <a:pPr algn="just" defTabSz="1218565" fontAlgn="base">
                <a:lnSpc>
                  <a:spcPct val="120000"/>
                </a:lnSpc>
                <a:spcBef>
                  <a:spcPct val="0"/>
                </a:spcBef>
                <a:spcAft>
                  <a:spcPct val="0"/>
                </a:spcAft>
              </a:pPr>
              <a:endParaRPr lang="en-GB" sz="935"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Freeform 206"/>
            <p:cNvSpPr>
              <a:spLocks noEditPoints="1"/>
            </p:cNvSpPr>
            <p:nvPr/>
          </p:nvSpPr>
          <p:spPr bwMode="auto">
            <a:xfrm>
              <a:off x="9742063" y="3791755"/>
              <a:ext cx="246613" cy="211806"/>
            </a:xfrm>
            <a:custGeom>
              <a:avLst/>
              <a:gdLst>
                <a:gd name="T0" fmla="*/ 71 w 141"/>
                <a:gd name="T1" fmla="*/ 0 h 121"/>
                <a:gd name="T2" fmla="*/ 0 w 141"/>
                <a:gd name="T3" fmla="*/ 55 h 121"/>
                <a:gd name="T4" fmla="*/ 19 w 141"/>
                <a:gd name="T5" fmla="*/ 92 h 121"/>
                <a:gd name="T6" fmla="*/ 10 w 141"/>
                <a:gd name="T7" fmla="*/ 121 h 121"/>
                <a:gd name="T8" fmla="*/ 45 w 141"/>
                <a:gd name="T9" fmla="*/ 106 h 121"/>
                <a:gd name="T10" fmla="*/ 71 w 141"/>
                <a:gd name="T11" fmla="*/ 110 h 121"/>
                <a:gd name="T12" fmla="*/ 141 w 141"/>
                <a:gd name="T13" fmla="*/ 55 h 121"/>
                <a:gd name="T14" fmla="*/ 71 w 141"/>
                <a:gd name="T15" fmla="*/ 0 h 121"/>
                <a:gd name="T16" fmla="*/ 71 w 141"/>
                <a:gd name="T17" fmla="*/ 0 h 121"/>
                <a:gd name="T18" fmla="*/ 71 w 141"/>
                <a:gd name="T19" fmla="*/ 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1" h="121">
                  <a:moveTo>
                    <a:pt x="71" y="0"/>
                  </a:moveTo>
                  <a:cubicBezTo>
                    <a:pt x="32" y="0"/>
                    <a:pt x="0" y="25"/>
                    <a:pt x="0" y="55"/>
                  </a:cubicBezTo>
                  <a:cubicBezTo>
                    <a:pt x="0" y="70"/>
                    <a:pt x="7" y="83"/>
                    <a:pt x="19" y="92"/>
                  </a:cubicBezTo>
                  <a:cubicBezTo>
                    <a:pt x="19" y="102"/>
                    <a:pt x="17" y="115"/>
                    <a:pt x="10" y="121"/>
                  </a:cubicBezTo>
                  <a:cubicBezTo>
                    <a:pt x="23" y="121"/>
                    <a:pt x="37" y="113"/>
                    <a:pt x="45" y="106"/>
                  </a:cubicBezTo>
                  <a:cubicBezTo>
                    <a:pt x="53" y="109"/>
                    <a:pt x="61" y="110"/>
                    <a:pt x="71" y="110"/>
                  </a:cubicBezTo>
                  <a:cubicBezTo>
                    <a:pt x="109" y="110"/>
                    <a:pt x="141" y="85"/>
                    <a:pt x="141" y="55"/>
                  </a:cubicBezTo>
                  <a:cubicBezTo>
                    <a:pt x="141" y="25"/>
                    <a:pt x="109" y="0"/>
                    <a:pt x="71" y="0"/>
                  </a:cubicBezTo>
                  <a:close/>
                  <a:moveTo>
                    <a:pt x="71" y="0"/>
                  </a:moveTo>
                  <a:cubicBezTo>
                    <a:pt x="71" y="0"/>
                    <a:pt x="71" y="0"/>
                    <a:pt x="71"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56" tIns="64279" rIns="128556" bIns="64279" numCol="1" anchor="t" anchorCtr="0" compatLnSpc="1"/>
            <a:lstStyle/>
            <a:p>
              <a:pPr algn="just" defTabSz="1218565" fontAlgn="base">
                <a:lnSpc>
                  <a:spcPct val="120000"/>
                </a:lnSpc>
                <a:spcBef>
                  <a:spcPct val="0"/>
                </a:spcBef>
                <a:spcAft>
                  <a:spcPct val="0"/>
                </a:spcAft>
              </a:pPr>
              <a:endParaRPr lang="en-GB" sz="935"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Freeform 207"/>
            <p:cNvSpPr>
              <a:spLocks noEditPoints="1"/>
            </p:cNvSpPr>
            <p:nvPr/>
          </p:nvSpPr>
          <p:spPr bwMode="auto">
            <a:xfrm>
              <a:off x="8454935" y="3154856"/>
              <a:ext cx="245132" cy="213287"/>
            </a:xfrm>
            <a:custGeom>
              <a:avLst/>
              <a:gdLst>
                <a:gd name="T0" fmla="*/ 70 w 140"/>
                <a:gd name="T1" fmla="*/ 0 h 122"/>
                <a:gd name="T2" fmla="*/ 0 w 140"/>
                <a:gd name="T3" fmla="*/ 55 h 122"/>
                <a:gd name="T4" fmla="*/ 19 w 140"/>
                <a:gd name="T5" fmla="*/ 93 h 122"/>
                <a:gd name="T6" fmla="*/ 9 w 140"/>
                <a:gd name="T7" fmla="*/ 122 h 122"/>
                <a:gd name="T8" fmla="*/ 44 w 140"/>
                <a:gd name="T9" fmla="*/ 106 h 122"/>
                <a:gd name="T10" fmla="*/ 70 w 140"/>
                <a:gd name="T11" fmla="*/ 110 h 122"/>
                <a:gd name="T12" fmla="*/ 140 w 140"/>
                <a:gd name="T13" fmla="*/ 55 h 122"/>
                <a:gd name="T14" fmla="*/ 70 w 140"/>
                <a:gd name="T15" fmla="*/ 0 h 122"/>
                <a:gd name="T16" fmla="*/ 70 w 140"/>
                <a:gd name="T17" fmla="*/ 0 h 122"/>
                <a:gd name="T18" fmla="*/ 70 w 140"/>
                <a:gd name="T19"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0" h="122">
                  <a:moveTo>
                    <a:pt x="70" y="0"/>
                  </a:moveTo>
                  <a:cubicBezTo>
                    <a:pt x="31" y="0"/>
                    <a:pt x="0" y="25"/>
                    <a:pt x="0" y="55"/>
                  </a:cubicBezTo>
                  <a:cubicBezTo>
                    <a:pt x="0" y="70"/>
                    <a:pt x="7" y="83"/>
                    <a:pt x="19" y="93"/>
                  </a:cubicBezTo>
                  <a:cubicBezTo>
                    <a:pt x="18" y="102"/>
                    <a:pt x="16" y="115"/>
                    <a:pt x="9" y="122"/>
                  </a:cubicBezTo>
                  <a:cubicBezTo>
                    <a:pt x="23" y="122"/>
                    <a:pt x="36" y="113"/>
                    <a:pt x="44" y="106"/>
                  </a:cubicBezTo>
                  <a:cubicBezTo>
                    <a:pt x="52" y="109"/>
                    <a:pt x="61" y="110"/>
                    <a:pt x="70" y="110"/>
                  </a:cubicBezTo>
                  <a:cubicBezTo>
                    <a:pt x="109" y="110"/>
                    <a:pt x="140" y="86"/>
                    <a:pt x="140" y="55"/>
                  </a:cubicBezTo>
                  <a:cubicBezTo>
                    <a:pt x="140" y="25"/>
                    <a:pt x="109" y="0"/>
                    <a:pt x="70" y="0"/>
                  </a:cubicBezTo>
                  <a:close/>
                  <a:moveTo>
                    <a:pt x="70" y="0"/>
                  </a:moveTo>
                  <a:cubicBezTo>
                    <a:pt x="70" y="0"/>
                    <a:pt x="70" y="0"/>
                    <a:pt x="70"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56" tIns="64279" rIns="128556" bIns="64279" numCol="1" anchor="t" anchorCtr="0" compatLnSpc="1"/>
            <a:lstStyle/>
            <a:p>
              <a:pPr algn="just" defTabSz="1218565" fontAlgn="base">
                <a:lnSpc>
                  <a:spcPct val="120000"/>
                </a:lnSpc>
                <a:spcBef>
                  <a:spcPct val="0"/>
                </a:spcBef>
                <a:spcAft>
                  <a:spcPct val="0"/>
                </a:spcAft>
              </a:pPr>
              <a:endParaRPr lang="en-GB" sz="935"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Freeform 208"/>
            <p:cNvSpPr>
              <a:spLocks noEditPoints="1"/>
            </p:cNvSpPr>
            <p:nvPr/>
          </p:nvSpPr>
          <p:spPr bwMode="auto">
            <a:xfrm>
              <a:off x="6519798" y="3625865"/>
              <a:ext cx="245132" cy="211806"/>
            </a:xfrm>
            <a:custGeom>
              <a:avLst/>
              <a:gdLst>
                <a:gd name="T0" fmla="*/ 70 w 140"/>
                <a:gd name="T1" fmla="*/ 0 h 121"/>
                <a:gd name="T2" fmla="*/ 0 w 140"/>
                <a:gd name="T3" fmla="*/ 55 h 121"/>
                <a:gd name="T4" fmla="*/ 18 w 140"/>
                <a:gd name="T5" fmla="*/ 92 h 121"/>
                <a:gd name="T6" fmla="*/ 9 w 140"/>
                <a:gd name="T7" fmla="*/ 121 h 121"/>
                <a:gd name="T8" fmla="*/ 44 w 140"/>
                <a:gd name="T9" fmla="*/ 106 h 121"/>
                <a:gd name="T10" fmla="*/ 70 w 140"/>
                <a:gd name="T11" fmla="*/ 110 h 121"/>
                <a:gd name="T12" fmla="*/ 140 w 140"/>
                <a:gd name="T13" fmla="*/ 55 h 121"/>
                <a:gd name="T14" fmla="*/ 70 w 140"/>
                <a:gd name="T15" fmla="*/ 0 h 121"/>
                <a:gd name="T16" fmla="*/ 70 w 140"/>
                <a:gd name="T17" fmla="*/ 0 h 121"/>
                <a:gd name="T18" fmla="*/ 70 w 140"/>
                <a:gd name="T19" fmla="*/ 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0" h="121">
                  <a:moveTo>
                    <a:pt x="70" y="0"/>
                  </a:moveTo>
                  <a:cubicBezTo>
                    <a:pt x="31" y="0"/>
                    <a:pt x="0" y="25"/>
                    <a:pt x="0" y="55"/>
                  </a:cubicBezTo>
                  <a:cubicBezTo>
                    <a:pt x="0" y="69"/>
                    <a:pt x="7" y="83"/>
                    <a:pt x="18" y="92"/>
                  </a:cubicBezTo>
                  <a:cubicBezTo>
                    <a:pt x="18" y="102"/>
                    <a:pt x="16" y="115"/>
                    <a:pt x="9" y="121"/>
                  </a:cubicBezTo>
                  <a:cubicBezTo>
                    <a:pt x="22" y="121"/>
                    <a:pt x="36" y="113"/>
                    <a:pt x="44" y="106"/>
                  </a:cubicBezTo>
                  <a:cubicBezTo>
                    <a:pt x="52" y="109"/>
                    <a:pt x="61" y="110"/>
                    <a:pt x="70" y="110"/>
                  </a:cubicBezTo>
                  <a:cubicBezTo>
                    <a:pt x="108" y="110"/>
                    <a:pt x="140" y="85"/>
                    <a:pt x="140" y="55"/>
                  </a:cubicBezTo>
                  <a:cubicBezTo>
                    <a:pt x="140" y="25"/>
                    <a:pt x="108" y="0"/>
                    <a:pt x="70" y="0"/>
                  </a:cubicBezTo>
                  <a:close/>
                  <a:moveTo>
                    <a:pt x="70" y="0"/>
                  </a:moveTo>
                  <a:cubicBezTo>
                    <a:pt x="70" y="0"/>
                    <a:pt x="70" y="0"/>
                    <a:pt x="70"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56" tIns="64279" rIns="128556" bIns="64279" numCol="1" anchor="t" anchorCtr="0" compatLnSpc="1"/>
            <a:lstStyle/>
            <a:p>
              <a:pPr algn="just" defTabSz="1218565" fontAlgn="base">
                <a:lnSpc>
                  <a:spcPct val="120000"/>
                </a:lnSpc>
                <a:spcBef>
                  <a:spcPct val="0"/>
                </a:spcBef>
                <a:spcAft>
                  <a:spcPct val="0"/>
                </a:spcAft>
              </a:pPr>
              <a:endParaRPr lang="en-GB" sz="935"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Freeform 209"/>
            <p:cNvSpPr>
              <a:spLocks noEditPoints="1"/>
            </p:cNvSpPr>
            <p:nvPr/>
          </p:nvSpPr>
          <p:spPr bwMode="auto">
            <a:xfrm>
              <a:off x="7577347" y="2548321"/>
              <a:ext cx="245132" cy="214028"/>
            </a:xfrm>
            <a:custGeom>
              <a:avLst/>
              <a:gdLst>
                <a:gd name="T0" fmla="*/ 70 w 140"/>
                <a:gd name="T1" fmla="*/ 0 h 122"/>
                <a:gd name="T2" fmla="*/ 0 w 140"/>
                <a:gd name="T3" fmla="*/ 55 h 122"/>
                <a:gd name="T4" fmla="*/ 18 w 140"/>
                <a:gd name="T5" fmla="*/ 93 h 122"/>
                <a:gd name="T6" fmla="*/ 9 w 140"/>
                <a:gd name="T7" fmla="*/ 122 h 122"/>
                <a:gd name="T8" fmla="*/ 44 w 140"/>
                <a:gd name="T9" fmla="*/ 107 h 122"/>
                <a:gd name="T10" fmla="*/ 70 w 140"/>
                <a:gd name="T11" fmla="*/ 110 h 122"/>
                <a:gd name="T12" fmla="*/ 140 w 140"/>
                <a:gd name="T13" fmla="*/ 55 h 122"/>
                <a:gd name="T14" fmla="*/ 70 w 140"/>
                <a:gd name="T15" fmla="*/ 0 h 122"/>
                <a:gd name="T16" fmla="*/ 70 w 140"/>
                <a:gd name="T17" fmla="*/ 0 h 122"/>
                <a:gd name="T18" fmla="*/ 70 w 140"/>
                <a:gd name="T19"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0" h="122">
                  <a:moveTo>
                    <a:pt x="70" y="0"/>
                  </a:moveTo>
                  <a:cubicBezTo>
                    <a:pt x="31" y="0"/>
                    <a:pt x="0" y="25"/>
                    <a:pt x="0" y="55"/>
                  </a:cubicBezTo>
                  <a:cubicBezTo>
                    <a:pt x="0" y="70"/>
                    <a:pt x="7" y="83"/>
                    <a:pt x="18" y="93"/>
                  </a:cubicBezTo>
                  <a:cubicBezTo>
                    <a:pt x="18" y="102"/>
                    <a:pt x="16" y="115"/>
                    <a:pt x="9" y="122"/>
                  </a:cubicBezTo>
                  <a:cubicBezTo>
                    <a:pt x="22" y="122"/>
                    <a:pt x="36" y="113"/>
                    <a:pt x="44" y="107"/>
                  </a:cubicBezTo>
                  <a:cubicBezTo>
                    <a:pt x="52" y="109"/>
                    <a:pt x="61" y="110"/>
                    <a:pt x="70" y="110"/>
                  </a:cubicBezTo>
                  <a:cubicBezTo>
                    <a:pt x="108" y="110"/>
                    <a:pt x="140" y="86"/>
                    <a:pt x="140" y="55"/>
                  </a:cubicBezTo>
                  <a:cubicBezTo>
                    <a:pt x="140" y="25"/>
                    <a:pt x="108" y="0"/>
                    <a:pt x="70" y="0"/>
                  </a:cubicBezTo>
                  <a:close/>
                  <a:moveTo>
                    <a:pt x="70" y="0"/>
                  </a:moveTo>
                  <a:cubicBezTo>
                    <a:pt x="70" y="0"/>
                    <a:pt x="70" y="0"/>
                    <a:pt x="70"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56" tIns="64279" rIns="128556" bIns="64279" numCol="1" anchor="t" anchorCtr="0" compatLnSpc="1"/>
            <a:lstStyle/>
            <a:p>
              <a:pPr algn="just" defTabSz="1218565" fontAlgn="base">
                <a:lnSpc>
                  <a:spcPct val="120000"/>
                </a:lnSpc>
                <a:spcBef>
                  <a:spcPct val="0"/>
                </a:spcBef>
                <a:spcAft>
                  <a:spcPct val="0"/>
                </a:spcAft>
              </a:pPr>
              <a:endParaRPr lang="en-GB" sz="935"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Freeform 210"/>
            <p:cNvSpPr>
              <a:spLocks noEditPoints="1"/>
            </p:cNvSpPr>
            <p:nvPr/>
          </p:nvSpPr>
          <p:spPr bwMode="auto">
            <a:xfrm>
              <a:off x="8619343" y="2658667"/>
              <a:ext cx="65171" cy="65171"/>
            </a:xfrm>
            <a:custGeom>
              <a:avLst/>
              <a:gdLst>
                <a:gd name="T0" fmla="*/ 1 w 37"/>
                <a:gd name="T1" fmla="*/ 30 h 37"/>
                <a:gd name="T2" fmla="*/ 7 w 37"/>
                <a:gd name="T3" fmla="*/ 36 h 37"/>
                <a:gd name="T4" fmla="*/ 10 w 37"/>
                <a:gd name="T5" fmla="*/ 36 h 37"/>
                <a:gd name="T6" fmla="*/ 18 w 37"/>
                <a:gd name="T7" fmla="*/ 28 h 37"/>
                <a:gd name="T8" fmla="*/ 27 w 37"/>
                <a:gd name="T9" fmla="*/ 36 h 37"/>
                <a:gd name="T10" fmla="*/ 30 w 37"/>
                <a:gd name="T11" fmla="*/ 36 h 37"/>
                <a:gd name="T12" fmla="*/ 36 w 37"/>
                <a:gd name="T13" fmla="*/ 30 h 37"/>
                <a:gd name="T14" fmla="*/ 36 w 37"/>
                <a:gd name="T15" fmla="*/ 27 h 37"/>
                <a:gd name="T16" fmla="*/ 28 w 37"/>
                <a:gd name="T17" fmla="*/ 19 h 37"/>
                <a:gd name="T18" fmla="*/ 36 w 37"/>
                <a:gd name="T19" fmla="*/ 10 h 37"/>
                <a:gd name="T20" fmla="*/ 36 w 37"/>
                <a:gd name="T21" fmla="*/ 7 h 37"/>
                <a:gd name="T22" fmla="*/ 30 w 37"/>
                <a:gd name="T23" fmla="*/ 1 h 37"/>
                <a:gd name="T24" fmla="*/ 27 w 37"/>
                <a:gd name="T25" fmla="*/ 1 h 37"/>
                <a:gd name="T26" fmla="*/ 18 w 37"/>
                <a:gd name="T27" fmla="*/ 10 h 37"/>
                <a:gd name="T28" fmla="*/ 10 w 37"/>
                <a:gd name="T29" fmla="*/ 1 h 37"/>
                <a:gd name="T30" fmla="*/ 7 w 37"/>
                <a:gd name="T31" fmla="*/ 1 h 37"/>
                <a:gd name="T32" fmla="*/ 1 w 37"/>
                <a:gd name="T33" fmla="*/ 7 h 37"/>
                <a:gd name="T34" fmla="*/ 1 w 37"/>
                <a:gd name="T35" fmla="*/ 10 h 37"/>
                <a:gd name="T36" fmla="*/ 9 w 37"/>
                <a:gd name="T37" fmla="*/ 19 h 37"/>
                <a:gd name="T38" fmla="*/ 1 w 37"/>
                <a:gd name="T39" fmla="*/ 27 h 37"/>
                <a:gd name="T40" fmla="*/ 1 w 37"/>
                <a:gd name="T41" fmla="*/ 30 h 37"/>
                <a:gd name="T42" fmla="*/ 1 w 37"/>
                <a:gd name="T43" fmla="*/ 30 h 37"/>
                <a:gd name="T44" fmla="*/ 1 w 37"/>
                <a:gd name="T45" fmla="*/ 3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7" h="37">
                  <a:moveTo>
                    <a:pt x="1" y="30"/>
                  </a:moveTo>
                  <a:cubicBezTo>
                    <a:pt x="7" y="36"/>
                    <a:pt x="7" y="36"/>
                    <a:pt x="7" y="36"/>
                  </a:cubicBezTo>
                  <a:cubicBezTo>
                    <a:pt x="8" y="37"/>
                    <a:pt x="9" y="37"/>
                    <a:pt x="10" y="36"/>
                  </a:cubicBezTo>
                  <a:cubicBezTo>
                    <a:pt x="18" y="28"/>
                    <a:pt x="18" y="28"/>
                    <a:pt x="18" y="28"/>
                  </a:cubicBezTo>
                  <a:cubicBezTo>
                    <a:pt x="27" y="36"/>
                    <a:pt x="27" y="36"/>
                    <a:pt x="27" y="36"/>
                  </a:cubicBezTo>
                  <a:cubicBezTo>
                    <a:pt x="28" y="37"/>
                    <a:pt x="29" y="37"/>
                    <a:pt x="30" y="36"/>
                  </a:cubicBezTo>
                  <a:cubicBezTo>
                    <a:pt x="36" y="30"/>
                    <a:pt x="36" y="30"/>
                    <a:pt x="36" y="30"/>
                  </a:cubicBezTo>
                  <a:cubicBezTo>
                    <a:pt x="37" y="29"/>
                    <a:pt x="37" y="28"/>
                    <a:pt x="36" y="27"/>
                  </a:cubicBezTo>
                  <a:cubicBezTo>
                    <a:pt x="28" y="19"/>
                    <a:pt x="28" y="19"/>
                    <a:pt x="28" y="19"/>
                  </a:cubicBezTo>
                  <a:cubicBezTo>
                    <a:pt x="36" y="10"/>
                    <a:pt x="36" y="10"/>
                    <a:pt x="36" y="10"/>
                  </a:cubicBezTo>
                  <a:cubicBezTo>
                    <a:pt x="37" y="9"/>
                    <a:pt x="37" y="8"/>
                    <a:pt x="36" y="7"/>
                  </a:cubicBezTo>
                  <a:cubicBezTo>
                    <a:pt x="30" y="1"/>
                    <a:pt x="30" y="1"/>
                    <a:pt x="30" y="1"/>
                  </a:cubicBezTo>
                  <a:cubicBezTo>
                    <a:pt x="29" y="0"/>
                    <a:pt x="28" y="0"/>
                    <a:pt x="27" y="1"/>
                  </a:cubicBezTo>
                  <a:cubicBezTo>
                    <a:pt x="18" y="10"/>
                    <a:pt x="18" y="10"/>
                    <a:pt x="18" y="10"/>
                  </a:cubicBezTo>
                  <a:cubicBezTo>
                    <a:pt x="10" y="1"/>
                    <a:pt x="10" y="1"/>
                    <a:pt x="10" y="1"/>
                  </a:cubicBezTo>
                  <a:cubicBezTo>
                    <a:pt x="9" y="0"/>
                    <a:pt x="8" y="0"/>
                    <a:pt x="7" y="1"/>
                  </a:cubicBezTo>
                  <a:cubicBezTo>
                    <a:pt x="1" y="7"/>
                    <a:pt x="1" y="7"/>
                    <a:pt x="1" y="7"/>
                  </a:cubicBezTo>
                  <a:cubicBezTo>
                    <a:pt x="0" y="8"/>
                    <a:pt x="0" y="9"/>
                    <a:pt x="1" y="10"/>
                  </a:cubicBezTo>
                  <a:cubicBezTo>
                    <a:pt x="9" y="19"/>
                    <a:pt x="9" y="19"/>
                    <a:pt x="9" y="19"/>
                  </a:cubicBezTo>
                  <a:cubicBezTo>
                    <a:pt x="1" y="27"/>
                    <a:pt x="1" y="27"/>
                    <a:pt x="1" y="27"/>
                  </a:cubicBezTo>
                  <a:cubicBezTo>
                    <a:pt x="0" y="28"/>
                    <a:pt x="0" y="29"/>
                    <a:pt x="1" y="30"/>
                  </a:cubicBezTo>
                  <a:close/>
                  <a:moveTo>
                    <a:pt x="1" y="30"/>
                  </a:moveTo>
                  <a:cubicBezTo>
                    <a:pt x="1" y="30"/>
                    <a:pt x="1" y="30"/>
                    <a:pt x="1" y="3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56" tIns="64279" rIns="128556" bIns="64279" numCol="1" anchor="t" anchorCtr="0" compatLnSpc="1"/>
            <a:lstStyle/>
            <a:p>
              <a:pPr algn="just" defTabSz="1218565" fontAlgn="base">
                <a:lnSpc>
                  <a:spcPct val="120000"/>
                </a:lnSpc>
                <a:spcBef>
                  <a:spcPct val="0"/>
                </a:spcBef>
                <a:spcAft>
                  <a:spcPct val="0"/>
                </a:spcAft>
              </a:pPr>
              <a:endParaRPr lang="en-GB" sz="935"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Freeform 211"/>
            <p:cNvSpPr>
              <a:spLocks noEditPoints="1"/>
            </p:cNvSpPr>
            <p:nvPr/>
          </p:nvSpPr>
          <p:spPr bwMode="auto">
            <a:xfrm>
              <a:off x="8756351" y="2749759"/>
              <a:ext cx="64430" cy="65171"/>
            </a:xfrm>
            <a:custGeom>
              <a:avLst/>
              <a:gdLst>
                <a:gd name="T0" fmla="*/ 8 w 37"/>
                <a:gd name="T1" fmla="*/ 1 h 37"/>
                <a:gd name="T2" fmla="*/ 1 w 37"/>
                <a:gd name="T3" fmla="*/ 7 h 37"/>
                <a:gd name="T4" fmla="*/ 1 w 37"/>
                <a:gd name="T5" fmla="*/ 10 h 37"/>
                <a:gd name="T6" fmla="*/ 10 w 37"/>
                <a:gd name="T7" fmla="*/ 18 h 37"/>
                <a:gd name="T8" fmla="*/ 1 w 37"/>
                <a:gd name="T9" fmla="*/ 27 h 37"/>
                <a:gd name="T10" fmla="*/ 1 w 37"/>
                <a:gd name="T11" fmla="*/ 30 h 37"/>
                <a:gd name="T12" fmla="*/ 8 w 37"/>
                <a:gd name="T13" fmla="*/ 36 h 37"/>
                <a:gd name="T14" fmla="*/ 10 w 37"/>
                <a:gd name="T15" fmla="*/ 36 h 37"/>
                <a:gd name="T16" fmla="*/ 19 w 37"/>
                <a:gd name="T17" fmla="*/ 28 h 37"/>
                <a:gd name="T18" fmla="*/ 27 w 37"/>
                <a:gd name="T19" fmla="*/ 36 h 37"/>
                <a:gd name="T20" fmla="*/ 30 w 37"/>
                <a:gd name="T21" fmla="*/ 36 h 37"/>
                <a:gd name="T22" fmla="*/ 37 w 37"/>
                <a:gd name="T23" fmla="*/ 30 h 37"/>
                <a:gd name="T24" fmla="*/ 37 w 37"/>
                <a:gd name="T25" fmla="*/ 27 h 37"/>
                <a:gd name="T26" fmla="*/ 28 w 37"/>
                <a:gd name="T27" fmla="*/ 18 h 37"/>
                <a:gd name="T28" fmla="*/ 37 w 37"/>
                <a:gd name="T29" fmla="*/ 10 h 37"/>
                <a:gd name="T30" fmla="*/ 37 w 37"/>
                <a:gd name="T31" fmla="*/ 7 h 37"/>
                <a:gd name="T32" fmla="*/ 30 w 37"/>
                <a:gd name="T33" fmla="*/ 1 h 37"/>
                <a:gd name="T34" fmla="*/ 28 w 37"/>
                <a:gd name="T35" fmla="*/ 1 h 37"/>
                <a:gd name="T36" fmla="*/ 19 w 37"/>
                <a:gd name="T37" fmla="*/ 9 h 37"/>
                <a:gd name="T38" fmla="*/ 10 w 37"/>
                <a:gd name="T39" fmla="*/ 1 h 37"/>
                <a:gd name="T40" fmla="*/ 8 w 37"/>
                <a:gd name="T41" fmla="*/ 1 h 37"/>
                <a:gd name="T42" fmla="*/ 8 w 37"/>
                <a:gd name="T43" fmla="*/ 1 h 37"/>
                <a:gd name="T44" fmla="*/ 8 w 37"/>
                <a:gd name="T45" fmla="*/ 1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7" h="37">
                  <a:moveTo>
                    <a:pt x="8" y="1"/>
                  </a:moveTo>
                  <a:cubicBezTo>
                    <a:pt x="1" y="7"/>
                    <a:pt x="1" y="7"/>
                    <a:pt x="1" y="7"/>
                  </a:cubicBezTo>
                  <a:cubicBezTo>
                    <a:pt x="0" y="8"/>
                    <a:pt x="0" y="9"/>
                    <a:pt x="1" y="10"/>
                  </a:cubicBezTo>
                  <a:cubicBezTo>
                    <a:pt x="10" y="18"/>
                    <a:pt x="10" y="18"/>
                    <a:pt x="10" y="18"/>
                  </a:cubicBezTo>
                  <a:cubicBezTo>
                    <a:pt x="1" y="27"/>
                    <a:pt x="1" y="27"/>
                    <a:pt x="1" y="27"/>
                  </a:cubicBezTo>
                  <a:cubicBezTo>
                    <a:pt x="0" y="28"/>
                    <a:pt x="0" y="29"/>
                    <a:pt x="1" y="30"/>
                  </a:cubicBezTo>
                  <a:cubicBezTo>
                    <a:pt x="8" y="36"/>
                    <a:pt x="8" y="36"/>
                    <a:pt x="8" y="36"/>
                  </a:cubicBezTo>
                  <a:cubicBezTo>
                    <a:pt x="8" y="37"/>
                    <a:pt x="10" y="37"/>
                    <a:pt x="10" y="36"/>
                  </a:cubicBezTo>
                  <a:cubicBezTo>
                    <a:pt x="19" y="28"/>
                    <a:pt x="19" y="28"/>
                    <a:pt x="19" y="28"/>
                  </a:cubicBezTo>
                  <a:cubicBezTo>
                    <a:pt x="27" y="36"/>
                    <a:pt x="27" y="36"/>
                    <a:pt x="27" y="36"/>
                  </a:cubicBezTo>
                  <a:cubicBezTo>
                    <a:pt x="28" y="37"/>
                    <a:pt x="30" y="37"/>
                    <a:pt x="30" y="36"/>
                  </a:cubicBezTo>
                  <a:cubicBezTo>
                    <a:pt x="37" y="30"/>
                    <a:pt x="37" y="30"/>
                    <a:pt x="37" y="30"/>
                  </a:cubicBezTo>
                  <a:cubicBezTo>
                    <a:pt x="37" y="29"/>
                    <a:pt x="37" y="28"/>
                    <a:pt x="37" y="27"/>
                  </a:cubicBezTo>
                  <a:cubicBezTo>
                    <a:pt x="28" y="18"/>
                    <a:pt x="28" y="18"/>
                    <a:pt x="28" y="18"/>
                  </a:cubicBezTo>
                  <a:cubicBezTo>
                    <a:pt x="37" y="10"/>
                    <a:pt x="37" y="10"/>
                    <a:pt x="37" y="10"/>
                  </a:cubicBezTo>
                  <a:cubicBezTo>
                    <a:pt x="37" y="9"/>
                    <a:pt x="37" y="8"/>
                    <a:pt x="37" y="7"/>
                  </a:cubicBezTo>
                  <a:cubicBezTo>
                    <a:pt x="30" y="1"/>
                    <a:pt x="30" y="1"/>
                    <a:pt x="30" y="1"/>
                  </a:cubicBezTo>
                  <a:cubicBezTo>
                    <a:pt x="30" y="0"/>
                    <a:pt x="28" y="0"/>
                    <a:pt x="28" y="1"/>
                  </a:cubicBezTo>
                  <a:cubicBezTo>
                    <a:pt x="19" y="9"/>
                    <a:pt x="19" y="9"/>
                    <a:pt x="19" y="9"/>
                  </a:cubicBezTo>
                  <a:cubicBezTo>
                    <a:pt x="10" y="1"/>
                    <a:pt x="10" y="1"/>
                    <a:pt x="10" y="1"/>
                  </a:cubicBezTo>
                  <a:cubicBezTo>
                    <a:pt x="10" y="0"/>
                    <a:pt x="8" y="0"/>
                    <a:pt x="8" y="1"/>
                  </a:cubicBezTo>
                  <a:close/>
                  <a:moveTo>
                    <a:pt x="8" y="1"/>
                  </a:moveTo>
                  <a:cubicBezTo>
                    <a:pt x="8" y="1"/>
                    <a:pt x="8" y="1"/>
                    <a:pt x="8" y="1"/>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56" tIns="64279" rIns="128556" bIns="64279" numCol="1" anchor="t" anchorCtr="0" compatLnSpc="1"/>
            <a:lstStyle/>
            <a:p>
              <a:pPr algn="just" defTabSz="1218565" fontAlgn="base">
                <a:lnSpc>
                  <a:spcPct val="120000"/>
                </a:lnSpc>
                <a:spcBef>
                  <a:spcPct val="0"/>
                </a:spcBef>
                <a:spcAft>
                  <a:spcPct val="0"/>
                </a:spcAft>
              </a:pPr>
              <a:endParaRPr lang="en-GB" sz="935"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Freeform 212"/>
            <p:cNvSpPr>
              <a:spLocks noEditPoints="1"/>
            </p:cNvSpPr>
            <p:nvPr/>
          </p:nvSpPr>
          <p:spPr bwMode="auto">
            <a:xfrm>
              <a:off x="8651188" y="2820114"/>
              <a:ext cx="73317" cy="73317"/>
            </a:xfrm>
            <a:custGeom>
              <a:avLst/>
              <a:gdLst>
                <a:gd name="T0" fmla="*/ 42 w 42"/>
                <a:gd name="T1" fmla="*/ 21 h 42"/>
                <a:gd name="T2" fmla="*/ 21 w 42"/>
                <a:gd name="T3" fmla="*/ 42 h 42"/>
                <a:gd name="T4" fmla="*/ 0 w 42"/>
                <a:gd name="T5" fmla="*/ 21 h 42"/>
                <a:gd name="T6" fmla="*/ 21 w 42"/>
                <a:gd name="T7" fmla="*/ 0 h 42"/>
                <a:gd name="T8" fmla="*/ 42 w 42"/>
                <a:gd name="T9" fmla="*/ 21 h 42"/>
                <a:gd name="T10" fmla="*/ 42 w 42"/>
                <a:gd name="T11" fmla="*/ 21 h 42"/>
                <a:gd name="T12" fmla="*/ 42 w 42"/>
                <a:gd name="T13" fmla="*/ 21 h 42"/>
              </a:gdLst>
              <a:ahLst/>
              <a:cxnLst>
                <a:cxn ang="0">
                  <a:pos x="T0" y="T1"/>
                </a:cxn>
                <a:cxn ang="0">
                  <a:pos x="T2" y="T3"/>
                </a:cxn>
                <a:cxn ang="0">
                  <a:pos x="T4" y="T5"/>
                </a:cxn>
                <a:cxn ang="0">
                  <a:pos x="T6" y="T7"/>
                </a:cxn>
                <a:cxn ang="0">
                  <a:pos x="T8" y="T9"/>
                </a:cxn>
                <a:cxn ang="0">
                  <a:pos x="T10" y="T11"/>
                </a:cxn>
                <a:cxn ang="0">
                  <a:pos x="T12" y="T13"/>
                </a:cxn>
              </a:cxnLst>
              <a:rect l="0" t="0" r="r" b="b"/>
              <a:pathLst>
                <a:path w="42" h="42">
                  <a:moveTo>
                    <a:pt x="42" y="21"/>
                  </a:moveTo>
                  <a:cubicBezTo>
                    <a:pt x="42" y="33"/>
                    <a:pt x="33" y="42"/>
                    <a:pt x="21" y="42"/>
                  </a:cubicBezTo>
                  <a:cubicBezTo>
                    <a:pt x="10" y="42"/>
                    <a:pt x="0" y="33"/>
                    <a:pt x="0" y="21"/>
                  </a:cubicBezTo>
                  <a:cubicBezTo>
                    <a:pt x="0" y="10"/>
                    <a:pt x="10" y="0"/>
                    <a:pt x="21" y="0"/>
                  </a:cubicBezTo>
                  <a:cubicBezTo>
                    <a:pt x="33" y="0"/>
                    <a:pt x="42" y="10"/>
                    <a:pt x="42" y="21"/>
                  </a:cubicBezTo>
                  <a:close/>
                  <a:moveTo>
                    <a:pt x="42" y="21"/>
                  </a:moveTo>
                  <a:cubicBezTo>
                    <a:pt x="42" y="21"/>
                    <a:pt x="42" y="21"/>
                    <a:pt x="42" y="21"/>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56" tIns="64279" rIns="128556" bIns="64279" numCol="1" anchor="t" anchorCtr="0" compatLnSpc="1"/>
            <a:lstStyle/>
            <a:p>
              <a:pPr algn="just" defTabSz="1218565" fontAlgn="base">
                <a:lnSpc>
                  <a:spcPct val="120000"/>
                </a:lnSpc>
                <a:spcBef>
                  <a:spcPct val="0"/>
                </a:spcBef>
                <a:spcAft>
                  <a:spcPct val="0"/>
                </a:spcAft>
              </a:pPr>
              <a:endParaRPr lang="en-GB" sz="935"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Freeform 213"/>
            <p:cNvSpPr>
              <a:spLocks noEditPoints="1"/>
            </p:cNvSpPr>
            <p:nvPr/>
          </p:nvSpPr>
          <p:spPr bwMode="auto">
            <a:xfrm>
              <a:off x="8782271" y="2614973"/>
              <a:ext cx="73317" cy="74058"/>
            </a:xfrm>
            <a:custGeom>
              <a:avLst/>
              <a:gdLst>
                <a:gd name="T0" fmla="*/ 42 w 42"/>
                <a:gd name="T1" fmla="*/ 21 h 42"/>
                <a:gd name="T2" fmla="*/ 21 w 42"/>
                <a:gd name="T3" fmla="*/ 42 h 42"/>
                <a:gd name="T4" fmla="*/ 0 w 42"/>
                <a:gd name="T5" fmla="*/ 21 h 42"/>
                <a:gd name="T6" fmla="*/ 21 w 42"/>
                <a:gd name="T7" fmla="*/ 0 h 42"/>
                <a:gd name="T8" fmla="*/ 42 w 42"/>
                <a:gd name="T9" fmla="*/ 21 h 42"/>
                <a:gd name="T10" fmla="*/ 42 w 42"/>
                <a:gd name="T11" fmla="*/ 21 h 42"/>
                <a:gd name="T12" fmla="*/ 42 w 42"/>
                <a:gd name="T13" fmla="*/ 21 h 42"/>
              </a:gdLst>
              <a:ahLst/>
              <a:cxnLst>
                <a:cxn ang="0">
                  <a:pos x="T0" y="T1"/>
                </a:cxn>
                <a:cxn ang="0">
                  <a:pos x="T2" y="T3"/>
                </a:cxn>
                <a:cxn ang="0">
                  <a:pos x="T4" y="T5"/>
                </a:cxn>
                <a:cxn ang="0">
                  <a:pos x="T6" y="T7"/>
                </a:cxn>
                <a:cxn ang="0">
                  <a:pos x="T8" y="T9"/>
                </a:cxn>
                <a:cxn ang="0">
                  <a:pos x="T10" y="T11"/>
                </a:cxn>
                <a:cxn ang="0">
                  <a:pos x="T12" y="T13"/>
                </a:cxn>
              </a:cxnLst>
              <a:rect l="0" t="0" r="r" b="b"/>
              <a:pathLst>
                <a:path w="42" h="42">
                  <a:moveTo>
                    <a:pt x="42" y="21"/>
                  </a:moveTo>
                  <a:cubicBezTo>
                    <a:pt x="42" y="32"/>
                    <a:pt x="32" y="42"/>
                    <a:pt x="21" y="42"/>
                  </a:cubicBezTo>
                  <a:cubicBezTo>
                    <a:pt x="9" y="42"/>
                    <a:pt x="0" y="32"/>
                    <a:pt x="0" y="21"/>
                  </a:cubicBezTo>
                  <a:cubicBezTo>
                    <a:pt x="0" y="9"/>
                    <a:pt x="9" y="0"/>
                    <a:pt x="21" y="0"/>
                  </a:cubicBezTo>
                  <a:cubicBezTo>
                    <a:pt x="32" y="0"/>
                    <a:pt x="42" y="9"/>
                    <a:pt x="42" y="21"/>
                  </a:cubicBezTo>
                  <a:close/>
                  <a:moveTo>
                    <a:pt x="42" y="21"/>
                  </a:moveTo>
                  <a:cubicBezTo>
                    <a:pt x="42" y="21"/>
                    <a:pt x="42" y="21"/>
                    <a:pt x="42" y="21"/>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56" tIns="64279" rIns="128556" bIns="64279" numCol="1" anchor="t" anchorCtr="0" compatLnSpc="1"/>
            <a:lstStyle/>
            <a:p>
              <a:pPr algn="just" defTabSz="1218565" fontAlgn="base">
                <a:lnSpc>
                  <a:spcPct val="120000"/>
                </a:lnSpc>
                <a:spcBef>
                  <a:spcPct val="0"/>
                </a:spcBef>
                <a:spcAft>
                  <a:spcPct val="0"/>
                </a:spcAft>
              </a:pPr>
              <a:endParaRPr lang="en-GB" sz="935"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Freeform 214"/>
            <p:cNvSpPr>
              <a:spLocks noEditPoints="1"/>
            </p:cNvSpPr>
            <p:nvPr/>
          </p:nvSpPr>
          <p:spPr bwMode="auto">
            <a:xfrm>
              <a:off x="8689699" y="2676441"/>
              <a:ext cx="87388" cy="133304"/>
            </a:xfrm>
            <a:custGeom>
              <a:avLst/>
              <a:gdLst>
                <a:gd name="T0" fmla="*/ 18 w 50"/>
                <a:gd name="T1" fmla="*/ 29 h 76"/>
                <a:gd name="T2" fmla="*/ 6 w 50"/>
                <a:gd name="T3" fmla="*/ 51 h 76"/>
                <a:gd name="T4" fmla="*/ 0 w 50"/>
                <a:gd name="T5" fmla="*/ 73 h 76"/>
                <a:gd name="T6" fmla="*/ 2 w 50"/>
                <a:gd name="T7" fmla="*/ 76 h 76"/>
                <a:gd name="T8" fmla="*/ 2 w 50"/>
                <a:gd name="T9" fmla="*/ 76 h 76"/>
                <a:gd name="T10" fmla="*/ 5 w 50"/>
                <a:gd name="T11" fmla="*/ 73 h 76"/>
                <a:gd name="T12" fmla="*/ 11 w 50"/>
                <a:gd name="T13" fmla="*/ 53 h 76"/>
                <a:gd name="T14" fmla="*/ 22 w 50"/>
                <a:gd name="T15" fmla="*/ 32 h 76"/>
                <a:gd name="T16" fmla="*/ 41 w 50"/>
                <a:gd name="T17" fmla="*/ 11 h 76"/>
                <a:gd name="T18" fmla="*/ 44 w 50"/>
                <a:gd name="T19" fmla="*/ 15 h 76"/>
                <a:gd name="T20" fmla="*/ 49 w 50"/>
                <a:gd name="T21" fmla="*/ 2 h 76"/>
                <a:gd name="T22" fmla="*/ 48 w 50"/>
                <a:gd name="T23" fmla="*/ 0 h 76"/>
                <a:gd name="T24" fmla="*/ 34 w 50"/>
                <a:gd name="T25" fmla="*/ 2 h 76"/>
                <a:gd name="T26" fmla="*/ 38 w 50"/>
                <a:gd name="T27" fmla="*/ 6 h 76"/>
                <a:gd name="T28" fmla="*/ 18 w 50"/>
                <a:gd name="T29" fmla="*/ 29 h 76"/>
                <a:gd name="T30" fmla="*/ 18 w 50"/>
                <a:gd name="T31" fmla="*/ 29 h 76"/>
                <a:gd name="T32" fmla="*/ 18 w 50"/>
                <a:gd name="T33" fmla="*/ 2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76">
                  <a:moveTo>
                    <a:pt x="18" y="29"/>
                  </a:moveTo>
                  <a:cubicBezTo>
                    <a:pt x="13" y="36"/>
                    <a:pt x="9" y="43"/>
                    <a:pt x="6" y="51"/>
                  </a:cubicBezTo>
                  <a:cubicBezTo>
                    <a:pt x="0" y="63"/>
                    <a:pt x="0" y="72"/>
                    <a:pt x="0" y="73"/>
                  </a:cubicBezTo>
                  <a:cubicBezTo>
                    <a:pt x="0" y="74"/>
                    <a:pt x="1" y="75"/>
                    <a:pt x="2" y="76"/>
                  </a:cubicBezTo>
                  <a:cubicBezTo>
                    <a:pt x="2" y="76"/>
                    <a:pt x="2" y="76"/>
                    <a:pt x="2" y="76"/>
                  </a:cubicBezTo>
                  <a:cubicBezTo>
                    <a:pt x="4" y="76"/>
                    <a:pt x="5" y="74"/>
                    <a:pt x="5" y="73"/>
                  </a:cubicBezTo>
                  <a:cubicBezTo>
                    <a:pt x="5" y="73"/>
                    <a:pt x="6" y="65"/>
                    <a:pt x="11" y="53"/>
                  </a:cubicBezTo>
                  <a:cubicBezTo>
                    <a:pt x="13" y="45"/>
                    <a:pt x="17" y="38"/>
                    <a:pt x="22" y="32"/>
                  </a:cubicBezTo>
                  <a:cubicBezTo>
                    <a:pt x="27" y="24"/>
                    <a:pt x="34" y="17"/>
                    <a:pt x="41" y="11"/>
                  </a:cubicBezTo>
                  <a:cubicBezTo>
                    <a:pt x="44" y="15"/>
                    <a:pt x="44" y="15"/>
                    <a:pt x="44" y="15"/>
                  </a:cubicBezTo>
                  <a:cubicBezTo>
                    <a:pt x="49" y="2"/>
                    <a:pt x="49" y="2"/>
                    <a:pt x="49" y="2"/>
                  </a:cubicBezTo>
                  <a:cubicBezTo>
                    <a:pt x="50" y="1"/>
                    <a:pt x="49" y="0"/>
                    <a:pt x="48" y="0"/>
                  </a:cubicBezTo>
                  <a:cubicBezTo>
                    <a:pt x="34" y="2"/>
                    <a:pt x="34" y="2"/>
                    <a:pt x="34" y="2"/>
                  </a:cubicBezTo>
                  <a:cubicBezTo>
                    <a:pt x="38" y="6"/>
                    <a:pt x="38" y="6"/>
                    <a:pt x="38" y="6"/>
                  </a:cubicBezTo>
                  <a:cubicBezTo>
                    <a:pt x="30" y="13"/>
                    <a:pt x="23" y="21"/>
                    <a:pt x="18" y="29"/>
                  </a:cubicBezTo>
                  <a:close/>
                  <a:moveTo>
                    <a:pt x="18" y="29"/>
                  </a:moveTo>
                  <a:cubicBezTo>
                    <a:pt x="18" y="29"/>
                    <a:pt x="18" y="29"/>
                    <a:pt x="18" y="29"/>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56" tIns="64279" rIns="128556" bIns="64279" numCol="1" anchor="t" anchorCtr="0" compatLnSpc="1"/>
            <a:lstStyle/>
            <a:p>
              <a:pPr algn="just" defTabSz="1218565" fontAlgn="base">
                <a:lnSpc>
                  <a:spcPct val="120000"/>
                </a:lnSpc>
                <a:spcBef>
                  <a:spcPct val="0"/>
                </a:spcBef>
                <a:spcAft>
                  <a:spcPct val="0"/>
                </a:spcAft>
              </a:pPr>
              <a:endParaRPr lang="en-GB" sz="935"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Freeform 215"/>
            <p:cNvSpPr>
              <a:spLocks noEditPoints="1"/>
            </p:cNvSpPr>
            <p:nvPr/>
          </p:nvSpPr>
          <p:spPr bwMode="auto">
            <a:xfrm>
              <a:off x="8575649" y="2600902"/>
              <a:ext cx="75539" cy="225877"/>
            </a:xfrm>
            <a:custGeom>
              <a:avLst/>
              <a:gdLst>
                <a:gd name="T0" fmla="*/ 1 w 43"/>
                <a:gd name="T1" fmla="*/ 59 h 129"/>
                <a:gd name="T2" fmla="*/ 12 w 43"/>
                <a:gd name="T3" fmla="*/ 96 h 129"/>
                <a:gd name="T4" fmla="*/ 38 w 43"/>
                <a:gd name="T5" fmla="*/ 128 h 129"/>
                <a:gd name="T6" fmla="*/ 40 w 43"/>
                <a:gd name="T7" fmla="*/ 129 h 129"/>
                <a:gd name="T8" fmla="*/ 42 w 43"/>
                <a:gd name="T9" fmla="*/ 128 h 129"/>
                <a:gd name="T10" fmla="*/ 42 w 43"/>
                <a:gd name="T11" fmla="*/ 124 h 129"/>
                <a:gd name="T12" fmla="*/ 17 w 43"/>
                <a:gd name="T13" fmla="*/ 94 h 129"/>
                <a:gd name="T14" fmla="*/ 7 w 43"/>
                <a:gd name="T15" fmla="*/ 58 h 129"/>
                <a:gd name="T16" fmla="*/ 15 w 43"/>
                <a:gd name="T17" fmla="*/ 13 h 129"/>
                <a:gd name="T18" fmla="*/ 20 w 43"/>
                <a:gd name="T19" fmla="*/ 15 h 129"/>
                <a:gd name="T20" fmla="*/ 19 w 43"/>
                <a:gd name="T21" fmla="*/ 1 h 129"/>
                <a:gd name="T22" fmla="*/ 17 w 43"/>
                <a:gd name="T23" fmla="*/ 1 h 129"/>
                <a:gd name="T24" fmla="*/ 6 w 43"/>
                <a:gd name="T25" fmla="*/ 8 h 129"/>
                <a:gd name="T26" fmla="*/ 10 w 43"/>
                <a:gd name="T27" fmla="*/ 11 h 129"/>
                <a:gd name="T28" fmla="*/ 1 w 43"/>
                <a:gd name="T29" fmla="*/ 59 h 129"/>
                <a:gd name="T30" fmla="*/ 1 w 43"/>
                <a:gd name="T31" fmla="*/ 59 h 129"/>
                <a:gd name="T32" fmla="*/ 1 w 43"/>
                <a:gd name="T33" fmla="*/ 5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 h="129">
                  <a:moveTo>
                    <a:pt x="1" y="59"/>
                  </a:moveTo>
                  <a:cubicBezTo>
                    <a:pt x="2" y="72"/>
                    <a:pt x="6" y="84"/>
                    <a:pt x="12" y="96"/>
                  </a:cubicBezTo>
                  <a:cubicBezTo>
                    <a:pt x="23" y="117"/>
                    <a:pt x="38" y="128"/>
                    <a:pt x="38" y="128"/>
                  </a:cubicBezTo>
                  <a:cubicBezTo>
                    <a:pt x="39" y="129"/>
                    <a:pt x="39" y="129"/>
                    <a:pt x="40" y="129"/>
                  </a:cubicBezTo>
                  <a:cubicBezTo>
                    <a:pt x="41" y="129"/>
                    <a:pt x="42" y="129"/>
                    <a:pt x="42" y="128"/>
                  </a:cubicBezTo>
                  <a:cubicBezTo>
                    <a:pt x="43" y="127"/>
                    <a:pt x="43" y="125"/>
                    <a:pt x="42" y="124"/>
                  </a:cubicBezTo>
                  <a:cubicBezTo>
                    <a:pt x="42" y="124"/>
                    <a:pt x="27" y="113"/>
                    <a:pt x="17" y="94"/>
                  </a:cubicBezTo>
                  <a:cubicBezTo>
                    <a:pt x="11" y="82"/>
                    <a:pt x="7" y="70"/>
                    <a:pt x="7" y="58"/>
                  </a:cubicBezTo>
                  <a:cubicBezTo>
                    <a:pt x="6" y="43"/>
                    <a:pt x="9" y="28"/>
                    <a:pt x="15" y="13"/>
                  </a:cubicBezTo>
                  <a:cubicBezTo>
                    <a:pt x="20" y="15"/>
                    <a:pt x="20" y="15"/>
                    <a:pt x="20" y="15"/>
                  </a:cubicBezTo>
                  <a:cubicBezTo>
                    <a:pt x="19" y="1"/>
                    <a:pt x="19" y="1"/>
                    <a:pt x="19" y="1"/>
                  </a:cubicBezTo>
                  <a:cubicBezTo>
                    <a:pt x="19" y="0"/>
                    <a:pt x="18" y="0"/>
                    <a:pt x="17" y="1"/>
                  </a:cubicBezTo>
                  <a:cubicBezTo>
                    <a:pt x="6" y="8"/>
                    <a:pt x="6" y="8"/>
                    <a:pt x="6" y="8"/>
                  </a:cubicBezTo>
                  <a:cubicBezTo>
                    <a:pt x="10" y="11"/>
                    <a:pt x="10" y="11"/>
                    <a:pt x="10" y="11"/>
                  </a:cubicBezTo>
                  <a:cubicBezTo>
                    <a:pt x="3" y="27"/>
                    <a:pt x="0" y="43"/>
                    <a:pt x="1" y="59"/>
                  </a:cubicBezTo>
                  <a:close/>
                  <a:moveTo>
                    <a:pt x="1" y="59"/>
                  </a:moveTo>
                  <a:cubicBezTo>
                    <a:pt x="1" y="59"/>
                    <a:pt x="1" y="59"/>
                    <a:pt x="1" y="59"/>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56" tIns="64279" rIns="128556" bIns="64279" numCol="1" anchor="t" anchorCtr="0" compatLnSpc="1"/>
            <a:lstStyle/>
            <a:p>
              <a:pPr algn="just" defTabSz="1218565" fontAlgn="base">
                <a:lnSpc>
                  <a:spcPct val="120000"/>
                </a:lnSpc>
                <a:spcBef>
                  <a:spcPct val="0"/>
                </a:spcBef>
                <a:spcAft>
                  <a:spcPct val="0"/>
                </a:spcAft>
              </a:pPr>
              <a:endParaRPr lang="en-GB" sz="935"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Freeform 216"/>
            <p:cNvSpPr>
              <a:spLocks noEditPoints="1"/>
            </p:cNvSpPr>
            <p:nvPr/>
          </p:nvSpPr>
          <p:spPr bwMode="auto">
            <a:xfrm>
              <a:off x="10043480" y="5366229"/>
              <a:ext cx="372512" cy="373253"/>
            </a:xfrm>
            <a:custGeom>
              <a:avLst/>
              <a:gdLst>
                <a:gd name="T0" fmla="*/ 0 w 213"/>
                <a:gd name="T1" fmla="*/ 207 h 213"/>
                <a:gd name="T2" fmla="*/ 7 w 213"/>
                <a:gd name="T3" fmla="*/ 213 h 213"/>
                <a:gd name="T4" fmla="*/ 81 w 213"/>
                <a:gd name="T5" fmla="*/ 213 h 213"/>
                <a:gd name="T6" fmla="*/ 81 w 213"/>
                <a:gd name="T7" fmla="*/ 152 h 213"/>
                <a:gd name="T8" fmla="*/ 90 w 213"/>
                <a:gd name="T9" fmla="*/ 142 h 213"/>
                <a:gd name="T10" fmla="*/ 121 w 213"/>
                <a:gd name="T11" fmla="*/ 142 h 213"/>
                <a:gd name="T12" fmla="*/ 132 w 213"/>
                <a:gd name="T13" fmla="*/ 152 h 213"/>
                <a:gd name="T14" fmla="*/ 132 w 213"/>
                <a:gd name="T15" fmla="*/ 213 h 213"/>
                <a:gd name="T16" fmla="*/ 205 w 213"/>
                <a:gd name="T17" fmla="*/ 213 h 213"/>
                <a:gd name="T18" fmla="*/ 213 w 213"/>
                <a:gd name="T19" fmla="*/ 205 h 213"/>
                <a:gd name="T20" fmla="*/ 213 w 213"/>
                <a:gd name="T21" fmla="*/ 92 h 213"/>
                <a:gd name="T22" fmla="*/ 110 w 213"/>
                <a:gd name="T23" fmla="*/ 0 h 213"/>
                <a:gd name="T24" fmla="*/ 0 w 213"/>
                <a:gd name="T25" fmla="*/ 92 h 213"/>
                <a:gd name="T26" fmla="*/ 0 w 213"/>
                <a:gd name="T27" fmla="*/ 207 h 213"/>
                <a:gd name="T28" fmla="*/ 0 w 213"/>
                <a:gd name="T29" fmla="*/ 207 h 213"/>
                <a:gd name="T30" fmla="*/ 0 w 213"/>
                <a:gd name="T31" fmla="*/ 207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3" h="213">
                  <a:moveTo>
                    <a:pt x="0" y="207"/>
                  </a:moveTo>
                  <a:cubicBezTo>
                    <a:pt x="0" y="207"/>
                    <a:pt x="0" y="213"/>
                    <a:pt x="7" y="213"/>
                  </a:cubicBezTo>
                  <a:cubicBezTo>
                    <a:pt x="15" y="213"/>
                    <a:pt x="81" y="213"/>
                    <a:pt x="81" y="213"/>
                  </a:cubicBezTo>
                  <a:cubicBezTo>
                    <a:pt x="81" y="152"/>
                    <a:pt x="81" y="152"/>
                    <a:pt x="81" y="152"/>
                  </a:cubicBezTo>
                  <a:cubicBezTo>
                    <a:pt x="81" y="152"/>
                    <a:pt x="80" y="142"/>
                    <a:pt x="90" y="142"/>
                  </a:cubicBezTo>
                  <a:cubicBezTo>
                    <a:pt x="121" y="142"/>
                    <a:pt x="121" y="142"/>
                    <a:pt x="121" y="142"/>
                  </a:cubicBezTo>
                  <a:cubicBezTo>
                    <a:pt x="133" y="142"/>
                    <a:pt x="132" y="152"/>
                    <a:pt x="132" y="152"/>
                  </a:cubicBezTo>
                  <a:cubicBezTo>
                    <a:pt x="132" y="213"/>
                    <a:pt x="132" y="213"/>
                    <a:pt x="132" y="213"/>
                  </a:cubicBezTo>
                  <a:cubicBezTo>
                    <a:pt x="205" y="213"/>
                    <a:pt x="205" y="213"/>
                    <a:pt x="205" y="213"/>
                  </a:cubicBezTo>
                  <a:cubicBezTo>
                    <a:pt x="213" y="213"/>
                    <a:pt x="213" y="205"/>
                    <a:pt x="213" y="205"/>
                  </a:cubicBezTo>
                  <a:cubicBezTo>
                    <a:pt x="213" y="92"/>
                    <a:pt x="213" y="92"/>
                    <a:pt x="213" y="92"/>
                  </a:cubicBezTo>
                  <a:cubicBezTo>
                    <a:pt x="110" y="0"/>
                    <a:pt x="110" y="0"/>
                    <a:pt x="110" y="0"/>
                  </a:cubicBezTo>
                  <a:cubicBezTo>
                    <a:pt x="0" y="92"/>
                    <a:pt x="0" y="92"/>
                    <a:pt x="0" y="92"/>
                  </a:cubicBezTo>
                  <a:lnTo>
                    <a:pt x="0" y="207"/>
                  </a:lnTo>
                  <a:close/>
                  <a:moveTo>
                    <a:pt x="0" y="207"/>
                  </a:moveTo>
                  <a:cubicBezTo>
                    <a:pt x="0" y="207"/>
                    <a:pt x="0" y="207"/>
                    <a:pt x="0" y="207"/>
                  </a:cubicBezTo>
                </a:path>
              </a:pathLst>
            </a:custGeom>
            <a:solidFill>
              <a:schemeClr val="accent4"/>
            </a:solidFill>
            <a:ln>
              <a:noFill/>
            </a:ln>
          </p:spPr>
          <p:txBody>
            <a:bodyPr vert="horz" wrap="square" lIns="128556" tIns="64279" rIns="128556" bIns="64279" numCol="1" anchor="t" anchorCtr="0" compatLnSpc="1"/>
            <a:lstStyle/>
            <a:p>
              <a:pPr algn="just" defTabSz="1218565" fontAlgn="base">
                <a:lnSpc>
                  <a:spcPct val="120000"/>
                </a:lnSpc>
                <a:spcBef>
                  <a:spcPct val="0"/>
                </a:spcBef>
                <a:spcAft>
                  <a:spcPct val="0"/>
                </a:spcAft>
              </a:pPr>
              <a:endParaRPr lang="en-GB" sz="935"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Freeform 217"/>
            <p:cNvSpPr>
              <a:spLocks noEditPoints="1"/>
            </p:cNvSpPr>
            <p:nvPr/>
          </p:nvSpPr>
          <p:spPr bwMode="auto">
            <a:xfrm>
              <a:off x="9973124" y="5278841"/>
              <a:ext cx="519887" cy="262906"/>
            </a:xfrm>
            <a:custGeom>
              <a:avLst/>
              <a:gdLst>
                <a:gd name="T0" fmla="*/ 0 w 297"/>
                <a:gd name="T1" fmla="*/ 133 h 150"/>
                <a:gd name="T2" fmla="*/ 30 w 297"/>
                <a:gd name="T3" fmla="*/ 133 h 150"/>
                <a:gd name="T4" fmla="*/ 151 w 297"/>
                <a:gd name="T5" fmla="*/ 31 h 150"/>
                <a:gd name="T6" fmla="*/ 264 w 297"/>
                <a:gd name="T7" fmla="*/ 133 h 150"/>
                <a:gd name="T8" fmla="*/ 297 w 297"/>
                <a:gd name="T9" fmla="*/ 133 h 150"/>
                <a:gd name="T10" fmla="*/ 151 w 297"/>
                <a:gd name="T11" fmla="*/ 0 h 150"/>
                <a:gd name="T12" fmla="*/ 0 w 297"/>
                <a:gd name="T13" fmla="*/ 133 h 150"/>
                <a:gd name="T14" fmla="*/ 0 w 297"/>
                <a:gd name="T15" fmla="*/ 133 h 150"/>
                <a:gd name="T16" fmla="*/ 0 w 297"/>
                <a:gd name="T17" fmla="*/ 133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7" h="150">
                  <a:moveTo>
                    <a:pt x="0" y="133"/>
                  </a:moveTo>
                  <a:cubicBezTo>
                    <a:pt x="0" y="133"/>
                    <a:pt x="9" y="150"/>
                    <a:pt x="30" y="133"/>
                  </a:cubicBezTo>
                  <a:cubicBezTo>
                    <a:pt x="151" y="31"/>
                    <a:pt x="151" y="31"/>
                    <a:pt x="151" y="31"/>
                  </a:cubicBezTo>
                  <a:cubicBezTo>
                    <a:pt x="264" y="133"/>
                    <a:pt x="264" y="133"/>
                    <a:pt x="264" y="133"/>
                  </a:cubicBezTo>
                  <a:cubicBezTo>
                    <a:pt x="288" y="149"/>
                    <a:pt x="297" y="133"/>
                    <a:pt x="297" y="133"/>
                  </a:cubicBezTo>
                  <a:cubicBezTo>
                    <a:pt x="151" y="0"/>
                    <a:pt x="151" y="0"/>
                    <a:pt x="151" y="0"/>
                  </a:cubicBezTo>
                  <a:lnTo>
                    <a:pt x="0" y="133"/>
                  </a:lnTo>
                  <a:close/>
                  <a:moveTo>
                    <a:pt x="0" y="133"/>
                  </a:moveTo>
                  <a:cubicBezTo>
                    <a:pt x="0" y="133"/>
                    <a:pt x="0" y="133"/>
                    <a:pt x="0" y="133"/>
                  </a:cubicBezTo>
                </a:path>
              </a:pathLst>
            </a:custGeom>
            <a:solidFill>
              <a:schemeClr val="accent4"/>
            </a:solidFill>
            <a:ln>
              <a:noFill/>
            </a:ln>
          </p:spPr>
          <p:txBody>
            <a:bodyPr vert="horz" wrap="square" lIns="128556" tIns="64279" rIns="128556" bIns="64279" numCol="1" anchor="t" anchorCtr="0" compatLnSpc="1"/>
            <a:lstStyle/>
            <a:p>
              <a:pPr algn="just" defTabSz="1218565" fontAlgn="base">
                <a:lnSpc>
                  <a:spcPct val="120000"/>
                </a:lnSpc>
                <a:spcBef>
                  <a:spcPct val="0"/>
                </a:spcBef>
                <a:spcAft>
                  <a:spcPct val="0"/>
                </a:spcAft>
              </a:pPr>
              <a:endParaRPr lang="en-GB" sz="935"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Freeform 218"/>
            <p:cNvSpPr>
              <a:spLocks noEditPoints="1"/>
            </p:cNvSpPr>
            <p:nvPr/>
          </p:nvSpPr>
          <p:spPr bwMode="auto">
            <a:xfrm>
              <a:off x="10378963" y="5331422"/>
              <a:ext cx="52581" cy="106644"/>
            </a:xfrm>
            <a:custGeom>
              <a:avLst/>
              <a:gdLst>
                <a:gd name="T0" fmla="*/ 71 w 71"/>
                <a:gd name="T1" fmla="*/ 0 h 144"/>
                <a:gd name="T2" fmla="*/ 0 w 71"/>
                <a:gd name="T3" fmla="*/ 0 h 144"/>
                <a:gd name="T4" fmla="*/ 3 w 71"/>
                <a:gd name="T5" fmla="*/ 85 h 144"/>
                <a:gd name="T6" fmla="*/ 71 w 71"/>
                <a:gd name="T7" fmla="*/ 144 h 144"/>
                <a:gd name="T8" fmla="*/ 71 w 71"/>
                <a:gd name="T9" fmla="*/ 0 h 144"/>
                <a:gd name="T10" fmla="*/ 71 w 71"/>
                <a:gd name="T11" fmla="*/ 0 h 144"/>
                <a:gd name="T12" fmla="*/ 71 w 71"/>
                <a:gd name="T13" fmla="*/ 0 h 144"/>
              </a:gdLst>
              <a:ahLst/>
              <a:cxnLst>
                <a:cxn ang="0">
                  <a:pos x="T0" y="T1"/>
                </a:cxn>
                <a:cxn ang="0">
                  <a:pos x="T2" y="T3"/>
                </a:cxn>
                <a:cxn ang="0">
                  <a:pos x="T4" y="T5"/>
                </a:cxn>
                <a:cxn ang="0">
                  <a:pos x="T6" y="T7"/>
                </a:cxn>
                <a:cxn ang="0">
                  <a:pos x="T8" y="T9"/>
                </a:cxn>
                <a:cxn ang="0">
                  <a:pos x="T10" y="T11"/>
                </a:cxn>
                <a:cxn ang="0">
                  <a:pos x="T12" y="T13"/>
                </a:cxn>
              </a:cxnLst>
              <a:rect l="0" t="0" r="r" b="b"/>
              <a:pathLst>
                <a:path w="71" h="144">
                  <a:moveTo>
                    <a:pt x="71" y="0"/>
                  </a:moveTo>
                  <a:lnTo>
                    <a:pt x="0" y="0"/>
                  </a:lnTo>
                  <a:lnTo>
                    <a:pt x="3" y="85"/>
                  </a:lnTo>
                  <a:lnTo>
                    <a:pt x="71" y="144"/>
                  </a:lnTo>
                  <a:lnTo>
                    <a:pt x="71" y="0"/>
                  </a:lnTo>
                  <a:close/>
                  <a:moveTo>
                    <a:pt x="71" y="0"/>
                  </a:moveTo>
                  <a:lnTo>
                    <a:pt x="71" y="0"/>
                  </a:lnTo>
                  <a:close/>
                </a:path>
              </a:pathLst>
            </a:custGeom>
            <a:solidFill>
              <a:schemeClr val="accent4"/>
            </a:solidFill>
            <a:ln>
              <a:noFill/>
            </a:ln>
          </p:spPr>
          <p:txBody>
            <a:bodyPr vert="horz" wrap="square" lIns="128556" tIns="64279" rIns="128556" bIns="64279" numCol="1" anchor="t" anchorCtr="0" compatLnSpc="1"/>
            <a:lstStyle/>
            <a:p>
              <a:pPr algn="just" defTabSz="1218565" fontAlgn="base">
                <a:lnSpc>
                  <a:spcPct val="120000"/>
                </a:lnSpc>
                <a:spcBef>
                  <a:spcPct val="0"/>
                </a:spcBef>
                <a:spcAft>
                  <a:spcPct val="0"/>
                </a:spcAft>
              </a:pPr>
              <a:endParaRPr lang="en-GB" sz="935"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Freeform 219"/>
            <p:cNvSpPr>
              <a:spLocks noEditPoints="1"/>
            </p:cNvSpPr>
            <p:nvPr/>
          </p:nvSpPr>
          <p:spPr bwMode="auto">
            <a:xfrm>
              <a:off x="10378963" y="5331422"/>
              <a:ext cx="52581" cy="106644"/>
            </a:xfrm>
            <a:custGeom>
              <a:avLst/>
              <a:gdLst>
                <a:gd name="T0" fmla="*/ 71 w 71"/>
                <a:gd name="T1" fmla="*/ 0 h 144"/>
                <a:gd name="T2" fmla="*/ 0 w 71"/>
                <a:gd name="T3" fmla="*/ 0 h 144"/>
                <a:gd name="T4" fmla="*/ 3 w 71"/>
                <a:gd name="T5" fmla="*/ 85 h 144"/>
                <a:gd name="T6" fmla="*/ 71 w 71"/>
                <a:gd name="T7" fmla="*/ 144 h 144"/>
                <a:gd name="T8" fmla="*/ 71 w 71"/>
                <a:gd name="T9" fmla="*/ 0 h 144"/>
                <a:gd name="T10" fmla="*/ 71 w 71"/>
                <a:gd name="T11" fmla="*/ 0 h 144"/>
                <a:gd name="T12" fmla="*/ 71 w 71"/>
                <a:gd name="T13" fmla="*/ 0 h 144"/>
              </a:gdLst>
              <a:ahLst/>
              <a:cxnLst>
                <a:cxn ang="0">
                  <a:pos x="T0" y="T1"/>
                </a:cxn>
                <a:cxn ang="0">
                  <a:pos x="T2" y="T3"/>
                </a:cxn>
                <a:cxn ang="0">
                  <a:pos x="T4" y="T5"/>
                </a:cxn>
                <a:cxn ang="0">
                  <a:pos x="T6" y="T7"/>
                </a:cxn>
                <a:cxn ang="0">
                  <a:pos x="T8" y="T9"/>
                </a:cxn>
                <a:cxn ang="0">
                  <a:pos x="T10" y="T11"/>
                </a:cxn>
                <a:cxn ang="0">
                  <a:pos x="T12" y="T13"/>
                </a:cxn>
              </a:cxnLst>
              <a:rect l="0" t="0" r="r" b="b"/>
              <a:pathLst>
                <a:path w="71" h="144">
                  <a:moveTo>
                    <a:pt x="71" y="0"/>
                  </a:moveTo>
                  <a:lnTo>
                    <a:pt x="0" y="0"/>
                  </a:lnTo>
                  <a:lnTo>
                    <a:pt x="3" y="85"/>
                  </a:lnTo>
                  <a:lnTo>
                    <a:pt x="71" y="144"/>
                  </a:lnTo>
                  <a:lnTo>
                    <a:pt x="71" y="0"/>
                  </a:lnTo>
                  <a:moveTo>
                    <a:pt x="71" y="0"/>
                  </a:moveTo>
                  <a:lnTo>
                    <a:pt x="71" y="0"/>
                  </a:lnTo>
                </a:path>
              </a:pathLst>
            </a:custGeom>
            <a:solidFill>
              <a:schemeClr val="accent4"/>
            </a:solidFill>
            <a:ln>
              <a:noFill/>
            </a:ln>
          </p:spPr>
          <p:txBody>
            <a:bodyPr vert="horz" wrap="square" lIns="128556" tIns="64279" rIns="128556" bIns="64279" numCol="1" anchor="t" anchorCtr="0" compatLnSpc="1"/>
            <a:lstStyle/>
            <a:p>
              <a:pPr algn="just" defTabSz="1218565" fontAlgn="base">
                <a:lnSpc>
                  <a:spcPct val="120000"/>
                </a:lnSpc>
                <a:spcBef>
                  <a:spcPct val="0"/>
                </a:spcBef>
                <a:spcAft>
                  <a:spcPct val="0"/>
                </a:spcAft>
              </a:pPr>
              <a:endParaRPr lang="en-GB" sz="935"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Freeform 220"/>
            <p:cNvSpPr>
              <a:spLocks noEditPoints="1"/>
            </p:cNvSpPr>
            <p:nvPr/>
          </p:nvSpPr>
          <p:spPr bwMode="auto">
            <a:xfrm>
              <a:off x="7164103" y="3597723"/>
              <a:ext cx="135526" cy="134786"/>
            </a:xfrm>
            <a:custGeom>
              <a:avLst/>
              <a:gdLst>
                <a:gd name="T0" fmla="*/ 77 w 77"/>
                <a:gd name="T1" fmla="*/ 38 h 77"/>
                <a:gd name="T2" fmla="*/ 39 w 77"/>
                <a:gd name="T3" fmla="*/ 77 h 77"/>
                <a:gd name="T4" fmla="*/ 0 w 77"/>
                <a:gd name="T5" fmla="*/ 38 h 77"/>
                <a:gd name="T6" fmla="*/ 39 w 77"/>
                <a:gd name="T7" fmla="*/ 0 h 77"/>
                <a:gd name="T8" fmla="*/ 77 w 77"/>
                <a:gd name="T9" fmla="*/ 38 h 77"/>
                <a:gd name="T10" fmla="*/ 77 w 77"/>
                <a:gd name="T11" fmla="*/ 38 h 77"/>
                <a:gd name="T12" fmla="*/ 77 w 77"/>
                <a:gd name="T13" fmla="*/ 38 h 77"/>
              </a:gdLst>
              <a:ahLst/>
              <a:cxnLst>
                <a:cxn ang="0">
                  <a:pos x="T0" y="T1"/>
                </a:cxn>
                <a:cxn ang="0">
                  <a:pos x="T2" y="T3"/>
                </a:cxn>
                <a:cxn ang="0">
                  <a:pos x="T4" y="T5"/>
                </a:cxn>
                <a:cxn ang="0">
                  <a:pos x="T6" y="T7"/>
                </a:cxn>
                <a:cxn ang="0">
                  <a:pos x="T8" y="T9"/>
                </a:cxn>
                <a:cxn ang="0">
                  <a:pos x="T10" y="T11"/>
                </a:cxn>
                <a:cxn ang="0">
                  <a:pos x="T12" y="T13"/>
                </a:cxn>
              </a:cxnLst>
              <a:rect l="0" t="0" r="r" b="b"/>
              <a:pathLst>
                <a:path w="77" h="77">
                  <a:moveTo>
                    <a:pt x="77" y="38"/>
                  </a:moveTo>
                  <a:cubicBezTo>
                    <a:pt x="77" y="60"/>
                    <a:pt x="60" y="77"/>
                    <a:pt x="39" y="77"/>
                  </a:cubicBezTo>
                  <a:cubicBezTo>
                    <a:pt x="17" y="77"/>
                    <a:pt x="0" y="60"/>
                    <a:pt x="0" y="38"/>
                  </a:cubicBezTo>
                  <a:cubicBezTo>
                    <a:pt x="0" y="17"/>
                    <a:pt x="17" y="0"/>
                    <a:pt x="39" y="0"/>
                  </a:cubicBezTo>
                  <a:cubicBezTo>
                    <a:pt x="60" y="0"/>
                    <a:pt x="77" y="17"/>
                    <a:pt x="77" y="38"/>
                  </a:cubicBezTo>
                  <a:close/>
                  <a:moveTo>
                    <a:pt x="77" y="38"/>
                  </a:moveTo>
                  <a:cubicBezTo>
                    <a:pt x="77" y="38"/>
                    <a:pt x="77" y="38"/>
                    <a:pt x="77" y="38"/>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56" tIns="64279" rIns="128556" bIns="64279" numCol="1" anchor="t" anchorCtr="0" compatLnSpc="1"/>
            <a:lstStyle/>
            <a:p>
              <a:pPr algn="just" defTabSz="1218565" fontAlgn="base">
                <a:lnSpc>
                  <a:spcPct val="120000"/>
                </a:lnSpc>
                <a:spcBef>
                  <a:spcPct val="0"/>
                </a:spcBef>
                <a:spcAft>
                  <a:spcPct val="0"/>
                </a:spcAft>
              </a:pPr>
              <a:endParaRPr lang="en-GB" sz="935"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Freeform 221"/>
            <p:cNvSpPr>
              <a:spLocks noEditPoints="1"/>
            </p:cNvSpPr>
            <p:nvPr/>
          </p:nvSpPr>
          <p:spPr bwMode="auto">
            <a:xfrm>
              <a:off x="7164103" y="3439980"/>
              <a:ext cx="292529" cy="292529"/>
            </a:xfrm>
            <a:custGeom>
              <a:avLst/>
              <a:gdLst>
                <a:gd name="T0" fmla="*/ 128 w 167"/>
                <a:gd name="T1" fmla="*/ 148 h 167"/>
                <a:gd name="T2" fmla="*/ 148 w 167"/>
                <a:gd name="T3" fmla="*/ 167 h 167"/>
                <a:gd name="T4" fmla="*/ 167 w 167"/>
                <a:gd name="T5" fmla="*/ 148 h 167"/>
                <a:gd name="T6" fmla="*/ 19 w 167"/>
                <a:gd name="T7" fmla="*/ 0 h 167"/>
                <a:gd name="T8" fmla="*/ 0 w 167"/>
                <a:gd name="T9" fmla="*/ 19 h 167"/>
                <a:gd name="T10" fmla="*/ 19 w 167"/>
                <a:gd name="T11" fmla="*/ 38 h 167"/>
                <a:gd name="T12" fmla="*/ 128 w 167"/>
                <a:gd name="T13" fmla="*/ 148 h 167"/>
                <a:gd name="T14" fmla="*/ 128 w 167"/>
                <a:gd name="T15" fmla="*/ 148 h 167"/>
                <a:gd name="T16" fmla="*/ 128 w 167"/>
                <a:gd name="T17" fmla="*/ 148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7" h="167">
                  <a:moveTo>
                    <a:pt x="128" y="148"/>
                  </a:moveTo>
                  <a:cubicBezTo>
                    <a:pt x="128" y="158"/>
                    <a:pt x="137" y="167"/>
                    <a:pt x="148" y="167"/>
                  </a:cubicBezTo>
                  <a:cubicBezTo>
                    <a:pt x="158" y="167"/>
                    <a:pt x="167" y="158"/>
                    <a:pt x="167" y="148"/>
                  </a:cubicBezTo>
                  <a:cubicBezTo>
                    <a:pt x="167" y="66"/>
                    <a:pt x="100" y="0"/>
                    <a:pt x="19" y="0"/>
                  </a:cubicBezTo>
                  <a:cubicBezTo>
                    <a:pt x="8" y="0"/>
                    <a:pt x="0" y="9"/>
                    <a:pt x="0" y="19"/>
                  </a:cubicBezTo>
                  <a:cubicBezTo>
                    <a:pt x="0" y="30"/>
                    <a:pt x="8" y="38"/>
                    <a:pt x="19" y="38"/>
                  </a:cubicBezTo>
                  <a:cubicBezTo>
                    <a:pt x="79" y="38"/>
                    <a:pt x="128" y="88"/>
                    <a:pt x="128" y="148"/>
                  </a:cubicBezTo>
                  <a:close/>
                  <a:moveTo>
                    <a:pt x="128" y="148"/>
                  </a:moveTo>
                  <a:cubicBezTo>
                    <a:pt x="128" y="148"/>
                    <a:pt x="128" y="148"/>
                    <a:pt x="128" y="148"/>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56" tIns="64279" rIns="128556" bIns="64279" numCol="1" anchor="t" anchorCtr="0" compatLnSpc="1"/>
            <a:lstStyle/>
            <a:p>
              <a:pPr algn="just" defTabSz="1218565" fontAlgn="base">
                <a:lnSpc>
                  <a:spcPct val="120000"/>
                </a:lnSpc>
                <a:spcBef>
                  <a:spcPct val="0"/>
                </a:spcBef>
                <a:spcAft>
                  <a:spcPct val="0"/>
                </a:spcAft>
              </a:pPr>
              <a:endParaRPr lang="en-GB" sz="935"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Freeform 222"/>
            <p:cNvSpPr>
              <a:spLocks noEditPoints="1"/>
            </p:cNvSpPr>
            <p:nvPr/>
          </p:nvSpPr>
          <p:spPr bwMode="auto">
            <a:xfrm>
              <a:off x="7164103" y="3315562"/>
              <a:ext cx="416947" cy="416947"/>
            </a:xfrm>
            <a:custGeom>
              <a:avLst/>
              <a:gdLst>
                <a:gd name="T0" fmla="*/ 219 w 238"/>
                <a:gd name="T1" fmla="*/ 238 h 238"/>
                <a:gd name="T2" fmla="*/ 238 w 238"/>
                <a:gd name="T3" fmla="*/ 219 h 238"/>
                <a:gd name="T4" fmla="*/ 19 w 238"/>
                <a:gd name="T5" fmla="*/ 0 h 238"/>
                <a:gd name="T6" fmla="*/ 0 w 238"/>
                <a:gd name="T7" fmla="*/ 19 h 238"/>
                <a:gd name="T8" fmla="*/ 19 w 238"/>
                <a:gd name="T9" fmla="*/ 38 h 238"/>
                <a:gd name="T10" fmla="*/ 199 w 238"/>
                <a:gd name="T11" fmla="*/ 219 h 238"/>
                <a:gd name="T12" fmla="*/ 219 w 238"/>
                <a:gd name="T13" fmla="*/ 238 h 238"/>
                <a:gd name="T14" fmla="*/ 219 w 238"/>
                <a:gd name="T15" fmla="*/ 238 h 238"/>
                <a:gd name="T16" fmla="*/ 219 w 238"/>
                <a:gd name="T17" fmla="*/ 238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8" h="238">
                  <a:moveTo>
                    <a:pt x="219" y="238"/>
                  </a:moveTo>
                  <a:cubicBezTo>
                    <a:pt x="229" y="238"/>
                    <a:pt x="238" y="229"/>
                    <a:pt x="238" y="219"/>
                  </a:cubicBezTo>
                  <a:cubicBezTo>
                    <a:pt x="238" y="98"/>
                    <a:pt x="140" y="0"/>
                    <a:pt x="19" y="0"/>
                  </a:cubicBezTo>
                  <a:cubicBezTo>
                    <a:pt x="8" y="0"/>
                    <a:pt x="0" y="9"/>
                    <a:pt x="0" y="19"/>
                  </a:cubicBezTo>
                  <a:cubicBezTo>
                    <a:pt x="0" y="30"/>
                    <a:pt x="8" y="38"/>
                    <a:pt x="19" y="38"/>
                  </a:cubicBezTo>
                  <a:cubicBezTo>
                    <a:pt x="119" y="38"/>
                    <a:pt x="199" y="119"/>
                    <a:pt x="199" y="219"/>
                  </a:cubicBezTo>
                  <a:cubicBezTo>
                    <a:pt x="199" y="229"/>
                    <a:pt x="208" y="238"/>
                    <a:pt x="219" y="238"/>
                  </a:cubicBezTo>
                  <a:close/>
                  <a:moveTo>
                    <a:pt x="219" y="238"/>
                  </a:moveTo>
                  <a:cubicBezTo>
                    <a:pt x="219" y="238"/>
                    <a:pt x="219" y="238"/>
                    <a:pt x="219" y="238"/>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56" tIns="64279" rIns="128556" bIns="64279" numCol="1" anchor="t" anchorCtr="0" compatLnSpc="1"/>
            <a:lstStyle/>
            <a:p>
              <a:pPr algn="just" defTabSz="1218565" fontAlgn="base">
                <a:lnSpc>
                  <a:spcPct val="120000"/>
                </a:lnSpc>
                <a:spcBef>
                  <a:spcPct val="0"/>
                </a:spcBef>
                <a:spcAft>
                  <a:spcPct val="0"/>
                </a:spcAft>
              </a:pPr>
              <a:endParaRPr lang="en-GB" sz="935"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Freeform 223"/>
            <p:cNvSpPr>
              <a:spLocks noEditPoints="1"/>
            </p:cNvSpPr>
            <p:nvPr/>
          </p:nvSpPr>
          <p:spPr bwMode="auto">
            <a:xfrm>
              <a:off x="6492396" y="5147758"/>
              <a:ext cx="385102" cy="385102"/>
            </a:xfrm>
            <a:custGeom>
              <a:avLst/>
              <a:gdLst>
                <a:gd name="T0" fmla="*/ 21 w 220"/>
                <a:gd name="T1" fmla="*/ 116 h 220"/>
                <a:gd name="T2" fmla="*/ 7 w 220"/>
                <a:gd name="T3" fmla="*/ 206 h 220"/>
                <a:gd name="T4" fmla="*/ 7 w 220"/>
                <a:gd name="T5" fmla="*/ 220 h 220"/>
                <a:gd name="T6" fmla="*/ 220 w 220"/>
                <a:gd name="T7" fmla="*/ 213 h 220"/>
                <a:gd name="T8" fmla="*/ 200 w 220"/>
                <a:gd name="T9" fmla="*/ 206 h 220"/>
                <a:gd name="T10" fmla="*/ 220 w 220"/>
                <a:gd name="T11" fmla="*/ 89 h 220"/>
                <a:gd name="T12" fmla="*/ 0 w 220"/>
                <a:gd name="T13" fmla="*/ 83 h 220"/>
                <a:gd name="T14" fmla="*/ 138 w 220"/>
                <a:gd name="T15" fmla="*/ 117 h 220"/>
                <a:gd name="T16" fmla="*/ 186 w 220"/>
                <a:gd name="T17" fmla="*/ 116 h 220"/>
                <a:gd name="T18" fmla="*/ 83 w 220"/>
                <a:gd name="T19" fmla="*/ 206 h 220"/>
                <a:gd name="T20" fmla="*/ 110 w 220"/>
                <a:gd name="T21" fmla="*/ 89 h 220"/>
                <a:gd name="T22" fmla="*/ 76 w 220"/>
                <a:gd name="T23" fmla="*/ 116 h 220"/>
                <a:gd name="T24" fmla="*/ 35 w 220"/>
                <a:gd name="T25" fmla="*/ 206 h 220"/>
                <a:gd name="T26" fmla="*/ 55 w 220"/>
                <a:gd name="T27" fmla="*/ 89 h 220"/>
                <a:gd name="T28" fmla="*/ 193 w 220"/>
                <a:gd name="T29" fmla="*/ 21 h 220"/>
                <a:gd name="T30" fmla="*/ 0 w 220"/>
                <a:gd name="T31" fmla="*/ 76 h 220"/>
                <a:gd name="T32" fmla="*/ 193 w 220"/>
                <a:gd name="T33" fmla="*/ 21 h 220"/>
                <a:gd name="T34" fmla="*/ 45 w 220"/>
                <a:gd name="T35" fmla="*/ 63 h 220"/>
                <a:gd name="T36" fmla="*/ 40 w 220"/>
                <a:gd name="T37" fmla="*/ 65 h 220"/>
                <a:gd name="T38" fmla="*/ 52 w 220"/>
                <a:gd name="T39" fmla="*/ 33 h 220"/>
                <a:gd name="T40" fmla="*/ 58 w 220"/>
                <a:gd name="T41" fmla="*/ 36 h 220"/>
                <a:gd name="T42" fmla="*/ 72 w 220"/>
                <a:gd name="T43" fmla="*/ 63 h 220"/>
                <a:gd name="T44" fmla="*/ 68 w 220"/>
                <a:gd name="T45" fmla="*/ 65 h 220"/>
                <a:gd name="T46" fmla="*/ 80 w 220"/>
                <a:gd name="T47" fmla="*/ 33 h 220"/>
                <a:gd name="T48" fmla="*/ 86 w 220"/>
                <a:gd name="T49" fmla="*/ 36 h 220"/>
                <a:gd name="T50" fmla="*/ 110 w 220"/>
                <a:gd name="T51" fmla="*/ 65 h 220"/>
                <a:gd name="T52" fmla="*/ 107 w 220"/>
                <a:gd name="T53" fmla="*/ 34 h 220"/>
                <a:gd name="T54" fmla="*/ 114 w 220"/>
                <a:gd name="T55" fmla="*/ 34 h 220"/>
                <a:gd name="T56" fmla="*/ 153 w 220"/>
                <a:gd name="T57" fmla="*/ 65 h 220"/>
                <a:gd name="T58" fmla="*/ 149 w 220"/>
                <a:gd name="T59" fmla="*/ 64 h 220"/>
                <a:gd name="T60" fmla="*/ 135 w 220"/>
                <a:gd name="T61" fmla="*/ 31 h 220"/>
                <a:gd name="T62" fmla="*/ 155 w 220"/>
                <a:gd name="T63" fmla="*/ 60 h 220"/>
                <a:gd name="T64" fmla="*/ 181 w 220"/>
                <a:gd name="T65" fmla="*/ 65 h 220"/>
                <a:gd name="T66" fmla="*/ 176 w 220"/>
                <a:gd name="T67" fmla="*/ 63 h 220"/>
                <a:gd name="T68" fmla="*/ 164 w 220"/>
                <a:gd name="T69" fmla="*/ 31 h 220"/>
                <a:gd name="T70" fmla="*/ 182 w 220"/>
                <a:gd name="T71" fmla="*/ 60 h 220"/>
                <a:gd name="T72" fmla="*/ 59 w 220"/>
                <a:gd name="T73" fmla="*/ 166 h 220"/>
                <a:gd name="T74" fmla="*/ 55 w 220"/>
                <a:gd name="T75" fmla="*/ 144 h 220"/>
                <a:gd name="T76" fmla="*/ 69 w 220"/>
                <a:gd name="T77" fmla="*/ 144 h 220"/>
                <a:gd name="T78" fmla="*/ 66 w 220"/>
                <a:gd name="T79" fmla="*/ 166 h 220"/>
                <a:gd name="T80" fmla="*/ 62 w 220"/>
                <a:gd name="T81" fmla="*/ 179 h 220"/>
                <a:gd name="T82" fmla="*/ 59 w 220"/>
                <a:gd name="T83" fmla="*/ 166 h 220"/>
                <a:gd name="T84" fmla="*/ 35 w 220"/>
                <a:gd name="T85" fmla="*/ 0 h 220"/>
                <a:gd name="T86" fmla="*/ 193 w 220"/>
                <a:gd name="T87" fmla="*/ 7 h 220"/>
                <a:gd name="T88" fmla="*/ 35 w 220"/>
                <a:gd name="T89" fmla="*/ 14 h 220"/>
                <a:gd name="T90" fmla="*/ 121 w 220"/>
                <a:gd name="T91" fmla="*/ 154 h 220"/>
                <a:gd name="T92" fmla="*/ 135 w 220"/>
                <a:gd name="T93" fmla="*/ 129 h 220"/>
                <a:gd name="T94" fmla="*/ 121 w 220"/>
                <a:gd name="T95" fmla="*/ 154 h 220"/>
                <a:gd name="T96" fmla="*/ 116 w 220"/>
                <a:gd name="T97" fmla="*/ 168 h 220"/>
                <a:gd name="T98" fmla="*/ 160 w 220"/>
                <a:gd name="T99" fmla="*/ 134 h 220"/>
                <a:gd name="T100" fmla="*/ 155 w 220"/>
                <a:gd name="T101" fmla="*/ 149 h 220"/>
                <a:gd name="T102" fmla="*/ 140 w 220"/>
                <a:gd name="T103" fmla="*/ 173 h 220"/>
                <a:gd name="T104" fmla="*/ 155 w 220"/>
                <a:gd name="T105" fmla="*/ 149 h 220"/>
                <a:gd name="T106" fmla="*/ 155 w 220"/>
                <a:gd name="T107" fmla="*/ 149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0" h="220">
                  <a:moveTo>
                    <a:pt x="0" y="89"/>
                  </a:moveTo>
                  <a:cubicBezTo>
                    <a:pt x="0" y="102"/>
                    <a:pt x="9" y="113"/>
                    <a:pt x="21" y="116"/>
                  </a:cubicBezTo>
                  <a:cubicBezTo>
                    <a:pt x="21" y="206"/>
                    <a:pt x="21" y="206"/>
                    <a:pt x="21" y="206"/>
                  </a:cubicBezTo>
                  <a:cubicBezTo>
                    <a:pt x="7" y="206"/>
                    <a:pt x="7" y="206"/>
                    <a:pt x="7" y="206"/>
                  </a:cubicBezTo>
                  <a:cubicBezTo>
                    <a:pt x="3" y="206"/>
                    <a:pt x="0" y="209"/>
                    <a:pt x="0" y="213"/>
                  </a:cubicBezTo>
                  <a:cubicBezTo>
                    <a:pt x="0" y="217"/>
                    <a:pt x="3" y="220"/>
                    <a:pt x="7" y="220"/>
                  </a:cubicBezTo>
                  <a:cubicBezTo>
                    <a:pt x="214" y="220"/>
                    <a:pt x="214" y="220"/>
                    <a:pt x="214" y="220"/>
                  </a:cubicBezTo>
                  <a:cubicBezTo>
                    <a:pt x="217" y="220"/>
                    <a:pt x="220" y="217"/>
                    <a:pt x="220" y="213"/>
                  </a:cubicBezTo>
                  <a:cubicBezTo>
                    <a:pt x="220" y="209"/>
                    <a:pt x="217" y="206"/>
                    <a:pt x="214" y="206"/>
                  </a:cubicBezTo>
                  <a:cubicBezTo>
                    <a:pt x="200" y="206"/>
                    <a:pt x="200" y="206"/>
                    <a:pt x="200" y="206"/>
                  </a:cubicBezTo>
                  <a:cubicBezTo>
                    <a:pt x="200" y="116"/>
                    <a:pt x="200" y="116"/>
                    <a:pt x="200" y="116"/>
                  </a:cubicBezTo>
                  <a:cubicBezTo>
                    <a:pt x="212" y="113"/>
                    <a:pt x="220" y="102"/>
                    <a:pt x="220" y="89"/>
                  </a:cubicBezTo>
                  <a:cubicBezTo>
                    <a:pt x="220" y="83"/>
                    <a:pt x="220" y="83"/>
                    <a:pt x="220" y="83"/>
                  </a:cubicBezTo>
                  <a:cubicBezTo>
                    <a:pt x="0" y="83"/>
                    <a:pt x="0" y="83"/>
                    <a:pt x="0" y="83"/>
                  </a:cubicBezTo>
                  <a:lnTo>
                    <a:pt x="0" y="89"/>
                  </a:lnTo>
                  <a:close/>
                  <a:moveTo>
                    <a:pt x="138" y="117"/>
                  </a:moveTo>
                  <a:cubicBezTo>
                    <a:pt x="153" y="117"/>
                    <a:pt x="165" y="105"/>
                    <a:pt x="165" y="89"/>
                  </a:cubicBezTo>
                  <a:cubicBezTo>
                    <a:pt x="165" y="102"/>
                    <a:pt x="174" y="113"/>
                    <a:pt x="186" y="116"/>
                  </a:cubicBezTo>
                  <a:cubicBezTo>
                    <a:pt x="186" y="206"/>
                    <a:pt x="186" y="206"/>
                    <a:pt x="186" y="206"/>
                  </a:cubicBezTo>
                  <a:cubicBezTo>
                    <a:pt x="83" y="206"/>
                    <a:pt x="83" y="206"/>
                    <a:pt x="83" y="206"/>
                  </a:cubicBezTo>
                  <a:cubicBezTo>
                    <a:pt x="83" y="117"/>
                    <a:pt x="83" y="117"/>
                    <a:pt x="83" y="117"/>
                  </a:cubicBezTo>
                  <a:cubicBezTo>
                    <a:pt x="98" y="117"/>
                    <a:pt x="110" y="105"/>
                    <a:pt x="110" y="89"/>
                  </a:cubicBezTo>
                  <a:cubicBezTo>
                    <a:pt x="110" y="105"/>
                    <a:pt x="123" y="117"/>
                    <a:pt x="138" y="117"/>
                  </a:cubicBezTo>
                  <a:close/>
                  <a:moveTo>
                    <a:pt x="76" y="116"/>
                  </a:moveTo>
                  <a:cubicBezTo>
                    <a:pt x="76" y="206"/>
                    <a:pt x="76" y="206"/>
                    <a:pt x="76" y="206"/>
                  </a:cubicBezTo>
                  <a:cubicBezTo>
                    <a:pt x="35" y="206"/>
                    <a:pt x="35" y="206"/>
                    <a:pt x="35" y="206"/>
                  </a:cubicBezTo>
                  <a:cubicBezTo>
                    <a:pt x="35" y="116"/>
                    <a:pt x="35" y="116"/>
                    <a:pt x="35" y="116"/>
                  </a:cubicBezTo>
                  <a:cubicBezTo>
                    <a:pt x="47" y="113"/>
                    <a:pt x="55" y="102"/>
                    <a:pt x="55" y="89"/>
                  </a:cubicBezTo>
                  <a:cubicBezTo>
                    <a:pt x="55" y="102"/>
                    <a:pt x="64" y="113"/>
                    <a:pt x="76" y="116"/>
                  </a:cubicBezTo>
                  <a:close/>
                  <a:moveTo>
                    <a:pt x="193" y="21"/>
                  </a:moveTo>
                  <a:cubicBezTo>
                    <a:pt x="28" y="21"/>
                    <a:pt x="28" y="21"/>
                    <a:pt x="28" y="21"/>
                  </a:cubicBezTo>
                  <a:cubicBezTo>
                    <a:pt x="0" y="76"/>
                    <a:pt x="0" y="76"/>
                    <a:pt x="0" y="76"/>
                  </a:cubicBezTo>
                  <a:cubicBezTo>
                    <a:pt x="220" y="76"/>
                    <a:pt x="220" y="76"/>
                    <a:pt x="220" y="76"/>
                  </a:cubicBezTo>
                  <a:lnTo>
                    <a:pt x="193" y="21"/>
                  </a:lnTo>
                  <a:close/>
                  <a:moveTo>
                    <a:pt x="58" y="36"/>
                  </a:moveTo>
                  <a:cubicBezTo>
                    <a:pt x="45" y="63"/>
                    <a:pt x="45" y="63"/>
                    <a:pt x="45" y="63"/>
                  </a:cubicBezTo>
                  <a:cubicBezTo>
                    <a:pt x="44" y="65"/>
                    <a:pt x="43" y="65"/>
                    <a:pt x="42" y="65"/>
                  </a:cubicBezTo>
                  <a:cubicBezTo>
                    <a:pt x="41" y="65"/>
                    <a:pt x="41" y="65"/>
                    <a:pt x="40" y="65"/>
                  </a:cubicBezTo>
                  <a:cubicBezTo>
                    <a:pt x="38" y="64"/>
                    <a:pt x="38" y="62"/>
                    <a:pt x="38" y="60"/>
                  </a:cubicBezTo>
                  <a:cubicBezTo>
                    <a:pt x="52" y="33"/>
                    <a:pt x="52" y="33"/>
                    <a:pt x="52" y="33"/>
                  </a:cubicBezTo>
                  <a:cubicBezTo>
                    <a:pt x="53" y="31"/>
                    <a:pt x="55" y="30"/>
                    <a:pt x="57" y="31"/>
                  </a:cubicBezTo>
                  <a:cubicBezTo>
                    <a:pt x="59" y="32"/>
                    <a:pt x="59" y="34"/>
                    <a:pt x="58" y="36"/>
                  </a:cubicBezTo>
                  <a:close/>
                  <a:moveTo>
                    <a:pt x="86" y="36"/>
                  </a:moveTo>
                  <a:cubicBezTo>
                    <a:pt x="72" y="63"/>
                    <a:pt x="72" y="63"/>
                    <a:pt x="72" y="63"/>
                  </a:cubicBezTo>
                  <a:cubicBezTo>
                    <a:pt x="72" y="65"/>
                    <a:pt x="70" y="65"/>
                    <a:pt x="69" y="65"/>
                  </a:cubicBezTo>
                  <a:cubicBezTo>
                    <a:pt x="69" y="65"/>
                    <a:pt x="68" y="65"/>
                    <a:pt x="68" y="65"/>
                  </a:cubicBezTo>
                  <a:cubicBezTo>
                    <a:pt x="66" y="64"/>
                    <a:pt x="65" y="62"/>
                    <a:pt x="66" y="60"/>
                  </a:cubicBezTo>
                  <a:cubicBezTo>
                    <a:pt x="80" y="33"/>
                    <a:pt x="80" y="33"/>
                    <a:pt x="80" y="33"/>
                  </a:cubicBezTo>
                  <a:cubicBezTo>
                    <a:pt x="81" y="31"/>
                    <a:pt x="83" y="30"/>
                    <a:pt x="84" y="31"/>
                  </a:cubicBezTo>
                  <a:cubicBezTo>
                    <a:pt x="86" y="32"/>
                    <a:pt x="87" y="34"/>
                    <a:pt x="86" y="36"/>
                  </a:cubicBezTo>
                  <a:close/>
                  <a:moveTo>
                    <a:pt x="114" y="62"/>
                  </a:moveTo>
                  <a:cubicBezTo>
                    <a:pt x="114" y="64"/>
                    <a:pt x="112" y="65"/>
                    <a:pt x="110" y="65"/>
                  </a:cubicBezTo>
                  <a:cubicBezTo>
                    <a:pt x="108" y="65"/>
                    <a:pt x="107" y="64"/>
                    <a:pt x="107" y="62"/>
                  </a:cubicBezTo>
                  <a:cubicBezTo>
                    <a:pt x="107" y="34"/>
                    <a:pt x="107" y="34"/>
                    <a:pt x="107" y="34"/>
                  </a:cubicBezTo>
                  <a:cubicBezTo>
                    <a:pt x="107" y="32"/>
                    <a:pt x="108" y="31"/>
                    <a:pt x="110" y="31"/>
                  </a:cubicBezTo>
                  <a:cubicBezTo>
                    <a:pt x="112" y="31"/>
                    <a:pt x="114" y="32"/>
                    <a:pt x="114" y="34"/>
                  </a:cubicBezTo>
                  <a:lnTo>
                    <a:pt x="114" y="62"/>
                  </a:lnTo>
                  <a:close/>
                  <a:moveTo>
                    <a:pt x="153" y="65"/>
                  </a:moveTo>
                  <a:cubicBezTo>
                    <a:pt x="153" y="65"/>
                    <a:pt x="152" y="65"/>
                    <a:pt x="152" y="65"/>
                  </a:cubicBezTo>
                  <a:cubicBezTo>
                    <a:pt x="150" y="65"/>
                    <a:pt x="149" y="65"/>
                    <a:pt x="149" y="64"/>
                  </a:cubicBezTo>
                  <a:cubicBezTo>
                    <a:pt x="134" y="36"/>
                    <a:pt x="134" y="36"/>
                    <a:pt x="134" y="36"/>
                  </a:cubicBezTo>
                  <a:cubicBezTo>
                    <a:pt x="133" y="34"/>
                    <a:pt x="133" y="32"/>
                    <a:pt x="135" y="31"/>
                  </a:cubicBezTo>
                  <a:cubicBezTo>
                    <a:pt x="137" y="30"/>
                    <a:pt x="139" y="31"/>
                    <a:pt x="140" y="33"/>
                  </a:cubicBezTo>
                  <a:cubicBezTo>
                    <a:pt x="155" y="60"/>
                    <a:pt x="155" y="60"/>
                    <a:pt x="155" y="60"/>
                  </a:cubicBezTo>
                  <a:cubicBezTo>
                    <a:pt x="156" y="62"/>
                    <a:pt x="155" y="64"/>
                    <a:pt x="153" y="65"/>
                  </a:cubicBezTo>
                  <a:close/>
                  <a:moveTo>
                    <a:pt x="181" y="65"/>
                  </a:moveTo>
                  <a:cubicBezTo>
                    <a:pt x="180" y="65"/>
                    <a:pt x="180" y="65"/>
                    <a:pt x="179" y="65"/>
                  </a:cubicBezTo>
                  <a:cubicBezTo>
                    <a:pt x="178" y="65"/>
                    <a:pt x="177" y="65"/>
                    <a:pt x="176" y="63"/>
                  </a:cubicBezTo>
                  <a:cubicBezTo>
                    <a:pt x="162" y="36"/>
                    <a:pt x="162" y="36"/>
                    <a:pt x="162" y="36"/>
                  </a:cubicBezTo>
                  <a:cubicBezTo>
                    <a:pt x="161" y="34"/>
                    <a:pt x="162" y="32"/>
                    <a:pt x="164" y="31"/>
                  </a:cubicBezTo>
                  <a:cubicBezTo>
                    <a:pt x="166" y="30"/>
                    <a:pt x="168" y="31"/>
                    <a:pt x="168" y="33"/>
                  </a:cubicBezTo>
                  <a:cubicBezTo>
                    <a:pt x="182" y="60"/>
                    <a:pt x="182" y="60"/>
                    <a:pt x="182" y="60"/>
                  </a:cubicBezTo>
                  <a:cubicBezTo>
                    <a:pt x="183" y="62"/>
                    <a:pt x="182" y="64"/>
                    <a:pt x="181" y="65"/>
                  </a:cubicBezTo>
                  <a:close/>
                  <a:moveTo>
                    <a:pt x="59" y="166"/>
                  </a:moveTo>
                  <a:cubicBezTo>
                    <a:pt x="59" y="150"/>
                    <a:pt x="59" y="150"/>
                    <a:pt x="59" y="150"/>
                  </a:cubicBezTo>
                  <a:cubicBezTo>
                    <a:pt x="57" y="149"/>
                    <a:pt x="55" y="147"/>
                    <a:pt x="55" y="144"/>
                  </a:cubicBezTo>
                  <a:cubicBezTo>
                    <a:pt x="55" y="141"/>
                    <a:pt x="58" y="138"/>
                    <a:pt x="62" y="138"/>
                  </a:cubicBezTo>
                  <a:cubicBezTo>
                    <a:pt x="66" y="138"/>
                    <a:pt x="69" y="141"/>
                    <a:pt x="69" y="144"/>
                  </a:cubicBezTo>
                  <a:cubicBezTo>
                    <a:pt x="69" y="147"/>
                    <a:pt x="68" y="149"/>
                    <a:pt x="66" y="150"/>
                  </a:cubicBezTo>
                  <a:cubicBezTo>
                    <a:pt x="66" y="166"/>
                    <a:pt x="66" y="166"/>
                    <a:pt x="66" y="166"/>
                  </a:cubicBezTo>
                  <a:cubicBezTo>
                    <a:pt x="68" y="167"/>
                    <a:pt x="69" y="169"/>
                    <a:pt x="69" y="172"/>
                  </a:cubicBezTo>
                  <a:cubicBezTo>
                    <a:pt x="69" y="176"/>
                    <a:pt x="66" y="179"/>
                    <a:pt x="62" y="179"/>
                  </a:cubicBezTo>
                  <a:cubicBezTo>
                    <a:pt x="58" y="179"/>
                    <a:pt x="55" y="176"/>
                    <a:pt x="55" y="172"/>
                  </a:cubicBezTo>
                  <a:cubicBezTo>
                    <a:pt x="55" y="169"/>
                    <a:pt x="57" y="167"/>
                    <a:pt x="59" y="166"/>
                  </a:cubicBezTo>
                  <a:close/>
                  <a:moveTo>
                    <a:pt x="28" y="7"/>
                  </a:moveTo>
                  <a:cubicBezTo>
                    <a:pt x="28" y="3"/>
                    <a:pt x="31" y="0"/>
                    <a:pt x="35" y="0"/>
                  </a:cubicBezTo>
                  <a:cubicBezTo>
                    <a:pt x="186" y="0"/>
                    <a:pt x="186" y="0"/>
                    <a:pt x="186" y="0"/>
                  </a:cubicBezTo>
                  <a:cubicBezTo>
                    <a:pt x="190" y="0"/>
                    <a:pt x="193" y="3"/>
                    <a:pt x="193" y="7"/>
                  </a:cubicBezTo>
                  <a:cubicBezTo>
                    <a:pt x="193" y="11"/>
                    <a:pt x="190" y="14"/>
                    <a:pt x="186" y="14"/>
                  </a:cubicBezTo>
                  <a:cubicBezTo>
                    <a:pt x="35" y="14"/>
                    <a:pt x="35" y="14"/>
                    <a:pt x="35" y="14"/>
                  </a:cubicBezTo>
                  <a:cubicBezTo>
                    <a:pt x="31" y="14"/>
                    <a:pt x="28" y="11"/>
                    <a:pt x="28" y="7"/>
                  </a:cubicBezTo>
                  <a:close/>
                  <a:moveTo>
                    <a:pt x="121" y="154"/>
                  </a:moveTo>
                  <a:cubicBezTo>
                    <a:pt x="116" y="149"/>
                    <a:pt x="116" y="149"/>
                    <a:pt x="116" y="149"/>
                  </a:cubicBezTo>
                  <a:cubicBezTo>
                    <a:pt x="135" y="129"/>
                    <a:pt x="135" y="129"/>
                    <a:pt x="135" y="129"/>
                  </a:cubicBezTo>
                  <a:cubicBezTo>
                    <a:pt x="140" y="134"/>
                    <a:pt x="140" y="134"/>
                    <a:pt x="140" y="134"/>
                  </a:cubicBezTo>
                  <a:lnTo>
                    <a:pt x="121" y="154"/>
                  </a:lnTo>
                  <a:close/>
                  <a:moveTo>
                    <a:pt x="121" y="173"/>
                  </a:moveTo>
                  <a:cubicBezTo>
                    <a:pt x="116" y="168"/>
                    <a:pt x="116" y="168"/>
                    <a:pt x="116" y="168"/>
                  </a:cubicBezTo>
                  <a:cubicBezTo>
                    <a:pt x="155" y="129"/>
                    <a:pt x="155" y="129"/>
                    <a:pt x="155" y="129"/>
                  </a:cubicBezTo>
                  <a:cubicBezTo>
                    <a:pt x="160" y="134"/>
                    <a:pt x="160" y="134"/>
                    <a:pt x="160" y="134"/>
                  </a:cubicBezTo>
                  <a:lnTo>
                    <a:pt x="121" y="173"/>
                  </a:lnTo>
                  <a:close/>
                  <a:moveTo>
                    <a:pt x="155" y="149"/>
                  </a:moveTo>
                  <a:cubicBezTo>
                    <a:pt x="160" y="154"/>
                    <a:pt x="160" y="154"/>
                    <a:pt x="160" y="154"/>
                  </a:cubicBezTo>
                  <a:cubicBezTo>
                    <a:pt x="140" y="173"/>
                    <a:pt x="140" y="173"/>
                    <a:pt x="140" y="173"/>
                  </a:cubicBezTo>
                  <a:cubicBezTo>
                    <a:pt x="135" y="168"/>
                    <a:pt x="135" y="168"/>
                    <a:pt x="135" y="168"/>
                  </a:cubicBezTo>
                  <a:lnTo>
                    <a:pt x="155" y="149"/>
                  </a:lnTo>
                  <a:close/>
                  <a:moveTo>
                    <a:pt x="155" y="149"/>
                  </a:moveTo>
                  <a:cubicBezTo>
                    <a:pt x="155" y="149"/>
                    <a:pt x="155" y="149"/>
                    <a:pt x="155" y="149"/>
                  </a:cubicBezTo>
                </a:path>
              </a:pathLst>
            </a:custGeom>
            <a:solidFill>
              <a:schemeClr val="accent1"/>
            </a:solidFill>
            <a:ln>
              <a:noFill/>
            </a:ln>
          </p:spPr>
          <p:txBody>
            <a:bodyPr vert="horz" wrap="square" lIns="128556" tIns="64279" rIns="128556" bIns="64279" numCol="1" anchor="t" anchorCtr="0" compatLnSpc="1"/>
            <a:lstStyle/>
            <a:p>
              <a:pPr algn="just" defTabSz="1218565" fontAlgn="base">
                <a:lnSpc>
                  <a:spcPct val="120000"/>
                </a:lnSpc>
                <a:spcBef>
                  <a:spcPct val="0"/>
                </a:spcBef>
                <a:spcAft>
                  <a:spcPct val="0"/>
                </a:spcAft>
              </a:pPr>
              <a:endParaRPr lang="en-GB" sz="935"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225" name="TextBox 224"/>
          <p:cNvSpPr txBox="1"/>
          <p:nvPr/>
        </p:nvSpPr>
        <p:spPr>
          <a:xfrm>
            <a:off x="1811607" y="2303724"/>
            <a:ext cx="1471893" cy="312531"/>
          </a:xfrm>
          <a:prstGeom prst="rect">
            <a:avLst/>
          </a:prstGeom>
          <a:noFill/>
        </p:spPr>
        <p:txBody>
          <a:bodyPr wrap="none" lIns="86685" tIns="43343" rIns="86685" bIns="43343" rtlCol="0">
            <a:spAutoFit/>
          </a:bodyPr>
          <a:lstStyle/>
          <a:p>
            <a:pPr defTabSz="1218565" fontAlgn="base">
              <a:lnSpc>
                <a:spcPct val="120000"/>
              </a:lnSpc>
              <a:spcBef>
                <a:spcPct val="0"/>
              </a:spcBef>
              <a:spcAft>
                <a:spcPct val="0"/>
              </a:spcAft>
            </a:pPr>
            <a:r>
              <a:rPr lang="zh-CN" altLang="en-US" sz="1335" b="1" dirty="0">
                <a:solidFill>
                  <a:prstClr val="white">
                    <a:lumMod val="65000"/>
                  </a:prstClr>
                </a:solidFill>
                <a:latin typeface="Arial" panose="020B0604020202020204" pitchFamily="34" charset="0"/>
                <a:ea typeface="微软雅黑" panose="020B0503020204020204" pitchFamily="34" charset="-122"/>
                <a:cs typeface="+mn-ea"/>
                <a:sym typeface="Arial" panose="020B0604020202020204" pitchFamily="34" charset="0"/>
              </a:rPr>
              <a:t>请替换文字内容 </a:t>
            </a:r>
            <a:r>
              <a:rPr lang="en-US" sz="1335" b="1" dirty="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rPr>
              <a:t> </a:t>
            </a:r>
            <a:endParaRPr lang="en-GB" sz="1335" b="1" dirty="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3" name="Group 225"/>
          <p:cNvGrpSpPr/>
          <p:nvPr/>
        </p:nvGrpSpPr>
        <p:grpSpPr>
          <a:xfrm>
            <a:off x="3053714" y="4117718"/>
            <a:ext cx="2585931" cy="182001"/>
            <a:chOff x="5279680" y="3506146"/>
            <a:chExt cx="2352034" cy="150443"/>
          </a:xfrm>
          <a:solidFill>
            <a:schemeClr val="accent1"/>
          </a:solidFill>
        </p:grpSpPr>
        <p:sp>
          <p:nvSpPr>
            <p:cNvPr id="227" name="Parallelogram 226"/>
            <p:cNvSpPr/>
            <p:nvPr/>
          </p:nvSpPr>
          <p:spPr>
            <a:xfrm>
              <a:off x="7159104" y="3506147"/>
              <a:ext cx="472610" cy="150439"/>
            </a:xfrm>
            <a:prstGeom prst="parallelogram">
              <a:avLst/>
            </a:pr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1218565" fontAlgn="base">
                <a:lnSpc>
                  <a:spcPct val="120000"/>
                </a:lnSpc>
                <a:spcBef>
                  <a:spcPct val="0"/>
                </a:spcBef>
                <a:spcAft>
                  <a:spcPct val="0"/>
                </a:spcAft>
              </a:pPr>
              <a:endParaRPr lang="en-US" sz="935" dirty="0">
                <a:solidFill>
                  <a:srgbClr val="C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28" name="Parallelogram 227"/>
            <p:cNvSpPr/>
            <p:nvPr/>
          </p:nvSpPr>
          <p:spPr>
            <a:xfrm>
              <a:off x="6689248" y="3506147"/>
              <a:ext cx="472610" cy="150439"/>
            </a:xfrm>
            <a:prstGeom prst="parallelogram">
              <a:avLst/>
            </a:pr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1218565" fontAlgn="base">
                <a:lnSpc>
                  <a:spcPct val="120000"/>
                </a:lnSpc>
                <a:spcBef>
                  <a:spcPct val="0"/>
                </a:spcBef>
                <a:spcAft>
                  <a:spcPct val="0"/>
                </a:spcAft>
              </a:pPr>
              <a:endParaRPr lang="en-US" sz="935" dirty="0">
                <a:solidFill>
                  <a:srgbClr val="C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29" name="Parallelogram 228"/>
            <p:cNvSpPr/>
            <p:nvPr/>
          </p:nvSpPr>
          <p:spPr>
            <a:xfrm>
              <a:off x="6219392" y="3506147"/>
              <a:ext cx="472610" cy="150439"/>
            </a:xfrm>
            <a:prstGeom prst="parallelogram">
              <a:avLst/>
            </a:pr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1218565" fontAlgn="base">
                <a:lnSpc>
                  <a:spcPct val="120000"/>
                </a:lnSpc>
                <a:spcBef>
                  <a:spcPct val="0"/>
                </a:spcBef>
                <a:spcAft>
                  <a:spcPct val="0"/>
                </a:spcAft>
              </a:pPr>
              <a:endParaRPr lang="en-US" sz="935" dirty="0">
                <a:solidFill>
                  <a:srgbClr val="C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30" name="Parallelogram 229"/>
            <p:cNvSpPr/>
            <p:nvPr/>
          </p:nvSpPr>
          <p:spPr>
            <a:xfrm>
              <a:off x="5749536" y="3506148"/>
              <a:ext cx="472610" cy="150441"/>
            </a:xfrm>
            <a:prstGeom prst="parallelogram">
              <a:avLst/>
            </a:prstGeom>
            <a:grp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1218565" fontAlgn="base">
                <a:lnSpc>
                  <a:spcPct val="120000"/>
                </a:lnSpc>
                <a:spcBef>
                  <a:spcPct val="0"/>
                </a:spcBef>
                <a:spcAft>
                  <a:spcPct val="0"/>
                </a:spcAft>
              </a:pPr>
              <a:endParaRPr lang="en-US" sz="935" dirty="0">
                <a:solidFill>
                  <a:srgbClr val="C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31" name="Parallelogram 230"/>
            <p:cNvSpPr/>
            <p:nvPr/>
          </p:nvSpPr>
          <p:spPr>
            <a:xfrm>
              <a:off x="5279680" y="3506146"/>
              <a:ext cx="472610" cy="150440"/>
            </a:xfrm>
            <a:prstGeom prst="parallelogram">
              <a:avLst/>
            </a:prstGeom>
            <a:grp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1218565" fontAlgn="base">
                <a:lnSpc>
                  <a:spcPct val="120000"/>
                </a:lnSpc>
                <a:spcBef>
                  <a:spcPct val="0"/>
                </a:spcBef>
                <a:spcAft>
                  <a:spcPct val="0"/>
                </a:spcAft>
              </a:pPr>
              <a:endParaRPr lang="en-US" sz="935" dirty="0">
                <a:solidFill>
                  <a:srgbClr val="C00000"/>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 name="Group 231"/>
          <p:cNvGrpSpPr/>
          <p:nvPr/>
        </p:nvGrpSpPr>
        <p:grpSpPr>
          <a:xfrm>
            <a:off x="3053714" y="4513729"/>
            <a:ext cx="2585931" cy="182001"/>
            <a:chOff x="5279680" y="3902230"/>
            <a:chExt cx="2352034" cy="150443"/>
          </a:xfrm>
          <a:solidFill>
            <a:schemeClr val="accent2"/>
          </a:solidFill>
        </p:grpSpPr>
        <p:sp>
          <p:nvSpPr>
            <p:cNvPr id="233" name="Parallelogram 232"/>
            <p:cNvSpPr/>
            <p:nvPr/>
          </p:nvSpPr>
          <p:spPr>
            <a:xfrm>
              <a:off x="7159104" y="3902231"/>
              <a:ext cx="472610" cy="150439"/>
            </a:xfrm>
            <a:prstGeom prst="parallelogram">
              <a:avLst/>
            </a:prstGeom>
            <a:no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1218565" fontAlgn="base">
                <a:lnSpc>
                  <a:spcPct val="120000"/>
                </a:lnSpc>
                <a:spcBef>
                  <a:spcPct val="0"/>
                </a:spcBef>
                <a:spcAft>
                  <a:spcPct val="0"/>
                </a:spcAft>
              </a:pPr>
              <a:endParaRPr lang="en-US" sz="935" dirty="0">
                <a:solidFill>
                  <a:srgbClr val="4E3B30"/>
                </a:solidFill>
                <a:latin typeface="Arial" panose="020B0604020202020204" pitchFamily="34" charset="0"/>
                <a:ea typeface="微软雅黑" panose="020B0503020204020204" pitchFamily="34" charset="-122"/>
                <a:sym typeface="Arial" panose="020B0604020202020204" pitchFamily="34" charset="0"/>
              </a:endParaRPr>
            </a:p>
          </p:txBody>
        </p:sp>
        <p:sp>
          <p:nvSpPr>
            <p:cNvPr id="234" name="Parallelogram 233"/>
            <p:cNvSpPr/>
            <p:nvPr/>
          </p:nvSpPr>
          <p:spPr>
            <a:xfrm>
              <a:off x="6689248" y="3902231"/>
              <a:ext cx="472610" cy="150439"/>
            </a:xfrm>
            <a:prstGeom prst="parallelogram">
              <a:avLst/>
            </a:prstGeom>
            <a:grp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1218565" fontAlgn="base">
                <a:lnSpc>
                  <a:spcPct val="120000"/>
                </a:lnSpc>
                <a:spcBef>
                  <a:spcPct val="0"/>
                </a:spcBef>
                <a:spcAft>
                  <a:spcPct val="0"/>
                </a:spcAft>
              </a:pPr>
              <a:endParaRPr lang="en-US" sz="935" dirty="0">
                <a:solidFill>
                  <a:srgbClr val="4E3B30"/>
                </a:solidFill>
                <a:latin typeface="Arial" panose="020B0604020202020204" pitchFamily="34" charset="0"/>
                <a:ea typeface="微软雅黑" panose="020B0503020204020204" pitchFamily="34" charset="-122"/>
                <a:sym typeface="Arial" panose="020B0604020202020204" pitchFamily="34" charset="0"/>
              </a:endParaRPr>
            </a:p>
          </p:txBody>
        </p:sp>
        <p:sp>
          <p:nvSpPr>
            <p:cNvPr id="235" name="Parallelogram 234"/>
            <p:cNvSpPr/>
            <p:nvPr/>
          </p:nvSpPr>
          <p:spPr>
            <a:xfrm>
              <a:off x="6219392" y="3902231"/>
              <a:ext cx="472610" cy="150439"/>
            </a:xfrm>
            <a:prstGeom prst="parallelogram">
              <a:avLst/>
            </a:prstGeom>
            <a:grp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1218565" fontAlgn="base">
                <a:lnSpc>
                  <a:spcPct val="120000"/>
                </a:lnSpc>
                <a:spcBef>
                  <a:spcPct val="0"/>
                </a:spcBef>
                <a:spcAft>
                  <a:spcPct val="0"/>
                </a:spcAft>
              </a:pPr>
              <a:endParaRPr lang="en-US" sz="935" dirty="0">
                <a:solidFill>
                  <a:srgbClr val="4E3B30"/>
                </a:solidFill>
                <a:latin typeface="Arial" panose="020B0604020202020204" pitchFamily="34" charset="0"/>
                <a:ea typeface="微软雅黑" panose="020B0503020204020204" pitchFamily="34" charset="-122"/>
                <a:sym typeface="Arial" panose="020B0604020202020204" pitchFamily="34" charset="0"/>
              </a:endParaRPr>
            </a:p>
          </p:txBody>
        </p:sp>
        <p:sp>
          <p:nvSpPr>
            <p:cNvPr id="236" name="Parallelogram 235"/>
            <p:cNvSpPr/>
            <p:nvPr/>
          </p:nvSpPr>
          <p:spPr>
            <a:xfrm>
              <a:off x="5749536" y="3902232"/>
              <a:ext cx="472610" cy="150441"/>
            </a:xfrm>
            <a:prstGeom prst="parallelogram">
              <a:avLst/>
            </a:prstGeom>
            <a:grp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1218565" fontAlgn="base">
                <a:lnSpc>
                  <a:spcPct val="120000"/>
                </a:lnSpc>
                <a:spcBef>
                  <a:spcPct val="0"/>
                </a:spcBef>
                <a:spcAft>
                  <a:spcPct val="0"/>
                </a:spcAft>
              </a:pPr>
              <a:endParaRPr lang="en-US" sz="935" dirty="0">
                <a:solidFill>
                  <a:srgbClr val="4E3B30"/>
                </a:solidFill>
                <a:latin typeface="Arial" panose="020B0604020202020204" pitchFamily="34" charset="0"/>
                <a:ea typeface="微软雅黑" panose="020B0503020204020204" pitchFamily="34" charset="-122"/>
                <a:sym typeface="Arial" panose="020B0604020202020204" pitchFamily="34" charset="0"/>
              </a:endParaRPr>
            </a:p>
          </p:txBody>
        </p:sp>
        <p:sp>
          <p:nvSpPr>
            <p:cNvPr id="237" name="Parallelogram 236"/>
            <p:cNvSpPr/>
            <p:nvPr/>
          </p:nvSpPr>
          <p:spPr>
            <a:xfrm>
              <a:off x="5279680" y="3902230"/>
              <a:ext cx="472610" cy="150440"/>
            </a:xfrm>
            <a:prstGeom prst="parallelogram">
              <a:avLst/>
            </a:prstGeom>
            <a:grp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1218565" fontAlgn="base">
                <a:lnSpc>
                  <a:spcPct val="120000"/>
                </a:lnSpc>
                <a:spcBef>
                  <a:spcPct val="0"/>
                </a:spcBef>
                <a:spcAft>
                  <a:spcPct val="0"/>
                </a:spcAft>
              </a:pPr>
              <a:endParaRPr lang="en-US" sz="935" dirty="0">
                <a:solidFill>
                  <a:srgbClr val="4E3B30"/>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 name="Group 237"/>
          <p:cNvGrpSpPr/>
          <p:nvPr/>
        </p:nvGrpSpPr>
        <p:grpSpPr>
          <a:xfrm>
            <a:off x="3053714" y="4933215"/>
            <a:ext cx="2585931" cy="182001"/>
            <a:chOff x="5279680" y="4321797"/>
            <a:chExt cx="2352034" cy="150443"/>
          </a:xfrm>
          <a:solidFill>
            <a:schemeClr val="accent3"/>
          </a:solidFill>
        </p:grpSpPr>
        <p:sp>
          <p:nvSpPr>
            <p:cNvPr id="239" name="Parallelogram 238"/>
            <p:cNvSpPr/>
            <p:nvPr/>
          </p:nvSpPr>
          <p:spPr>
            <a:xfrm>
              <a:off x="7159104" y="4321798"/>
              <a:ext cx="472610" cy="150439"/>
            </a:xfrm>
            <a:prstGeom prst="parallelogram">
              <a:avLst/>
            </a:prstGeom>
            <a:no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1218565" fontAlgn="base">
                <a:lnSpc>
                  <a:spcPct val="120000"/>
                </a:lnSpc>
                <a:spcBef>
                  <a:spcPct val="0"/>
                </a:spcBef>
                <a:spcAft>
                  <a:spcPct val="0"/>
                </a:spcAft>
              </a:pPr>
              <a:endParaRPr lang="en-US" sz="935" dirty="0">
                <a:solidFill>
                  <a:srgbClr val="4E3B30"/>
                </a:solidFill>
                <a:latin typeface="Arial" panose="020B0604020202020204" pitchFamily="34" charset="0"/>
                <a:ea typeface="微软雅黑" panose="020B0503020204020204" pitchFamily="34" charset="-122"/>
                <a:sym typeface="Arial" panose="020B0604020202020204" pitchFamily="34" charset="0"/>
              </a:endParaRPr>
            </a:p>
          </p:txBody>
        </p:sp>
        <p:sp>
          <p:nvSpPr>
            <p:cNvPr id="240" name="Parallelogram 239"/>
            <p:cNvSpPr/>
            <p:nvPr/>
          </p:nvSpPr>
          <p:spPr>
            <a:xfrm>
              <a:off x="6689248" y="4321798"/>
              <a:ext cx="472610" cy="150439"/>
            </a:xfrm>
            <a:prstGeom prst="parallelogram">
              <a:avLst/>
            </a:prstGeom>
            <a:no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1218565" fontAlgn="base">
                <a:lnSpc>
                  <a:spcPct val="120000"/>
                </a:lnSpc>
                <a:spcBef>
                  <a:spcPct val="0"/>
                </a:spcBef>
                <a:spcAft>
                  <a:spcPct val="0"/>
                </a:spcAft>
              </a:pPr>
              <a:endParaRPr lang="en-US" sz="935" dirty="0">
                <a:solidFill>
                  <a:srgbClr val="4E3B30"/>
                </a:solidFill>
                <a:latin typeface="Arial" panose="020B0604020202020204" pitchFamily="34" charset="0"/>
                <a:ea typeface="微软雅黑" panose="020B0503020204020204" pitchFamily="34" charset="-122"/>
                <a:sym typeface="Arial" panose="020B0604020202020204" pitchFamily="34" charset="0"/>
              </a:endParaRPr>
            </a:p>
          </p:txBody>
        </p:sp>
        <p:sp>
          <p:nvSpPr>
            <p:cNvPr id="241" name="Parallelogram 240"/>
            <p:cNvSpPr/>
            <p:nvPr/>
          </p:nvSpPr>
          <p:spPr>
            <a:xfrm>
              <a:off x="6219392" y="4321798"/>
              <a:ext cx="472610" cy="150439"/>
            </a:xfrm>
            <a:prstGeom prst="parallelogram">
              <a:avLst/>
            </a:prstGeom>
            <a:no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1218565" fontAlgn="base">
                <a:lnSpc>
                  <a:spcPct val="120000"/>
                </a:lnSpc>
                <a:spcBef>
                  <a:spcPct val="0"/>
                </a:spcBef>
                <a:spcAft>
                  <a:spcPct val="0"/>
                </a:spcAft>
              </a:pPr>
              <a:endParaRPr lang="en-US" sz="935" dirty="0">
                <a:solidFill>
                  <a:srgbClr val="4E3B30"/>
                </a:solidFill>
                <a:latin typeface="Arial" panose="020B0604020202020204" pitchFamily="34" charset="0"/>
                <a:ea typeface="微软雅黑" panose="020B0503020204020204" pitchFamily="34" charset="-122"/>
                <a:sym typeface="Arial" panose="020B0604020202020204" pitchFamily="34" charset="0"/>
              </a:endParaRPr>
            </a:p>
          </p:txBody>
        </p:sp>
        <p:sp>
          <p:nvSpPr>
            <p:cNvPr id="242" name="Parallelogram 241"/>
            <p:cNvSpPr/>
            <p:nvPr/>
          </p:nvSpPr>
          <p:spPr>
            <a:xfrm>
              <a:off x="5749536" y="4321799"/>
              <a:ext cx="472610" cy="150441"/>
            </a:xfrm>
            <a:prstGeom prst="parallelogram">
              <a:avLst/>
            </a:prstGeom>
            <a:grp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1218565" fontAlgn="base">
                <a:lnSpc>
                  <a:spcPct val="120000"/>
                </a:lnSpc>
                <a:spcBef>
                  <a:spcPct val="0"/>
                </a:spcBef>
                <a:spcAft>
                  <a:spcPct val="0"/>
                </a:spcAft>
              </a:pPr>
              <a:endParaRPr lang="en-US" sz="935" dirty="0">
                <a:solidFill>
                  <a:srgbClr val="4E3B30"/>
                </a:solidFill>
                <a:latin typeface="Arial" panose="020B0604020202020204" pitchFamily="34" charset="0"/>
                <a:ea typeface="微软雅黑" panose="020B0503020204020204" pitchFamily="34" charset="-122"/>
                <a:sym typeface="Arial" panose="020B0604020202020204" pitchFamily="34" charset="0"/>
              </a:endParaRPr>
            </a:p>
          </p:txBody>
        </p:sp>
        <p:sp>
          <p:nvSpPr>
            <p:cNvPr id="243" name="Parallelogram 242"/>
            <p:cNvSpPr/>
            <p:nvPr/>
          </p:nvSpPr>
          <p:spPr>
            <a:xfrm>
              <a:off x="5279680" y="4321797"/>
              <a:ext cx="472610" cy="150440"/>
            </a:xfrm>
            <a:prstGeom prst="parallelogram">
              <a:avLst/>
            </a:prstGeom>
            <a:grp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1218565" fontAlgn="base">
                <a:lnSpc>
                  <a:spcPct val="120000"/>
                </a:lnSpc>
                <a:spcBef>
                  <a:spcPct val="0"/>
                </a:spcBef>
                <a:spcAft>
                  <a:spcPct val="0"/>
                </a:spcAft>
              </a:pPr>
              <a:endParaRPr lang="en-US" sz="935" dirty="0">
                <a:solidFill>
                  <a:srgbClr val="4E3B30"/>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 name="Group 243"/>
          <p:cNvGrpSpPr/>
          <p:nvPr/>
        </p:nvGrpSpPr>
        <p:grpSpPr>
          <a:xfrm>
            <a:off x="3053714" y="5338747"/>
            <a:ext cx="2585931" cy="182001"/>
            <a:chOff x="5279680" y="4727406"/>
            <a:chExt cx="2352034" cy="150443"/>
          </a:xfrm>
          <a:solidFill>
            <a:schemeClr val="accent4"/>
          </a:solidFill>
        </p:grpSpPr>
        <p:sp>
          <p:nvSpPr>
            <p:cNvPr id="245" name="Parallelogram 244"/>
            <p:cNvSpPr/>
            <p:nvPr/>
          </p:nvSpPr>
          <p:spPr>
            <a:xfrm>
              <a:off x="7159104" y="4727407"/>
              <a:ext cx="472610" cy="150439"/>
            </a:xfrm>
            <a:prstGeom prst="parallelogram">
              <a:avLst/>
            </a:prstGeom>
            <a:solidFill>
              <a:schemeClr val="accent4"/>
            </a:solidFill>
            <a:ln w="63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1218565" fontAlgn="base">
                <a:lnSpc>
                  <a:spcPct val="120000"/>
                </a:lnSpc>
                <a:spcBef>
                  <a:spcPct val="0"/>
                </a:spcBef>
                <a:spcAft>
                  <a:spcPct val="0"/>
                </a:spcAft>
              </a:pPr>
              <a:endParaRPr lang="en-US" sz="935" dirty="0">
                <a:solidFill>
                  <a:srgbClr val="4E3B30"/>
                </a:solidFill>
                <a:latin typeface="Arial" panose="020B0604020202020204" pitchFamily="34" charset="0"/>
                <a:ea typeface="微软雅黑" panose="020B0503020204020204" pitchFamily="34" charset="-122"/>
                <a:sym typeface="Arial" panose="020B0604020202020204" pitchFamily="34" charset="0"/>
              </a:endParaRPr>
            </a:p>
          </p:txBody>
        </p:sp>
        <p:sp>
          <p:nvSpPr>
            <p:cNvPr id="246" name="Parallelogram 245"/>
            <p:cNvSpPr/>
            <p:nvPr/>
          </p:nvSpPr>
          <p:spPr>
            <a:xfrm>
              <a:off x="6689248" y="4727407"/>
              <a:ext cx="472610" cy="150439"/>
            </a:xfrm>
            <a:prstGeom prst="parallelogram">
              <a:avLst/>
            </a:prstGeom>
            <a:grpFill/>
            <a:ln w="63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1218565" fontAlgn="base">
                <a:lnSpc>
                  <a:spcPct val="120000"/>
                </a:lnSpc>
                <a:spcBef>
                  <a:spcPct val="0"/>
                </a:spcBef>
                <a:spcAft>
                  <a:spcPct val="0"/>
                </a:spcAft>
              </a:pPr>
              <a:endParaRPr lang="en-US" sz="935" dirty="0">
                <a:solidFill>
                  <a:srgbClr val="4E3B30"/>
                </a:solidFill>
                <a:latin typeface="Arial" panose="020B0604020202020204" pitchFamily="34" charset="0"/>
                <a:ea typeface="微软雅黑" panose="020B0503020204020204" pitchFamily="34" charset="-122"/>
                <a:sym typeface="Arial" panose="020B0604020202020204" pitchFamily="34" charset="0"/>
              </a:endParaRPr>
            </a:p>
          </p:txBody>
        </p:sp>
        <p:sp>
          <p:nvSpPr>
            <p:cNvPr id="247" name="Parallelogram 246"/>
            <p:cNvSpPr/>
            <p:nvPr/>
          </p:nvSpPr>
          <p:spPr>
            <a:xfrm>
              <a:off x="6219392" y="4727407"/>
              <a:ext cx="472610" cy="150439"/>
            </a:xfrm>
            <a:prstGeom prst="parallelogram">
              <a:avLst/>
            </a:prstGeom>
            <a:grpFill/>
            <a:ln w="63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1218565" fontAlgn="base">
                <a:lnSpc>
                  <a:spcPct val="120000"/>
                </a:lnSpc>
                <a:spcBef>
                  <a:spcPct val="0"/>
                </a:spcBef>
                <a:spcAft>
                  <a:spcPct val="0"/>
                </a:spcAft>
              </a:pPr>
              <a:endParaRPr lang="en-US" sz="935" dirty="0">
                <a:solidFill>
                  <a:srgbClr val="4E3B30"/>
                </a:solidFill>
                <a:latin typeface="Arial" panose="020B0604020202020204" pitchFamily="34" charset="0"/>
                <a:ea typeface="微软雅黑" panose="020B0503020204020204" pitchFamily="34" charset="-122"/>
                <a:sym typeface="Arial" panose="020B0604020202020204" pitchFamily="34" charset="0"/>
              </a:endParaRPr>
            </a:p>
          </p:txBody>
        </p:sp>
        <p:sp>
          <p:nvSpPr>
            <p:cNvPr id="248" name="Parallelogram 247"/>
            <p:cNvSpPr/>
            <p:nvPr/>
          </p:nvSpPr>
          <p:spPr>
            <a:xfrm>
              <a:off x="5749536" y="4727408"/>
              <a:ext cx="472610" cy="150441"/>
            </a:xfrm>
            <a:prstGeom prst="parallelogram">
              <a:avLst/>
            </a:prstGeom>
            <a:grpFill/>
            <a:ln w="63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1218565" fontAlgn="base">
                <a:lnSpc>
                  <a:spcPct val="120000"/>
                </a:lnSpc>
                <a:spcBef>
                  <a:spcPct val="0"/>
                </a:spcBef>
                <a:spcAft>
                  <a:spcPct val="0"/>
                </a:spcAft>
              </a:pPr>
              <a:endParaRPr lang="en-US" sz="935" dirty="0">
                <a:solidFill>
                  <a:srgbClr val="4E3B30"/>
                </a:solidFill>
                <a:latin typeface="Arial" panose="020B0604020202020204" pitchFamily="34" charset="0"/>
                <a:ea typeface="微软雅黑" panose="020B0503020204020204" pitchFamily="34" charset="-122"/>
                <a:sym typeface="Arial" panose="020B0604020202020204" pitchFamily="34" charset="0"/>
              </a:endParaRPr>
            </a:p>
          </p:txBody>
        </p:sp>
        <p:sp>
          <p:nvSpPr>
            <p:cNvPr id="249" name="Parallelogram 248"/>
            <p:cNvSpPr/>
            <p:nvPr/>
          </p:nvSpPr>
          <p:spPr>
            <a:xfrm>
              <a:off x="5279680" y="4727406"/>
              <a:ext cx="472610" cy="150440"/>
            </a:xfrm>
            <a:prstGeom prst="parallelogram">
              <a:avLst/>
            </a:prstGeom>
            <a:grpFill/>
            <a:ln w="63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1218565" fontAlgn="base">
                <a:lnSpc>
                  <a:spcPct val="120000"/>
                </a:lnSpc>
                <a:spcBef>
                  <a:spcPct val="0"/>
                </a:spcBef>
                <a:spcAft>
                  <a:spcPct val="0"/>
                </a:spcAft>
              </a:pPr>
              <a:endParaRPr lang="en-US" sz="935" dirty="0">
                <a:solidFill>
                  <a:srgbClr val="4E3B30"/>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26" name="Group 249"/>
          <p:cNvGrpSpPr/>
          <p:nvPr/>
        </p:nvGrpSpPr>
        <p:grpSpPr>
          <a:xfrm>
            <a:off x="3053714" y="5758230"/>
            <a:ext cx="2585931" cy="182001"/>
            <a:chOff x="5279680" y="5146968"/>
            <a:chExt cx="2352034" cy="150443"/>
          </a:xfrm>
          <a:solidFill>
            <a:schemeClr val="accent5"/>
          </a:solidFill>
        </p:grpSpPr>
        <p:sp>
          <p:nvSpPr>
            <p:cNvPr id="251" name="Parallelogram 250"/>
            <p:cNvSpPr/>
            <p:nvPr/>
          </p:nvSpPr>
          <p:spPr>
            <a:xfrm>
              <a:off x="7159104" y="5146969"/>
              <a:ext cx="472610" cy="150439"/>
            </a:xfrm>
            <a:prstGeom prst="parallelogram">
              <a:avLst/>
            </a:prstGeom>
            <a:no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1218565" fontAlgn="base">
                <a:lnSpc>
                  <a:spcPct val="120000"/>
                </a:lnSpc>
                <a:spcBef>
                  <a:spcPct val="0"/>
                </a:spcBef>
                <a:spcAft>
                  <a:spcPct val="0"/>
                </a:spcAft>
              </a:pPr>
              <a:endParaRPr lang="en-US" sz="935" dirty="0">
                <a:solidFill>
                  <a:srgbClr val="4E3B30"/>
                </a:solidFill>
                <a:latin typeface="Arial" panose="020B0604020202020204" pitchFamily="34" charset="0"/>
                <a:ea typeface="微软雅黑" panose="020B0503020204020204" pitchFamily="34" charset="-122"/>
                <a:sym typeface="Arial" panose="020B0604020202020204" pitchFamily="34" charset="0"/>
              </a:endParaRPr>
            </a:p>
          </p:txBody>
        </p:sp>
        <p:sp>
          <p:nvSpPr>
            <p:cNvPr id="252" name="Parallelogram 251"/>
            <p:cNvSpPr/>
            <p:nvPr/>
          </p:nvSpPr>
          <p:spPr>
            <a:xfrm>
              <a:off x="6689248" y="5146969"/>
              <a:ext cx="472610" cy="150439"/>
            </a:xfrm>
            <a:prstGeom prst="parallelogram">
              <a:avLst/>
            </a:prstGeom>
            <a:solidFill>
              <a:schemeClr val="tx2"/>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1218565" fontAlgn="base">
                <a:lnSpc>
                  <a:spcPct val="120000"/>
                </a:lnSpc>
                <a:spcBef>
                  <a:spcPct val="0"/>
                </a:spcBef>
                <a:spcAft>
                  <a:spcPct val="0"/>
                </a:spcAft>
              </a:pPr>
              <a:endParaRPr lang="en-US" sz="935" dirty="0">
                <a:solidFill>
                  <a:srgbClr val="4E3B30"/>
                </a:solidFill>
                <a:latin typeface="Arial" panose="020B0604020202020204" pitchFamily="34" charset="0"/>
                <a:ea typeface="微软雅黑" panose="020B0503020204020204" pitchFamily="34" charset="-122"/>
                <a:sym typeface="Arial" panose="020B0604020202020204" pitchFamily="34" charset="0"/>
              </a:endParaRPr>
            </a:p>
          </p:txBody>
        </p:sp>
        <p:sp>
          <p:nvSpPr>
            <p:cNvPr id="253" name="Parallelogram 252"/>
            <p:cNvSpPr/>
            <p:nvPr/>
          </p:nvSpPr>
          <p:spPr>
            <a:xfrm>
              <a:off x="6219392" y="5146969"/>
              <a:ext cx="472610" cy="150439"/>
            </a:xfrm>
            <a:prstGeom prst="parallelogram">
              <a:avLst/>
            </a:prstGeom>
            <a:solidFill>
              <a:schemeClr val="tx2"/>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1218565" fontAlgn="base">
                <a:lnSpc>
                  <a:spcPct val="120000"/>
                </a:lnSpc>
                <a:spcBef>
                  <a:spcPct val="0"/>
                </a:spcBef>
                <a:spcAft>
                  <a:spcPct val="0"/>
                </a:spcAft>
              </a:pPr>
              <a:endParaRPr lang="en-US" sz="935" dirty="0">
                <a:solidFill>
                  <a:srgbClr val="4E3B30"/>
                </a:solidFill>
                <a:latin typeface="Arial" panose="020B0604020202020204" pitchFamily="34" charset="0"/>
                <a:ea typeface="微软雅黑" panose="020B0503020204020204" pitchFamily="34" charset="-122"/>
                <a:sym typeface="Arial" panose="020B0604020202020204" pitchFamily="34" charset="0"/>
              </a:endParaRPr>
            </a:p>
          </p:txBody>
        </p:sp>
        <p:sp>
          <p:nvSpPr>
            <p:cNvPr id="254" name="Parallelogram 253"/>
            <p:cNvSpPr/>
            <p:nvPr/>
          </p:nvSpPr>
          <p:spPr>
            <a:xfrm>
              <a:off x="5749536" y="5146970"/>
              <a:ext cx="472610" cy="150441"/>
            </a:xfrm>
            <a:prstGeom prst="parallelogram">
              <a:avLst/>
            </a:prstGeom>
            <a:solidFill>
              <a:schemeClr val="tx2"/>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1218565" fontAlgn="base">
                <a:lnSpc>
                  <a:spcPct val="120000"/>
                </a:lnSpc>
                <a:spcBef>
                  <a:spcPct val="0"/>
                </a:spcBef>
                <a:spcAft>
                  <a:spcPct val="0"/>
                </a:spcAft>
              </a:pPr>
              <a:endParaRPr lang="en-US" sz="935" dirty="0">
                <a:solidFill>
                  <a:srgbClr val="4E3B30"/>
                </a:solidFill>
                <a:latin typeface="Arial" panose="020B0604020202020204" pitchFamily="34" charset="0"/>
                <a:ea typeface="微软雅黑" panose="020B0503020204020204" pitchFamily="34" charset="-122"/>
                <a:sym typeface="Arial" panose="020B0604020202020204" pitchFamily="34" charset="0"/>
              </a:endParaRPr>
            </a:p>
          </p:txBody>
        </p:sp>
        <p:sp>
          <p:nvSpPr>
            <p:cNvPr id="255" name="Parallelogram 254"/>
            <p:cNvSpPr/>
            <p:nvPr/>
          </p:nvSpPr>
          <p:spPr>
            <a:xfrm>
              <a:off x="5279680" y="5146968"/>
              <a:ext cx="472610" cy="150440"/>
            </a:xfrm>
            <a:prstGeom prst="parallelogram">
              <a:avLst/>
            </a:prstGeom>
            <a:solidFill>
              <a:schemeClr val="tx2"/>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1218565" fontAlgn="base">
                <a:lnSpc>
                  <a:spcPct val="120000"/>
                </a:lnSpc>
                <a:spcBef>
                  <a:spcPct val="0"/>
                </a:spcBef>
                <a:spcAft>
                  <a:spcPct val="0"/>
                </a:spcAft>
              </a:pPr>
              <a:endParaRPr lang="en-US" sz="935" dirty="0">
                <a:solidFill>
                  <a:srgbClr val="4E3B30"/>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256" name="TextBox 255"/>
          <p:cNvSpPr txBox="1"/>
          <p:nvPr/>
        </p:nvSpPr>
        <p:spPr>
          <a:xfrm>
            <a:off x="1822751" y="4100064"/>
            <a:ext cx="1230963" cy="516381"/>
          </a:xfrm>
          <a:prstGeom prst="rect">
            <a:avLst/>
          </a:prstGeom>
          <a:noFill/>
        </p:spPr>
        <p:txBody>
          <a:bodyPr wrap="square" lIns="91398" tIns="45699" rIns="91398" bIns="45699" rtlCol="0">
            <a:spAutoFit/>
          </a:bodyPr>
          <a:lstStyle/>
          <a:p>
            <a:pPr defTabSz="1218565" fontAlgn="base">
              <a:lnSpc>
                <a:spcPct val="120000"/>
              </a:lnSpc>
              <a:spcBef>
                <a:spcPct val="0"/>
              </a:spcBef>
              <a:spcAft>
                <a:spcPct val="0"/>
              </a:spcAft>
            </a:pPr>
            <a:r>
              <a:rPr lang="zh-CN" altLang="en-US" sz="1200" dirty="0">
                <a:solidFill>
                  <a:prstClr val="white">
                    <a:lumMod val="65000"/>
                  </a:prst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200" dirty="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57" name="TextBox 256"/>
          <p:cNvSpPr txBox="1"/>
          <p:nvPr/>
        </p:nvSpPr>
        <p:spPr>
          <a:xfrm>
            <a:off x="1822751" y="4478263"/>
            <a:ext cx="1230963" cy="516381"/>
          </a:xfrm>
          <a:prstGeom prst="rect">
            <a:avLst/>
          </a:prstGeom>
          <a:noFill/>
        </p:spPr>
        <p:txBody>
          <a:bodyPr wrap="square" lIns="91398" tIns="45699" rIns="91398" bIns="45699" rtlCol="0">
            <a:spAutoFit/>
          </a:bodyPr>
          <a:lstStyle/>
          <a:p>
            <a:pPr defTabSz="1218565" fontAlgn="base">
              <a:lnSpc>
                <a:spcPct val="120000"/>
              </a:lnSpc>
              <a:spcBef>
                <a:spcPct val="0"/>
              </a:spcBef>
              <a:spcAft>
                <a:spcPct val="0"/>
              </a:spcAft>
            </a:pPr>
            <a:r>
              <a:rPr lang="zh-CN" altLang="en-US" sz="1200" dirty="0">
                <a:solidFill>
                  <a:prstClr val="white">
                    <a:lumMod val="65000"/>
                  </a:prst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200" dirty="0">
              <a:solidFill>
                <a:prstClr val="white">
                  <a:lumMod val="65000"/>
                </a:prst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8" name="TextBox 257"/>
          <p:cNvSpPr txBox="1"/>
          <p:nvPr/>
        </p:nvSpPr>
        <p:spPr>
          <a:xfrm>
            <a:off x="1822751" y="4919540"/>
            <a:ext cx="1230963" cy="516381"/>
          </a:xfrm>
          <a:prstGeom prst="rect">
            <a:avLst/>
          </a:prstGeom>
          <a:noFill/>
        </p:spPr>
        <p:txBody>
          <a:bodyPr wrap="square" lIns="91398" tIns="45699" rIns="91398" bIns="45699" rtlCol="0">
            <a:spAutoFit/>
          </a:bodyPr>
          <a:lstStyle/>
          <a:p>
            <a:pPr defTabSz="1218565" fontAlgn="base">
              <a:lnSpc>
                <a:spcPct val="120000"/>
              </a:lnSpc>
              <a:spcBef>
                <a:spcPct val="0"/>
              </a:spcBef>
              <a:spcAft>
                <a:spcPct val="0"/>
              </a:spcAft>
            </a:pPr>
            <a:r>
              <a:rPr lang="zh-CN" altLang="en-US" sz="1200" dirty="0">
                <a:solidFill>
                  <a:prstClr val="white">
                    <a:lumMod val="65000"/>
                  </a:prst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200" dirty="0">
              <a:solidFill>
                <a:prstClr val="white">
                  <a:lumMod val="65000"/>
                </a:prst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9" name="TextBox 258"/>
          <p:cNvSpPr txBox="1"/>
          <p:nvPr/>
        </p:nvSpPr>
        <p:spPr>
          <a:xfrm>
            <a:off x="1833891" y="5320404"/>
            <a:ext cx="1230963" cy="516381"/>
          </a:xfrm>
          <a:prstGeom prst="rect">
            <a:avLst/>
          </a:prstGeom>
          <a:noFill/>
        </p:spPr>
        <p:txBody>
          <a:bodyPr wrap="square" lIns="91398" tIns="45699" rIns="91398" bIns="45699" rtlCol="0">
            <a:spAutoFit/>
          </a:bodyPr>
          <a:lstStyle/>
          <a:p>
            <a:pPr defTabSz="1218565" fontAlgn="base">
              <a:lnSpc>
                <a:spcPct val="120000"/>
              </a:lnSpc>
              <a:spcBef>
                <a:spcPct val="0"/>
              </a:spcBef>
              <a:spcAft>
                <a:spcPct val="0"/>
              </a:spcAft>
            </a:pPr>
            <a:r>
              <a:rPr lang="zh-CN" altLang="en-US" sz="1200" dirty="0">
                <a:solidFill>
                  <a:prstClr val="white">
                    <a:lumMod val="65000"/>
                  </a:prst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200" dirty="0">
              <a:solidFill>
                <a:prstClr val="white">
                  <a:lumMod val="65000"/>
                </a:prst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0" name="TextBox 259"/>
          <p:cNvSpPr txBox="1"/>
          <p:nvPr/>
        </p:nvSpPr>
        <p:spPr>
          <a:xfrm>
            <a:off x="1822751" y="5755842"/>
            <a:ext cx="1230963" cy="516381"/>
          </a:xfrm>
          <a:prstGeom prst="rect">
            <a:avLst/>
          </a:prstGeom>
          <a:noFill/>
        </p:spPr>
        <p:txBody>
          <a:bodyPr wrap="square" lIns="91398" tIns="45699" rIns="91398" bIns="45699" rtlCol="0">
            <a:spAutoFit/>
          </a:bodyPr>
          <a:lstStyle/>
          <a:p>
            <a:pPr defTabSz="1218565" fontAlgn="base">
              <a:lnSpc>
                <a:spcPct val="120000"/>
              </a:lnSpc>
              <a:spcBef>
                <a:spcPct val="0"/>
              </a:spcBef>
              <a:spcAft>
                <a:spcPct val="0"/>
              </a:spcAft>
            </a:pPr>
            <a:r>
              <a:rPr lang="zh-CN" altLang="en-US" sz="1200" dirty="0">
                <a:solidFill>
                  <a:prstClr val="white">
                    <a:lumMod val="65000"/>
                  </a:prst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200" dirty="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61" name="TextBox 260"/>
          <p:cNvSpPr txBox="1"/>
          <p:nvPr/>
        </p:nvSpPr>
        <p:spPr>
          <a:xfrm>
            <a:off x="1791105" y="2591127"/>
            <a:ext cx="692834" cy="467508"/>
          </a:xfrm>
          <a:prstGeom prst="rect">
            <a:avLst/>
          </a:prstGeom>
          <a:noFill/>
        </p:spPr>
        <p:txBody>
          <a:bodyPr wrap="none" lIns="86685" tIns="43343" rIns="86685" bIns="43343" rtlCol="0">
            <a:spAutoFit/>
          </a:bodyPr>
          <a:lstStyle/>
          <a:p>
            <a:pPr algn="just" defTabSz="1218565" fontAlgn="base">
              <a:lnSpc>
                <a:spcPct val="120000"/>
              </a:lnSpc>
              <a:spcBef>
                <a:spcPct val="0"/>
              </a:spcBef>
              <a:spcAft>
                <a:spcPct val="0"/>
              </a:spcAft>
            </a:pPr>
            <a:r>
              <a:rPr lang="en-US" sz="2265" dirty="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rPr>
              <a:t>75K</a:t>
            </a:r>
            <a:endParaRPr lang="en-GB" sz="2265" dirty="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62" name="Rectangle 261"/>
          <p:cNvSpPr/>
          <p:nvPr/>
        </p:nvSpPr>
        <p:spPr>
          <a:xfrm>
            <a:off x="2384014" y="2575585"/>
            <a:ext cx="3323136" cy="369405"/>
          </a:xfrm>
          <a:prstGeom prst="rect">
            <a:avLst/>
          </a:prstGeom>
        </p:spPr>
        <p:txBody>
          <a:bodyPr wrap="square" lIns="86685" tIns="43343" rIns="86685" bIns="43343">
            <a:spAutoFit/>
          </a:bodyPr>
          <a:lstStyle/>
          <a:p>
            <a:pPr algn="just" defTabSz="1218565" fontAlgn="base">
              <a:lnSpc>
                <a:spcPct val="120000"/>
              </a:lnSpc>
              <a:spcBef>
                <a:spcPct val="0"/>
              </a:spcBef>
              <a:spcAft>
                <a:spcPct val="0"/>
              </a:spcAft>
            </a:pPr>
            <a:r>
              <a:rPr lang="en-US" altLang="zh-CN" sz="800" dirty="0">
                <a:solidFill>
                  <a:prstClr val="white">
                    <a:lumMod val="65000"/>
                  </a:prst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prstClr val="white">
                  <a:lumMod val="65000"/>
                </a:prst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3" name="Rectangle 262"/>
          <p:cNvSpPr/>
          <p:nvPr/>
        </p:nvSpPr>
        <p:spPr>
          <a:xfrm>
            <a:off x="1819676" y="3292752"/>
            <a:ext cx="4054626" cy="370302"/>
          </a:xfrm>
          <a:prstGeom prst="rect">
            <a:avLst/>
          </a:prstGeom>
        </p:spPr>
        <p:txBody>
          <a:bodyPr wrap="square" lIns="86685" tIns="43343" rIns="86685" bIns="43343">
            <a:spAutoFit/>
          </a:bodyPr>
          <a:lstStyle/>
          <a:p>
            <a:pPr algn="just" defTabSz="1218565" fontAlgn="base">
              <a:lnSpc>
                <a:spcPct val="120000"/>
              </a:lnSpc>
              <a:spcBef>
                <a:spcPct val="0"/>
              </a:spcBef>
              <a:spcAft>
                <a:spcPct val="0"/>
              </a:spcAft>
            </a:pPr>
            <a:r>
              <a:rPr lang="en-US" altLang="zh-CN" sz="800" dirty="0">
                <a:solidFill>
                  <a:prstClr val="white">
                    <a:lumMod val="65000"/>
                  </a:prst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800" dirty="0">
                <a:solidFill>
                  <a:prstClr val="white">
                    <a:lumMod val="65000"/>
                  </a:prstClr>
                </a:solidFill>
                <a:latin typeface="Arial" panose="020B0604020202020204" pitchFamily="34" charset="0"/>
                <a:ea typeface="微软雅黑" panose="020B0503020204020204" pitchFamily="34" charset="-122"/>
                <a:cs typeface="+mn-ea"/>
                <a:sym typeface="Arial" panose="020B0604020202020204" pitchFamily="34" charset="0"/>
              </a:rPr>
              <a:t>。</a:t>
            </a:r>
            <a:endParaRPr lang="en-GB" sz="800" dirty="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advClick="0" advTm="0">
        <p14:conveyor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225"/>
                                        </p:tgtEl>
                                        <p:attrNameLst>
                                          <p:attrName>style.visibility</p:attrName>
                                        </p:attrNameLst>
                                      </p:cBhvr>
                                      <p:to>
                                        <p:strVal val="visible"/>
                                      </p:to>
                                    </p:set>
                                    <p:animEffect transition="in" filter="fade">
                                      <p:cBhvr>
                                        <p:cTn id="13" dur="500"/>
                                        <p:tgtEl>
                                          <p:spTgt spid="225"/>
                                        </p:tgtEl>
                                      </p:cBhvr>
                                    </p:animEffect>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261"/>
                                        </p:tgtEl>
                                        <p:attrNameLst>
                                          <p:attrName>style.visibility</p:attrName>
                                        </p:attrNameLst>
                                      </p:cBhvr>
                                      <p:to>
                                        <p:strVal val="visible"/>
                                      </p:to>
                                    </p:set>
                                    <p:animEffect transition="in" filter="fade">
                                      <p:cBhvr>
                                        <p:cTn id="17" dur="500"/>
                                        <p:tgtEl>
                                          <p:spTgt spid="261"/>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62"/>
                                        </p:tgtEl>
                                        <p:attrNameLst>
                                          <p:attrName>style.visibility</p:attrName>
                                        </p:attrNameLst>
                                      </p:cBhvr>
                                      <p:to>
                                        <p:strVal val="visible"/>
                                      </p:to>
                                    </p:set>
                                    <p:animEffect transition="in" filter="wipe(left)">
                                      <p:cBhvr>
                                        <p:cTn id="21" dur="500"/>
                                        <p:tgtEl>
                                          <p:spTgt spid="262"/>
                                        </p:tgtEl>
                                      </p:cBhvr>
                                    </p:animEffect>
                                  </p:childTnLst>
                                </p:cTn>
                              </p:par>
                            </p:childTnLst>
                          </p:cTn>
                        </p:par>
                        <p:par>
                          <p:cTn id="22" fill="hold">
                            <p:stCondLst>
                              <p:cond delay="2500"/>
                            </p:stCondLst>
                            <p:childTnLst>
                              <p:par>
                                <p:cTn id="23" presetID="22" presetClass="entr" presetSubtype="8" fill="hold" grpId="0" nodeType="afterEffect">
                                  <p:stCondLst>
                                    <p:cond delay="0"/>
                                  </p:stCondLst>
                                  <p:childTnLst>
                                    <p:set>
                                      <p:cBhvr>
                                        <p:cTn id="24" dur="1" fill="hold">
                                          <p:stCondLst>
                                            <p:cond delay="0"/>
                                          </p:stCondLst>
                                        </p:cTn>
                                        <p:tgtEl>
                                          <p:spTgt spid="263"/>
                                        </p:tgtEl>
                                        <p:attrNameLst>
                                          <p:attrName>style.visibility</p:attrName>
                                        </p:attrNameLst>
                                      </p:cBhvr>
                                      <p:to>
                                        <p:strVal val="visible"/>
                                      </p:to>
                                    </p:set>
                                    <p:animEffect transition="in" filter="wipe(left)">
                                      <p:cBhvr>
                                        <p:cTn id="25" dur="500"/>
                                        <p:tgtEl>
                                          <p:spTgt spid="263"/>
                                        </p:tgtEl>
                                      </p:cBhvr>
                                    </p:animEffect>
                                  </p:childTnLst>
                                </p:cTn>
                              </p:par>
                            </p:childTnLst>
                          </p:cTn>
                        </p:par>
                        <p:par>
                          <p:cTn id="26" fill="hold">
                            <p:stCondLst>
                              <p:cond delay="3000"/>
                            </p:stCondLst>
                            <p:childTnLst>
                              <p:par>
                                <p:cTn id="27" presetID="10" presetClass="entr" presetSubtype="0" fill="hold" grpId="0" nodeType="afterEffect">
                                  <p:stCondLst>
                                    <p:cond delay="0"/>
                                  </p:stCondLst>
                                  <p:childTnLst>
                                    <p:set>
                                      <p:cBhvr>
                                        <p:cTn id="28" dur="1" fill="hold">
                                          <p:stCondLst>
                                            <p:cond delay="0"/>
                                          </p:stCondLst>
                                        </p:cTn>
                                        <p:tgtEl>
                                          <p:spTgt spid="256"/>
                                        </p:tgtEl>
                                        <p:attrNameLst>
                                          <p:attrName>style.visibility</p:attrName>
                                        </p:attrNameLst>
                                      </p:cBhvr>
                                      <p:to>
                                        <p:strVal val="visible"/>
                                      </p:to>
                                    </p:set>
                                    <p:animEffect transition="in" filter="fade">
                                      <p:cBhvr>
                                        <p:cTn id="29" dur="500"/>
                                        <p:tgtEl>
                                          <p:spTgt spid="256"/>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wipe(left)">
                                      <p:cBhvr>
                                        <p:cTn id="33" dur="500"/>
                                        <p:tgtEl>
                                          <p:spTgt spid="3"/>
                                        </p:tgtEl>
                                      </p:cBhvr>
                                    </p:animEffect>
                                  </p:childTnLst>
                                </p:cTn>
                              </p:par>
                            </p:childTnLst>
                          </p:cTn>
                        </p:par>
                        <p:par>
                          <p:cTn id="34" fill="hold">
                            <p:stCondLst>
                              <p:cond delay="4000"/>
                            </p:stCondLst>
                            <p:childTnLst>
                              <p:par>
                                <p:cTn id="35" presetID="10" presetClass="entr" presetSubtype="0" fill="hold" grpId="0" nodeType="afterEffect">
                                  <p:stCondLst>
                                    <p:cond delay="0"/>
                                  </p:stCondLst>
                                  <p:childTnLst>
                                    <p:set>
                                      <p:cBhvr>
                                        <p:cTn id="36" dur="1" fill="hold">
                                          <p:stCondLst>
                                            <p:cond delay="0"/>
                                          </p:stCondLst>
                                        </p:cTn>
                                        <p:tgtEl>
                                          <p:spTgt spid="257"/>
                                        </p:tgtEl>
                                        <p:attrNameLst>
                                          <p:attrName>style.visibility</p:attrName>
                                        </p:attrNameLst>
                                      </p:cBhvr>
                                      <p:to>
                                        <p:strVal val="visible"/>
                                      </p:to>
                                    </p:set>
                                    <p:animEffect transition="in" filter="fade">
                                      <p:cBhvr>
                                        <p:cTn id="37" dur="500"/>
                                        <p:tgtEl>
                                          <p:spTgt spid="257"/>
                                        </p:tgtEl>
                                      </p:cBhvr>
                                    </p:animEffect>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left)">
                                      <p:cBhvr>
                                        <p:cTn id="41" dur="500"/>
                                        <p:tgtEl>
                                          <p:spTgt spid="4"/>
                                        </p:tgtEl>
                                      </p:cBhvr>
                                    </p:animEffect>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258"/>
                                        </p:tgtEl>
                                        <p:attrNameLst>
                                          <p:attrName>style.visibility</p:attrName>
                                        </p:attrNameLst>
                                      </p:cBhvr>
                                      <p:to>
                                        <p:strVal val="visible"/>
                                      </p:to>
                                    </p:set>
                                    <p:animEffect transition="in" filter="fade">
                                      <p:cBhvr>
                                        <p:cTn id="45" dur="500"/>
                                        <p:tgtEl>
                                          <p:spTgt spid="258"/>
                                        </p:tgtEl>
                                      </p:cBhvr>
                                    </p:animEffect>
                                  </p:childTnLst>
                                </p:cTn>
                              </p:par>
                            </p:childTnLst>
                          </p:cTn>
                        </p:par>
                        <p:par>
                          <p:cTn id="46" fill="hold">
                            <p:stCondLst>
                              <p:cond delay="5500"/>
                            </p:stCondLst>
                            <p:childTnLst>
                              <p:par>
                                <p:cTn id="47" presetID="22" presetClass="entr" presetSubtype="8"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left)">
                                      <p:cBhvr>
                                        <p:cTn id="49" dur="500"/>
                                        <p:tgtEl>
                                          <p:spTgt spid="5"/>
                                        </p:tgtEl>
                                      </p:cBhvr>
                                    </p:animEffect>
                                  </p:childTnLst>
                                </p:cTn>
                              </p:par>
                            </p:childTnLst>
                          </p:cTn>
                        </p:par>
                        <p:par>
                          <p:cTn id="50" fill="hold">
                            <p:stCondLst>
                              <p:cond delay="6000"/>
                            </p:stCondLst>
                            <p:childTnLst>
                              <p:par>
                                <p:cTn id="51" presetID="10" presetClass="entr" presetSubtype="0" fill="hold" grpId="0" nodeType="afterEffect">
                                  <p:stCondLst>
                                    <p:cond delay="0"/>
                                  </p:stCondLst>
                                  <p:childTnLst>
                                    <p:set>
                                      <p:cBhvr>
                                        <p:cTn id="52" dur="1" fill="hold">
                                          <p:stCondLst>
                                            <p:cond delay="0"/>
                                          </p:stCondLst>
                                        </p:cTn>
                                        <p:tgtEl>
                                          <p:spTgt spid="259"/>
                                        </p:tgtEl>
                                        <p:attrNameLst>
                                          <p:attrName>style.visibility</p:attrName>
                                        </p:attrNameLst>
                                      </p:cBhvr>
                                      <p:to>
                                        <p:strVal val="visible"/>
                                      </p:to>
                                    </p:set>
                                    <p:animEffect transition="in" filter="fade">
                                      <p:cBhvr>
                                        <p:cTn id="53" dur="500"/>
                                        <p:tgtEl>
                                          <p:spTgt spid="259"/>
                                        </p:tgtEl>
                                      </p:cBhvr>
                                    </p:animEffect>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6"/>
                                        </p:tgtEl>
                                        <p:attrNameLst>
                                          <p:attrName>style.visibility</p:attrName>
                                        </p:attrNameLst>
                                      </p:cBhvr>
                                      <p:to>
                                        <p:strVal val="visible"/>
                                      </p:to>
                                    </p:set>
                                    <p:animEffect transition="in" filter="wipe(left)">
                                      <p:cBhvr>
                                        <p:cTn id="57" dur="500"/>
                                        <p:tgtEl>
                                          <p:spTgt spid="6"/>
                                        </p:tgtEl>
                                      </p:cBhvr>
                                    </p:animEffect>
                                  </p:childTnLst>
                                </p:cTn>
                              </p:par>
                            </p:childTnLst>
                          </p:cTn>
                        </p:par>
                        <p:par>
                          <p:cTn id="58" fill="hold">
                            <p:stCondLst>
                              <p:cond delay="7000"/>
                            </p:stCondLst>
                            <p:childTnLst>
                              <p:par>
                                <p:cTn id="59" presetID="10" presetClass="entr" presetSubtype="0" fill="hold" grpId="0" nodeType="afterEffect">
                                  <p:stCondLst>
                                    <p:cond delay="0"/>
                                  </p:stCondLst>
                                  <p:childTnLst>
                                    <p:set>
                                      <p:cBhvr>
                                        <p:cTn id="60" dur="1" fill="hold">
                                          <p:stCondLst>
                                            <p:cond delay="0"/>
                                          </p:stCondLst>
                                        </p:cTn>
                                        <p:tgtEl>
                                          <p:spTgt spid="260"/>
                                        </p:tgtEl>
                                        <p:attrNameLst>
                                          <p:attrName>style.visibility</p:attrName>
                                        </p:attrNameLst>
                                      </p:cBhvr>
                                      <p:to>
                                        <p:strVal val="visible"/>
                                      </p:to>
                                    </p:set>
                                    <p:animEffect transition="in" filter="fade">
                                      <p:cBhvr>
                                        <p:cTn id="61" dur="500"/>
                                        <p:tgtEl>
                                          <p:spTgt spid="260"/>
                                        </p:tgtEl>
                                      </p:cBhvr>
                                    </p:animEffect>
                                  </p:childTnLst>
                                </p:cTn>
                              </p:par>
                            </p:childTnLst>
                          </p:cTn>
                        </p:par>
                        <p:par>
                          <p:cTn id="62" fill="hold">
                            <p:stCondLst>
                              <p:cond delay="7500"/>
                            </p:stCondLst>
                            <p:childTnLst>
                              <p:par>
                                <p:cTn id="63" presetID="22" presetClass="entr" presetSubtype="8" fill="hold" nodeType="afterEffect">
                                  <p:stCondLst>
                                    <p:cond delay="0"/>
                                  </p:stCondLst>
                                  <p:childTnLst>
                                    <p:set>
                                      <p:cBhvr>
                                        <p:cTn id="64" dur="1" fill="hold">
                                          <p:stCondLst>
                                            <p:cond delay="0"/>
                                          </p:stCondLst>
                                        </p:cTn>
                                        <p:tgtEl>
                                          <p:spTgt spid="226"/>
                                        </p:tgtEl>
                                        <p:attrNameLst>
                                          <p:attrName>style.visibility</p:attrName>
                                        </p:attrNameLst>
                                      </p:cBhvr>
                                      <p:to>
                                        <p:strVal val="visible"/>
                                      </p:to>
                                    </p:set>
                                    <p:animEffect transition="in" filter="wipe(left)">
                                      <p:cBhvr>
                                        <p:cTn id="65" dur="500"/>
                                        <p:tgtEl>
                                          <p:spTgt spid="2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 grpId="0"/>
      <p:bldP spid="256" grpId="0"/>
      <p:bldP spid="257" grpId="0"/>
      <p:bldP spid="258" grpId="0"/>
      <p:bldP spid="259" grpId="0"/>
      <p:bldP spid="260" grpId="0"/>
      <p:bldP spid="261" grpId="0"/>
      <p:bldP spid="262" grpId="0"/>
      <p:bldP spid="26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五边形 2"/>
          <p:cNvSpPr/>
          <p:nvPr/>
        </p:nvSpPr>
        <p:spPr>
          <a:xfrm>
            <a:off x="816842" y="1896029"/>
            <a:ext cx="10522790" cy="419990"/>
          </a:xfrm>
          <a:prstGeom prst="homePlate">
            <a:avLst/>
          </a:prstGeom>
          <a:solidFill>
            <a:schemeClr val="accent1"/>
          </a:solidFill>
          <a:ln>
            <a:noFill/>
          </a:ln>
          <a:effectLst/>
          <a:scene3d>
            <a:camera prst="orthographicFront">
              <a:rot lat="0" lon="0" rev="0"/>
            </a:camera>
            <a:lightRig rig="contrasting" dir="t">
              <a:rot lat="0" lon="0" rev="15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121890" tIns="60945" rIns="121890" bIns="60945" rtlCol="0" anchor="ctr"/>
          <a:lstStyle/>
          <a:p>
            <a:pPr defTabSz="1218565" fontAlgn="base">
              <a:spcBef>
                <a:spcPct val="0"/>
              </a:spcBef>
              <a:spcAft>
                <a:spcPct val="0"/>
              </a:spcAft>
            </a:pPr>
            <a:r>
              <a:rPr lang="en-US" altLang="zh-CN" sz="2135" dirty="0">
                <a:solidFill>
                  <a:prstClr val="white"/>
                </a:solidFill>
                <a:latin typeface="Calibri Light" panose="020F0302020204030204"/>
                <a:ea typeface="宋体" panose="02010600030101010101" pitchFamily="2" charset="-122"/>
              </a:rPr>
              <a:t>01</a:t>
            </a:r>
            <a:endParaRPr lang="zh-CN" altLang="en-US" sz="2135" dirty="0">
              <a:solidFill>
                <a:prstClr val="white"/>
              </a:solidFill>
              <a:latin typeface="Calibri Light" panose="020F0302020204030204"/>
              <a:ea typeface="宋体" panose="02010600030101010101" pitchFamily="2" charset="-122"/>
            </a:endParaRPr>
          </a:p>
        </p:txBody>
      </p:sp>
      <p:sp>
        <p:nvSpPr>
          <p:cNvPr id="4" name="五边形 3"/>
          <p:cNvSpPr/>
          <p:nvPr/>
        </p:nvSpPr>
        <p:spPr>
          <a:xfrm>
            <a:off x="3447538" y="2314987"/>
            <a:ext cx="7892094" cy="419990"/>
          </a:xfrm>
          <a:prstGeom prst="homePlate">
            <a:avLst/>
          </a:prstGeom>
          <a:solidFill>
            <a:schemeClr val="accent2"/>
          </a:solidFill>
          <a:ln>
            <a:noFill/>
          </a:ln>
          <a:effectLst/>
          <a:scene3d>
            <a:camera prst="orthographicFront">
              <a:rot lat="0" lon="0" rev="0"/>
            </a:camera>
            <a:lightRig rig="contrasting" dir="t">
              <a:rot lat="0" lon="0" rev="15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121890" tIns="60945" rIns="121890" bIns="60945" rtlCol="0" anchor="ctr"/>
          <a:lstStyle/>
          <a:p>
            <a:pPr defTabSz="1218565" fontAlgn="base">
              <a:spcBef>
                <a:spcPct val="0"/>
              </a:spcBef>
              <a:spcAft>
                <a:spcPct val="0"/>
              </a:spcAft>
            </a:pPr>
            <a:r>
              <a:rPr lang="en-US" altLang="zh-CN" sz="2135" dirty="0">
                <a:solidFill>
                  <a:prstClr val="white"/>
                </a:solidFill>
                <a:latin typeface="Calibri Light" panose="020F0302020204030204"/>
                <a:ea typeface="宋体" panose="02010600030101010101" pitchFamily="2" charset="-122"/>
              </a:rPr>
              <a:t>02</a:t>
            </a:r>
            <a:endParaRPr lang="zh-CN" altLang="en-US" sz="2135" dirty="0">
              <a:solidFill>
                <a:prstClr val="white"/>
              </a:solidFill>
              <a:latin typeface="Calibri Light" panose="020F0302020204030204"/>
              <a:ea typeface="宋体" panose="02010600030101010101" pitchFamily="2" charset="-122"/>
            </a:endParaRPr>
          </a:p>
        </p:txBody>
      </p:sp>
      <p:sp>
        <p:nvSpPr>
          <p:cNvPr id="5" name="五边形 4"/>
          <p:cNvSpPr/>
          <p:nvPr/>
        </p:nvSpPr>
        <p:spPr>
          <a:xfrm>
            <a:off x="6078236" y="2734977"/>
            <a:ext cx="5261393" cy="419990"/>
          </a:xfrm>
          <a:prstGeom prst="homePlate">
            <a:avLst/>
          </a:prstGeom>
          <a:solidFill>
            <a:schemeClr val="accent3"/>
          </a:solidFill>
          <a:ln>
            <a:noFill/>
          </a:ln>
          <a:effectLst/>
          <a:scene3d>
            <a:camera prst="orthographicFront">
              <a:rot lat="0" lon="0" rev="0"/>
            </a:camera>
            <a:lightRig rig="contrasting" dir="t">
              <a:rot lat="0" lon="0" rev="15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121890" tIns="60945" rIns="121890" bIns="60945" rtlCol="0" anchor="ctr"/>
          <a:lstStyle/>
          <a:p>
            <a:pPr defTabSz="1218565" fontAlgn="base">
              <a:spcBef>
                <a:spcPct val="0"/>
              </a:spcBef>
              <a:spcAft>
                <a:spcPct val="0"/>
              </a:spcAft>
            </a:pPr>
            <a:r>
              <a:rPr lang="en-US" altLang="zh-CN" sz="2135" dirty="0">
                <a:solidFill>
                  <a:prstClr val="white"/>
                </a:solidFill>
                <a:latin typeface="Calibri Light" panose="020F0302020204030204"/>
                <a:ea typeface="宋体" panose="02010600030101010101" pitchFamily="2" charset="-122"/>
              </a:rPr>
              <a:t>03</a:t>
            </a:r>
            <a:endParaRPr lang="zh-CN" altLang="en-US" sz="2135" dirty="0">
              <a:solidFill>
                <a:prstClr val="white"/>
              </a:solidFill>
              <a:latin typeface="Calibri Light" panose="020F0302020204030204"/>
              <a:ea typeface="宋体" panose="02010600030101010101" pitchFamily="2" charset="-122"/>
            </a:endParaRPr>
          </a:p>
        </p:txBody>
      </p:sp>
      <p:sp>
        <p:nvSpPr>
          <p:cNvPr id="6" name="五边形 5"/>
          <p:cNvSpPr/>
          <p:nvPr/>
        </p:nvSpPr>
        <p:spPr>
          <a:xfrm>
            <a:off x="8708934" y="3154965"/>
            <a:ext cx="2630697" cy="419990"/>
          </a:xfrm>
          <a:prstGeom prst="homePlate">
            <a:avLst/>
          </a:prstGeom>
          <a:solidFill>
            <a:schemeClr val="accent4"/>
          </a:solidFill>
          <a:ln>
            <a:noFill/>
          </a:ln>
          <a:effectLst/>
          <a:scene3d>
            <a:camera prst="orthographicFront">
              <a:rot lat="0" lon="0" rev="0"/>
            </a:camera>
            <a:lightRig rig="contrasting" dir="t">
              <a:rot lat="0" lon="0" rev="15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121890" tIns="60945" rIns="121890" bIns="60945" rtlCol="0" anchor="ctr"/>
          <a:lstStyle/>
          <a:p>
            <a:pPr defTabSz="1218565" fontAlgn="base">
              <a:spcBef>
                <a:spcPct val="0"/>
              </a:spcBef>
              <a:spcAft>
                <a:spcPct val="0"/>
              </a:spcAft>
            </a:pPr>
            <a:r>
              <a:rPr lang="en-US" altLang="zh-CN" sz="2135" dirty="0">
                <a:solidFill>
                  <a:prstClr val="white"/>
                </a:solidFill>
                <a:latin typeface="Calibri Light" panose="020F0302020204030204"/>
                <a:ea typeface="宋体" panose="02010600030101010101" pitchFamily="2" charset="-122"/>
              </a:rPr>
              <a:t>04</a:t>
            </a:r>
            <a:endParaRPr lang="zh-CN" altLang="en-US" sz="2135" dirty="0">
              <a:solidFill>
                <a:prstClr val="white"/>
              </a:solidFill>
              <a:latin typeface="Calibri Light" panose="020F0302020204030204"/>
              <a:ea typeface="宋体" panose="02010600030101010101" pitchFamily="2" charset="-122"/>
            </a:endParaRPr>
          </a:p>
        </p:txBody>
      </p:sp>
      <p:sp>
        <p:nvSpPr>
          <p:cNvPr id="7" name="矩形 6"/>
          <p:cNvSpPr/>
          <p:nvPr/>
        </p:nvSpPr>
        <p:spPr>
          <a:xfrm>
            <a:off x="756851" y="3090776"/>
            <a:ext cx="2519597" cy="2333173"/>
          </a:xfrm>
          <a:prstGeom prst="rect">
            <a:avLst/>
          </a:prstGeom>
        </p:spPr>
        <p:txBody>
          <a:bodyPr wrap="square" lIns="121890" tIns="60945" rIns="121890" bIns="60945">
            <a:spAutoFit/>
          </a:bodyPr>
          <a:lstStyle/>
          <a:p>
            <a:pPr defTabSz="1218565" fontAlgn="base">
              <a:lnSpc>
                <a:spcPct val="130000"/>
              </a:lnSpc>
              <a:spcBef>
                <a:spcPts val="800"/>
              </a:spcBef>
              <a:spcAft>
                <a:spcPct val="0"/>
              </a:spcAft>
            </a:pPr>
            <a:r>
              <a:rPr lang="zh-CN" altLang="en-US" sz="1335" dirty="0">
                <a:solidFill>
                  <a:prstClr val="black">
                    <a:lumMod val="65000"/>
                    <a:lumOff val="35000"/>
                  </a:prstClr>
                </a:solidFill>
                <a:latin typeface="微软雅黑" panose="020B0503020204020204" pitchFamily="34" charset="-122"/>
                <a:ea typeface="微软雅黑" panose="020B0503020204020204" pitchFamily="34" charset="-122"/>
              </a:rPr>
              <a:t>点击此处添加文本内容点击此处添加文本内容点击此处添加文本内容点击此处添加文本内容点击此处添加文本内容点击此处添加文本内容</a:t>
            </a:r>
          </a:p>
          <a:p>
            <a:pPr defTabSz="1218565" fontAlgn="base">
              <a:lnSpc>
                <a:spcPct val="130000"/>
              </a:lnSpc>
              <a:spcBef>
                <a:spcPts val="800"/>
              </a:spcBef>
              <a:spcAft>
                <a:spcPct val="0"/>
              </a:spcAft>
            </a:pPr>
            <a:r>
              <a:rPr lang="zh-CN" altLang="en-US" sz="1335" dirty="0">
                <a:solidFill>
                  <a:prstClr val="black">
                    <a:lumMod val="65000"/>
                    <a:lumOff val="35000"/>
                  </a:prstClr>
                </a:solidFill>
                <a:latin typeface="微软雅黑" panose="020B0503020204020204" pitchFamily="34" charset="-122"/>
                <a:ea typeface="微软雅黑" panose="020B0503020204020204" pitchFamily="34" charset="-122"/>
              </a:rPr>
              <a:t>点击此处添加文本内容点击此处添加文本内容点击此处添加文本内容</a:t>
            </a:r>
          </a:p>
        </p:txBody>
      </p:sp>
      <p:sp>
        <p:nvSpPr>
          <p:cNvPr id="8" name="矩形 7"/>
          <p:cNvSpPr/>
          <p:nvPr/>
        </p:nvSpPr>
        <p:spPr>
          <a:xfrm>
            <a:off x="756850" y="2565690"/>
            <a:ext cx="2519597" cy="410210"/>
          </a:xfrm>
          <a:prstGeom prst="rect">
            <a:avLst/>
          </a:prstGeom>
        </p:spPr>
        <p:txBody>
          <a:bodyPr wrap="square" lIns="121890" tIns="60945" rIns="121890" bIns="60945">
            <a:spAutoFit/>
          </a:bodyPr>
          <a:lstStyle/>
          <a:p>
            <a:pPr defTabSz="1218565" fontAlgn="base">
              <a:spcBef>
                <a:spcPct val="0"/>
              </a:spcBef>
              <a:spcAft>
                <a:spcPct val="0"/>
              </a:spcAft>
            </a:pPr>
            <a:r>
              <a:rPr lang="en-US" altLang="zh-CN" sz="1865" b="1" dirty="0">
                <a:solidFill>
                  <a:prstClr val="black">
                    <a:lumMod val="65000"/>
                    <a:lumOff val="35000"/>
                  </a:prstClr>
                </a:solidFill>
                <a:latin typeface="微软雅黑" panose="020B0503020204020204" pitchFamily="34" charset="-122"/>
                <a:ea typeface="微软雅黑" panose="020B0503020204020204" pitchFamily="34" charset="-122"/>
              </a:rPr>
              <a:t>01.</a:t>
            </a:r>
            <a:r>
              <a:rPr lang="zh-CN" altLang="en-US" sz="1865" b="1" dirty="0">
                <a:solidFill>
                  <a:prstClr val="black">
                    <a:lumMod val="65000"/>
                    <a:lumOff val="35000"/>
                  </a:prstClr>
                </a:solidFill>
                <a:latin typeface="微软雅黑" panose="020B0503020204020204" pitchFamily="34" charset="-122"/>
                <a:ea typeface="微软雅黑" panose="020B0503020204020204" pitchFamily="34" charset="-122"/>
              </a:rPr>
              <a:t>点击添加文本</a:t>
            </a:r>
            <a:endParaRPr lang="en-US" altLang="zh-CN" sz="1865" b="1" dirty="0">
              <a:solidFill>
                <a:prstClr val="black">
                  <a:lumMod val="65000"/>
                  <a:lumOff val="35000"/>
                </a:prstClr>
              </a:solidFill>
              <a:latin typeface="微软雅黑" panose="020B0503020204020204" pitchFamily="34" charset="-122"/>
              <a:ea typeface="微软雅黑" panose="020B0503020204020204" pitchFamily="34" charset="-122"/>
            </a:endParaRPr>
          </a:p>
        </p:txBody>
      </p:sp>
      <p:cxnSp>
        <p:nvCxnSpPr>
          <p:cNvPr id="15" name="直接连接符 14"/>
          <p:cNvCxnSpPr/>
          <p:nvPr/>
        </p:nvCxnSpPr>
        <p:spPr>
          <a:xfrm>
            <a:off x="3276449" y="3626047"/>
            <a:ext cx="0" cy="186989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5976018" y="4115973"/>
            <a:ext cx="0" cy="137996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8615600" y="4506355"/>
            <a:ext cx="0" cy="989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8" name="矩形 17"/>
          <p:cNvSpPr/>
          <p:nvPr/>
        </p:nvSpPr>
        <p:spPr>
          <a:xfrm>
            <a:off x="3447541" y="3470057"/>
            <a:ext cx="2519597" cy="1799821"/>
          </a:xfrm>
          <a:prstGeom prst="rect">
            <a:avLst/>
          </a:prstGeom>
        </p:spPr>
        <p:txBody>
          <a:bodyPr wrap="square" lIns="121890" tIns="60945" rIns="121890" bIns="60945">
            <a:spAutoFit/>
          </a:bodyPr>
          <a:lstStyle/>
          <a:p>
            <a:pPr defTabSz="1218565" fontAlgn="base">
              <a:lnSpc>
                <a:spcPct val="130000"/>
              </a:lnSpc>
              <a:spcBef>
                <a:spcPts val="800"/>
              </a:spcBef>
              <a:spcAft>
                <a:spcPct val="0"/>
              </a:spcAft>
            </a:pPr>
            <a:r>
              <a:rPr lang="zh-CN" altLang="en-US" sz="1335" dirty="0">
                <a:solidFill>
                  <a:prstClr val="black">
                    <a:lumMod val="65000"/>
                    <a:lumOff val="35000"/>
                  </a:prstClr>
                </a:solidFill>
                <a:latin typeface="微软雅黑" panose="020B0503020204020204" pitchFamily="34" charset="-122"/>
                <a:ea typeface="微软雅黑" panose="020B0503020204020204" pitchFamily="34" charset="-122"/>
              </a:rPr>
              <a:t>点击此处添加文本内容点击此处添加文本内容点击此处添加文本内容点击此处添加文本内容点击此处添加文本内容点击此处添加文本内容</a:t>
            </a:r>
          </a:p>
          <a:p>
            <a:pPr defTabSz="1218565" fontAlgn="base">
              <a:lnSpc>
                <a:spcPct val="130000"/>
              </a:lnSpc>
              <a:spcBef>
                <a:spcPts val="800"/>
              </a:spcBef>
              <a:spcAft>
                <a:spcPct val="0"/>
              </a:spcAft>
            </a:pPr>
            <a:r>
              <a:rPr lang="zh-CN" altLang="en-US" sz="1335" dirty="0">
                <a:solidFill>
                  <a:prstClr val="black">
                    <a:lumMod val="65000"/>
                    <a:lumOff val="35000"/>
                  </a:prstClr>
                </a:solidFill>
                <a:latin typeface="微软雅黑" panose="020B0503020204020204" pitchFamily="34" charset="-122"/>
                <a:ea typeface="微软雅黑" panose="020B0503020204020204" pitchFamily="34" charset="-122"/>
              </a:rPr>
              <a:t>点击此处添加文本内容点击</a:t>
            </a:r>
          </a:p>
        </p:txBody>
      </p:sp>
      <p:sp>
        <p:nvSpPr>
          <p:cNvPr id="19" name="矩形 18"/>
          <p:cNvSpPr/>
          <p:nvPr/>
        </p:nvSpPr>
        <p:spPr>
          <a:xfrm>
            <a:off x="3447539" y="2944972"/>
            <a:ext cx="2519597" cy="410210"/>
          </a:xfrm>
          <a:prstGeom prst="rect">
            <a:avLst/>
          </a:prstGeom>
        </p:spPr>
        <p:txBody>
          <a:bodyPr wrap="square" lIns="121890" tIns="60945" rIns="121890" bIns="60945">
            <a:spAutoFit/>
          </a:bodyPr>
          <a:lstStyle/>
          <a:p>
            <a:pPr defTabSz="1218565" fontAlgn="base">
              <a:spcBef>
                <a:spcPct val="0"/>
              </a:spcBef>
              <a:spcAft>
                <a:spcPct val="0"/>
              </a:spcAft>
            </a:pPr>
            <a:r>
              <a:rPr lang="en-US" altLang="zh-CN" sz="1865" b="1" dirty="0">
                <a:solidFill>
                  <a:prstClr val="black">
                    <a:lumMod val="65000"/>
                    <a:lumOff val="35000"/>
                  </a:prstClr>
                </a:solidFill>
                <a:latin typeface="微软雅黑" panose="020B0503020204020204" pitchFamily="34" charset="-122"/>
                <a:ea typeface="微软雅黑" panose="020B0503020204020204" pitchFamily="34" charset="-122"/>
              </a:rPr>
              <a:t>02.</a:t>
            </a:r>
            <a:r>
              <a:rPr lang="zh-CN" altLang="en-US" sz="1865" b="1" dirty="0">
                <a:solidFill>
                  <a:prstClr val="black">
                    <a:lumMod val="65000"/>
                    <a:lumOff val="35000"/>
                  </a:prstClr>
                </a:solidFill>
                <a:latin typeface="微软雅黑" panose="020B0503020204020204" pitchFamily="34" charset="-122"/>
                <a:ea typeface="微软雅黑" panose="020B0503020204020204" pitchFamily="34" charset="-122"/>
              </a:rPr>
              <a:t>点击添加文本</a:t>
            </a:r>
            <a:endParaRPr lang="en-US" altLang="zh-CN" sz="1865" b="1"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20" name="矩形 19"/>
          <p:cNvSpPr/>
          <p:nvPr/>
        </p:nvSpPr>
        <p:spPr>
          <a:xfrm>
            <a:off x="6142120" y="3789984"/>
            <a:ext cx="2519597" cy="1496149"/>
          </a:xfrm>
          <a:prstGeom prst="rect">
            <a:avLst/>
          </a:prstGeom>
        </p:spPr>
        <p:txBody>
          <a:bodyPr wrap="square" lIns="121890" tIns="60945" rIns="121890" bIns="60945">
            <a:spAutoFit/>
          </a:bodyPr>
          <a:lstStyle/>
          <a:p>
            <a:pPr defTabSz="1218565" fontAlgn="base">
              <a:lnSpc>
                <a:spcPct val="130000"/>
              </a:lnSpc>
              <a:spcBef>
                <a:spcPts val="800"/>
              </a:spcBef>
              <a:spcAft>
                <a:spcPct val="0"/>
              </a:spcAft>
            </a:pPr>
            <a:r>
              <a:rPr lang="zh-CN" altLang="en-US" sz="1400" dirty="0">
                <a:solidFill>
                  <a:prstClr val="black">
                    <a:lumMod val="65000"/>
                    <a:lumOff val="35000"/>
                  </a:prstClr>
                </a:solidFill>
                <a:latin typeface="微软雅黑" panose="020B0503020204020204" pitchFamily="34" charset="-122"/>
                <a:ea typeface="微软雅黑" panose="020B0503020204020204" pitchFamily="34" charset="-122"/>
              </a:rPr>
              <a:t>点击此处添加文本内容点击此处添加文本内容点击此处添加文本内容点击此处添加文本内容点击此处添加文本内容点击此处添加文本内容</a:t>
            </a:r>
          </a:p>
        </p:txBody>
      </p:sp>
      <p:sp>
        <p:nvSpPr>
          <p:cNvPr id="21" name="矩形 20"/>
          <p:cNvSpPr/>
          <p:nvPr/>
        </p:nvSpPr>
        <p:spPr>
          <a:xfrm>
            <a:off x="6142118" y="3264900"/>
            <a:ext cx="2519597" cy="410210"/>
          </a:xfrm>
          <a:prstGeom prst="rect">
            <a:avLst/>
          </a:prstGeom>
        </p:spPr>
        <p:txBody>
          <a:bodyPr wrap="square" lIns="121890" tIns="60945" rIns="121890" bIns="60945">
            <a:spAutoFit/>
          </a:bodyPr>
          <a:lstStyle/>
          <a:p>
            <a:pPr defTabSz="1218565" fontAlgn="base">
              <a:spcBef>
                <a:spcPct val="0"/>
              </a:spcBef>
              <a:spcAft>
                <a:spcPct val="0"/>
              </a:spcAft>
            </a:pPr>
            <a:r>
              <a:rPr lang="en-US" altLang="zh-CN" sz="1865" b="1" dirty="0">
                <a:solidFill>
                  <a:prstClr val="black">
                    <a:lumMod val="65000"/>
                    <a:lumOff val="35000"/>
                  </a:prstClr>
                </a:solidFill>
                <a:latin typeface="微软雅黑" panose="020B0503020204020204" pitchFamily="34" charset="-122"/>
                <a:ea typeface="微软雅黑" panose="020B0503020204020204" pitchFamily="34" charset="-122"/>
              </a:rPr>
              <a:t>03.</a:t>
            </a:r>
            <a:r>
              <a:rPr lang="zh-CN" altLang="en-US" sz="1865" b="1" dirty="0">
                <a:solidFill>
                  <a:prstClr val="black">
                    <a:lumMod val="65000"/>
                    <a:lumOff val="35000"/>
                  </a:prstClr>
                </a:solidFill>
                <a:latin typeface="微软雅黑" panose="020B0503020204020204" pitchFamily="34" charset="-122"/>
                <a:ea typeface="微软雅黑" panose="020B0503020204020204" pitchFamily="34" charset="-122"/>
              </a:rPr>
              <a:t>点击添加文本</a:t>
            </a:r>
            <a:endParaRPr lang="en-US" altLang="zh-CN" sz="1865" b="1"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22" name="矩形 21"/>
          <p:cNvSpPr/>
          <p:nvPr/>
        </p:nvSpPr>
        <p:spPr>
          <a:xfrm>
            <a:off x="8753604" y="4273148"/>
            <a:ext cx="2519597" cy="1163878"/>
          </a:xfrm>
          <a:prstGeom prst="rect">
            <a:avLst/>
          </a:prstGeom>
        </p:spPr>
        <p:txBody>
          <a:bodyPr wrap="square" lIns="121890" tIns="60945" rIns="121890" bIns="60945">
            <a:spAutoFit/>
          </a:bodyPr>
          <a:lstStyle/>
          <a:p>
            <a:pPr defTabSz="1218565" fontAlgn="base">
              <a:lnSpc>
                <a:spcPct val="130000"/>
              </a:lnSpc>
              <a:spcBef>
                <a:spcPts val="800"/>
              </a:spcBef>
              <a:spcAft>
                <a:spcPct val="0"/>
              </a:spcAft>
            </a:pPr>
            <a:r>
              <a:rPr lang="zh-CN" altLang="en-US" sz="1335" dirty="0">
                <a:solidFill>
                  <a:prstClr val="black">
                    <a:lumMod val="65000"/>
                    <a:lumOff val="35000"/>
                  </a:prstClr>
                </a:solidFill>
                <a:latin typeface="微软雅黑" panose="020B0503020204020204" pitchFamily="34" charset="-122"/>
                <a:ea typeface="微软雅黑" panose="020B0503020204020204" pitchFamily="34" charset="-122"/>
              </a:rPr>
              <a:t>点击此处添加文本内容点击此处添加文本内容点击此处添加文本内容点击此处添加文本内容点击此处添加文本</a:t>
            </a:r>
          </a:p>
        </p:txBody>
      </p:sp>
      <p:sp>
        <p:nvSpPr>
          <p:cNvPr id="23" name="矩形 22"/>
          <p:cNvSpPr/>
          <p:nvPr/>
        </p:nvSpPr>
        <p:spPr>
          <a:xfrm>
            <a:off x="8753603" y="3748065"/>
            <a:ext cx="2519597" cy="410210"/>
          </a:xfrm>
          <a:prstGeom prst="rect">
            <a:avLst/>
          </a:prstGeom>
        </p:spPr>
        <p:txBody>
          <a:bodyPr wrap="square" lIns="121890" tIns="60945" rIns="121890" bIns="60945">
            <a:spAutoFit/>
          </a:bodyPr>
          <a:lstStyle/>
          <a:p>
            <a:pPr defTabSz="1218565" fontAlgn="base">
              <a:spcBef>
                <a:spcPct val="0"/>
              </a:spcBef>
              <a:spcAft>
                <a:spcPct val="0"/>
              </a:spcAft>
            </a:pPr>
            <a:r>
              <a:rPr lang="en-US" altLang="zh-CN" sz="1865" b="1" dirty="0">
                <a:solidFill>
                  <a:prstClr val="black">
                    <a:lumMod val="65000"/>
                    <a:lumOff val="35000"/>
                  </a:prstClr>
                </a:solidFill>
                <a:latin typeface="微软雅黑" panose="020B0503020204020204" pitchFamily="34" charset="-122"/>
                <a:ea typeface="微软雅黑" panose="020B0503020204020204" pitchFamily="34" charset="-122"/>
              </a:rPr>
              <a:t>04.</a:t>
            </a:r>
            <a:r>
              <a:rPr lang="zh-CN" altLang="en-US" sz="1865" b="1" dirty="0">
                <a:solidFill>
                  <a:prstClr val="black">
                    <a:lumMod val="65000"/>
                    <a:lumOff val="35000"/>
                  </a:prstClr>
                </a:solidFill>
                <a:latin typeface="微软雅黑" panose="020B0503020204020204" pitchFamily="34" charset="-122"/>
                <a:ea typeface="微软雅黑" panose="020B0503020204020204" pitchFamily="34" charset="-122"/>
              </a:rPr>
              <a:t>点击添加文本</a:t>
            </a:r>
            <a:endParaRPr lang="en-US" altLang="zh-CN" sz="1865" b="1" dirty="0">
              <a:solidFill>
                <a:prstClr val="black">
                  <a:lumMod val="65000"/>
                  <a:lumOff val="35000"/>
                </a:prst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advClick="0" advTm="7000">
        <p14:conveyor dir="l"/>
      </p:transition>
    </mc:Choice>
    <mc:Fallback xmlns="">
      <p:transition spd="slow" advClick="0" advTm="7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25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1+#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50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1+#ppt_w/2"/>
                                          </p:val>
                                        </p:tav>
                                        <p:tav tm="100000">
                                          <p:val>
                                            <p:strVal val="#ppt_x"/>
                                          </p:val>
                                        </p:tav>
                                      </p:tavLst>
                                    </p:anim>
                                    <p:anim calcmode="lin" valueType="num">
                                      <p:cBhvr additive="base">
                                        <p:cTn id="16" dur="500" fill="hold"/>
                                        <p:tgtEl>
                                          <p:spTgt spid="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75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1+#ppt_w/2"/>
                                          </p:val>
                                        </p:tav>
                                        <p:tav tm="100000">
                                          <p:val>
                                            <p:strVal val="#ppt_x"/>
                                          </p:val>
                                        </p:tav>
                                      </p:tavLst>
                                    </p:anim>
                                    <p:anim calcmode="lin" valueType="num">
                                      <p:cBhvr additive="base">
                                        <p:cTn id="20" dur="500" fill="hold"/>
                                        <p:tgtEl>
                                          <p:spTgt spid="6"/>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17" presetClass="entr" presetSubtype="1" fill="hold" grpId="0" nodeType="afterEffect">
                                  <p:stCondLst>
                                    <p:cond delay="0"/>
                                  </p:stCondLst>
                                  <p:iterate type="lt">
                                    <p:tmPct val="10000"/>
                                  </p:iterate>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ppt_x</p:attrName>
                                        </p:attrNameLst>
                                      </p:cBhvr>
                                      <p:tavLst>
                                        <p:tav tm="0">
                                          <p:val>
                                            <p:strVal val="#ppt_x"/>
                                          </p:val>
                                        </p:tav>
                                        <p:tav tm="100000">
                                          <p:val>
                                            <p:strVal val="#ppt_x"/>
                                          </p:val>
                                        </p:tav>
                                      </p:tavLst>
                                    </p:anim>
                                    <p:anim calcmode="lin" valueType="num">
                                      <p:cBhvr>
                                        <p:cTn id="25" dur="500" fill="hold"/>
                                        <p:tgtEl>
                                          <p:spTgt spid="8"/>
                                        </p:tgtEl>
                                        <p:attrNameLst>
                                          <p:attrName>ppt_y</p:attrName>
                                        </p:attrNameLst>
                                      </p:cBhvr>
                                      <p:tavLst>
                                        <p:tav tm="0">
                                          <p:val>
                                            <p:strVal val="#ppt_y-#ppt_h/2"/>
                                          </p:val>
                                        </p:tav>
                                        <p:tav tm="100000">
                                          <p:val>
                                            <p:strVal val="#ppt_y"/>
                                          </p:val>
                                        </p:tav>
                                      </p:tavLst>
                                    </p:anim>
                                    <p:anim calcmode="lin" valueType="num">
                                      <p:cBhvr>
                                        <p:cTn id="26" dur="500" fill="hold"/>
                                        <p:tgtEl>
                                          <p:spTgt spid="8"/>
                                        </p:tgtEl>
                                        <p:attrNameLst>
                                          <p:attrName>ppt_w</p:attrName>
                                        </p:attrNameLst>
                                      </p:cBhvr>
                                      <p:tavLst>
                                        <p:tav tm="0">
                                          <p:val>
                                            <p:strVal val="#ppt_w"/>
                                          </p:val>
                                        </p:tav>
                                        <p:tav tm="100000">
                                          <p:val>
                                            <p:strVal val="#ppt_w"/>
                                          </p:val>
                                        </p:tav>
                                      </p:tavLst>
                                    </p:anim>
                                    <p:anim calcmode="lin" valueType="num">
                                      <p:cBhvr>
                                        <p:cTn id="27" dur="500" fill="hold"/>
                                        <p:tgtEl>
                                          <p:spTgt spid="8"/>
                                        </p:tgtEl>
                                        <p:attrNameLst>
                                          <p:attrName>ppt_h</p:attrName>
                                        </p:attrNameLst>
                                      </p:cBhvr>
                                      <p:tavLst>
                                        <p:tav tm="0">
                                          <p:val>
                                            <p:fltVal val="0"/>
                                          </p:val>
                                        </p:tav>
                                        <p:tav tm="100000">
                                          <p:val>
                                            <p:strVal val="#ppt_h"/>
                                          </p:val>
                                        </p:tav>
                                      </p:tavLst>
                                    </p:anim>
                                  </p:childTnLst>
                                </p:cTn>
                              </p:par>
                            </p:childTnLst>
                          </p:cTn>
                        </p:par>
                        <p:par>
                          <p:cTn id="28" fill="hold">
                            <p:stCondLst>
                              <p:cond delay="2150"/>
                            </p:stCondLst>
                            <p:childTnLst>
                              <p:par>
                                <p:cTn id="29" presetID="10" presetClass="entr" presetSubtype="0"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childTnLst>
                          </p:cTn>
                        </p:par>
                        <p:par>
                          <p:cTn id="32" fill="hold">
                            <p:stCondLst>
                              <p:cond delay="2650"/>
                            </p:stCondLst>
                            <p:childTnLst>
                              <p:par>
                                <p:cTn id="33" presetID="17" presetClass="entr" presetSubtype="1" fill="hold" grpId="0" nodeType="afterEffect">
                                  <p:stCondLst>
                                    <p:cond delay="0"/>
                                  </p:stCondLst>
                                  <p:iterate type="lt">
                                    <p:tmPct val="10000"/>
                                  </p:iterate>
                                  <p:childTnLst>
                                    <p:set>
                                      <p:cBhvr>
                                        <p:cTn id="34" dur="1" fill="hold">
                                          <p:stCondLst>
                                            <p:cond delay="0"/>
                                          </p:stCondLst>
                                        </p:cTn>
                                        <p:tgtEl>
                                          <p:spTgt spid="19"/>
                                        </p:tgtEl>
                                        <p:attrNameLst>
                                          <p:attrName>style.visibility</p:attrName>
                                        </p:attrNameLst>
                                      </p:cBhvr>
                                      <p:to>
                                        <p:strVal val="visible"/>
                                      </p:to>
                                    </p:set>
                                    <p:anim calcmode="lin" valueType="num">
                                      <p:cBhvr>
                                        <p:cTn id="35" dur="500" fill="hold"/>
                                        <p:tgtEl>
                                          <p:spTgt spid="19"/>
                                        </p:tgtEl>
                                        <p:attrNameLst>
                                          <p:attrName>ppt_x</p:attrName>
                                        </p:attrNameLst>
                                      </p:cBhvr>
                                      <p:tavLst>
                                        <p:tav tm="0">
                                          <p:val>
                                            <p:strVal val="#ppt_x"/>
                                          </p:val>
                                        </p:tav>
                                        <p:tav tm="100000">
                                          <p:val>
                                            <p:strVal val="#ppt_x"/>
                                          </p:val>
                                        </p:tav>
                                      </p:tavLst>
                                    </p:anim>
                                    <p:anim calcmode="lin" valueType="num">
                                      <p:cBhvr>
                                        <p:cTn id="36" dur="500" fill="hold"/>
                                        <p:tgtEl>
                                          <p:spTgt spid="19"/>
                                        </p:tgtEl>
                                        <p:attrNameLst>
                                          <p:attrName>ppt_y</p:attrName>
                                        </p:attrNameLst>
                                      </p:cBhvr>
                                      <p:tavLst>
                                        <p:tav tm="0">
                                          <p:val>
                                            <p:strVal val="#ppt_y-#ppt_h/2"/>
                                          </p:val>
                                        </p:tav>
                                        <p:tav tm="100000">
                                          <p:val>
                                            <p:strVal val="#ppt_y"/>
                                          </p:val>
                                        </p:tav>
                                      </p:tavLst>
                                    </p:anim>
                                    <p:anim calcmode="lin" valueType="num">
                                      <p:cBhvr>
                                        <p:cTn id="37" dur="500" fill="hold"/>
                                        <p:tgtEl>
                                          <p:spTgt spid="19"/>
                                        </p:tgtEl>
                                        <p:attrNameLst>
                                          <p:attrName>ppt_w</p:attrName>
                                        </p:attrNameLst>
                                      </p:cBhvr>
                                      <p:tavLst>
                                        <p:tav tm="0">
                                          <p:val>
                                            <p:strVal val="#ppt_w"/>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childTnLst>
                                </p:cTn>
                              </p:par>
                            </p:childTnLst>
                          </p:cTn>
                        </p:par>
                        <p:par>
                          <p:cTn id="39" fill="hold">
                            <p:stCondLst>
                              <p:cond delay="3549"/>
                            </p:stCondLst>
                            <p:childTnLst>
                              <p:par>
                                <p:cTn id="40" presetID="10" presetClass="entr" presetSubtype="0" fill="hold" grpId="0" nodeType="after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500"/>
                                        <p:tgtEl>
                                          <p:spTgt spid="18"/>
                                        </p:tgtEl>
                                      </p:cBhvr>
                                    </p:animEffect>
                                  </p:childTnLst>
                                </p:cTn>
                              </p:par>
                            </p:childTnLst>
                          </p:cTn>
                        </p:par>
                        <p:par>
                          <p:cTn id="43" fill="hold">
                            <p:stCondLst>
                              <p:cond delay="4049"/>
                            </p:stCondLst>
                            <p:childTnLst>
                              <p:par>
                                <p:cTn id="44" presetID="17" presetClass="entr" presetSubtype="1" fill="hold" grpId="0" nodeType="afterEffect">
                                  <p:stCondLst>
                                    <p:cond delay="0"/>
                                  </p:stCondLst>
                                  <p:iterate type="lt">
                                    <p:tmPct val="10000"/>
                                  </p:iterate>
                                  <p:childTnLst>
                                    <p:set>
                                      <p:cBhvr>
                                        <p:cTn id="45" dur="1" fill="hold">
                                          <p:stCondLst>
                                            <p:cond delay="0"/>
                                          </p:stCondLst>
                                        </p:cTn>
                                        <p:tgtEl>
                                          <p:spTgt spid="21"/>
                                        </p:tgtEl>
                                        <p:attrNameLst>
                                          <p:attrName>style.visibility</p:attrName>
                                        </p:attrNameLst>
                                      </p:cBhvr>
                                      <p:to>
                                        <p:strVal val="visible"/>
                                      </p:to>
                                    </p:set>
                                    <p:anim calcmode="lin" valueType="num">
                                      <p:cBhvr>
                                        <p:cTn id="46" dur="500" fill="hold"/>
                                        <p:tgtEl>
                                          <p:spTgt spid="21"/>
                                        </p:tgtEl>
                                        <p:attrNameLst>
                                          <p:attrName>ppt_x</p:attrName>
                                        </p:attrNameLst>
                                      </p:cBhvr>
                                      <p:tavLst>
                                        <p:tav tm="0">
                                          <p:val>
                                            <p:strVal val="#ppt_x"/>
                                          </p:val>
                                        </p:tav>
                                        <p:tav tm="100000">
                                          <p:val>
                                            <p:strVal val="#ppt_x"/>
                                          </p:val>
                                        </p:tav>
                                      </p:tavLst>
                                    </p:anim>
                                    <p:anim calcmode="lin" valueType="num">
                                      <p:cBhvr>
                                        <p:cTn id="47" dur="500" fill="hold"/>
                                        <p:tgtEl>
                                          <p:spTgt spid="21"/>
                                        </p:tgtEl>
                                        <p:attrNameLst>
                                          <p:attrName>ppt_y</p:attrName>
                                        </p:attrNameLst>
                                      </p:cBhvr>
                                      <p:tavLst>
                                        <p:tav tm="0">
                                          <p:val>
                                            <p:strVal val="#ppt_y-#ppt_h/2"/>
                                          </p:val>
                                        </p:tav>
                                        <p:tav tm="100000">
                                          <p:val>
                                            <p:strVal val="#ppt_y"/>
                                          </p:val>
                                        </p:tav>
                                      </p:tavLst>
                                    </p:anim>
                                    <p:anim calcmode="lin" valueType="num">
                                      <p:cBhvr>
                                        <p:cTn id="48" dur="500" fill="hold"/>
                                        <p:tgtEl>
                                          <p:spTgt spid="21"/>
                                        </p:tgtEl>
                                        <p:attrNameLst>
                                          <p:attrName>ppt_w</p:attrName>
                                        </p:attrNameLst>
                                      </p:cBhvr>
                                      <p:tavLst>
                                        <p:tav tm="0">
                                          <p:val>
                                            <p:strVal val="#ppt_w"/>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childTnLst>
                                </p:cTn>
                              </p:par>
                            </p:childTnLst>
                          </p:cTn>
                        </p:par>
                        <p:par>
                          <p:cTn id="50" fill="hold">
                            <p:stCondLst>
                              <p:cond delay="4949"/>
                            </p:stCondLst>
                            <p:childTnLst>
                              <p:par>
                                <p:cTn id="51" presetID="10"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500"/>
                                        <p:tgtEl>
                                          <p:spTgt spid="20"/>
                                        </p:tgtEl>
                                      </p:cBhvr>
                                    </p:animEffect>
                                  </p:childTnLst>
                                </p:cTn>
                              </p:par>
                            </p:childTnLst>
                          </p:cTn>
                        </p:par>
                        <p:par>
                          <p:cTn id="54" fill="hold">
                            <p:stCondLst>
                              <p:cond delay="5449"/>
                            </p:stCondLst>
                            <p:childTnLst>
                              <p:par>
                                <p:cTn id="55" presetID="17" presetClass="entr" presetSubtype="1" fill="hold" grpId="0" nodeType="afterEffect">
                                  <p:stCondLst>
                                    <p:cond delay="0"/>
                                  </p:stCondLst>
                                  <p:iterate type="lt">
                                    <p:tmPct val="10000"/>
                                  </p:iterate>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ppt_x</p:attrName>
                                        </p:attrNameLst>
                                      </p:cBhvr>
                                      <p:tavLst>
                                        <p:tav tm="0">
                                          <p:val>
                                            <p:strVal val="#ppt_x"/>
                                          </p:val>
                                        </p:tav>
                                        <p:tav tm="100000">
                                          <p:val>
                                            <p:strVal val="#ppt_x"/>
                                          </p:val>
                                        </p:tav>
                                      </p:tavLst>
                                    </p:anim>
                                    <p:anim calcmode="lin" valueType="num">
                                      <p:cBhvr>
                                        <p:cTn id="58" dur="500" fill="hold"/>
                                        <p:tgtEl>
                                          <p:spTgt spid="23"/>
                                        </p:tgtEl>
                                        <p:attrNameLst>
                                          <p:attrName>ppt_y</p:attrName>
                                        </p:attrNameLst>
                                      </p:cBhvr>
                                      <p:tavLst>
                                        <p:tav tm="0">
                                          <p:val>
                                            <p:strVal val="#ppt_y-#ppt_h/2"/>
                                          </p:val>
                                        </p:tav>
                                        <p:tav tm="100000">
                                          <p:val>
                                            <p:strVal val="#ppt_y"/>
                                          </p:val>
                                        </p:tav>
                                      </p:tavLst>
                                    </p:anim>
                                    <p:anim calcmode="lin" valueType="num">
                                      <p:cBhvr>
                                        <p:cTn id="59" dur="500" fill="hold"/>
                                        <p:tgtEl>
                                          <p:spTgt spid="23"/>
                                        </p:tgtEl>
                                        <p:attrNameLst>
                                          <p:attrName>ppt_w</p:attrName>
                                        </p:attrNameLst>
                                      </p:cBhvr>
                                      <p:tavLst>
                                        <p:tav tm="0">
                                          <p:val>
                                            <p:strVal val="#ppt_w"/>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childTnLst>
                                </p:cTn>
                              </p:par>
                            </p:childTnLst>
                          </p:cTn>
                        </p:par>
                        <p:par>
                          <p:cTn id="61" fill="hold">
                            <p:stCondLst>
                              <p:cond delay="6349"/>
                            </p:stCondLst>
                            <p:childTnLst>
                              <p:par>
                                <p:cTn id="62" presetID="10" presetClass="entr" presetSubtype="0"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500"/>
                                        <p:tgtEl>
                                          <p:spTgt spid="22"/>
                                        </p:tgtEl>
                                      </p:cBhvr>
                                    </p:animEffect>
                                  </p:childTnLst>
                                </p:cTn>
                              </p:par>
                            </p:childTnLst>
                          </p:cTn>
                        </p:par>
                        <p:par>
                          <p:cTn id="65" fill="hold">
                            <p:stCondLst>
                              <p:cond delay="6849"/>
                            </p:stCondLst>
                            <p:childTnLst>
                              <p:par>
                                <p:cTn id="66" presetID="2" presetClass="entr" presetSubtype="4" fill="hold"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500" fill="hold"/>
                                        <p:tgtEl>
                                          <p:spTgt spid="16"/>
                                        </p:tgtEl>
                                        <p:attrNameLst>
                                          <p:attrName>ppt_x</p:attrName>
                                        </p:attrNameLst>
                                      </p:cBhvr>
                                      <p:tavLst>
                                        <p:tav tm="0">
                                          <p:val>
                                            <p:strVal val="#ppt_x"/>
                                          </p:val>
                                        </p:tav>
                                        <p:tav tm="100000">
                                          <p:val>
                                            <p:strVal val="#ppt_x"/>
                                          </p:val>
                                        </p:tav>
                                      </p:tavLst>
                                    </p:anim>
                                    <p:anim calcmode="lin" valueType="num">
                                      <p:cBhvr additive="base">
                                        <p:cTn id="69" dur="500" fill="hold"/>
                                        <p:tgtEl>
                                          <p:spTgt spid="16"/>
                                        </p:tgtEl>
                                        <p:attrNameLst>
                                          <p:attrName>ppt_y</p:attrName>
                                        </p:attrNameLst>
                                      </p:cBhvr>
                                      <p:tavLst>
                                        <p:tav tm="0">
                                          <p:val>
                                            <p:strVal val="1+#ppt_h/2"/>
                                          </p:val>
                                        </p:tav>
                                        <p:tav tm="100000">
                                          <p:val>
                                            <p:strVal val="#ppt_y"/>
                                          </p:val>
                                        </p:tav>
                                      </p:tavLst>
                                    </p:anim>
                                  </p:childTnLst>
                                </p:cTn>
                              </p:par>
                              <p:par>
                                <p:cTn id="70" presetID="2" presetClass="entr" presetSubtype="4" fill="hold" nodeType="withEffect">
                                  <p:stCondLst>
                                    <p:cond delay="0"/>
                                  </p:stCondLst>
                                  <p:childTnLst>
                                    <p:set>
                                      <p:cBhvr>
                                        <p:cTn id="71" dur="1" fill="hold">
                                          <p:stCondLst>
                                            <p:cond delay="0"/>
                                          </p:stCondLst>
                                        </p:cTn>
                                        <p:tgtEl>
                                          <p:spTgt spid="15"/>
                                        </p:tgtEl>
                                        <p:attrNameLst>
                                          <p:attrName>style.visibility</p:attrName>
                                        </p:attrNameLst>
                                      </p:cBhvr>
                                      <p:to>
                                        <p:strVal val="visible"/>
                                      </p:to>
                                    </p:set>
                                    <p:anim calcmode="lin" valueType="num">
                                      <p:cBhvr additive="base">
                                        <p:cTn id="72" dur="500" fill="hold"/>
                                        <p:tgtEl>
                                          <p:spTgt spid="15"/>
                                        </p:tgtEl>
                                        <p:attrNameLst>
                                          <p:attrName>ppt_x</p:attrName>
                                        </p:attrNameLst>
                                      </p:cBhvr>
                                      <p:tavLst>
                                        <p:tav tm="0">
                                          <p:val>
                                            <p:strVal val="#ppt_x"/>
                                          </p:val>
                                        </p:tav>
                                        <p:tav tm="100000">
                                          <p:val>
                                            <p:strVal val="#ppt_x"/>
                                          </p:val>
                                        </p:tav>
                                      </p:tavLst>
                                    </p:anim>
                                    <p:anim calcmode="lin" valueType="num">
                                      <p:cBhvr additive="base">
                                        <p:cTn id="73" dur="500" fill="hold"/>
                                        <p:tgtEl>
                                          <p:spTgt spid="15"/>
                                        </p:tgtEl>
                                        <p:attrNameLst>
                                          <p:attrName>ppt_y</p:attrName>
                                        </p:attrNameLst>
                                      </p:cBhvr>
                                      <p:tavLst>
                                        <p:tav tm="0">
                                          <p:val>
                                            <p:strVal val="1+#ppt_h/2"/>
                                          </p:val>
                                        </p:tav>
                                        <p:tav tm="100000">
                                          <p:val>
                                            <p:strVal val="#ppt_y"/>
                                          </p:val>
                                        </p:tav>
                                      </p:tavLst>
                                    </p:anim>
                                  </p:childTnLst>
                                </p:cTn>
                              </p:par>
                              <p:par>
                                <p:cTn id="74" presetID="2" presetClass="entr" presetSubtype="4" fill="hold" nodeType="withEffect">
                                  <p:stCondLst>
                                    <p:cond delay="0"/>
                                  </p:stCondLst>
                                  <p:childTnLst>
                                    <p:set>
                                      <p:cBhvr>
                                        <p:cTn id="75" dur="1" fill="hold">
                                          <p:stCondLst>
                                            <p:cond delay="0"/>
                                          </p:stCondLst>
                                        </p:cTn>
                                        <p:tgtEl>
                                          <p:spTgt spid="17"/>
                                        </p:tgtEl>
                                        <p:attrNameLst>
                                          <p:attrName>style.visibility</p:attrName>
                                        </p:attrNameLst>
                                      </p:cBhvr>
                                      <p:to>
                                        <p:strVal val="visible"/>
                                      </p:to>
                                    </p:set>
                                    <p:anim calcmode="lin" valueType="num">
                                      <p:cBhvr additive="base">
                                        <p:cTn id="76" dur="500" fill="hold"/>
                                        <p:tgtEl>
                                          <p:spTgt spid="17"/>
                                        </p:tgtEl>
                                        <p:attrNameLst>
                                          <p:attrName>ppt_x</p:attrName>
                                        </p:attrNameLst>
                                      </p:cBhvr>
                                      <p:tavLst>
                                        <p:tav tm="0">
                                          <p:val>
                                            <p:strVal val="#ppt_x"/>
                                          </p:val>
                                        </p:tav>
                                        <p:tav tm="100000">
                                          <p:val>
                                            <p:strVal val="#ppt_x"/>
                                          </p:val>
                                        </p:tav>
                                      </p:tavLst>
                                    </p:anim>
                                    <p:anim calcmode="lin" valueType="num">
                                      <p:cBhvr additive="base">
                                        <p:cTn id="77"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p:bldP spid="8" grpId="0"/>
      <p:bldP spid="18" grpId="0"/>
      <p:bldP spid="19" grpId="0"/>
      <p:bldP spid="20" grpId="0"/>
      <p:bldP spid="21" grpId="0"/>
      <p:bldP spid="22" grpId="0"/>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3" y="-1"/>
            <a:ext cx="9484469" cy="6858001"/>
          </a:xfrm>
          <a:prstGeom prst="rect">
            <a:avLst/>
          </a:prstGeom>
        </p:spPr>
      </p:pic>
      <p:sp>
        <p:nvSpPr>
          <p:cNvPr id="11" name="TextBox 11"/>
          <p:cNvSpPr txBox="1"/>
          <p:nvPr/>
        </p:nvSpPr>
        <p:spPr>
          <a:xfrm>
            <a:off x="8251066" y="2588473"/>
            <a:ext cx="2031325" cy="869982"/>
          </a:xfrm>
          <a:prstGeom prst="rect">
            <a:avLst/>
          </a:prstGeom>
          <a:noFill/>
        </p:spPr>
        <p:txBody>
          <a:bodyPr wrap="none" rtlCol="0">
            <a:spAutoFit/>
          </a:bodyPr>
          <a:lstStyle/>
          <a:p>
            <a:pPr marL="0" lvl="1" indent="-173355" defTabSz="1218565" fontAlgn="base">
              <a:spcBef>
                <a:spcPct val="0"/>
              </a:spcBef>
              <a:spcAft>
                <a:spcPct val="0"/>
              </a:spcAft>
            </a:pPr>
            <a:r>
              <a:rPr lang="zh-CN" altLang="en-US" sz="1865" b="1" dirty="0">
                <a:solidFill>
                  <a:srgbClr val="7F7F7F"/>
                </a:solidFill>
                <a:latin typeface="微软雅黑" panose="020B0503020204020204" pitchFamily="34" charset="-122"/>
                <a:ea typeface="微软雅黑" panose="020B0503020204020204" pitchFamily="34" charset="-122"/>
              </a:rPr>
              <a:t> </a:t>
            </a:r>
            <a:r>
              <a:rPr lang="zh-CN" altLang="en-US" sz="2655" b="1" dirty="0">
                <a:solidFill>
                  <a:srgbClr val="7F7F7F"/>
                </a:solidFill>
                <a:latin typeface="微软雅黑" panose="020B0503020204020204" pitchFamily="34" charset="-122"/>
                <a:ea typeface="微软雅黑" panose="020B0503020204020204" pitchFamily="34" charset="-122"/>
              </a:rPr>
              <a:t>第二部分</a:t>
            </a:r>
            <a:endParaRPr lang="en-US" altLang="zh-CN" sz="2655" b="1" dirty="0">
              <a:solidFill>
                <a:srgbClr val="7F7F7F"/>
              </a:solidFill>
              <a:latin typeface="微软雅黑" panose="020B0503020204020204" pitchFamily="34" charset="-122"/>
              <a:ea typeface="微软雅黑" panose="020B0503020204020204" pitchFamily="34" charset="-122"/>
            </a:endParaRPr>
          </a:p>
          <a:p>
            <a:pPr defTabSz="1218565" fontAlgn="base">
              <a:spcBef>
                <a:spcPct val="0"/>
              </a:spcBef>
              <a:spcAft>
                <a:spcPct val="0"/>
              </a:spcAft>
            </a:pPr>
            <a:r>
              <a:rPr lang="zh-CN" altLang="en-US" sz="2400" b="1" dirty="0">
                <a:solidFill>
                  <a:prstClr val="white">
                    <a:lumMod val="50000"/>
                  </a:prstClr>
                </a:solidFill>
                <a:latin typeface="Arial" panose="020B0604020202020204" pitchFamily="34" charset="0"/>
                <a:ea typeface="微软雅黑" panose="020B0503020204020204" pitchFamily="34" charset="-122"/>
                <a:sym typeface="Arial" panose="020B0604020202020204" pitchFamily="34" charset="0"/>
              </a:rPr>
              <a:t>工作完成情况</a:t>
            </a:r>
            <a:endParaRPr lang="zh-CN" altLang="en-US" sz="1065" b="1" dirty="0">
              <a:solidFill>
                <a:prstClr val="white">
                  <a:lumMod val="50000"/>
                </a:prstClr>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12" name="直接连接符 11"/>
          <p:cNvCxnSpPr/>
          <p:nvPr/>
        </p:nvCxnSpPr>
        <p:spPr>
          <a:xfrm flipV="1">
            <a:off x="8071453" y="2457678"/>
            <a:ext cx="0" cy="1893533"/>
          </a:xfrm>
          <a:prstGeom prst="line">
            <a:avLst/>
          </a:prstGeom>
          <a:ln w="12700">
            <a:solidFill>
              <a:schemeClr val="accent2"/>
            </a:solidFill>
            <a:prstDash val="dash"/>
          </a:ln>
        </p:spPr>
        <p:style>
          <a:lnRef idx="1">
            <a:schemeClr val="accent1"/>
          </a:lnRef>
          <a:fillRef idx="0">
            <a:schemeClr val="accent1"/>
          </a:fillRef>
          <a:effectRef idx="0">
            <a:schemeClr val="accent1"/>
          </a:effectRef>
          <a:fontRef idx="minor">
            <a:schemeClr val="tx1"/>
          </a:fontRef>
        </p:style>
      </p:cxnSp>
      <p:sp>
        <p:nvSpPr>
          <p:cNvPr id="13" name="TextBox 13"/>
          <p:cNvSpPr txBox="1"/>
          <p:nvPr/>
        </p:nvSpPr>
        <p:spPr>
          <a:xfrm>
            <a:off x="6399968" y="4023043"/>
            <a:ext cx="1203270" cy="328231"/>
          </a:xfrm>
          <a:prstGeom prst="rect">
            <a:avLst/>
          </a:prstGeom>
          <a:noFill/>
        </p:spPr>
        <p:txBody>
          <a:bodyPr wrap="square" lIns="0" tIns="0" rIns="0" bIns="0" rtlCol="0">
            <a:spAutoFit/>
          </a:bodyPr>
          <a:lstStyle/>
          <a:p>
            <a:pPr defTabSz="1218565" fontAlgn="base">
              <a:spcBef>
                <a:spcPct val="0"/>
              </a:spcBef>
              <a:spcAft>
                <a:spcPct val="0"/>
              </a:spcAft>
            </a:pPr>
            <a:r>
              <a:rPr lang="en-US" altLang="zh-CN" sz="2135" dirty="0">
                <a:solidFill>
                  <a:prstClr val="black">
                    <a:lumMod val="65000"/>
                    <a:lumOff val="35000"/>
                  </a:prstClr>
                </a:solidFill>
                <a:latin typeface="Arial" panose="020B0604020202020204" pitchFamily="34" charset="0"/>
                <a:ea typeface="宋体" panose="02010600030101010101" pitchFamily="2" charset="-122"/>
                <a:cs typeface="Arial" panose="020B0604020202020204" pitchFamily="34" charset="0"/>
              </a:rPr>
              <a:t>PART 02</a:t>
            </a:r>
            <a:endParaRPr lang="zh-CN" altLang="en-US" sz="2135" dirty="0">
              <a:solidFill>
                <a:prstClr val="black">
                  <a:lumMod val="65000"/>
                  <a:lumOff val="35000"/>
                </a:prstClr>
              </a:solidFill>
              <a:latin typeface="Arial" panose="020B0604020202020204" pitchFamily="34" charset="0"/>
              <a:ea typeface="宋体" panose="02010600030101010101" pitchFamily="2" charset="-122"/>
              <a:cs typeface="Arial" panose="020B0604020202020204" pitchFamily="34" charset="0"/>
            </a:endParaRPr>
          </a:p>
        </p:txBody>
      </p:sp>
      <p:sp>
        <p:nvSpPr>
          <p:cNvPr id="14" name="椭圆 13"/>
          <p:cNvSpPr/>
          <p:nvPr/>
        </p:nvSpPr>
        <p:spPr>
          <a:xfrm>
            <a:off x="6191981" y="2453359"/>
            <a:ext cx="1338781" cy="133878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fontAlgn="base">
              <a:spcBef>
                <a:spcPct val="0"/>
              </a:spcBef>
              <a:spcAft>
                <a:spcPct val="0"/>
              </a:spcAft>
            </a:pPr>
            <a:endParaRPr lang="zh-CN" altLang="en-US" sz="1705" dirty="0">
              <a:solidFill>
                <a:srgbClr val="080808"/>
              </a:solidFill>
              <a:latin typeface="宋体" panose="02010600030101010101" pitchFamily="2" charset="-122"/>
              <a:ea typeface="宋体" panose="02010600030101010101" pitchFamily="2" charset="-122"/>
            </a:endParaRPr>
          </a:p>
        </p:txBody>
      </p:sp>
      <p:sp>
        <p:nvSpPr>
          <p:cNvPr id="15" name="TextBox 24"/>
          <p:cNvSpPr txBox="1"/>
          <p:nvPr/>
        </p:nvSpPr>
        <p:spPr>
          <a:xfrm>
            <a:off x="8488201" y="3901716"/>
            <a:ext cx="1419023" cy="212633"/>
          </a:xfrm>
          <a:prstGeom prst="rect">
            <a:avLst/>
          </a:prstGeom>
          <a:noFill/>
        </p:spPr>
        <p:txBody>
          <a:bodyPr wrap="square" lIns="80591" tIns="40296" rIns="80591" bIns="40296" rtlCol="0">
            <a:spAutoFit/>
          </a:bodyPr>
          <a:lstStyle/>
          <a:p>
            <a:pPr defTabSz="1218565" fontAlgn="base">
              <a:spcBef>
                <a:spcPct val="0"/>
              </a:spcBef>
              <a:spcAft>
                <a:spcPct val="0"/>
              </a:spcAft>
            </a:pPr>
            <a:r>
              <a:rPr lang="en-US" altLang="zh-CN" sz="855" dirty="0">
                <a:solidFill>
                  <a:prstClr val="black">
                    <a:lumMod val="65000"/>
                    <a:lumOff val="35000"/>
                  </a:prstClr>
                </a:solidFill>
                <a:latin typeface="微软雅黑" panose="020B0503020204020204" pitchFamily="34" charset="-122"/>
                <a:ea typeface="微软雅黑" panose="020B0503020204020204" pitchFamily="34" charset="-122"/>
                <a:cs typeface="+mn-ea"/>
                <a:sym typeface="+mn-lt"/>
              </a:rPr>
              <a:t>01 </a:t>
            </a:r>
            <a:r>
              <a:rPr lang="zh-CN" altLang="en-US" sz="855" dirty="0">
                <a:solidFill>
                  <a:prstClr val="black">
                    <a:lumMod val="65000"/>
                    <a:lumOff val="35000"/>
                  </a:prstClr>
                </a:solidFill>
                <a:latin typeface="微软雅黑" panose="020B0503020204020204" pitchFamily="34" charset="-122"/>
                <a:ea typeface="微软雅黑" panose="020B0503020204020204" pitchFamily="34" charset="-122"/>
                <a:cs typeface="+mn-ea"/>
                <a:sym typeface="+mn-lt"/>
              </a:rPr>
              <a:t>点击添加相关标题文字</a:t>
            </a:r>
            <a:endParaRPr lang="zh-CN" altLang="en-US" sz="855"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16" name="TextBox 25"/>
          <p:cNvSpPr txBox="1"/>
          <p:nvPr/>
        </p:nvSpPr>
        <p:spPr>
          <a:xfrm>
            <a:off x="9891149" y="3901716"/>
            <a:ext cx="1482389" cy="212633"/>
          </a:xfrm>
          <a:prstGeom prst="rect">
            <a:avLst/>
          </a:prstGeom>
          <a:noFill/>
        </p:spPr>
        <p:txBody>
          <a:bodyPr wrap="square" lIns="80591" tIns="40296" rIns="80591" bIns="40296" rtlCol="0">
            <a:spAutoFit/>
          </a:bodyPr>
          <a:lstStyle/>
          <a:p>
            <a:pPr defTabSz="1218565" fontAlgn="base">
              <a:spcBef>
                <a:spcPct val="0"/>
              </a:spcBef>
              <a:spcAft>
                <a:spcPct val="0"/>
              </a:spcAft>
            </a:pPr>
            <a:r>
              <a:rPr lang="en-US" altLang="zh-CN" sz="855" dirty="0">
                <a:solidFill>
                  <a:prstClr val="black">
                    <a:lumMod val="65000"/>
                    <a:lumOff val="35000"/>
                  </a:prstClr>
                </a:solidFill>
                <a:latin typeface="微软雅黑" panose="020B0503020204020204" pitchFamily="34" charset="-122"/>
                <a:ea typeface="微软雅黑" panose="020B0503020204020204" pitchFamily="34" charset="-122"/>
                <a:cs typeface="+mn-ea"/>
                <a:sym typeface="+mn-lt"/>
              </a:rPr>
              <a:t>02 </a:t>
            </a:r>
            <a:r>
              <a:rPr lang="zh-CN" altLang="en-US" sz="855" dirty="0">
                <a:solidFill>
                  <a:prstClr val="black">
                    <a:lumMod val="65000"/>
                    <a:lumOff val="35000"/>
                  </a:prstClr>
                </a:solidFill>
                <a:latin typeface="微软雅黑" panose="020B0503020204020204" pitchFamily="34" charset="-122"/>
                <a:ea typeface="微软雅黑" panose="020B0503020204020204" pitchFamily="34" charset="-122"/>
                <a:cs typeface="+mn-ea"/>
                <a:sym typeface="+mn-lt"/>
              </a:rPr>
              <a:t>点击添加相关标题文字</a:t>
            </a:r>
            <a:endParaRPr lang="zh-CN" altLang="en-US" sz="855"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17" name="TextBox 13"/>
          <p:cNvSpPr txBox="1"/>
          <p:nvPr/>
        </p:nvSpPr>
        <p:spPr>
          <a:xfrm>
            <a:off x="6375661" y="2642645"/>
            <a:ext cx="1203270" cy="1025345"/>
          </a:xfrm>
          <a:prstGeom prst="rect">
            <a:avLst/>
          </a:prstGeom>
          <a:noFill/>
        </p:spPr>
        <p:txBody>
          <a:bodyPr wrap="square" lIns="0" tIns="0" rIns="0" bIns="0" rtlCol="0">
            <a:spAutoFit/>
          </a:bodyPr>
          <a:lstStyle/>
          <a:p>
            <a:pPr defTabSz="1218565" fontAlgn="base">
              <a:spcBef>
                <a:spcPct val="0"/>
              </a:spcBef>
              <a:spcAft>
                <a:spcPct val="0"/>
              </a:spcAft>
            </a:pPr>
            <a:r>
              <a:rPr lang="en-US" altLang="zh-CN" sz="6665" b="1" dirty="0">
                <a:solidFill>
                  <a:prstClr val="white"/>
                </a:solidFill>
                <a:latin typeface="Arial" panose="020B0604020202020204" pitchFamily="34" charset="0"/>
                <a:ea typeface="宋体" panose="02010600030101010101" pitchFamily="2" charset="-122"/>
                <a:cs typeface="Arial" panose="020B0604020202020204" pitchFamily="34" charset="0"/>
              </a:rPr>
              <a:t>02</a:t>
            </a:r>
            <a:endParaRPr lang="zh-CN" altLang="en-US" sz="6665" b="1" dirty="0">
              <a:solidFill>
                <a:prstClr val="white"/>
              </a:solidFill>
              <a:latin typeface="Arial" panose="020B0604020202020204" pitchFamily="34" charset="0"/>
              <a:ea typeface="宋体" panose="02010600030101010101" pitchFamily="2" charset="-122"/>
              <a:cs typeface="Arial" panose="020B0604020202020204" pitchFamily="34" charset="0"/>
            </a:endParaRPr>
          </a:p>
        </p:txBody>
      </p:sp>
      <p:sp>
        <p:nvSpPr>
          <p:cNvPr id="18" name="TextBox 24"/>
          <p:cNvSpPr txBox="1"/>
          <p:nvPr/>
        </p:nvSpPr>
        <p:spPr>
          <a:xfrm>
            <a:off x="8488201" y="4176299"/>
            <a:ext cx="1419023" cy="212633"/>
          </a:xfrm>
          <a:prstGeom prst="rect">
            <a:avLst/>
          </a:prstGeom>
          <a:noFill/>
        </p:spPr>
        <p:txBody>
          <a:bodyPr wrap="square" lIns="80591" tIns="40296" rIns="80591" bIns="40296" rtlCol="0">
            <a:spAutoFit/>
          </a:bodyPr>
          <a:lstStyle/>
          <a:p>
            <a:pPr defTabSz="1218565" fontAlgn="base">
              <a:spcBef>
                <a:spcPct val="0"/>
              </a:spcBef>
              <a:spcAft>
                <a:spcPct val="0"/>
              </a:spcAft>
            </a:pPr>
            <a:r>
              <a:rPr lang="en-US" altLang="zh-CN" sz="855" dirty="0">
                <a:solidFill>
                  <a:prstClr val="black">
                    <a:lumMod val="65000"/>
                    <a:lumOff val="35000"/>
                  </a:prstClr>
                </a:solidFill>
                <a:latin typeface="微软雅黑" panose="020B0503020204020204" pitchFamily="34" charset="-122"/>
                <a:ea typeface="微软雅黑" panose="020B0503020204020204" pitchFamily="34" charset="-122"/>
                <a:cs typeface="+mn-ea"/>
                <a:sym typeface="+mn-lt"/>
              </a:rPr>
              <a:t>03 </a:t>
            </a:r>
            <a:r>
              <a:rPr lang="zh-CN" altLang="en-US" sz="855" dirty="0">
                <a:solidFill>
                  <a:prstClr val="black">
                    <a:lumMod val="65000"/>
                    <a:lumOff val="35000"/>
                  </a:prstClr>
                </a:solidFill>
                <a:latin typeface="微软雅黑" panose="020B0503020204020204" pitchFamily="34" charset="-122"/>
                <a:ea typeface="微软雅黑" panose="020B0503020204020204" pitchFamily="34" charset="-122"/>
                <a:cs typeface="+mn-ea"/>
                <a:sym typeface="+mn-lt"/>
              </a:rPr>
              <a:t>点击添加相关标题文字</a:t>
            </a:r>
            <a:endParaRPr lang="zh-CN" altLang="en-US" sz="855"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19" name="TextBox 25"/>
          <p:cNvSpPr txBox="1"/>
          <p:nvPr/>
        </p:nvSpPr>
        <p:spPr>
          <a:xfrm>
            <a:off x="9891149" y="4176299"/>
            <a:ext cx="1482389" cy="212633"/>
          </a:xfrm>
          <a:prstGeom prst="rect">
            <a:avLst/>
          </a:prstGeom>
          <a:noFill/>
        </p:spPr>
        <p:txBody>
          <a:bodyPr wrap="square" lIns="80591" tIns="40296" rIns="80591" bIns="40296" rtlCol="0">
            <a:spAutoFit/>
          </a:bodyPr>
          <a:lstStyle/>
          <a:p>
            <a:pPr defTabSz="1218565" fontAlgn="base">
              <a:spcBef>
                <a:spcPct val="0"/>
              </a:spcBef>
              <a:spcAft>
                <a:spcPct val="0"/>
              </a:spcAft>
            </a:pPr>
            <a:r>
              <a:rPr lang="en-US" altLang="zh-CN" sz="855" dirty="0">
                <a:solidFill>
                  <a:prstClr val="black">
                    <a:lumMod val="65000"/>
                    <a:lumOff val="35000"/>
                  </a:prstClr>
                </a:solidFill>
                <a:latin typeface="微软雅黑" panose="020B0503020204020204" pitchFamily="34" charset="-122"/>
                <a:ea typeface="微软雅黑" panose="020B0503020204020204" pitchFamily="34" charset="-122"/>
                <a:cs typeface="+mn-ea"/>
                <a:sym typeface="+mn-lt"/>
              </a:rPr>
              <a:t>04 </a:t>
            </a:r>
            <a:r>
              <a:rPr lang="zh-CN" altLang="en-US" sz="855" dirty="0">
                <a:solidFill>
                  <a:prstClr val="black">
                    <a:lumMod val="65000"/>
                    <a:lumOff val="35000"/>
                  </a:prstClr>
                </a:solidFill>
                <a:latin typeface="微软雅黑" panose="020B0503020204020204" pitchFamily="34" charset="-122"/>
                <a:ea typeface="微软雅黑" panose="020B0503020204020204" pitchFamily="34" charset="-122"/>
                <a:cs typeface="+mn-ea"/>
                <a:sym typeface="+mn-lt"/>
              </a:rPr>
              <a:t>点击添加相关标题文字</a:t>
            </a:r>
            <a:endParaRPr lang="zh-CN" altLang="en-US" sz="855" dirty="0">
              <a:solidFill>
                <a:prstClr val="black">
                  <a:lumMod val="65000"/>
                  <a:lumOff val="35000"/>
                </a:prst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advClick="0" advTm="0">
        <p14:revea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strVal val="#ppt_w+.3"/>
                                          </p:val>
                                        </p:tav>
                                        <p:tav tm="100000">
                                          <p:val>
                                            <p:strVal val="#ppt_w"/>
                                          </p:val>
                                        </p:tav>
                                      </p:tavLst>
                                    </p:anim>
                                    <p:anim calcmode="lin" valueType="num">
                                      <p:cBhvr>
                                        <p:cTn id="8" dur="1000" fill="hold"/>
                                        <p:tgtEl>
                                          <p:spTgt spid="21"/>
                                        </p:tgtEl>
                                        <p:attrNameLst>
                                          <p:attrName>ppt_h</p:attrName>
                                        </p:attrNameLst>
                                      </p:cBhvr>
                                      <p:tavLst>
                                        <p:tav tm="0">
                                          <p:val>
                                            <p:strVal val="#ppt_h"/>
                                          </p:val>
                                        </p:tav>
                                        <p:tav tm="100000">
                                          <p:val>
                                            <p:strVal val="#ppt_h"/>
                                          </p:val>
                                        </p:tav>
                                      </p:tavLst>
                                    </p:anim>
                                    <p:animEffect transition="in" filter="fade">
                                      <p:cBhvr>
                                        <p:cTn id="9" dur="1000"/>
                                        <p:tgtEl>
                                          <p:spTgt spid="21"/>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additive="base">
                                        <p:cTn id="14" dur="500" fill="hold"/>
                                        <p:tgtEl>
                                          <p:spTgt spid="14"/>
                                        </p:tgtEl>
                                        <p:attrNameLst>
                                          <p:attrName>ppt_x</p:attrName>
                                        </p:attrNameLst>
                                      </p:cBhvr>
                                      <p:tavLst>
                                        <p:tav tm="0">
                                          <p:val>
                                            <p:strVal val="0-#ppt_w/2"/>
                                          </p:val>
                                        </p:tav>
                                        <p:tav tm="100000">
                                          <p:val>
                                            <p:strVal val="#ppt_x"/>
                                          </p:val>
                                        </p:tav>
                                      </p:tavLst>
                                    </p:anim>
                                    <p:anim calcmode="lin" valueType="num">
                                      <p:cBhvr additive="base">
                                        <p:cTn id="15" dur="500" fill="hold"/>
                                        <p:tgtEl>
                                          <p:spTgt spid="14"/>
                                        </p:tgtEl>
                                        <p:attrNameLst>
                                          <p:attrName>ppt_y</p:attrName>
                                        </p:attrNameLst>
                                      </p:cBhvr>
                                      <p:tavLst>
                                        <p:tav tm="0">
                                          <p:val>
                                            <p:strVal val="#ppt_y"/>
                                          </p:val>
                                        </p:tav>
                                        <p:tav tm="100000">
                                          <p:val>
                                            <p:strVal val="#ppt_y"/>
                                          </p:val>
                                        </p:tav>
                                      </p:tavLst>
                                    </p:anim>
                                  </p:childTnLst>
                                </p:cTn>
                              </p:par>
                            </p:childTnLst>
                          </p:cTn>
                        </p:par>
                        <p:par>
                          <p:cTn id="16" fill="hold">
                            <p:stCondLst>
                              <p:cond delay="500"/>
                            </p:stCondLst>
                            <p:childTnLst>
                              <p:par>
                                <p:cTn id="17" presetID="22" presetClass="entr" presetSubtype="4"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down)">
                                      <p:cBhvr>
                                        <p:cTn id="19" dur="500"/>
                                        <p:tgtEl>
                                          <p:spTgt spid="12"/>
                                        </p:tgtEl>
                                      </p:cBhvr>
                                    </p:animEffect>
                                  </p:childTnLst>
                                </p:cTn>
                              </p:par>
                            </p:childTnLst>
                          </p:cTn>
                        </p:par>
                        <p:par>
                          <p:cTn id="20" fill="hold">
                            <p:stCondLst>
                              <p:cond delay="1000"/>
                            </p:stCondLst>
                            <p:childTnLst>
                              <p:par>
                                <p:cTn id="21" presetID="47" presetClass="entr" presetSubtype="0"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anim calcmode="lin" valueType="num">
                                      <p:cBhvr>
                                        <p:cTn id="24" dur="500" fill="hold"/>
                                        <p:tgtEl>
                                          <p:spTgt spid="17"/>
                                        </p:tgtEl>
                                        <p:attrNameLst>
                                          <p:attrName>ppt_x</p:attrName>
                                        </p:attrNameLst>
                                      </p:cBhvr>
                                      <p:tavLst>
                                        <p:tav tm="0">
                                          <p:val>
                                            <p:strVal val="#ppt_x"/>
                                          </p:val>
                                        </p:tav>
                                        <p:tav tm="100000">
                                          <p:val>
                                            <p:strVal val="#ppt_x"/>
                                          </p:val>
                                        </p:tav>
                                      </p:tavLst>
                                    </p:anim>
                                    <p:anim calcmode="lin" valueType="num">
                                      <p:cBhvr>
                                        <p:cTn id="25" dur="500" fill="hold"/>
                                        <p:tgtEl>
                                          <p:spTgt spid="17"/>
                                        </p:tgtEl>
                                        <p:attrNameLst>
                                          <p:attrName>ppt_y</p:attrName>
                                        </p:attrNameLst>
                                      </p:cBhvr>
                                      <p:tavLst>
                                        <p:tav tm="0">
                                          <p:val>
                                            <p:strVal val="#ppt_y-.1"/>
                                          </p:val>
                                        </p:tav>
                                        <p:tav tm="100000">
                                          <p:val>
                                            <p:strVal val="#ppt_y"/>
                                          </p:val>
                                        </p:tav>
                                      </p:tavLst>
                                    </p:anim>
                                  </p:childTnLst>
                                </p:cTn>
                              </p:par>
                            </p:childTnLst>
                          </p:cTn>
                        </p:par>
                        <p:par>
                          <p:cTn id="26" fill="hold">
                            <p:stCondLst>
                              <p:cond delay="1500"/>
                            </p:stCondLst>
                            <p:childTnLst>
                              <p:par>
                                <p:cTn id="27" presetID="12" presetClass="entr" presetSubtype="8"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p:tgtEl>
                                          <p:spTgt spid="11"/>
                                        </p:tgtEl>
                                        <p:attrNameLst>
                                          <p:attrName>ppt_x</p:attrName>
                                        </p:attrNameLst>
                                      </p:cBhvr>
                                      <p:tavLst>
                                        <p:tav tm="0">
                                          <p:val>
                                            <p:strVal val="#ppt_x-#ppt_w*1.125000"/>
                                          </p:val>
                                        </p:tav>
                                        <p:tav tm="100000">
                                          <p:val>
                                            <p:strVal val="#ppt_x"/>
                                          </p:val>
                                        </p:tav>
                                      </p:tavLst>
                                    </p:anim>
                                    <p:animEffect transition="in" filter="wipe(right)">
                                      <p:cBhvr>
                                        <p:cTn id="30" dur="500"/>
                                        <p:tgtEl>
                                          <p:spTgt spid="11"/>
                                        </p:tgtEl>
                                      </p:cBhvr>
                                    </p:animEffect>
                                  </p:childTnLst>
                                </p:cTn>
                              </p:par>
                            </p:childTnLst>
                          </p:cTn>
                        </p:par>
                        <p:par>
                          <p:cTn id="31" fill="hold">
                            <p:stCondLst>
                              <p:cond delay="2000"/>
                            </p:stCondLst>
                            <p:childTnLst>
                              <p:par>
                                <p:cTn id="32" presetID="47"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anim calcmode="lin" valueType="num">
                                      <p:cBhvr>
                                        <p:cTn id="35" dur="500" fill="hold"/>
                                        <p:tgtEl>
                                          <p:spTgt spid="13"/>
                                        </p:tgtEl>
                                        <p:attrNameLst>
                                          <p:attrName>ppt_x</p:attrName>
                                        </p:attrNameLst>
                                      </p:cBhvr>
                                      <p:tavLst>
                                        <p:tav tm="0">
                                          <p:val>
                                            <p:strVal val="#ppt_x"/>
                                          </p:val>
                                        </p:tav>
                                        <p:tav tm="100000">
                                          <p:val>
                                            <p:strVal val="#ppt_x"/>
                                          </p:val>
                                        </p:tav>
                                      </p:tavLst>
                                    </p:anim>
                                    <p:anim calcmode="lin" valueType="num">
                                      <p:cBhvr>
                                        <p:cTn id="36" dur="500" fill="hold"/>
                                        <p:tgtEl>
                                          <p:spTgt spid="13"/>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additive="base">
                                        <p:cTn id="40" dur="500" fill="hold"/>
                                        <p:tgtEl>
                                          <p:spTgt spid="15"/>
                                        </p:tgtEl>
                                        <p:attrNameLst>
                                          <p:attrName>ppt_x</p:attrName>
                                        </p:attrNameLst>
                                      </p:cBhvr>
                                      <p:tavLst>
                                        <p:tav tm="0">
                                          <p:val>
                                            <p:strVal val="#ppt_x"/>
                                          </p:val>
                                        </p:tav>
                                        <p:tav tm="100000">
                                          <p:val>
                                            <p:strVal val="#ppt_x"/>
                                          </p:val>
                                        </p:tav>
                                      </p:tavLst>
                                    </p:anim>
                                    <p:anim calcmode="lin" valueType="num">
                                      <p:cBhvr additive="base">
                                        <p:cTn id="41" dur="500" fill="hold"/>
                                        <p:tgtEl>
                                          <p:spTgt spid="15"/>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200"/>
                                  </p:stCondLst>
                                  <p:childTnLst>
                                    <p:set>
                                      <p:cBhvr>
                                        <p:cTn id="43" dur="1" fill="hold">
                                          <p:stCondLst>
                                            <p:cond delay="0"/>
                                          </p:stCondLst>
                                        </p:cTn>
                                        <p:tgtEl>
                                          <p:spTgt spid="16"/>
                                        </p:tgtEl>
                                        <p:attrNameLst>
                                          <p:attrName>style.visibility</p:attrName>
                                        </p:attrNameLst>
                                      </p:cBhvr>
                                      <p:to>
                                        <p:strVal val="visible"/>
                                      </p:to>
                                    </p:set>
                                    <p:anim calcmode="lin" valueType="num">
                                      <p:cBhvr additive="base">
                                        <p:cTn id="44" dur="500" fill="hold"/>
                                        <p:tgtEl>
                                          <p:spTgt spid="16"/>
                                        </p:tgtEl>
                                        <p:attrNameLst>
                                          <p:attrName>ppt_x</p:attrName>
                                        </p:attrNameLst>
                                      </p:cBhvr>
                                      <p:tavLst>
                                        <p:tav tm="0">
                                          <p:val>
                                            <p:strVal val="#ppt_x"/>
                                          </p:val>
                                        </p:tav>
                                        <p:tav tm="100000">
                                          <p:val>
                                            <p:strVal val="#ppt_x"/>
                                          </p:val>
                                        </p:tav>
                                      </p:tavLst>
                                    </p:anim>
                                    <p:anim calcmode="lin" valueType="num">
                                      <p:cBhvr additive="base">
                                        <p:cTn id="45" dur="500" fill="hold"/>
                                        <p:tgtEl>
                                          <p:spTgt spid="16"/>
                                        </p:tgtEl>
                                        <p:attrNameLst>
                                          <p:attrName>ppt_y</p:attrName>
                                        </p:attrNameLst>
                                      </p:cBhvr>
                                      <p:tavLst>
                                        <p:tav tm="0">
                                          <p:val>
                                            <p:strVal val="1+#ppt_h/2"/>
                                          </p:val>
                                        </p:tav>
                                        <p:tav tm="100000">
                                          <p:val>
                                            <p:strVal val="#ppt_y"/>
                                          </p:val>
                                        </p:tav>
                                      </p:tavLst>
                                    </p:anim>
                                  </p:childTnLst>
                                </p:cTn>
                              </p:par>
                            </p:childTnLst>
                          </p:cTn>
                        </p:par>
                        <p:par>
                          <p:cTn id="46" fill="hold">
                            <p:stCondLst>
                              <p:cond delay="3000"/>
                            </p:stCondLst>
                            <p:childTnLst>
                              <p:par>
                                <p:cTn id="47" presetID="2" presetClass="entr" presetSubtype="4" fill="hold" grpId="0" nodeType="afterEffect">
                                  <p:stCondLst>
                                    <p:cond delay="0"/>
                                  </p:stCondLst>
                                  <p:childTnLst>
                                    <p:set>
                                      <p:cBhvr>
                                        <p:cTn id="48" dur="1" fill="hold">
                                          <p:stCondLst>
                                            <p:cond delay="0"/>
                                          </p:stCondLst>
                                        </p:cTn>
                                        <p:tgtEl>
                                          <p:spTgt spid="18"/>
                                        </p:tgtEl>
                                        <p:attrNameLst>
                                          <p:attrName>style.visibility</p:attrName>
                                        </p:attrNameLst>
                                      </p:cBhvr>
                                      <p:to>
                                        <p:strVal val="visible"/>
                                      </p:to>
                                    </p:set>
                                    <p:anim calcmode="lin" valueType="num">
                                      <p:cBhvr additive="base">
                                        <p:cTn id="49" dur="500" fill="hold"/>
                                        <p:tgtEl>
                                          <p:spTgt spid="18"/>
                                        </p:tgtEl>
                                        <p:attrNameLst>
                                          <p:attrName>ppt_x</p:attrName>
                                        </p:attrNameLst>
                                      </p:cBhvr>
                                      <p:tavLst>
                                        <p:tav tm="0">
                                          <p:val>
                                            <p:strVal val="#ppt_x"/>
                                          </p:val>
                                        </p:tav>
                                        <p:tav tm="100000">
                                          <p:val>
                                            <p:strVal val="#ppt_x"/>
                                          </p:val>
                                        </p:tav>
                                      </p:tavLst>
                                    </p:anim>
                                    <p:anim calcmode="lin" valueType="num">
                                      <p:cBhvr additive="base">
                                        <p:cTn id="50" dur="500" fill="hold"/>
                                        <p:tgtEl>
                                          <p:spTgt spid="18"/>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200"/>
                                  </p:stCondLst>
                                  <p:childTnLst>
                                    <p:set>
                                      <p:cBhvr>
                                        <p:cTn id="52" dur="1" fill="hold">
                                          <p:stCondLst>
                                            <p:cond delay="0"/>
                                          </p:stCondLst>
                                        </p:cTn>
                                        <p:tgtEl>
                                          <p:spTgt spid="19"/>
                                        </p:tgtEl>
                                        <p:attrNameLst>
                                          <p:attrName>style.visibility</p:attrName>
                                        </p:attrNameLst>
                                      </p:cBhvr>
                                      <p:to>
                                        <p:strVal val="visible"/>
                                      </p:to>
                                    </p:set>
                                    <p:anim calcmode="lin" valueType="num">
                                      <p:cBhvr additive="base">
                                        <p:cTn id="53" dur="500" fill="hold"/>
                                        <p:tgtEl>
                                          <p:spTgt spid="19"/>
                                        </p:tgtEl>
                                        <p:attrNameLst>
                                          <p:attrName>ppt_x</p:attrName>
                                        </p:attrNameLst>
                                      </p:cBhvr>
                                      <p:tavLst>
                                        <p:tav tm="0">
                                          <p:val>
                                            <p:strVal val="#ppt_x"/>
                                          </p:val>
                                        </p:tav>
                                        <p:tav tm="100000">
                                          <p:val>
                                            <p:strVal val="#ppt_x"/>
                                          </p:val>
                                        </p:tav>
                                      </p:tavLst>
                                    </p:anim>
                                    <p:anim calcmode="lin" valueType="num">
                                      <p:cBhvr additive="base">
                                        <p:cTn id="5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4" grpId="0" animBg="1"/>
      <p:bldP spid="15" grpId="0"/>
      <p:bldP spid="16" grpId="0"/>
      <p:bldP spid="17" grpId="0"/>
      <p:bldP spid="18"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组合 42"/>
          <p:cNvGrpSpPr/>
          <p:nvPr/>
        </p:nvGrpSpPr>
        <p:grpSpPr>
          <a:xfrm>
            <a:off x="719865" y="2470315"/>
            <a:ext cx="1697022" cy="2687304"/>
            <a:chOff x="539354" y="1852639"/>
            <a:chExt cx="1272938" cy="2015750"/>
          </a:xfrm>
        </p:grpSpPr>
        <p:sp>
          <p:nvSpPr>
            <p:cNvPr id="5" name="任意多边形: 形状 4"/>
            <p:cNvSpPr/>
            <p:nvPr/>
          </p:nvSpPr>
          <p:spPr bwMode="auto">
            <a:xfrm>
              <a:off x="973017" y="1852639"/>
              <a:ext cx="595705" cy="683930"/>
            </a:xfrm>
            <a:custGeom>
              <a:avLst/>
              <a:gdLst>
                <a:gd name="T0" fmla="*/ 487 w 499"/>
                <a:gd name="T1" fmla="*/ 84 h 573"/>
                <a:gd name="T2" fmla="*/ 477 w 499"/>
                <a:gd name="T3" fmla="*/ 66 h 573"/>
                <a:gd name="T4" fmla="*/ 436 w 499"/>
                <a:gd name="T5" fmla="*/ 18 h 573"/>
                <a:gd name="T6" fmla="*/ 379 w 499"/>
                <a:gd name="T7" fmla="*/ 17 h 573"/>
                <a:gd name="T8" fmla="*/ 350 w 499"/>
                <a:gd name="T9" fmla="*/ 34 h 573"/>
                <a:gd name="T10" fmla="*/ 311 w 499"/>
                <a:gd name="T11" fmla="*/ 37 h 573"/>
                <a:gd name="T12" fmla="*/ 196 w 499"/>
                <a:gd name="T13" fmla="*/ 108 h 573"/>
                <a:gd name="T14" fmla="*/ 79 w 499"/>
                <a:gd name="T15" fmla="*/ 243 h 573"/>
                <a:gd name="T16" fmla="*/ 74 w 499"/>
                <a:gd name="T17" fmla="*/ 324 h 573"/>
                <a:gd name="T18" fmla="*/ 118 w 499"/>
                <a:gd name="T19" fmla="*/ 385 h 573"/>
                <a:gd name="T20" fmla="*/ 52 w 499"/>
                <a:gd name="T21" fmla="*/ 438 h 573"/>
                <a:gd name="T22" fmla="*/ 17 w 499"/>
                <a:gd name="T23" fmla="*/ 460 h 573"/>
                <a:gd name="T24" fmla="*/ 12 w 499"/>
                <a:gd name="T25" fmla="*/ 498 h 573"/>
                <a:gd name="T26" fmla="*/ 34 w 499"/>
                <a:gd name="T27" fmla="*/ 531 h 573"/>
                <a:gd name="T28" fmla="*/ 90 w 499"/>
                <a:gd name="T29" fmla="*/ 554 h 573"/>
                <a:gd name="T30" fmla="*/ 95 w 499"/>
                <a:gd name="T31" fmla="*/ 529 h 573"/>
                <a:gd name="T32" fmla="*/ 54 w 499"/>
                <a:gd name="T33" fmla="*/ 498 h 573"/>
                <a:gd name="T34" fmla="*/ 49 w 499"/>
                <a:gd name="T35" fmla="*/ 483 h 573"/>
                <a:gd name="T36" fmla="*/ 167 w 499"/>
                <a:gd name="T37" fmla="*/ 412 h 573"/>
                <a:gd name="T38" fmla="*/ 196 w 499"/>
                <a:gd name="T39" fmla="*/ 326 h 573"/>
                <a:gd name="T40" fmla="*/ 221 w 499"/>
                <a:gd name="T41" fmla="*/ 343 h 573"/>
                <a:gd name="T42" fmla="*/ 232 w 499"/>
                <a:gd name="T43" fmla="*/ 463 h 573"/>
                <a:gd name="T44" fmla="*/ 226 w 499"/>
                <a:gd name="T45" fmla="*/ 510 h 573"/>
                <a:gd name="T46" fmla="*/ 253 w 499"/>
                <a:gd name="T47" fmla="*/ 537 h 573"/>
                <a:gd name="T48" fmla="*/ 286 w 499"/>
                <a:gd name="T49" fmla="*/ 539 h 573"/>
                <a:gd name="T50" fmla="*/ 333 w 499"/>
                <a:gd name="T51" fmla="*/ 541 h 573"/>
                <a:gd name="T52" fmla="*/ 308 w 499"/>
                <a:gd name="T53" fmla="*/ 512 h 573"/>
                <a:gd name="T54" fmla="*/ 286 w 499"/>
                <a:gd name="T55" fmla="*/ 495 h 573"/>
                <a:gd name="T56" fmla="*/ 313 w 499"/>
                <a:gd name="T57" fmla="*/ 313 h 573"/>
                <a:gd name="T58" fmla="*/ 377 w 499"/>
                <a:gd name="T59" fmla="*/ 453 h 573"/>
                <a:gd name="T60" fmla="*/ 370 w 499"/>
                <a:gd name="T61" fmla="*/ 509 h 573"/>
                <a:gd name="T62" fmla="*/ 392 w 499"/>
                <a:gd name="T63" fmla="*/ 529 h 573"/>
                <a:gd name="T64" fmla="*/ 407 w 499"/>
                <a:gd name="T65" fmla="*/ 449 h 573"/>
                <a:gd name="T66" fmla="*/ 375 w 499"/>
                <a:gd name="T67" fmla="*/ 319 h 573"/>
                <a:gd name="T68" fmla="*/ 367 w 499"/>
                <a:gd name="T69" fmla="*/ 167 h 573"/>
                <a:gd name="T70" fmla="*/ 404 w 499"/>
                <a:gd name="T71" fmla="*/ 116 h 573"/>
                <a:gd name="T72" fmla="*/ 417 w 499"/>
                <a:gd name="T73" fmla="*/ 111 h 573"/>
                <a:gd name="T74" fmla="*/ 456 w 499"/>
                <a:gd name="T75" fmla="*/ 125 h 573"/>
                <a:gd name="T76" fmla="*/ 487 w 499"/>
                <a:gd name="T77" fmla="*/ 84 h 573"/>
                <a:gd name="T78" fmla="*/ 262 w 499"/>
                <a:gd name="T79" fmla="*/ 304 h 573"/>
                <a:gd name="T80" fmla="*/ 232 w 499"/>
                <a:gd name="T81" fmla="*/ 270 h 573"/>
                <a:gd name="T82" fmla="*/ 262 w 499"/>
                <a:gd name="T83" fmla="*/ 250 h 573"/>
                <a:gd name="T84" fmla="*/ 262 w 499"/>
                <a:gd name="T85" fmla="*/ 304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99" h="573">
                  <a:moveTo>
                    <a:pt x="487" y="84"/>
                  </a:moveTo>
                  <a:cubicBezTo>
                    <a:pt x="477" y="66"/>
                    <a:pt x="477" y="66"/>
                    <a:pt x="477" y="66"/>
                  </a:cubicBezTo>
                  <a:cubicBezTo>
                    <a:pt x="477" y="35"/>
                    <a:pt x="471" y="37"/>
                    <a:pt x="436" y="18"/>
                  </a:cubicBezTo>
                  <a:cubicBezTo>
                    <a:pt x="401" y="0"/>
                    <a:pt x="379" y="17"/>
                    <a:pt x="379" y="17"/>
                  </a:cubicBezTo>
                  <a:cubicBezTo>
                    <a:pt x="379" y="17"/>
                    <a:pt x="365" y="35"/>
                    <a:pt x="350" y="34"/>
                  </a:cubicBezTo>
                  <a:cubicBezTo>
                    <a:pt x="335" y="32"/>
                    <a:pt x="338" y="32"/>
                    <a:pt x="311" y="37"/>
                  </a:cubicBezTo>
                  <a:cubicBezTo>
                    <a:pt x="284" y="42"/>
                    <a:pt x="225" y="84"/>
                    <a:pt x="196" y="108"/>
                  </a:cubicBezTo>
                  <a:cubicBezTo>
                    <a:pt x="167" y="132"/>
                    <a:pt x="100" y="209"/>
                    <a:pt x="79" y="243"/>
                  </a:cubicBezTo>
                  <a:cubicBezTo>
                    <a:pt x="59" y="277"/>
                    <a:pt x="44" y="304"/>
                    <a:pt x="74" y="324"/>
                  </a:cubicBezTo>
                  <a:cubicBezTo>
                    <a:pt x="105" y="345"/>
                    <a:pt x="118" y="385"/>
                    <a:pt x="118" y="385"/>
                  </a:cubicBezTo>
                  <a:cubicBezTo>
                    <a:pt x="98" y="383"/>
                    <a:pt x="61" y="426"/>
                    <a:pt x="52" y="438"/>
                  </a:cubicBezTo>
                  <a:cubicBezTo>
                    <a:pt x="44" y="449"/>
                    <a:pt x="34" y="448"/>
                    <a:pt x="17" y="460"/>
                  </a:cubicBezTo>
                  <a:cubicBezTo>
                    <a:pt x="0" y="471"/>
                    <a:pt x="3" y="492"/>
                    <a:pt x="12" y="498"/>
                  </a:cubicBezTo>
                  <a:cubicBezTo>
                    <a:pt x="20" y="505"/>
                    <a:pt x="34" y="531"/>
                    <a:pt x="34" y="531"/>
                  </a:cubicBezTo>
                  <a:cubicBezTo>
                    <a:pt x="47" y="573"/>
                    <a:pt x="90" y="554"/>
                    <a:pt x="90" y="554"/>
                  </a:cubicBezTo>
                  <a:cubicBezTo>
                    <a:pt x="113" y="554"/>
                    <a:pt x="112" y="532"/>
                    <a:pt x="95" y="529"/>
                  </a:cubicBezTo>
                  <a:cubicBezTo>
                    <a:pt x="78" y="525"/>
                    <a:pt x="63" y="505"/>
                    <a:pt x="54" y="498"/>
                  </a:cubicBezTo>
                  <a:cubicBezTo>
                    <a:pt x="46" y="492"/>
                    <a:pt x="49" y="483"/>
                    <a:pt x="49" y="483"/>
                  </a:cubicBezTo>
                  <a:cubicBezTo>
                    <a:pt x="61" y="478"/>
                    <a:pt x="122" y="446"/>
                    <a:pt x="167" y="412"/>
                  </a:cubicBezTo>
                  <a:cubicBezTo>
                    <a:pt x="213" y="378"/>
                    <a:pt x="196" y="326"/>
                    <a:pt x="196" y="326"/>
                  </a:cubicBezTo>
                  <a:cubicBezTo>
                    <a:pt x="198" y="333"/>
                    <a:pt x="221" y="343"/>
                    <a:pt x="221" y="343"/>
                  </a:cubicBezTo>
                  <a:cubicBezTo>
                    <a:pt x="208" y="358"/>
                    <a:pt x="232" y="463"/>
                    <a:pt x="232" y="463"/>
                  </a:cubicBezTo>
                  <a:cubicBezTo>
                    <a:pt x="235" y="503"/>
                    <a:pt x="232" y="492"/>
                    <a:pt x="226" y="510"/>
                  </a:cubicBezTo>
                  <a:cubicBezTo>
                    <a:pt x="221" y="529"/>
                    <a:pt x="243" y="536"/>
                    <a:pt x="253" y="537"/>
                  </a:cubicBezTo>
                  <a:cubicBezTo>
                    <a:pt x="264" y="539"/>
                    <a:pt x="286" y="539"/>
                    <a:pt x="286" y="539"/>
                  </a:cubicBezTo>
                  <a:cubicBezTo>
                    <a:pt x="296" y="546"/>
                    <a:pt x="333" y="541"/>
                    <a:pt x="333" y="541"/>
                  </a:cubicBezTo>
                  <a:cubicBezTo>
                    <a:pt x="362" y="517"/>
                    <a:pt x="308" y="512"/>
                    <a:pt x="308" y="512"/>
                  </a:cubicBezTo>
                  <a:cubicBezTo>
                    <a:pt x="289" y="514"/>
                    <a:pt x="286" y="495"/>
                    <a:pt x="286" y="495"/>
                  </a:cubicBezTo>
                  <a:cubicBezTo>
                    <a:pt x="296" y="481"/>
                    <a:pt x="313" y="313"/>
                    <a:pt x="313" y="313"/>
                  </a:cubicBezTo>
                  <a:cubicBezTo>
                    <a:pt x="331" y="329"/>
                    <a:pt x="372" y="436"/>
                    <a:pt x="377" y="453"/>
                  </a:cubicBezTo>
                  <a:cubicBezTo>
                    <a:pt x="382" y="470"/>
                    <a:pt x="370" y="509"/>
                    <a:pt x="370" y="509"/>
                  </a:cubicBezTo>
                  <a:cubicBezTo>
                    <a:pt x="360" y="537"/>
                    <a:pt x="392" y="529"/>
                    <a:pt x="392" y="529"/>
                  </a:cubicBezTo>
                  <a:cubicBezTo>
                    <a:pt x="412" y="529"/>
                    <a:pt x="411" y="473"/>
                    <a:pt x="407" y="449"/>
                  </a:cubicBezTo>
                  <a:cubicBezTo>
                    <a:pt x="404" y="426"/>
                    <a:pt x="384" y="350"/>
                    <a:pt x="375" y="319"/>
                  </a:cubicBezTo>
                  <a:cubicBezTo>
                    <a:pt x="367" y="289"/>
                    <a:pt x="367" y="167"/>
                    <a:pt x="367" y="167"/>
                  </a:cubicBezTo>
                  <a:cubicBezTo>
                    <a:pt x="382" y="155"/>
                    <a:pt x="404" y="116"/>
                    <a:pt x="404" y="116"/>
                  </a:cubicBezTo>
                  <a:cubicBezTo>
                    <a:pt x="406" y="108"/>
                    <a:pt x="417" y="111"/>
                    <a:pt x="417" y="111"/>
                  </a:cubicBezTo>
                  <a:cubicBezTo>
                    <a:pt x="424" y="122"/>
                    <a:pt x="456" y="125"/>
                    <a:pt x="456" y="125"/>
                  </a:cubicBezTo>
                  <a:cubicBezTo>
                    <a:pt x="499" y="130"/>
                    <a:pt x="487" y="84"/>
                    <a:pt x="487" y="84"/>
                  </a:cubicBezTo>
                  <a:close/>
                  <a:moveTo>
                    <a:pt x="262" y="304"/>
                  </a:moveTo>
                  <a:cubicBezTo>
                    <a:pt x="262" y="304"/>
                    <a:pt x="245" y="269"/>
                    <a:pt x="232" y="270"/>
                  </a:cubicBezTo>
                  <a:cubicBezTo>
                    <a:pt x="232" y="270"/>
                    <a:pt x="253" y="258"/>
                    <a:pt x="262" y="250"/>
                  </a:cubicBezTo>
                  <a:cubicBezTo>
                    <a:pt x="262" y="250"/>
                    <a:pt x="259" y="287"/>
                    <a:pt x="262" y="304"/>
                  </a:cubicBezTo>
                  <a:close/>
                </a:path>
              </a:pathLst>
            </a:custGeom>
            <a:solidFill>
              <a:schemeClr val="accent1"/>
            </a:solidFill>
            <a:ln>
              <a:noFill/>
            </a:ln>
            <a:effectLst>
              <a:reflection blurRad="101600" stA="41000" endPos="35000" dir="5400000" sy="-100000" algn="bl" rotWithShape="0"/>
            </a:effectLst>
          </p:spPr>
          <p:txBody>
            <a:bodyPr anchor="ctr"/>
            <a:lstStyle/>
            <a:p>
              <a:pPr algn="ctr" defTabSz="1218565" fontAlgn="base">
                <a:spcBef>
                  <a:spcPct val="0"/>
                </a:spcBef>
                <a:spcAft>
                  <a:spcPct val="0"/>
                </a:spcAft>
              </a:pPr>
              <a:endParaRPr sz="1865">
                <a:solidFill>
                  <a:prstClr val="white">
                    <a:lumMod val="50000"/>
                  </a:prstClr>
                </a:solidFill>
                <a:latin typeface="微软雅黑" panose="020B0503020204020204" pitchFamily="34" charset="-122"/>
                <a:ea typeface="微软雅黑" panose="020B0503020204020204" pitchFamily="34" charset="-122"/>
              </a:endParaRPr>
            </a:p>
          </p:txBody>
        </p:sp>
        <p:cxnSp>
          <p:nvCxnSpPr>
            <p:cNvPr id="12" name="直接连接符 11"/>
            <p:cNvCxnSpPr/>
            <p:nvPr/>
          </p:nvCxnSpPr>
          <p:spPr>
            <a:xfrm flipH="1">
              <a:off x="1270870" y="2652598"/>
              <a:ext cx="1" cy="344095"/>
            </a:xfrm>
            <a:prstGeom prst="line">
              <a:avLst/>
            </a:prstGeom>
            <a:ln w="19050">
              <a:solidFill>
                <a:schemeClr val="tx2"/>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3" name="圆: 空心 12"/>
            <p:cNvSpPr/>
            <p:nvPr/>
          </p:nvSpPr>
          <p:spPr>
            <a:xfrm>
              <a:off x="1203416" y="2554609"/>
              <a:ext cx="134908" cy="134908"/>
            </a:xfrm>
            <a:prstGeom prst="donu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fontAlgn="base">
                <a:spcBef>
                  <a:spcPct val="0"/>
                </a:spcBef>
                <a:spcAft>
                  <a:spcPct val="0"/>
                </a:spcAft>
              </a:pPr>
              <a:endParaRPr sz="1865">
                <a:solidFill>
                  <a:prstClr val="white">
                    <a:lumMod val="50000"/>
                  </a:prstClr>
                </a:solidFill>
                <a:latin typeface="微软雅黑" panose="020B0503020204020204" pitchFamily="34" charset="-122"/>
                <a:ea typeface="微软雅黑" panose="020B0503020204020204" pitchFamily="34" charset="-122"/>
              </a:endParaRPr>
            </a:p>
          </p:txBody>
        </p:sp>
        <p:grpSp>
          <p:nvGrpSpPr>
            <p:cNvPr id="25" name="组合 24"/>
            <p:cNvGrpSpPr/>
            <p:nvPr/>
          </p:nvGrpSpPr>
          <p:grpSpPr>
            <a:xfrm>
              <a:off x="539354" y="3225444"/>
              <a:ext cx="1272938" cy="642945"/>
              <a:chOff x="1732858" y="5001250"/>
              <a:chExt cx="2213143" cy="857260"/>
            </a:xfrm>
          </p:grpSpPr>
          <p:sp>
            <p:nvSpPr>
              <p:cNvPr id="41" name="文本框 63"/>
              <p:cNvSpPr txBox="1"/>
              <p:nvPr/>
            </p:nvSpPr>
            <p:spPr bwMode="auto">
              <a:xfrm>
                <a:off x="1732858" y="5001250"/>
                <a:ext cx="2213143" cy="283030"/>
              </a:xfrm>
              <a:prstGeom prst="rect">
                <a:avLst/>
              </a:prstGeom>
              <a:noFill/>
              <a:ln w="9525">
                <a:noFill/>
                <a:miter lim="800000"/>
              </a:ln>
            </p:spPr>
            <p:txBody>
              <a:bodyPr wrap="none" lIns="0" tIns="0" rIns="0" bIns="0" anchor="ctr" anchorCtr="1">
                <a:normAutofit/>
                <a:scene3d>
                  <a:camera prst="orthographicFront"/>
                  <a:lightRig rig="threePt" dir="t"/>
                </a:scene3d>
                <a:sp3d>
                  <a:bevelT w="0" h="0"/>
                </a:sp3d>
              </a:bodyPr>
              <a:lstStyle/>
              <a:p>
                <a:pPr marL="0" lvl="1" indent="-173355" algn="ctr" defTabSz="1218565" fontAlgn="base">
                  <a:spcBef>
                    <a:spcPct val="0"/>
                  </a:spcBef>
                  <a:spcAft>
                    <a:spcPct val="0"/>
                  </a:spcAft>
                </a:pPr>
                <a:r>
                  <a:rPr lang="zh-CN" altLang="en-US" sz="1465" b="1">
                    <a:solidFill>
                      <a:prstClr val="white">
                        <a:lumMod val="50000"/>
                      </a:prstClr>
                    </a:solidFill>
                    <a:latin typeface="微软雅黑" panose="020B0503020204020204" pitchFamily="34" charset="-122"/>
                    <a:ea typeface="微软雅黑" panose="020B0503020204020204" pitchFamily="34" charset="-122"/>
                  </a:rPr>
                  <a:t>标题文本预设</a:t>
                </a:r>
              </a:p>
            </p:txBody>
          </p:sp>
          <p:sp>
            <p:nvSpPr>
              <p:cNvPr id="42" name="文本框 64"/>
              <p:cNvSpPr txBox="1"/>
              <p:nvPr/>
            </p:nvSpPr>
            <p:spPr bwMode="auto">
              <a:xfrm>
                <a:off x="1732858" y="5284280"/>
                <a:ext cx="2213143" cy="574230"/>
              </a:xfrm>
              <a:prstGeom prst="rect">
                <a:avLst/>
              </a:prstGeom>
              <a:noFill/>
              <a:ln w="9525">
                <a:noFill/>
                <a:miter lim="800000"/>
              </a:ln>
            </p:spPr>
            <p:txBody>
              <a:bodyPr wrap="square" lIns="0" tIns="0" rIns="0" bIns="0" anchor="ctr" anchorCtr="1">
                <a:normAutofit/>
                <a:scene3d>
                  <a:camera prst="orthographicFront"/>
                  <a:lightRig rig="threePt" dir="t"/>
                </a:scene3d>
                <a:sp3d>
                  <a:bevelT w="0" h="0"/>
                </a:sp3d>
              </a:bodyPr>
              <a:lstStyle/>
              <a:p>
                <a:pPr algn="ctr" defTabSz="1218565" fontAlgn="base">
                  <a:lnSpc>
                    <a:spcPct val="120000"/>
                  </a:lnSpc>
                  <a:spcBef>
                    <a:spcPct val="0"/>
                  </a:spcBef>
                  <a:spcAft>
                    <a:spcPct val="0"/>
                  </a:spcAft>
                  <a:defRPr/>
                </a:pPr>
                <a:r>
                  <a:rPr lang="zh-CN" altLang="en-US" sz="800" dirty="0">
                    <a:solidFill>
                      <a:prstClr val="white">
                        <a:lumMod val="50000"/>
                      </a:prstClr>
                    </a:solidFill>
                    <a:latin typeface="微软雅黑" panose="020B0503020204020204" pitchFamily="34" charset="-122"/>
                    <a:ea typeface="微软雅黑" panose="020B0503020204020204" pitchFamily="34" charset="-122"/>
                  </a:rPr>
                  <a:t>此部分内容作为文字排版占位显示 </a:t>
                </a:r>
                <a:br>
                  <a:rPr lang="zh-CN" altLang="en-US" sz="800" dirty="0">
                    <a:solidFill>
                      <a:prstClr val="white">
                        <a:lumMod val="50000"/>
                      </a:prstClr>
                    </a:solidFill>
                    <a:latin typeface="微软雅黑" panose="020B0503020204020204" pitchFamily="34" charset="-122"/>
                    <a:ea typeface="微软雅黑" panose="020B0503020204020204" pitchFamily="34" charset="-122"/>
                  </a:rPr>
                </a:br>
                <a:r>
                  <a:rPr lang="zh-CN" altLang="en-US" sz="800" dirty="0">
                    <a:solidFill>
                      <a:prstClr val="white">
                        <a:lumMod val="50000"/>
                      </a:prstClr>
                    </a:solidFill>
                    <a:latin typeface="微软雅黑" panose="020B0503020204020204" pitchFamily="34" charset="-122"/>
                    <a:ea typeface="微软雅黑" panose="020B0503020204020204" pitchFamily="34" charset="-122"/>
                  </a:rPr>
                  <a:t>（建议使用主题字体）</a:t>
                </a:r>
              </a:p>
            </p:txBody>
          </p:sp>
        </p:grpSp>
      </p:grpSp>
      <p:grpSp>
        <p:nvGrpSpPr>
          <p:cNvPr id="44" name="组合 43"/>
          <p:cNvGrpSpPr/>
          <p:nvPr/>
        </p:nvGrpSpPr>
        <p:grpSpPr>
          <a:xfrm>
            <a:off x="2530915" y="2044400"/>
            <a:ext cx="1697022" cy="3113219"/>
            <a:chOff x="1897825" y="1533159"/>
            <a:chExt cx="1272938" cy="2335230"/>
          </a:xfrm>
        </p:grpSpPr>
        <p:sp>
          <p:nvSpPr>
            <p:cNvPr id="6" name="任意多边形: 形状 5"/>
            <p:cNvSpPr/>
            <p:nvPr/>
          </p:nvSpPr>
          <p:spPr bwMode="auto">
            <a:xfrm>
              <a:off x="2301816" y="1533159"/>
              <a:ext cx="514041" cy="987979"/>
            </a:xfrm>
            <a:custGeom>
              <a:avLst/>
              <a:gdLst>
                <a:gd name="T0" fmla="*/ 187 w 431"/>
                <a:gd name="T1" fmla="*/ 516 h 827"/>
                <a:gd name="T2" fmla="*/ 204 w 431"/>
                <a:gd name="T3" fmla="*/ 602 h 827"/>
                <a:gd name="T4" fmla="*/ 187 w 431"/>
                <a:gd name="T5" fmla="*/ 673 h 827"/>
                <a:gd name="T6" fmla="*/ 54 w 431"/>
                <a:gd name="T7" fmla="*/ 717 h 827"/>
                <a:gd name="T8" fmla="*/ 45 w 431"/>
                <a:gd name="T9" fmla="*/ 747 h 827"/>
                <a:gd name="T10" fmla="*/ 66 w 431"/>
                <a:gd name="T11" fmla="*/ 808 h 827"/>
                <a:gd name="T12" fmla="*/ 35 w 431"/>
                <a:gd name="T13" fmla="*/ 816 h 827"/>
                <a:gd name="T14" fmla="*/ 8 w 431"/>
                <a:gd name="T15" fmla="*/ 793 h 827"/>
                <a:gd name="T16" fmla="*/ 5 w 431"/>
                <a:gd name="T17" fmla="*/ 722 h 827"/>
                <a:gd name="T18" fmla="*/ 18 w 431"/>
                <a:gd name="T19" fmla="*/ 679 h 827"/>
                <a:gd name="T20" fmla="*/ 71 w 431"/>
                <a:gd name="T21" fmla="*/ 664 h 827"/>
                <a:gd name="T22" fmla="*/ 142 w 431"/>
                <a:gd name="T23" fmla="*/ 622 h 827"/>
                <a:gd name="T24" fmla="*/ 105 w 431"/>
                <a:gd name="T25" fmla="*/ 538 h 827"/>
                <a:gd name="T26" fmla="*/ 83 w 431"/>
                <a:gd name="T27" fmla="*/ 436 h 827"/>
                <a:gd name="T28" fmla="*/ 81 w 431"/>
                <a:gd name="T29" fmla="*/ 387 h 827"/>
                <a:gd name="T30" fmla="*/ 89 w 431"/>
                <a:gd name="T31" fmla="*/ 291 h 827"/>
                <a:gd name="T32" fmla="*/ 135 w 431"/>
                <a:gd name="T33" fmla="*/ 189 h 827"/>
                <a:gd name="T34" fmla="*/ 189 w 431"/>
                <a:gd name="T35" fmla="*/ 135 h 827"/>
                <a:gd name="T36" fmla="*/ 245 w 431"/>
                <a:gd name="T37" fmla="*/ 64 h 827"/>
                <a:gd name="T38" fmla="*/ 328 w 431"/>
                <a:gd name="T39" fmla="*/ 42 h 827"/>
                <a:gd name="T40" fmla="*/ 363 w 431"/>
                <a:gd name="T41" fmla="*/ 93 h 827"/>
                <a:gd name="T42" fmla="*/ 350 w 431"/>
                <a:gd name="T43" fmla="*/ 161 h 827"/>
                <a:gd name="T44" fmla="*/ 284 w 431"/>
                <a:gd name="T45" fmla="*/ 145 h 827"/>
                <a:gd name="T46" fmla="*/ 274 w 431"/>
                <a:gd name="T47" fmla="*/ 167 h 827"/>
                <a:gd name="T48" fmla="*/ 296 w 431"/>
                <a:gd name="T49" fmla="*/ 272 h 827"/>
                <a:gd name="T50" fmla="*/ 427 w 431"/>
                <a:gd name="T51" fmla="*/ 375 h 827"/>
                <a:gd name="T52" fmla="*/ 399 w 431"/>
                <a:gd name="T53" fmla="*/ 429 h 827"/>
                <a:gd name="T54" fmla="*/ 392 w 431"/>
                <a:gd name="T55" fmla="*/ 416 h 827"/>
                <a:gd name="T56" fmla="*/ 383 w 431"/>
                <a:gd name="T57" fmla="*/ 391 h 827"/>
                <a:gd name="T58" fmla="*/ 368 w 431"/>
                <a:gd name="T59" fmla="*/ 385 h 827"/>
                <a:gd name="T60" fmla="*/ 358 w 431"/>
                <a:gd name="T61" fmla="*/ 353 h 827"/>
                <a:gd name="T62" fmla="*/ 282 w 431"/>
                <a:gd name="T63" fmla="*/ 316 h 827"/>
                <a:gd name="T64" fmla="*/ 230 w 431"/>
                <a:gd name="T65" fmla="*/ 416 h 827"/>
                <a:gd name="T66" fmla="*/ 338 w 431"/>
                <a:gd name="T67" fmla="*/ 543 h 827"/>
                <a:gd name="T68" fmla="*/ 328 w 431"/>
                <a:gd name="T69" fmla="*/ 642 h 827"/>
                <a:gd name="T70" fmla="*/ 319 w 431"/>
                <a:gd name="T71" fmla="*/ 771 h 827"/>
                <a:gd name="T72" fmla="*/ 368 w 431"/>
                <a:gd name="T73" fmla="*/ 786 h 827"/>
                <a:gd name="T74" fmla="*/ 394 w 431"/>
                <a:gd name="T75" fmla="*/ 808 h 827"/>
                <a:gd name="T76" fmla="*/ 328 w 431"/>
                <a:gd name="T77" fmla="*/ 815 h 827"/>
                <a:gd name="T78" fmla="*/ 290 w 431"/>
                <a:gd name="T79" fmla="*/ 808 h 827"/>
                <a:gd name="T80" fmla="*/ 260 w 431"/>
                <a:gd name="T81" fmla="*/ 769 h 827"/>
                <a:gd name="T82" fmla="*/ 263 w 431"/>
                <a:gd name="T83" fmla="*/ 705 h 827"/>
                <a:gd name="T84" fmla="*/ 277 w 431"/>
                <a:gd name="T85" fmla="*/ 612 h 827"/>
                <a:gd name="T86" fmla="*/ 260 w 431"/>
                <a:gd name="T87" fmla="*/ 570 h 827"/>
                <a:gd name="T88" fmla="*/ 187 w 431"/>
                <a:gd name="T89" fmla="*/ 516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1" h="827">
                  <a:moveTo>
                    <a:pt x="187" y="516"/>
                  </a:moveTo>
                  <a:cubicBezTo>
                    <a:pt x="187" y="516"/>
                    <a:pt x="186" y="554"/>
                    <a:pt x="204" y="602"/>
                  </a:cubicBezTo>
                  <a:cubicBezTo>
                    <a:pt x="223" y="649"/>
                    <a:pt x="208" y="664"/>
                    <a:pt x="187" y="673"/>
                  </a:cubicBezTo>
                  <a:cubicBezTo>
                    <a:pt x="167" y="681"/>
                    <a:pt x="76" y="710"/>
                    <a:pt x="54" y="717"/>
                  </a:cubicBezTo>
                  <a:cubicBezTo>
                    <a:pt x="54" y="717"/>
                    <a:pt x="39" y="720"/>
                    <a:pt x="45" y="747"/>
                  </a:cubicBezTo>
                  <a:cubicBezTo>
                    <a:pt x="52" y="774"/>
                    <a:pt x="61" y="793"/>
                    <a:pt x="66" y="808"/>
                  </a:cubicBezTo>
                  <a:cubicBezTo>
                    <a:pt x="71" y="823"/>
                    <a:pt x="54" y="820"/>
                    <a:pt x="35" y="816"/>
                  </a:cubicBezTo>
                  <a:cubicBezTo>
                    <a:pt x="17" y="813"/>
                    <a:pt x="10" y="810"/>
                    <a:pt x="8" y="793"/>
                  </a:cubicBezTo>
                  <a:cubicBezTo>
                    <a:pt x="7" y="776"/>
                    <a:pt x="8" y="739"/>
                    <a:pt x="5" y="722"/>
                  </a:cubicBezTo>
                  <a:cubicBezTo>
                    <a:pt x="2" y="705"/>
                    <a:pt x="0" y="685"/>
                    <a:pt x="18" y="679"/>
                  </a:cubicBezTo>
                  <a:cubicBezTo>
                    <a:pt x="37" y="674"/>
                    <a:pt x="54" y="674"/>
                    <a:pt x="71" y="664"/>
                  </a:cubicBezTo>
                  <a:cubicBezTo>
                    <a:pt x="88" y="654"/>
                    <a:pt x="127" y="615"/>
                    <a:pt x="142" y="622"/>
                  </a:cubicBezTo>
                  <a:cubicBezTo>
                    <a:pt x="142" y="622"/>
                    <a:pt x="103" y="560"/>
                    <a:pt x="105" y="538"/>
                  </a:cubicBezTo>
                  <a:cubicBezTo>
                    <a:pt x="105" y="538"/>
                    <a:pt x="51" y="473"/>
                    <a:pt x="83" y="436"/>
                  </a:cubicBezTo>
                  <a:cubicBezTo>
                    <a:pt x="83" y="436"/>
                    <a:pt x="86" y="404"/>
                    <a:pt x="81" y="387"/>
                  </a:cubicBezTo>
                  <a:cubicBezTo>
                    <a:pt x="81" y="387"/>
                    <a:pt x="42" y="357"/>
                    <a:pt x="89" y="291"/>
                  </a:cubicBezTo>
                  <a:cubicBezTo>
                    <a:pt x="137" y="225"/>
                    <a:pt x="128" y="218"/>
                    <a:pt x="135" y="189"/>
                  </a:cubicBezTo>
                  <a:cubicBezTo>
                    <a:pt x="142" y="161"/>
                    <a:pt x="164" y="151"/>
                    <a:pt x="189" y="135"/>
                  </a:cubicBezTo>
                  <a:cubicBezTo>
                    <a:pt x="214" y="120"/>
                    <a:pt x="231" y="90"/>
                    <a:pt x="245" y="64"/>
                  </a:cubicBezTo>
                  <a:cubicBezTo>
                    <a:pt x="258" y="39"/>
                    <a:pt x="287" y="0"/>
                    <a:pt x="328" y="42"/>
                  </a:cubicBezTo>
                  <a:cubicBezTo>
                    <a:pt x="368" y="85"/>
                    <a:pt x="363" y="66"/>
                    <a:pt x="363" y="93"/>
                  </a:cubicBezTo>
                  <a:cubicBezTo>
                    <a:pt x="363" y="93"/>
                    <a:pt x="400" y="142"/>
                    <a:pt x="350" y="161"/>
                  </a:cubicBezTo>
                  <a:cubicBezTo>
                    <a:pt x="350" y="161"/>
                    <a:pt x="292" y="166"/>
                    <a:pt x="284" y="145"/>
                  </a:cubicBezTo>
                  <a:cubicBezTo>
                    <a:pt x="284" y="145"/>
                    <a:pt x="267" y="157"/>
                    <a:pt x="274" y="167"/>
                  </a:cubicBezTo>
                  <a:cubicBezTo>
                    <a:pt x="274" y="167"/>
                    <a:pt x="312" y="213"/>
                    <a:pt x="296" y="272"/>
                  </a:cubicBezTo>
                  <a:cubicBezTo>
                    <a:pt x="296" y="272"/>
                    <a:pt x="426" y="340"/>
                    <a:pt x="427" y="375"/>
                  </a:cubicBezTo>
                  <a:cubicBezTo>
                    <a:pt x="427" y="375"/>
                    <a:pt x="431" y="412"/>
                    <a:pt x="399" y="429"/>
                  </a:cubicBezTo>
                  <a:cubicBezTo>
                    <a:pt x="399" y="429"/>
                    <a:pt x="380" y="426"/>
                    <a:pt x="392" y="416"/>
                  </a:cubicBezTo>
                  <a:cubicBezTo>
                    <a:pt x="392" y="416"/>
                    <a:pt x="416" y="370"/>
                    <a:pt x="383" y="391"/>
                  </a:cubicBezTo>
                  <a:cubicBezTo>
                    <a:pt x="383" y="391"/>
                    <a:pt x="367" y="402"/>
                    <a:pt x="368" y="385"/>
                  </a:cubicBezTo>
                  <a:cubicBezTo>
                    <a:pt x="368" y="385"/>
                    <a:pt x="378" y="365"/>
                    <a:pt x="358" y="353"/>
                  </a:cubicBezTo>
                  <a:cubicBezTo>
                    <a:pt x="358" y="353"/>
                    <a:pt x="296" y="311"/>
                    <a:pt x="282" y="316"/>
                  </a:cubicBezTo>
                  <a:cubicBezTo>
                    <a:pt x="282" y="316"/>
                    <a:pt x="240" y="411"/>
                    <a:pt x="230" y="416"/>
                  </a:cubicBezTo>
                  <a:cubicBezTo>
                    <a:pt x="230" y="416"/>
                    <a:pt x="334" y="516"/>
                    <a:pt x="338" y="543"/>
                  </a:cubicBezTo>
                  <a:cubicBezTo>
                    <a:pt x="341" y="570"/>
                    <a:pt x="334" y="597"/>
                    <a:pt x="328" y="642"/>
                  </a:cubicBezTo>
                  <a:cubicBezTo>
                    <a:pt x="321" y="688"/>
                    <a:pt x="297" y="761"/>
                    <a:pt x="319" y="771"/>
                  </a:cubicBezTo>
                  <a:cubicBezTo>
                    <a:pt x="319" y="771"/>
                    <a:pt x="355" y="786"/>
                    <a:pt x="368" y="786"/>
                  </a:cubicBezTo>
                  <a:cubicBezTo>
                    <a:pt x="382" y="786"/>
                    <a:pt x="407" y="789"/>
                    <a:pt x="394" y="808"/>
                  </a:cubicBezTo>
                  <a:cubicBezTo>
                    <a:pt x="394" y="808"/>
                    <a:pt x="355" y="827"/>
                    <a:pt x="328" y="815"/>
                  </a:cubicBezTo>
                  <a:cubicBezTo>
                    <a:pt x="328" y="815"/>
                    <a:pt x="307" y="806"/>
                    <a:pt x="290" y="808"/>
                  </a:cubicBezTo>
                  <a:cubicBezTo>
                    <a:pt x="274" y="810"/>
                    <a:pt x="247" y="803"/>
                    <a:pt x="260" y="769"/>
                  </a:cubicBezTo>
                  <a:cubicBezTo>
                    <a:pt x="260" y="769"/>
                    <a:pt x="265" y="735"/>
                    <a:pt x="263" y="705"/>
                  </a:cubicBezTo>
                  <a:cubicBezTo>
                    <a:pt x="262" y="674"/>
                    <a:pt x="258" y="644"/>
                    <a:pt x="277" y="612"/>
                  </a:cubicBezTo>
                  <a:cubicBezTo>
                    <a:pt x="277" y="612"/>
                    <a:pt x="285" y="583"/>
                    <a:pt x="260" y="570"/>
                  </a:cubicBezTo>
                  <a:cubicBezTo>
                    <a:pt x="260" y="570"/>
                    <a:pt x="189" y="529"/>
                    <a:pt x="187" y="516"/>
                  </a:cubicBezTo>
                  <a:close/>
                </a:path>
              </a:pathLst>
            </a:custGeom>
            <a:solidFill>
              <a:schemeClr val="accent2"/>
            </a:solidFill>
            <a:ln>
              <a:noFill/>
            </a:ln>
            <a:effectLst>
              <a:reflection blurRad="101600" stA="41000" endPos="35000" dir="5400000" sy="-100000" algn="bl" rotWithShape="0"/>
            </a:effectLst>
          </p:spPr>
          <p:txBody>
            <a:bodyPr anchor="ctr"/>
            <a:lstStyle/>
            <a:p>
              <a:pPr algn="ctr" defTabSz="1218565" fontAlgn="base">
                <a:spcBef>
                  <a:spcPct val="0"/>
                </a:spcBef>
                <a:spcAft>
                  <a:spcPct val="0"/>
                </a:spcAft>
              </a:pPr>
              <a:endParaRPr sz="1865">
                <a:solidFill>
                  <a:prstClr val="white">
                    <a:lumMod val="50000"/>
                  </a:prstClr>
                </a:solidFill>
                <a:latin typeface="微软雅黑" panose="020B0503020204020204" pitchFamily="34" charset="-122"/>
                <a:ea typeface="微软雅黑" panose="020B0503020204020204" pitchFamily="34" charset="-122"/>
              </a:endParaRPr>
            </a:p>
          </p:txBody>
        </p:sp>
        <p:cxnSp>
          <p:nvCxnSpPr>
            <p:cNvPr id="14" name="直接连接符 13"/>
            <p:cNvCxnSpPr/>
            <p:nvPr/>
          </p:nvCxnSpPr>
          <p:spPr>
            <a:xfrm flipH="1">
              <a:off x="2558836" y="2652598"/>
              <a:ext cx="1" cy="344095"/>
            </a:xfrm>
            <a:prstGeom prst="line">
              <a:avLst/>
            </a:prstGeom>
            <a:solidFill>
              <a:schemeClr val="tx1"/>
            </a:solidFill>
            <a:ln w="19050">
              <a:solidFill>
                <a:schemeClr val="tx2"/>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5" name="圆: 空心 14"/>
            <p:cNvSpPr/>
            <p:nvPr/>
          </p:nvSpPr>
          <p:spPr>
            <a:xfrm>
              <a:off x="2491382" y="2554609"/>
              <a:ext cx="134908" cy="134908"/>
            </a:xfrm>
            <a:prstGeom prst="donu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fontAlgn="base">
                <a:spcBef>
                  <a:spcPct val="0"/>
                </a:spcBef>
                <a:spcAft>
                  <a:spcPct val="0"/>
                </a:spcAft>
              </a:pPr>
              <a:endParaRPr sz="1865">
                <a:solidFill>
                  <a:prstClr val="white">
                    <a:lumMod val="50000"/>
                  </a:prstClr>
                </a:solidFill>
                <a:latin typeface="微软雅黑" panose="020B0503020204020204" pitchFamily="34" charset="-122"/>
                <a:ea typeface="微软雅黑" panose="020B0503020204020204" pitchFamily="34" charset="-122"/>
              </a:endParaRPr>
            </a:p>
          </p:txBody>
        </p:sp>
        <p:grpSp>
          <p:nvGrpSpPr>
            <p:cNvPr id="26" name="组合 25"/>
            <p:cNvGrpSpPr/>
            <p:nvPr/>
          </p:nvGrpSpPr>
          <p:grpSpPr>
            <a:xfrm>
              <a:off x="1897825" y="3225444"/>
              <a:ext cx="1272938" cy="642945"/>
              <a:chOff x="1732858" y="5001250"/>
              <a:chExt cx="2213143" cy="857260"/>
            </a:xfrm>
          </p:grpSpPr>
          <p:sp>
            <p:nvSpPr>
              <p:cNvPr id="39" name="文本框 61"/>
              <p:cNvSpPr txBox="1"/>
              <p:nvPr/>
            </p:nvSpPr>
            <p:spPr bwMode="auto">
              <a:xfrm>
                <a:off x="1732858" y="5001250"/>
                <a:ext cx="2213143" cy="283030"/>
              </a:xfrm>
              <a:prstGeom prst="rect">
                <a:avLst/>
              </a:prstGeom>
              <a:noFill/>
              <a:ln w="9525">
                <a:noFill/>
                <a:miter lim="800000"/>
              </a:ln>
            </p:spPr>
            <p:txBody>
              <a:bodyPr wrap="none" lIns="0" tIns="0" rIns="0" bIns="0" anchor="ctr" anchorCtr="1">
                <a:normAutofit/>
                <a:scene3d>
                  <a:camera prst="orthographicFront"/>
                  <a:lightRig rig="threePt" dir="t"/>
                </a:scene3d>
                <a:sp3d>
                  <a:bevelT w="0" h="0"/>
                </a:sp3d>
              </a:bodyPr>
              <a:lstStyle/>
              <a:p>
                <a:pPr marL="0" lvl="1" indent="-173355" algn="ctr" defTabSz="1218565" fontAlgn="base">
                  <a:spcBef>
                    <a:spcPct val="0"/>
                  </a:spcBef>
                  <a:spcAft>
                    <a:spcPct val="0"/>
                  </a:spcAft>
                </a:pPr>
                <a:r>
                  <a:rPr lang="zh-CN" altLang="en-US" sz="1465" b="1">
                    <a:solidFill>
                      <a:prstClr val="white">
                        <a:lumMod val="50000"/>
                      </a:prstClr>
                    </a:solidFill>
                    <a:latin typeface="微软雅黑" panose="020B0503020204020204" pitchFamily="34" charset="-122"/>
                    <a:ea typeface="微软雅黑" panose="020B0503020204020204" pitchFamily="34" charset="-122"/>
                  </a:rPr>
                  <a:t>标题文本预设</a:t>
                </a:r>
              </a:p>
            </p:txBody>
          </p:sp>
          <p:sp>
            <p:nvSpPr>
              <p:cNvPr id="40" name="文本框 62"/>
              <p:cNvSpPr txBox="1"/>
              <p:nvPr/>
            </p:nvSpPr>
            <p:spPr bwMode="auto">
              <a:xfrm>
                <a:off x="1732858" y="5284280"/>
                <a:ext cx="2213143" cy="574230"/>
              </a:xfrm>
              <a:prstGeom prst="rect">
                <a:avLst/>
              </a:prstGeom>
              <a:noFill/>
              <a:ln w="9525">
                <a:noFill/>
                <a:miter lim="800000"/>
              </a:ln>
            </p:spPr>
            <p:txBody>
              <a:bodyPr wrap="square" lIns="0" tIns="0" rIns="0" bIns="0" anchor="ctr" anchorCtr="1">
                <a:normAutofit/>
                <a:scene3d>
                  <a:camera prst="orthographicFront"/>
                  <a:lightRig rig="threePt" dir="t"/>
                </a:scene3d>
                <a:sp3d>
                  <a:bevelT w="0" h="0"/>
                </a:sp3d>
              </a:bodyPr>
              <a:lstStyle/>
              <a:p>
                <a:pPr algn="ctr" defTabSz="1218565" fontAlgn="base">
                  <a:lnSpc>
                    <a:spcPct val="120000"/>
                  </a:lnSpc>
                  <a:spcBef>
                    <a:spcPct val="0"/>
                  </a:spcBef>
                  <a:spcAft>
                    <a:spcPct val="0"/>
                  </a:spcAft>
                  <a:defRPr/>
                </a:pPr>
                <a:r>
                  <a:rPr lang="zh-CN" altLang="en-US" sz="800" dirty="0">
                    <a:solidFill>
                      <a:prstClr val="white">
                        <a:lumMod val="50000"/>
                      </a:prstClr>
                    </a:solidFill>
                    <a:latin typeface="微软雅黑" panose="020B0503020204020204" pitchFamily="34" charset="-122"/>
                    <a:ea typeface="微软雅黑" panose="020B0503020204020204" pitchFamily="34" charset="-122"/>
                  </a:rPr>
                  <a:t>此部分内容作为文字排版占位显示 </a:t>
                </a:r>
                <a:br>
                  <a:rPr lang="zh-CN" altLang="en-US" sz="800" dirty="0">
                    <a:solidFill>
                      <a:prstClr val="white">
                        <a:lumMod val="50000"/>
                      </a:prstClr>
                    </a:solidFill>
                    <a:latin typeface="微软雅黑" panose="020B0503020204020204" pitchFamily="34" charset="-122"/>
                    <a:ea typeface="微软雅黑" panose="020B0503020204020204" pitchFamily="34" charset="-122"/>
                  </a:rPr>
                </a:br>
                <a:r>
                  <a:rPr lang="zh-CN" altLang="en-US" sz="800" dirty="0">
                    <a:solidFill>
                      <a:prstClr val="white">
                        <a:lumMod val="50000"/>
                      </a:prstClr>
                    </a:solidFill>
                    <a:latin typeface="微软雅黑" panose="020B0503020204020204" pitchFamily="34" charset="-122"/>
                    <a:ea typeface="微软雅黑" panose="020B0503020204020204" pitchFamily="34" charset="-122"/>
                  </a:rPr>
                  <a:t>（建议使用主题字体）</a:t>
                </a:r>
              </a:p>
            </p:txBody>
          </p:sp>
        </p:grpSp>
      </p:grpSp>
      <p:grpSp>
        <p:nvGrpSpPr>
          <p:cNvPr id="45" name="组合 44"/>
          <p:cNvGrpSpPr/>
          <p:nvPr/>
        </p:nvGrpSpPr>
        <p:grpSpPr>
          <a:xfrm>
            <a:off x="4341967" y="1969711"/>
            <a:ext cx="1697022" cy="3187908"/>
            <a:chOff x="3256297" y="1477135"/>
            <a:chExt cx="1272938" cy="2391254"/>
          </a:xfrm>
        </p:grpSpPr>
        <p:sp>
          <p:nvSpPr>
            <p:cNvPr id="7" name="任意多边形: 形状 6"/>
            <p:cNvSpPr/>
            <p:nvPr/>
          </p:nvSpPr>
          <p:spPr bwMode="auto">
            <a:xfrm>
              <a:off x="3604874" y="1477135"/>
              <a:ext cx="546123" cy="1059435"/>
            </a:xfrm>
            <a:custGeom>
              <a:avLst/>
              <a:gdLst>
                <a:gd name="T0" fmla="*/ 257 w 458"/>
                <a:gd name="T1" fmla="*/ 15 h 887"/>
                <a:gd name="T2" fmla="*/ 213 w 458"/>
                <a:gd name="T3" fmla="*/ 63 h 887"/>
                <a:gd name="T4" fmla="*/ 190 w 458"/>
                <a:gd name="T5" fmla="*/ 110 h 887"/>
                <a:gd name="T6" fmla="*/ 147 w 458"/>
                <a:gd name="T7" fmla="*/ 188 h 887"/>
                <a:gd name="T8" fmla="*/ 132 w 458"/>
                <a:gd name="T9" fmla="*/ 318 h 887"/>
                <a:gd name="T10" fmla="*/ 132 w 458"/>
                <a:gd name="T11" fmla="*/ 357 h 887"/>
                <a:gd name="T12" fmla="*/ 124 w 458"/>
                <a:gd name="T13" fmla="*/ 389 h 887"/>
                <a:gd name="T14" fmla="*/ 136 w 458"/>
                <a:gd name="T15" fmla="*/ 483 h 887"/>
                <a:gd name="T16" fmla="*/ 132 w 458"/>
                <a:gd name="T17" fmla="*/ 620 h 887"/>
                <a:gd name="T18" fmla="*/ 71 w 458"/>
                <a:gd name="T19" fmla="*/ 673 h 887"/>
                <a:gd name="T20" fmla="*/ 46 w 458"/>
                <a:gd name="T21" fmla="*/ 755 h 887"/>
                <a:gd name="T22" fmla="*/ 43 w 458"/>
                <a:gd name="T23" fmla="*/ 760 h 887"/>
                <a:gd name="T24" fmla="*/ 26 w 458"/>
                <a:gd name="T25" fmla="*/ 789 h 887"/>
                <a:gd name="T26" fmla="*/ 31 w 458"/>
                <a:gd name="T27" fmla="*/ 830 h 887"/>
                <a:gd name="T28" fmla="*/ 73 w 458"/>
                <a:gd name="T29" fmla="*/ 855 h 887"/>
                <a:gd name="T30" fmla="*/ 125 w 458"/>
                <a:gd name="T31" fmla="*/ 880 h 887"/>
                <a:gd name="T32" fmla="*/ 141 w 458"/>
                <a:gd name="T33" fmla="*/ 852 h 887"/>
                <a:gd name="T34" fmla="*/ 102 w 458"/>
                <a:gd name="T35" fmla="*/ 828 h 887"/>
                <a:gd name="T36" fmla="*/ 80 w 458"/>
                <a:gd name="T37" fmla="*/ 774 h 887"/>
                <a:gd name="T38" fmla="*/ 164 w 458"/>
                <a:gd name="T39" fmla="*/ 683 h 887"/>
                <a:gd name="T40" fmla="*/ 200 w 458"/>
                <a:gd name="T41" fmla="*/ 617 h 887"/>
                <a:gd name="T42" fmla="*/ 225 w 458"/>
                <a:gd name="T43" fmla="*/ 583 h 887"/>
                <a:gd name="T44" fmla="*/ 264 w 458"/>
                <a:gd name="T45" fmla="*/ 630 h 887"/>
                <a:gd name="T46" fmla="*/ 272 w 458"/>
                <a:gd name="T47" fmla="*/ 745 h 887"/>
                <a:gd name="T48" fmla="*/ 311 w 458"/>
                <a:gd name="T49" fmla="*/ 823 h 887"/>
                <a:gd name="T50" fmla="*/ 337 w 458"/>
                <a:gd name="T51" fmla="*/ 870 h 887"/>
                <a:gd name="T52" fmla="*/ 394 w 458"/>
                <a:gd name="T53" fmla="*/ 867 h 887"/>
                <a:gd name="T54" fmla="*/ 441 w 458"/>
                <a:gd name="T55" fmla="*/ 869 h 887"/>
                <a:gd name="T56" fmla="*/ 448 w 458"/>
                <a:gd name="T57" fmla="*/ 845 h 887"/>
                <a:gd name="T58" fmla="*/ 416 w 458"/>
                <a:gd name="T59" fmla="*/ 835 h 887"/>
                <a:gd name="T60" fmla="*/ 379 w 458"/>
                <a:gd name="T61" fmla="*/ 826 h 887"/>
                <a:gd name="T62" fmla="*/ 354 w 458"/>
                <a:gd name="T63" fmla="*/ 813 h 887"/>
                <a:gd name="T64" fmla="*/ 328 w 458"/>
                <a:gd name="T65" fmla="*/ 659 h 887"/>
                <a:gd name="T66" fmla="*/ 328 w 458"/>
                <a:gd name="T67" fmla="*/ 654 h 887"/>
                <a:gd name="T68" fmla="*/ 320 w 458"/>
                <a:gd name="T69" fmla="*/ 617 h 887"/>
                <a:gd name="T70" fmla="*/ 256 w 458"/>
                <a:gd name="T71" fmla="*/ 485 h 887"/>
                <a:gd name="T72" fmla="*/ 257 w 458"/>
                <a:gd name="T73" fmla="*/ 436 h 887"/>
                <a:gd name="T74" fmla="*/ 286 w 458"/>
                <a:gd name="T75" fmla="*/ 362 h 887"/>
                <a:gd name="T76" fmla="*/ 291 w 458"/>
                <a:gd name="T77" fmla="*/ 360 h 887"/>
                <a:gd name="T78" fmla="*/ 355 w 458"/>
                <a:gd name="T79" fmla="*/ 450 h 887"/>
                <a:gd name="T80" fmla="*/ 362 w 458"/>
                <a:gd name="T81" fmla="*/ 477 h 887"/>
                <a:gd name="T82" fmla="*/ 342 w 458"/>
                <a:gd name="T83" fmla="*/ 497 h 887"/>
                <a:gd name="T84" fmla="*/ 365 w 458"/>
                <a:gd name="T85" fmla="*/ 532 h 887"/>
                <a:gd name="T86" fmla="*/ 401 w 458"/>
                <a:gd name="T87" fmla="*/ 463 h 887"/>
                <a:gd name="T88" fmla="*/ 310 w 458"/>
                <a:gd name="T89" fmla="*/ 294 h 887"/>
                <a:gd name="T90" fmla="*/ 308 w 458"/>
                <a:gd name="T91" fmla="*/ 252 h 887"/>
                <a:gd name="T92" fmla="*/ 306 w 458"/>
                <a:gd name="T93" fmla="*/ 179 h 887"/>
                <a:gd name="T94" fmla="*/ 296 w 458"/>
                <a:gd name="T95" fmla="*/ 128 h 887"/>
                <a:gd name="T96" fmla="*/ 347 w 458"/>
                <a:gd name="T97" fmla="*/ 88 h 887"/>
                <a:gd name="T98" fmla="*/ 335 w 458"/>
                <a:gd name="T99" fmla="*/ 41 h 887"/>
                <a:gd name="T100" fmla="*/ 257 w 458"/>
                <a:gd name="T101" fmla="*/ 15 h 8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58" h="887">
                  <a:moveTo>
                    <a:pt x="257" y="15"/>
                  </a:moveTo>
                  <a:cubicBezTo>
                    <a:pt x="257" y="15"/>
                    <a:pt x="229" y="36"/>
                    <a:pt x="213" y="63"/>
                  </a:cubicBezTo>
                  <a:cubicBezTo>
                    <a:pt x="198" y="90"/>
                    <a:pt x="200" y="98"/>
                    <a:pt x="190" y="110"/>
                  </a:cubicBezTo>
                  <a:cubicBezTo>
                    <a:pt x="180" y="122"/>
                    <a:pt x="159" y="142"/>
                    <a:pt x="147" y="188"/>
                  </a:cubicBezTo>
                  <a:cubicBezTo>
                    <a:pt x="147" y="188"/>
                    <a:pt x="137" y="304"/>
                    <a:pt x="132" y="318"/>
                  </a:cubicBezTo>
                  <a:cubicBezTo>
                    <a:pt x="127" y="331"/>
                    <a:pt x="122" y="336"/>
                    <a:pt x="132" y="357"/>
                  </a:cubicBezTo>
                  <a:cubicBezTo>
                    <a:pt x="142" y="377"/>
                    <a:pt x="136" y="377"/>
                    <a:pt x="124" y="389"/>
                  </a:cubicBezTo>
                  <a:cubicBezTo>
                    <a:pt x="112" y="401"/>
                    <a:pt x="100" y="426"/>
                    <a:pt x="136" y="483"/>
                  </a:cubicBezTo>
                  <a:cubicBezTo>
                    <a:pt x="136" y="483"/>
                    <a:pt x="124" y="600"/>
                    <a:pt x="132" y="620"/>
                  </a:cubicBezTo>
                  <a:cubicBezTo>
                    <a:pt x="132" y="620"/>
                    <a:pt x="85" y="651"/>
                    <a:pt x="71" y="673"/>
                  </a:cubicBezTo>
                  <a:cubicBezTo>
                    <a:pt x="58" y="695"/>
                    <a:pt x="55" y="727"/>
                    <a:pt x="46" y="755"/>
                  </a:cubicBezTo>
                  <a:cubicBezTo>
                    <a:pt x="38" y="784"/>
                    <a:pt x="43" y="760"/>
                    <a:pt x="43" y="760"/>
                  </a:cubicBezTo>
                  <a:cubicBezTo>
                    <a:pt x="43" y="760"/>
                    <a:pt x="38" y="782"/>
                    <a:pt x="26" y="789"/>
                  </a:cubicBezTo>
                  <a:cubicBezTo>
                    <a:pt x="14" y="796"/>
                    <a:pt x="0" y="821"/>
                    <a:pt x="31" y="830"/>
                  </a:cubicBezTo>
                  <a:cubicBezTo>
                    <a:pt x="31" y="830"/>
                    <a:pt x="60" y="837"/>
                    <a:pt x="73" y="855"/>
                  </a:cubicBezTo>
                  <a:cubicBezTo>
                    <a:pt x="87" y="874"/>
                    <a:pt x="109" y="887"/>
                    <a:pt x="125" y="880"/>
                  </a:cubicBezTo>
                  <a:cubicBezTo>
                    <a:pt x="142" y="874"/>
                    <a:pt x="161" y="853"/>
                    <a:pt x="141" y="852"/>
                  </a:cubicBezTo>
                  <a:cubicBezTo>
                    <a:pt x="141" y="852"/>
                    <a:pt x="112" y="843"/>
                    <a:pt x="102" y="828"/>
                  </a:cubicBezTo>
                  <a:cubicBezTo>
                    <a:pt x="92" y="813"/>
                    <a:pt x="61" y="789"/>
                    <a:pt x="80" y="774"/>
                  </a:cubicBezTo>
                  <a:cubicBezTo>
                    <a:pt x="98" y="759"/>
                    <a:pt x="139" y="708"/>
                    <a:pt x="164" y="683"/>
                  </a:cubicBezTo>
                  <a:cubicBezTo>
                    <a:pt x="190" y="657"/>
                    <a:pt x="200" y="646"/>
                    <a:pt x="200" y="617"/>
                  </a:cubicBezTo>
                  <a:cubicBezTo>
                    <a:pt x="200" y="617"/>
                    <a:pt x="207" y="575"/>
                    <a:pt x="225" y="583"/>
                  </a:cubicBezTo>
                  <a:cubicBezTo>
                    <a:pt x="225" y="583"/>
                    <a:pt x="254" y="620"/>
                    <a:pt x="264" y="630"/>
                  </a:cubicBezTo>
                  <a:cubicBezTo>
                    <a:pt x="264" y="630"/>
                    <a:pt x="262" y="720"/>
                    <a:pt x="272" y="745"/>
                  </a:cubicBezTo>
                  <a:cubicBezTo>
                    <a:pt x="283" y="771"/>
                    <a:pt x="306" y="798"/>
                    <a:pt x="311" y="823"/>
                  </a:cubicBezTo>
                  <a:cubicBezTo>
                    <a:pt x="316" y="848"/>
                    <a:pt x="300" y="872"/>
                    <a:pt x="337" y="870"/>
                  </a:cubicBezTo>
                  <a:cubicBezTo>
                    <a:pt x="374" y="869"/>
                    <a:pt x="369" y="865"/>
                    <a:pt x="394" y="867"/>
                  </a:cubicBezTo>
                  <a:cubicBezTo>
                    <a:pt x="420" y="869"/>
                    <a:pt x="433" y="872"/>
                    <a:pt x="441" y="869"/>
                  </a:cubicBezTo>
                  <a:cubicBezTo>
                    <a:pt x="450" y="865"/>
                    <a:pt x="458" y="848"/>
                    <a:pt x="448" y="845"/>
                  </a:cubicBezTo>
                  <a:cubicBezTo>
                    <a:pt x="438" y="842"/>
                    <a:pt x="426" y="835"/>
                    <a:pt x="416" y="835"/>
                  </a:cubicBezTo>
                  <a:cubicBezTo>
                    <a:pt x="406" y="835"/>
                    <a:pt x="387" y="830"/>
                    <a:pt x="379" y="826"/>
                  </a:cubicBezTo>
                  <a:cubicBezTo>
                    <a:pt x="371" y="823"/>
                    <a:pt x="357" y="821"/>
                    <a:pt x="354" y="813"/>
                  </a:cubicBezTo>
                  <a:cubicBezTo>
                    <a:pt x="350" y="804"/>
                    <a:pt x="333" y="679"/>
                    <a:pt x="328" y="659"/>
                  </a:cubicBezTo>
                  <a:cubicBezTo>
                    <a:pt x="323" y="639"/>
                    <a:pt x="328" y="654"/>
                    <a:pt x="328" y="654"/>
                  </a:cubicBezTo>
                  <a:cubicBezTo>
                    <a:pt x="328" y="654"/>
                    <a:pt x="333" y="639"/>
                    <a:pt x="320" y="617"/>
                  </a:cubicBezTo>
                  <a:cubicBezTo>
                    <a:pt x="306" y="595"/>
                    <a:pt x="300" y="546"/>
                    <a:pt x="256" y="485"/>
                  </a:cubicBezTo>
                  <a:cubicBezTo>
                    <a:pt x="256" y="485"/>
                    <a:pt x="242" y="466"/>
                    <a:pt x="257" y="436"/>
                  </a:cubicBezTo>
                  <a:cubicBezTo>
                    <a:pt x="272" y="406"/>
                    <a:pt x="284" y="380"/>
                    <a:pt x="286" y="362"/>
                  </a:cubicBezTo>
                  <a:cubicBezTo>
                    <a:pt x="288" y="343"/>
                    <a:pt x="291" y="360"/>
                    <a:pt x="291" y="360"/>
                  </a:cubicBezTo>
                  <a:cubicBezTo>
                    <a:pt x="291" y="360"/>
                    <a:pt x="350" y="414"/>
                    <a:pt x="355" y="450"/>
                  </a:cubicBezTo>
                  <a:cubicBezTo>
                    <a:pt x="355" y="450"/>
                    <a:pt x="365" y="465"/>
                    <a:pt x="362" y="477"/>
                  </a:cubicBezTo>
                  <a:cubicBezTo>
                    <a:pt x="359" y="488"/>
                    <a:pt x="342" y="507"/>
                    <a:pt x="342" y="497"/>
                  </a:cubicBezTo>
                  <a:cubicBezTo>
                    <a:pt x="342" y="497"/>
                    <a:pt x="333" y="536"/>
                    <a:pt x="365" y="532"/>
                  </a:cubicBezTo>
                  <a:cubicBezTo>
                    <a:pt x="398" y="529"/>
                    <a:pt x="413" y="497"/>
                    <a:pt x="401" y="463"/>
                  </a:cubicBezTo>
                  <a:cubicBezTo>
                    <a:pt x="389" y="429"/>
                    <a:pt x="315" y="314"/>
                    <a:pt x="310" y="294"/>
                  </a:cubicBezTo>
                  <a:cubicBezTo>
                    <a:pt x="305" y="274"/>
                    <a:pt x="300" y="265"/>
                    <a:pt x="308" y="252"/>
                  </a:cubicBezTo>
                  <a:cubicBezTo>
                    <a:pt x="316" y="238"/>
                    <a:pt x="318" y="199"/>
                    <a:pt x="306" y="179"/>
                  </a:cubicBezTo>
                  <a:cubicBezTo>
                    <a:pt x="294" y="159"/>
                    <a:pt x="281" y="135"/>
                    <a:pt x="296" y="128"/>
                  </a:cubicBezTo>
                  <a:cubicBezTo>
                    <a:pt x="296" y="128"/>
                    <a:pt x="371" y="147"/>
                    <a:pt x="347" y="88"/>
                  </a:cubicBezTo>
                  <a:cubicBezTo>
                    <a:pt x="347" y="88"/>
                    <a:pt x="364" y="59"/>
                    <a:pt x="335" y="41"/>
                  </a:cubicBezTo>
                  <a:cubicBezTo>
                    <a:pt x="335" y="41"/>
                    <a:pt x="303" y="0"/>
                    <a:pt x="257" y="15"/>
                  </a:cubicBezTo>
                  <a:close/>
                </a:path>
              </a:pathLst>
            </a:custGeom>
            <a:solidFill>
              <a:schemeClr val="accent3"/>
            </a:solidFill>
            <a:ln>
              <a:noFill/>
            </a:ln>
            <a:effectLst>
              <a:reflection blurRad="101600" stA="41000" endPos="35000" dir="5400000" sy="-100000" algn="bl" rotWithShape="0"/>
            </a:effectLst>
          </p:spPr>
          <p:txBody>
            <a:bodyPr anchor="ctr"/>
            <a:lstStyle/>
            <a:p>
              <a:pPr algn="ctr" defTabSz="1218565" fontAlgn="base">
                <a:spcBef>
                  <a:spcPct val="0"/>
                </a:spcBef>
                <a:spcAft>
                  <a:spcPct val="0"/>
                </a:spcAft>
              </a:pPr>
              <a:endParaRPr sz="1865">
                <a:solidFill>
                  <a:prstClr val="white">
                    <a:lumMod val="50000"/>
                  </a:prstClr>
                </a:solidFill>
                <a:latin typeface="微软雅黑" panose="020B0503020204020204" pitchFamily="34" charset="-122"/>
                <a:ea typeface="微软雅黑" panose="020B0503020204020204" pitchFamily="34" charset="-122"/>
              </a:endParaRPr>
            </a:p>
          </p:txBody>
        </p:sp>
        <p:cxnSp>
          <p:nvCxnSpPr>
            <p:cNvPr id="16" name="直接连接符 15"/>
            <p:cNvCxnSpPr/>
            <p:nvPr/>
          </p:nvCxnSpPr>
          <p:spPr>
            <a:xfrm flipH="1">
              <a:off x="3877935" y="2652598"/>
              <a:ext cx="1" cy="344095"/>
            </a:xfrm>
            <a:prstGeom prst="line">
              <a:avLst/>
            </a:prstGeom>
            <a:ln w="19050">
              <a:solidFill>
                <a:schemeClr val="tx2"/>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圆: 空心 16"/>
            <p:cNvSpPr/>
            <p:nvPr/>
          </p:nvSpPr>
          <p:spPr>
            <a:xfrm>
              <a:off x="3810480" y="2554609"/>
              <a:ext cx="134908" cy="134908"/>
            </a:xfrm>
            <a:prstGeom prst="donu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fontAlgn="base">
                <a:spcBef>
                  <a:spcPct val="0"/>
                </a:spcBef>
                <a:spcAft>
                  <a:spcPct val="0"/>
                </a:spcAft>
              </a:pPr>
              <a:endParaRPr sz="1865">
                <a:solidFill>
                  <a:prstClr val="white">
                    <a:lumMod val="50000"/>
                  </a:prstClr>
                </a:solidFill>
                <a:latin typeface="微软雅黑" panose="020B0503020204020204" pitchFamily="34" charset="-122"/>
                <a:ea typeface="微软雅黑" panose="020B0503020204020204" pitchFamily="34" charset="-122"/>
              </a:endParaRPr>
            </a:p>
          </p:txBody>
        </p:sp>
        <p:grpSp>
          <p:nvGrpSpPr>
            <p:cNvPr id="27" name="组合 26"/>
            <p:cNvGrpSpPr/>
            <p:nvPr/>
          </p:nvGrpSpPr>
          <p:grpSpPr>
            <a:xfrm>
              <a:off x="3256297" y="3225444"/>
              <a:ext cx="1272938" cy="642945"/>
              <a:chOff x="1732858" y="5001250"/>
              <a:chExt cx="2213143" cy="857260"/>
            </a:xfrm>
          </p:grpSpPr>
          <p:sp>
            <p:nvSpPr>
              <p:cNvPr id="37" name="文本框 59"/>
              <p:cNvSpPr txBox="1"/>
              <p:nvPr/>
            </p:nvSpPr>
            <p:spPr bwMode="auto">
              <a:xfrm>
                <a:off x="1732858" y="5001250"/>
                <a:ext cx="2213143" cy="283030"/>
              </a:xfrm>
              <a:prstGeom prst="rect">
                <a:avLst/>
              </a:prstGeom>
              <a:noFill/>
              <a:ln w="9525">
                <a:noFill/>
                <a:miter lim="800000"/>
              </a:ln>
            </p:spPr>
            <p:txBody>
              <a:bodyPr wrap="none" lIns="0" tIns="0" rIns="0" bIns="0" anchor="ctr" anchorCtr="1">
                <a:normAutofit/>
                <a:scene3d>
                  <a:camera prst="orthographicFront"/>
                  <a:lightRig rig="threePt" dir="t"/>
                </a:scene3d>
                <a:sp3d>
                  <a:bevelT w="0" h="0"/>
                </a:sp3d>
              </a:bodyPr>
              <a:lstStyle/>
              <a:p>
                <a:pPr marL="0" lvl="1" indent="-173355" algn="ctr" defTabSz="1218565" fontAlgn="base">
                  <a:spcBef>
                    <a:spcPct val="0"/>
                  </a:spcBef>
                  <a:spcAft>
                    <a:spcPct val="0"/>
                  </a:spcAft>
                </a:pPr>
                <a:r>
                  <a:rPr lang="zh-CN" altLang="en-US" sz="1465" b="1">
                    <a:solidFill>
                      <a:prstClr val="white">
                        <a:lumMod val="50000"/>
                      </a:prstClr>
                    </a:solidFill>
                    <a:latin typeface="微软雅黑" panose="020B0503020204020204" pitchFamily="34" charset="-122"/>
                    <a:ea typeface="微软雅黑" panose="020B0503020204020204" pitchFamily="34" charset="-122"/>
                  </a:rPr>
                  <a:t>标题文本预设</a:t>
                </a:r>
              </a:p>
            </p:txBody>
          </p:sp>
          <p:sp>
            <p:nvSpPr>
              <p:cNvPr id="38" name="文本框 60"/>
              <p:cNvSpPr txBox="1"/>
              <p:nvPr/>
            </p:nvSpPr>
            <p:spPr bwMode="auto">
              <a:xfrm>
                <a:off x="1732858" y="5284280"/>
                <a:ext cx="2213143" cy="574230"/>
              </a:xfrm>
              <a:prstGeom prst="rect">
                <a:avLst/>
              </a:prstGeom>
              <a:noFill/>
              <a:ln w="9525">
                <a:noFill/>
                <a:miter lim="800000"/>
              </a:ln>
            </p:spPr>
            <p:txBody>
              <a:bodyPr wrap="square" lIns="0" tIns="0" rIns="0" bIns="0" anchor="ctr" anchorCtr="1">
                <a:normAutofit/>
                <a:scene3d>
                  <a:camera prst="orthographicFront"/>
                  <a:lightRig rig="threePt" dir="t"/>
                </a:scene3d>
                <a:sp3d>
                  <a:bevelT w="0" h="0"/>
                </a:sp3d>
              </a:bodyPr>
              <a:lstStyle/>
              <a:p>
                <a:pPr algn="ctr" defTabSz="1218565" fontAlgn="base">
                  <a:lnSpc>
                    <a:spcPct val="120000"/>
                  </a:lnSpc>
                  <a:spcBef>
                    <a:spcPct val="0"/>
                  </a:spcBef>
                  <a:spcAft>
                    <a:spcPct val="0"/>
                  </a:spcAft>
                  <a:defRPr/>
                </a:pPr>
                <a:r>
                  <a:rPr lang="zh-CN" altLang="en-US" sz="800">
                    <a:solidFill>
                      <a:prstClr val="white">
                        <a:lumMod val="50000"/>
                      </a:prstClr>
                    </a:solidFill>
                    <a:latin typeface="微软雅黑" panose="020B0503020204020204" pitchFamily="34" charset="-122"/>
                    <a:ea typeface="微软雅黑" panose="020B0503020204020204" pitchFamily="34" charset="-122"/>
                  </a:rPr>
                  <a:t>此部分内容作为文字排版占位显示 </a:t>
                </a:r>
                <a:br>
                  <a:rPr lang="zh-CN" altLang="en-US" sz="800">
                    <a:solidFill>
                      <a:prstClr val="white">
                        <a:lumMod val="50000"/>
                      </a:prstClr>
                    </a:solidFill>
                    <a:latin typeface="微软雅黑" panose="020B0503020204020204" pitchFamily="34" charset="-122"/>
                    <a:ea typeface="微软雅黑" panose="020B0503020204020204" pitchFamily="34" charset="-122"/>
                  </a:rPr>
                </a:br>
                <a:r>
                  <a:rPr lang="zh-CN" altLang="en-US" sz="800">
                    <a:solidFill>
                      <a:prstClr val="white">
                        <a:lumMod val="50000"/>
                      </a:prstClr>
                    </a:solidFill>
                    <a:latin typeface="微软雅黑" panose="020B0503020204020204" pitchFamily="34" charset="-122"/>
                    <a:ea typeface="微软雅黑" panose="020B0503020204020204" pitchFamily="34" charset="-122"/>
                  </a:rPr>
                  <a:t>（建议使用主题字体）</a:t>
                </a:r>
              </a:p>
            </p:txBody>
          </p:sp>
        </p:grpSp>
      </p:grpSp>
      <p:grpSp>
        <p:nvGrpSpPr>
          <p:cNvPr id="46" name="组合 45"/>
          <p:cNvGrpSpPr/>
          <p:nvPr/>
        </p:nvGrpSpPr>
        <p:grpSpPr>
          <a:xfrm>
            <a:off x="6153018" y="1813808"/>
            <a:ext cx="1697022" cy="3343811"/>
            <a:chOff x="4614769" y="1360192"/>
            <a:chExt cx="1272938" cy="2508197"/>
          </a:xfrm>
        </p:grpSpPr>
        <p:sp>
          <p:nvSpPr>
            <p:cNvPr id="8" name="任意多边形: 形状 7"/>
            <p:cNvSpPr/>
            <p:nvPr/>
          </p:nvSpPr>
          <p:spPr bwMode="auto">
            <a:xfrm>
              <a:off x="4876326" y="1360192"/>
              <a:ext cx="643828" cy="1162244"/>
            </a:xfrm>
            <a:custGeom>
              <a:avLst/>
              <a:gdLst>
                <a:gd name="T0" fmla="*/ 97 w 540"/>
                <a:gd name="T1" fmla="*/ 933 h 973"/>
                <a:gd name="T2" fmla="*/ 130 w 540"/>
                <a:gd name="T3" fmla="*/ 962 h 973"/>
                <a:gd name="T4" fmla="*/ 101 w 540"/>
                <a:gd name="T5" fmla="*/ 966 h 973"/>
                <a:gd name="T6" fmla="*/ 31 w 540"/>
                <a:gd name="T7" fmla="*/ 932 h 973"/>
                <a:gd name="T8" fmla="*/ 28 w 540"/>
                <a:gd name="T9" fmla="*/ 872 h 973"/>
                <a:gd name="T10" fmla="*/ 82 w 540"/>
                <a:gd name="T11" fmla="*/ 785 h 973"/>
                <a:gd name="T12" fmla="*/ 165 w 540"/>
                <a:gd name="T13" fmla="*/ 688 h 973"/>
                <a:gd name="T14" fmla="*/ 179 w 540"/>
                <a:gd name="T15" fmla="*/ 599 h 973"/>
                <a:gd name="T16" fmla="*/ 156 w 540"/>
                <a:gd name="T17" fmla="*/ 588 h 973"/>
                <a:gd name="T18" fmla="*/ 151 w 540"/>
                <a:gd name="T19" fmla="*/ 513 h 973"/>
                <a:gd name="T20" fmla="*/ 158 w 540"/>
                <a:gd name="T21" fmla="*/ 395 h 973"/>
                <a:gd name="T22" fmla="*/ 172 w 540"/>
                <a:gd name="T23" fmla="*/ 286 h 973"/>
                <a:gd name="T24" fmla="*/ 219 w 540"/>
                <a:gd name="T25" fmla="*/ 157 h 973"/>
                <a:gd name="T26" fmla="*/ 209 w 540"/>
                <a:gd name="T27" fmla="*/ 141 h 973"/>
                <a:gd name="T28" fmla="*/ 212 w 540"/>
                <a:gd name="T29" fmla="*/ 77 h 973"/>
                <a:gd name="T30" fmla="*/ 260 w 540"/>
                <a:gd name="T31" fmla="*/ 11 h 973"/>
                <a:gd name="T32" fmla="*/ 327 w 540"/>
                <a:gd name="T33" fmla="*/ 38 h 973"/>
                <a:gd name="T34" fmla="*/ 335 w 540"/>
                <a:gd name="T35" fmla="*/ 79 h 973"/>
                <a:gd name="T36" fmla="*/ 334 w 540"/>
                <a:gd name="T37" fmla="*/ 120 h 973"/>
                <a:gd name="T38" fmla="*/ 327 w 540"/>
                <a:gd name="T39" fmla="*/ 144 h 973"/>
                <a:gd name="T40" fmla="*/ 297 w 540"/>
                <a:gd name="T41" fmla="*/ 161 h 973"/>
                <a:gd name="T42" fmla="*/ 336 w 540"/>
                <a:gd name="T43" fmla="*/ 244 h 973"/>
                <a:gd name="T44" fmla="*/ 338 w 540"/>
                <a:gd name="T45" fmla="*/ 348 h 973"/>
                <a:gd name="T46" fmla="*/ 417 w 540"/>
                <a:gd name="T47" fmla="*/ 442 h 973"/>
                <a:gd name="T48" fmla="*/ 445 w 540"/>
                <a:gd name="T49" fmla="*/ 488 h 973"/>
                <a:gd name="T50" fmla="*/ 415 w 540"/>
                <a:gd name="T51" fmla="*/ 524 h 973"/>
                <a:gd name="T52" fmla="*/ 413 w 540"/>
                <a:gd name="T53" fmla="*/ 514 h 973"/>
                <a:gd name="T54" fmla="*/ 406 w 540"/>
                <a:gd name="T55" fmla="*/ 498 h 973"/>
                <a:gd name="T56" fmla="*/ 373 w 540"/>
                <a:gd name="T57" fmla="*/ 449 h 973"/>
                <a:gd name="T58" fmla="*/ 324 w 540"/>
                <a:gd name="T59" fmla="*/ 468 h 973"/>
                <a:gd name="T60" fmla="*/ 386 w 540"/>
                <a:gd name="T61" fmla="*/ 630 h 973"/>
                <a:gd name="T62" fmla="*/ 410 w 540"/>
                <a:gd name="T63" fmla="*/ 716 h 973"/>
                <a:gd name="T64" fmla="*/ 443 w 540"/>
                <a:gd name="T65" fmla="*/ 903 h 973"/>
                <a:gd name="T66" fmla="*/ 526 w 540"/>
                <a:gd name="T67" fmla="*/ 920 h 973"/>
                <a:gd name="T68" fmla="*/ 535 w 540"/>
                <a:gd name="T69" fmla="*/ 936 h 973"/>
                <a:gd name="T70" fmla="*/ 516 w 540"/>
                <a:gd name="T71" fmla="*/ 950 h 973"/>
                <a:gd name="T72" fmla="*/ 465 w 540"/>
                <a:gd name="T73" fmla="*/ 962 h 973"/>
                <a:gd name="T74" fmla="*/ 382 w 540"/>
                <a:gd name="T75" fmla="*/ 957 h 973"/>
                <a:gd name="T76" fmla="*/ 351 w 540"/>
                <a:gd name="T77" fmla="*/ 843 h 973"/>
                <a:gd name="T78" fmla="*/ 334 w 540"/>
                <a:gd name="T79" fmla="*/ 702 h 973"/>
                <a:gd name="T80" fmla="*/ 276 w 540"/>
                <a:gd name="T81" fmla="*/ 635 h 973"/>
                <a:gd name="T82" fmla="*/ 220 w 540"/>
                <a:gd name="T83" fmla="*/ 739 h 973"/>
                <a:gd name="T84" fmla="*/ 88 w 540"/>
                <a:gd name="T85" fmla="*/ 880 h 9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40" h="973">
                  <a:moveTo>
                    <a:pt x="88" y="880"/>
                  </a:moveTo>
                  <a:cubicBezTo>
                    <a:pt x="88" y="880"/>
                    <a:pt x="86" y="920"/>
                    <a:pt x="97" y="933"/>
                  </a:cubicBezTo>
                  <a:cubicBezTo>
                    <a:pt x="97" y="933"/>
                    <a:pt x="104" y="940"/>
                    <a:pt x="117" y="946"/>
                  </a:cubicBezTo>
                  <a:cubicBezTo>
                    <a:pt x="129" y="953"/>
                    <a:pt x="131" y="955"/>
                    <a:pt x="130" y="962"/>
                  </a:cubicBezTo>
                  <a:cubicBezTo>
                    <a:pt x="129" y="968"/>
                    <a:pt x="129" y="973"/>
                    <a:pt x="122" y="971"/>
                  </a:cubicBezTo>
                  <a:cubicBezTo>
                    <a:pt x="114" y="969"/>
                    <a:pt x="101" y="966"/>
                    <a:pt x="101" y="966"/>
                  </a:cubicBezTo>
                  <a:cubicBezTo>
                    <a:pt x="101" y="966"/>
                    <a:pt x="76" y="960"/>
                    <a:pt x="65" y="946"/>
                  </a:cubicBezTo>
                  <a:cubicBezTo>
                    <a:pt x="55" y="932"/>
                    <a:pt x="41" y="936"/>
                    <a:pt x="31" y="932"/>
                  </a:cubicBezTo>
                  <a:cubicBezTo>
                    <a:pt x="20" y="928"/>
                    <a:pt x="0" y="913"/>
                    <a:pt x="6" y="898"/>
                  </a:cubicBezTo>
                  <a:cubicBezTo>
                    <a:pt x="13" y="884"/>
                    <a:pt x="23" y="878"/>
                    <a:pt x="28" y="872"/>
                  </a:cubicBezTo>
                  <a:cubicBezTo>
                    <a:pt x="33" y="866"/>
                    <a:pt x="58" y="838"/>
                    <a:pt x="69" y="820"/>
                  </a:cubicBezTo>
                  <a:cubicBezTo>
                    <a:pt x="79" y="801"/>
                    <a:pt x="78" y="803"/>
                    <a:pt x="82" y="785"/>
                  </a:cubicBezTo>
                  <a:cubicBezTo>
                    <a:pt x="86" y="767"/>
                    <a:pt x="94" y="746"/>
                    <a:pt x="110" y="731"/>
                  </a:cubicBezTo>
                  <a:cubicBezTo>
                    <a:pt x="127" y="716"/>
                    <a:pt x="161" y="693"/>
                    <a:pt x="165" y="688"/>
                  </a:cubicBezTo>
                  <a:cubicBezTo>
                    <a:pt x="168" y="684"/>
                    <a:pt x="166" y="678"/>
                    <a:pt x="169" y="662"/>
                  </a:cubicBezTo>
                  <a:cubicBezTo>
                    <a:pt x="171" y="647"/>
                    <a:pt x="174" y="606"/>
                    <a:pt x="179" y="599"/>
                  </a:cubicBezTo>
                  <a:cubicBezTo>
                    <a:pt x="179" y="599"/>
                    <a:pt x="163" y="598"/>
                    <a:pt x="165" y="592"/>
                  </a:cubicBezTo>
                  <a:cubicBezTo>
                    <a:pt x="165" y="592"/>
                    <a:pt x="156" y="593"/>
                    <a:pt x="156" y="588"/>
                  </a:cubicBezTo>
                  <a:cubicBezTo>
                    <a:pt x="156" y="588"/>
                    <a:pt x="145" y="593"/>
                    <a:pt x="144" y="578"/>
                  </a:cubicBezTo>
                  <a:cubicBezTo>
                    <a:pt x="143" y="563"/>
                    <a:pt x="144" y="530"/>
                    <a:pt x="151" y="513"/>
                  </a:cubicBezTo>
                  <a:cubicBezTo>
                    <a:pt x="157" y="495"/>
                    <a:pt x="158" y="500"/>
                    <a:pt x="159" y="479"/>
                  </a:cubicBezTo>
                  <a:cubicBezTo>
                    <a:pt x="160" y="459"/>
                    <a:pt x="156" y="416"/>
                    <a:pt x="158" y="395"/>
                  </a:cubicBezTo>
                  <a:cubicBezTo>
                    <a:pt x="161" y="375"/>
                    <a:pt x="163" y="370"/>
                    <a:pt x="168" y="350"/>
                  </a:cubicBezTo>
                  <a:cubicBezTo>
                    <a:pt x="172" y="331"/>
                    <a:pt x="170" y="310"/>
                    <a:pt x="172" y="286"/>
                  </a:cubicBezTo>
                  <a:cubicBezTo>
                    <a:pt x="173" y="263"/>
                    <a:pt x="159" y="211"/>
                    <a:pt x="184" y="186"/>
                  </a:cubicBezTo>
                  <a:cubicBezTo>
                    <a:pt x="209" y="161"/>
                    <a:pt x="215" y="164"/>
                    <a:pt x="219" y="157"/>
                  </a:cubicBezTo>
                  <a:cubicBezTo>
                    <a:pt x="222" y="150"/>
                    <a:pt x="224" y="145"/>
                    <a:pt x="224" y="145"/>
                  </a:cubicBezTo>
                  <a:cubicBezTo>
                    <a:pt x="224" y="145"/>
                    <a:pt x="217" y="154"/>
                    <a:pt x="209" y="141"/>
                  </a:cubicBezTo>
                  <a:cubicBezTo>
                    <a:pt x="201" y="128"/>
                    <a:pt x="191" y="121"/>
                    <a:pt x="200" y="111"/>
                  </a:cubicBezTo>
                  <a:cubicBezTo>
                    <a:pt x="209" y="102"/>
                    <a:pt x="213" y="95"/>
                    <a:pt x="212" y="77"/>
                  </a:cubicBezTo>
                  <a:cubicBezTo>
                    <a:pt x="211" y="59"/>
                    <a:pt x="207" y="38"/>
                    <a:pt x="222" y="27"/>
                  </a:cubicBezTo>
                  <a:cubicBezTo>
                    <a:pt x="236" y="16"/>
                    <a:pt x="242" y="13"/>
                    <a:pt x="260" y="11"/>
                  </a:cubicBezTo>
                  <a:cubicBezTo>
                    <a:pt x="279" y="9"/>
                    <a:pt x="294" y="0"/>
                    <a:pt x="307" y="7"/>
                  </a:cubicBezTo>
                  <a:cubicBezTo>
                    <a:pt x="320" y="14"/>
                    <a:pt x="334" y="16"/>
                    <a:pt x="327" y="38"/>
                  </a:cubicBezTo>
                  <a:cubicBezTo>
                    <a:pt x="327" y="38"/>
                    <a:pt x="341" y="55"/>
                    <a:pt x="335" y="73"/>
                  </a:cubicBezTo>
                  <a:cubicBezTo>
                    <a:pt x="335" y="73"/>
                    <a:pt x="333" y="75"/>
                    <a:pt x="335" y="79"/>
                  </a:cubicBezTo>
                  <a:cubicBezTo>
                    <a:pt x="335" y="79"/>
                    <a:pt x="350" y="100"/>
                    <a:pt x="340" y="104"/>
                  </a:cubicBezTo>
                  <a:cubicBezTo>
                    <a:pt x="340" y="104"/>
                    <a:pt x="340" y="118"/>
                    <a:pt x="334" y="120"/>
                  </a:cubicBezTo>
                  <a:cubicBezTo>
                    <a:pt x="334" y="120"/>
                    <a:pt x="338" y="123"/>
                    <a:pt x="331" y="129"/>
                  </a:cubicBezTo>
                  <a:cubicBezTo>
                    <a:pt x="331" y="129"/>
                    <a:pt x="329" y="137"/>
                    <a:pt x="327" y="144"/>
                  </a:cubicBezTo>
                  <a:cubicBezTo>
                    <a:pt x="326" y="151"/>
                    <a:pt x="329" y="156"/>
                    <a:pt x="320" y="157"/>
                  </a:cubicBezTo>
                  <a:cubicBezTo>
                    <a:pt x="312" y="159"/>
                    <a:pt x="302" y="164"/>
                    <a:pt x="297" y="161"/>
                  </a:cubicBezTo>
                  <a:cubicBezTo>
                    <a:pt x="297" y="161"/>
                    <a:pt x="286" y="172"/>
                    <a:pt x="292" y="183"/>
                  </a:cubicBezTo>
                  <a:cubicBezTo>
                    <a:pt x="298" y="194"/>
                    <a:pt x="328" y="215"/>
                    <a:pt x="336" y="244"/>
                  </a:cubicBezTo>
                  <a:cubicBezTo>
                    <a:pt x="344" y="273"/>
                    <a:pt x="346" y="280"/>
                    <a:pt x="338" y="292"/>
                  </a:cubicBezTo>
                  <a:cubicBezTo>
                    <a:pt x="338" y="292"/>
                    <a:pt x="336" y="341"/>
                    <a:pt x="338" y="348"/>
                  </a:cubicBezTo>
                  <a:cubicBezTo>
                    <a:pt x="339" y="354"/>
                    <a:pt x="363" y="391"/>
                    <a:pt x="381" y="407"/>
                  </a:cubicBezTo>
                  <a:cubicBezTo>
                    <a:pt x="400" y="423"/>
                    <a:pt x="403" y="433"/>
                    <a:pt x="417" y="442"/>
                  </a:cubicBezTo>
                  <a:cubicBezTo>
                    <a:pt x="430" y="451"/>
                    <a:pt x="437" y="458"/>
                    <a:pt x="442" y="465"/>
                  </a:cubicBezTo>
                  <a:cubicBezTo>
                    <a:pt x="447" y="472"/>
                    <a:pt x="447" y="473"/>
                    <a:pt x="445" y="488"/>
                  </a:cubicBezTo>
                  <a:cubicBezTo>
                    <a:pt x="444" y="502"/>
                    <a:pt x="441" y="505"/>
                    <a:pt x="435" y="513"/>
                  </a:cubicBezTo>
                  <a:cubicBezTo>
                    <a:pt x="428" y="521"/>
                    <a:pt x="425" y="524"/>
                    <a:pt x="415" y="524"/>
                  </a:cubicBezTo>
                  <a:cubicBezTo>
                    <a:pt x="415" y="524"/>
                    <a:pt x="408" y="518"/>
                    <a:pt x="415" y="514"/>
                  </a:cubicBezTo>
                  <a:cubicBezTo>
                    <a:pt x="422" y="511"/>
                    <a:pt x="413" y="514"/>
                    <a:pt x="413" y="514"/>
                  </a:cubicBezTo>
                  <a:cubicBezTo>
                    <a:pt x="413" y="514"/>
                    <a:pt x="390" y="520"/>
                    <a:pt x="404" y="507"/>
                  </a:cubicBezTo>
                  <a:cubicBezTo>
                    <a:pt x="404" y="507"/>
                    <a:pt x="408" y="505"/>
                    <a:pt x="406" y="498"/>
                  </a:cubicBezTo>
                  <a:cubicBezTo>
                    <a:pt x="404" y="490"/>
                    <a:pt x="390" y="480"/>
                    <a:pt x="391" y="470"/>
                  </a:cubicBezTo>
                  <a:cubicBezTo>
                    <a:pt x="392" y="459"/>
                    <a:pt x="382" y="454"/>
                    <a:pt x="373" y="449"/>
                  </a:cubicBezTo>
                  <a:cubicBezTo>
                    <a:pt x="364" y="444"/>
                    <a:pt x="340" y="425"/>
                    <a:pt x="336" y="420"/>
                  </a:cubicBezTo>
                  <a:cubicBezTo>
                    <a:pt x="336" y="420"/>
                    <a:pt x="329" y="454"/>
                    <a:pt x="324" y="468"/>
                  </a:cubicBezTo>
                  <a:cubicBezTo>
                    <a:pt x="324" y="468"/>
                    <a:pt x="347" y="500"/>
                    <a:pt x="354" y="519"/>
                  </a:cubicBezTo>
                  <a:cubicBezTo>
                    <a:pt x="362" y="538"/>
                    <a:pt x="381" y="612"/>
                    <a:pt x="386" y="630"/>
                  </a:cubicBezTo>
                  <a:cubicBezTo>
                    <a:pt x="392" y="647"/>
                    <a:pt x="394" y="650"/>
                    <a:pt x="402" y="667"/>
                  </a:cubicBezTo>
                  <a:cubicBezTo>
                    <a:pt x="411" y="684"/>
                    <a:pt x="412" y="699"/>
                    <a:pt x="410" y="716"/>
                  </a:cubicBezTo>
                  <a:cubicBezTo>
                    <a:pt x="408" y="732"/>
                    <a:pt x="418" y="786"/>
                    <a:pt x="416" y="828"/>
                  </a:cubicBezTo>
                  <a:cubicBezTo>
                    <a:pt x="414" y="870"/>
                    <a:pt x="426" y="889"/>
                    <a:pt x="443" y="903"/>
                  </a:cubicBezTo>
                  <a:cubicBezTo>
                    <a:pt x="460" y="916"/>
                    <a:pt x="478" y="922"/>
                    <a:pt x="499" y="922"/>
                  </a:cubicBezTo>
                  <a:cubicBezTo>
                    <a:pt x="519" y="922"/>
                    <a:pt x="519" y="921"/>
                    <a:pt x="526" y="920"/>
                  </a:cubicBezTo>
                  <a:cubicBezTo>
                    <a:pt x="532" y="920"/>
                    <a:pt x="538" y="915"/>
                    <a:pt x="536" y="925"/>
                  </a:cubicBezTo>
                  <a:cubicBezTo>
                    <a:pt x="536" y="925"/>
                    <a:pt x="540" y="932"/>
                    <a:pt x="535" y="936"/>
                  </a:cubicBezTo>
                  <a:cubicBezTo>
                    <a:pt x="535" y="936"/>
                    <a:pt x="535" y="943"/>
                    <a:pt x="527" y="943"/>
                  </a:cubicBezTo>
                  <a:cubicBezTo>
                    <a:pt x="527" y="943"/>
                    <a:pt x="523" y="950"/>
                    <a:pt x="516" y="950"/>
                  </a:cubicBezTo>
                  <a:cubicBezTo>
                    <a:pt x="516" y="950"/>
                    <a:pt x="513" y="955"/>
                    <a:pt x="502" y="955"/>
                  </a:cubicBezTo>
                  <a:cubicBezTo>
                    <a:pt x="492" y="956"/>
                    <a:pt x="479" y="961"/>
                    <a:pt x="465" y="962"/>
                  </a:cubicBezTo>
                  <a:cubicBezTo>
                    <a:pt x="450" y="962"/>
                    <a:pt x="443" y="963"/>
                    <a:pt x="425" y="966"/>
                  </a:cubicBezTo>
                  <a:cubicBezTo>
                    <a:pt x="407" y="968"/>
                    <a:pt x="383" y="973"/>
                    <a:pt x="382" y="957"/>
                  </a:cubicBezTo>
                  <a:cubicBezTo>
                    <a:pt x="381" y="942"/>
                    <a:pt x="378" y="909"/>
                    <a:pt x="373" y="889"/>
                  </a:cubicBezTo>
                  <a:cubicBezTo>
                    <a:pt x="368" y="869"/>
                    <a:pt x="358" y="862"/>
                    <a:pt x="351" y="843"/>
                  </a:cubicBezTo>
                  <a:cubicBezTo>
                    <a:pt x="343" y="823"/>
                    <a:pt x="319" y="781"/>
                    <a:pt x="328" y="747"/>
                  </a:cubicBezTo>
                  <a:cubicBezTo>
                    <a:pt x="337" y="713"/>
                    <a:pt x="340" y="714"/>
                    <a:pt x="334" y="702"/>
                  </a:cubicBezTo>
                  <a:cubicBezTo>
                    <a:pt x="328" y="691"/>
                    <a:pt x="285" y="649"/>
                    <a:pt x="277" y="637"/>
                  </a:cubicBezTo>
                  <a:cubicBezTo>
                    <a:pt x="277" y="636"/>
                    <a:pt x="276" y="635"/>
                    <a:pt x="276" y="635"/>
                  </a:cubicBezTo>
                  <a:cubicBezTo>
                    <a:pt x="274" y="627"/>
                    <a:pt x="247" y="691"/>
                    <a:pt x="240" y="698"/>
                  </a:cubicBezTo>
                  <a:cubicBezTo>
                    <a:pt x="240" y="698"/>
                    <a:pt x="242" y="725"/>
                    <a:pt x="220" y="739"/>
                  </a:cubicBezTo>
                  <a:cubicBezTo>
                    <a:pt x="199" y="754"/>
                    <a:pt x="183" y="773"/>
                    <a:pt x="173" y="785"/>
                  </a:cubicBezTo>
                  <a:cubicBezTo>
                    <a:pt x="163" y="797"/>
                    <a:pt x="96" y="873"/>
                    <a:pt x="88" y="880"/>
                  </a:cubicBezTo>
                  <a:close/>
                </a:path>
              </a:pathLst>
            </a:custGeom>
            <a:solidFill>
              <a:schemeClr val="accent4"/>
            </a:solidFill>
            <a:ln>
              <a:noFill/>
            </a:ln>
            <a:effectLst>
              <a:reflection blurRad="101600" stA="41000" endPos="35000" dir="5400000" sy="-100000" algn="bl" rotWithShape="0"/>
            </a:effectLst>
          </p:spPr>
          <p:txBody>
            <a:bodyPr anchor="ctr"/>
            <a:lstStyle/>
            <a:p>
              <a:pPr algn="ctr" defTabSz="1218565" fontAlgn="base">
                <a:spcBef>
                  <a:spcPct val="0"/>
                </a:spcBef>
                <a:spcAft>
                  <a:spcPct val="0"/>
                </a:spcAft>
              </a:pPr>
              <a:endParaRPr sz="1865">
                <a:solidFill>
                  <a:prstClr val="white">
                    <a:lumMod val="50000"/>
                  </a:prstClr>
                </a:solidFill>
                <a:latin typeface="微软雅黑" panose="020B0503020204020204" pitchFamily="34" charset="-122"/>
                <a:ea typeface="微软雅黑" panose="020B0503020204020204" pitchFamily="34" charset="-122"/>
              </a:endParaRPr>
            </a:p>
          </p:txBody>
        </p:sp>
        <p:cxnSp>
          <p:nvCxnSpPr>
            <p:cNvPr id="18" name="直接连接符 17"/>
            <p:cNvCxnSpPr/>
            <p:nvPr/>
          </p:nvCxnSpPr>
          <p:spPr>
            <a:xfrm flipH="1">
              <a:off x="5198240" y="2652598"/>
              <a:ext cx="1" cy="344095"/>
            </a:xfrm>
            <a:prstGeom prst="line">
              <a:avLst/>
            </a:prstGeom>
            <a:solidFill>
              <a:schemeClr val="tx1"/>
            </a:solidFill>
            <a:ln w="19050">
              <a:solidFill>
                <a:schemeClr val="tx2"/>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9" name="圆: 空心 18"/>
            <p:cNvSpPr/>
            <p:nvPr/>
          </p:nvSpPr>
          <p:spPr>
            <a:xfrm>
              <a:off x="5130786" y="2554609"/>
              <a:ext cx="134908" cy="134908"/>
            </a:xfrm>
            <a:prstGeom prst="donu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fontAlgn="base">
                <a:spcBef>
                  <a:spcPct val="0"/>
                </a:spcBef>
                <a:spcAft>
                  <a:spcPct val="0"/>
                </a:spcAft>
              </a:pPr>
              <a:endParaRPr sz="1865">
                <a:solidFill>
                  <a:prstClr val="white">
                    <a:lumMod val="50000"/>
                  </a:prstClr>
                </a:solidFill>
                <a:latin typeface="微软雅黑" panose="020B0503020204020204" pitchFamily="34" charset="-122"/>
                <a:ea typeface="微软雅黑" panose="020B0503020204020204" pitchFamily="34" charset="-122"/>
              </a:endParaRPr>
            </a:p>
          </p:txBody>
        </p:sp>
        <p:grpSp>
          <p:nvGrpSpPr>
            <p:cNvPr id="28" name="组合 27"/>
            <p:cNvGrpSpPr/>
            <p:nvPr/>
          </p:nvGrpSpPr>
          <p:grpSpPr>
            <a:xfrm>
              <a:off x="4614769" y="3225444"/>
              <a:ext cx="1272938" cy="642945"/>
              <a:chOff x="1732858" y="5001250"/>
              <a:chExt cx="2213143" cy="857260"/>
            </a:xfrm>
          </p:grpSpPr>
          <p:sp>
            <p:nvSpPr>
              <p:cNvPr id="35" name="文本框 57"/>
              <p:cNvSpPr txBox="1"/>
              <p:nvPr/>
            </p:nvSpPr>
            <p:spPr bwMode="auto">
              <a:xfrm>
                <a:off x="1732858" y="5001250"/>
                <a:ext cx="2213143" cy="283030"/>
              </a:xfrm>
              <a:prstGeom prst="rect">
                <a:avLst/>
              </a:prstGeom>
              <a:noFill/>
              <a:ln w="9525">
                <a:noFill/>
                <a:miter lim="800000"/>
              </a:ln>
            </p:spPr>
            <p:txBody>
              <a:bodyPr wrap="none" lIns="0" tIns="0" rIns="0" bIns="0" anchor="ctr" anchorCtr="1">
                <a:normAutofit/>
                <a:scene3d>
                  <a:camera prst="orthographicFront"/>
                  <a:lightRig rig="threePt" dir="t"/>
                </a:scene3d>
                <a:sp3d>
                  <a:bevelT w="0" h="0"/>
                </a:sp3d>
              </a:bodyPr>
              <a:lstStyle/>
              <a:p>
                <a:pPr marL="0" lvl="1" indent="-173355" algn="ctr" defTabSz="1218565" fontAlgn="base">
                  <a:spcBef>
                    <a:spcPct val="0"/>
                  </a:spcBef>
                  <a:spcAft>
                    <a:spcPct val="0"/>
                  </a:spcAft>
                </a:pPr>
                <a:r>
                  <a:rPr lang="zh-CN" altLang="en-US" sz="1465" b="1">
                    <a:solidFill>
                      <a:prstClr val="white">
                        <a:lumMod val="50000"/>
                      </a:prstClr>
                    </a:solidFill>
                    <a:latin typeface="微软雅黑" panose="020B0503020204020204" pitchFamily="34" charset="-122"/>
                    <a:ea typeface="微软雅黑" panose="020B0503020204020204" pitchFamily="34" charset="-122"/>
                  </a:rPr>
                  <a:t>标题文本预设</a:t>
                </a:r>
              </a:p>
            </p:txBody>
          </p:sp>
          <p:sp>
            <p:nvSpPr>
              <p:cNvPr id="36" name="文本框 58"/>
              <p:cNvSpPr txBox="1"/>
              <p:nvPr/>
            </p:nvSpPr>
            <p:spPr bwMode="auto">
              <a:xfrm>
                <a:off x="1732858" y="5284280"/>
                <a:ext cx="2213143" cy="574230"/>
              </a:xfrm>
              <a:prstGeom prst="rect">
                <a:avLst/>
              </a:prstGeom>
              <a:noFill/>
              <a:ln w="9525">
                <a:noFill/>
                <a:miter lim="800000"/>
              </a:ln>
            </p:spPr>
            <p:txBody>
              <a:bodyPr wrap="square" lIns="0" tIns="0" rIns="0" bIns="0" anchor="ctr" anchorCtr="1">
                <a:normAutofit/>
                <a:scene3d>
                  <a:camera prst="orthographicFront"/>
                  <a:lightRig rig="threePt" dir="t"/>
                </a:scene3d>
                <a:sp3d>
                  <a:bevelT w="0" h="0"/>
                </a:sp3d>
              </a:bodyPr>
              <a:lstStyle/>
              <a:p>
                <a:pPr algn="ctr" defTabSz="1218565" fontAlgn="base">
                  <a:lnSpc>
                    <a:spcPct val="120000"/>
                  </a:lnSpc>
                  <a:spcBef>
                    <a:spcPct val="0"/>
                  </a:spcBef>
                  <a:spcAft>
                    <a:spcPct val="0"/>
                  </a:spcAft>
                  <a:defRPr/>
                </a:pPr>
                <a:r>
                  <a:rPr lang="zh-CN" altLang="en-US" sz="800">
                    <a:solidFill>
                      <a:prstClr val="white">
                        <a:lumMod val="50000"/>
                      </a:prstClr>
                    </a:solidFill>
                    <a:latin typeface="微软雅黑" panose="020B0503020204020204" pitchFamily="34" charset="-122"/>
                    <a:ea typeface="微软雅黑" panose="020B0503020204020204" pitchFamily="34" charset="-122"/>
                  </a:rPr>
                  <a:t>此部分内容作为文字排版占位显示 </a:t>
                </a:r>
                <a:br>
                  <a:rPr lang="zh-CN" altLang="en-US" sz="800">
                    <a:solidFill>
                      <a:prstClr val="white">
                        <a:lumMod val="50000"/>
                      </a:prstClr>
                    </a:solidFill>
                    <a:latin typeface="微软雅黑" panose="020B0503020204020204" pitchFamily="34" charset="-122"/>
                    <a:ea typeface="微软雅黑" panose="020B0503020204020204" pitchFamily="34" charset="-122"/>
                  </a:rPr>
                </a:br>
                <a:r>
                  <a:rPr lang="zh-CN" altLang="en-US" sz="800">
                    <a:solidFill>
                      <a:prstClr val="white">
                        <a:lumMod val="50000"/>
                      </a:prstClr>
                    </a:solidFill>
                    <a:latin typeface="微软雅黑" panose="020B0503020204020204" pitchFamily="34" charset="-122"/>
                    <a:ea typeface="微软雅黑" panose="020B0503020204020204" pitchFamily="34" charset="-122"/>
                  </a:rPr>
                  <a:t>（建议使用主题字体）</a:t>
                </a:r>
              </a:p>
            </p:txBody>
          </p:sp>
        </p:grpSp>
      </p:grpSp>
      <p:grpSp>
        <p:nvGrpSpPr>
          <p:cNvPr id="47" name="组合 46"/>
          <p:cNvGrpSpPr/>
          <p:nvPr/>
        </p:nvGrpSpPr>
        <p:grpSpPr>
          <a:xfrm>
            <a:off x="7964068" y="1766689"/>
            <a:ext cx="1697022" cy="3390929"/>
            <a:chOff x="5973240" y="1324849"/>
            <a:chExt cx="1272938" cy="2543540"/>
          </a:xfrm>
        </p:grpSpPr>
        <p:sp>
          <p:nvSpPr>
            <p:cNvPr id="11" name="任意多边形: 形状 10"/>
            <p:cNvSpPr/>
            <p:nvPr/>
          </p:nvSpPr>
          <p:spPr bwMode="auto">
            <a:xfrm>
              <a:off x="6184752" y="1324849"/>
              <a:ext cx="643755" cy="1180765"/>
            </a:xfrm>
            <a:custGeom>
              <a:avLst/>
              <a:gdLst>
                <a:gd name="T0" fmla="*/ 68 w 479"/>
                <a:gd name="T1" fmla="*/ 742 h 878"/>
                <a:gd name="T2" fmla="*/ 31 w 479"/>
                <a:gd name="T3" fmla="*/ 813 h 878"/>
                <a:gd name="T4" fmla="*/ 28 w 479"/>
                <a:gd name="T5" fmla="*/ 847 h 878"/>
                <a:gd name="T6" fmla="*/ 125 w 479"/>
                <a:gd name="T7" fmla="*/ 869 h 878"/>
                <a:gd name="T8" fmla="*/ 133 w 479"/>
                <a:gd name="T9" fmla="*/ 842 h 878"/>
                <a:gd name="T10" fmla="*/ 113 w 479"/>
                <a:gd name="T11" fmla="*/ 802 h 878"/>
                <a:gd name="T12" fmla="*/ 167 w 479"/>
                <a:gd name="T13" fmla="*/ 699 h 878"/>
                <a:gd name="T14" fmla="*/ 234 w 479"/>
                <a:gd name="T15" fmla="*/ 624 h 878"/>
                <a:gd name="T16" fmla="*/ 301 w 479"/>
                <a:gd name="T17" fmla="*/ 777 h 878"/>
                <a:gd name="T18" fmla="*/ 325 w 479"/>
                <a:gd name="T19" fmla="*/ 819 h 878"/>
                <a:gd name="T20" fmla="*/ 373 w 479"/>
                <a:gd name="T21" fmla="*/ 877 h 878"/>
                <a:gd name="T22" fmla="*/ 462 w 479"/>
                <a:gd name="T23" fmla="*/ 846 h 878"/>
                <a:gd name="T24" fmla="*/ 417 w 479"/>
                <a:gd name="T25" fmla="*/ 834 h 878"/>
                <a:gd name="T26" fmla="*/ 373 w 479"/>
                <a:gd name="T27" fmla="*/ 771 h 878"/>
                <a:gd name="T28" fmla="*/ 341 w 479"/>
                <a:gd name="T29" fmla="*/ 707 h 878"/>
                <a:gd name="T30" fmla="*/ 328 w 479"/>
                <a:gd name="T31" fmla="*/ 648 h 878"/>
                <a:gd name="T32" fmla="*/ 319 w 479"/>
                <a:gd name="T33" fmla="*/ 556 h 878"/>
                <a:gd name="T34" fmla="*/ 317 w 479"/>
                <a:gd name="T35" fmla="*/ 498 h 878"/>
                <a:gd name="T36" fmla="*/ 354 w 479"/>
                <a:gd name="T37" fmla="*/ 478 h 878"/>
                <a:gd name="T38" fmla="*/ 372 w 479"/>
                <a:gd name="T39" fmla="*/ 395 h 878"/>
                <a:gd name="T40" fmla="*/ 385 w 479"/>
                <a:gd name="T41" fmla="*/ 408 h 878"/>
                <a:gd name="T42" fmla="*/ 397 w 479"/>
                <a:gd name="T43" fmla="*/ 400 h 878"/>
                <a:gd name="T44" fmla="*/ 390 w 479"/>
                <a:gd name="T45" fmla="*/ 372 h 878"/>
                <a:gd name="T46" fmla="*/ 330 w 479"/>
                <a:gd name="T47" fmla="*/ 330 h 878"/>
                <a:gd name="T48" fmla="*/ 307 w 479"/>
                <a:gd name="T49" fmla="*/ 251 h 878"/>
                <a:gd name="T50" fmla="*/ 273 w 479"/>
                <a:gd name="T51" fmla="*/ 172 h 878"/>
                <a:gd name="T52" fmla="*/ 273 w 479"/>
                <a:gd name="T53" fmla="*/ 135 h 878"/>
                <a:gd name="T54" fmla="*/ 295 w 479"/>
                <a:gd name="T55" fmla="*/ 103 h 878"/>
                <a:gd name="T56" fmla="*/ 289 w 479"/>
                <a:gd name="T57" fmla="*/ 72 h 878"/>
                <a:gd name="T58" fmla="*/ 280 w 479"/>
                <a:gd name="T59" fmla="*/ 28 h 878"/>
                <a:gd name="T60" fmla="*/ 210 w 479"/>
                <a:gd name="T61" fmla="*/ 114 h 878"/>
                <a:gd name="T62" fmla="*/ 261 w 479"/>
                <a:gd name="T63" fmla="*/ 173 h 878"/>
                <a:gd name="T64" fmla="*/ 271 w 479"/>
                <a:gd name="T65" fmla="*/ 197 h 878"/>
                <a:gd name="T66" fmla="*/ 204 w 479"/>
                <a:gd name="T67" fmla="*/ 139 h 878"/>
                <a:gd name="T68" fmla="*/ 149 w 479"/>
                <a:gd name="T69" fmla="*/ 238 h 878"/>
                <a:gd name="T70" fmla="*/ 141 w 479"/>
                <a:gd name="T71" fmla="*/ 302 h 878"/>
                <a:gd name="T72" fmla="*/ 137 w 479"/>
                <a:gd name="T73" fmla="*/ 377 h 878"/>
                <a:gd name="T74" fmla="*/ 123 w 479"/>
                <a:gd name="T75" fmla="*/ 488 h 878"/>
                <a:gd name="T76" fmla="*/ 68 w 479"/>
                <a:gd name="T77" fmla="*/ 496 h 878"/>
                <a:gd name="T78" fmla="*/ 23 w 479"/>
                <a:gd name="T79" fmla="*/ 647 h 878"/>
                <a:gd name="T80" fmla="*/ 264 w 479"/>
                <a:gd name="T81" fmla="*/ 153 h 878"/>
                <a:gd name="T82" fmla="*/ 300 w 479"/>
                <a:gd name="T83" fmla="*/ 328 h 878"/>
                <a:gd name="T84" fmla="*/ 304 w 479"/>
                <a:gd name="T85" fmla="*/ 362 h 878"/>
                <a:gd name="T86" fmla="*/ 299 w 479"/>
                <a:gd name="T87" fmla="*/ 327 h 878"/>
                <a:gd name="T88" fmla="*/ 146 w 479"/>
                <a:gd name="T89" fmla="*/ 513 h 878"/>
                <a:gd name="T90" fmla="*/ 132 w 479"/>
                <a:gd name="T91" fmla="*/ 518 h 8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79" h="878">
                  <a:moveTo>
                    <a:pt x="23" y="647"/>
                  </a:moveTo>
                  <a:cubicBezTo>
                    <a:pt x="90" y="674"/>
                    <a:pt x="90" y="674"/>
                    <a:pt x="90" y="674"/>
                  </a:cubicBezTo>
                  <a:cubicBezTo>
                    <a:pt x="90" y="674"/>
                    <a:pt x="72" y="734"/>
                    <a:pt x="68" y="742"/>
                  </a:cubicBezTo>
                  <a:cubicBezTo>
                    <a:pt x="63" y="750"/>
                    <a:pt x="52" y="757"/>
                    <a:pt x="51" y="766"/>
                  </a:cubicBezTo>
                  <a:cubicBezTo>
                    <a:pt x="49" y="774"/>
                    <a:pt x="49" y="774"/>
                    <a:pt x="46" y="778"/>
                  </a:cubicBezTo>
                  <a:cubicBezTo>
                    <a:pt x="44" y="782"/>
                    <a:pt x="33" y="805"/>
                    <a:pt x="31" y="813"/>
                  </a:cubicBezTo>
                  <a:cubicBezTo>
                    <a:pt x="30" y="821"/>
                    <a:pt x="26" y="833"/>
                    <a:pt x="28" y="835"/>
                  </a:cubicBezTo>
                  <a:cubicBezTo>
                    <a:pt x="28" y="835"/>
                    <a:pt x="25" y="842"/>
                    <a:pt x="27" y="846"/>
                  </a:cubicBezTo>
                  <a:cubicBezTo>
                    <a:pt x="27" y="847"/>
                    <a:pt x="27" y="847"/>
                    <a:pt x="28" y="847"/>
                  </a:cubicBezTo>
                  <a:cubicBezTo>
                    <a:pt x="32" y="850"/>
                    <a:pt x="71" y="860"/>
                    <a:pt x="71" y="860"/>
                  </a:cubicBezTo>
                  <a:cubicBezTo>
                    <a:pt x="75" y="857"/>
                    <a:pt x="75" y="857"/>
                    <a:pt x="75" y="857"/>
                  </a:cubicBezTo>
                  <a:cubicBezTo>
                    <a:pt x="75" y="857"/>
                    <a:pt x="103" y="871"/>
                    <a:pt x="125" y="869"/>
                  </a:cubicBezTo>
                  <a:cubicBezTo>
                    <a:pt x="125" y="869"/>
                    <a:pt x="173" y="863"/>
                    <a:pt x="164" y="850"/>
                  </a:cubicBezTo>
                  <a:cubicBezTo>
                    <a:pt x="164" y="850"/>
                    <a:pt x="156" y="838"/>
                    <a:pt x="144" y="842"/>
                  </a:cubicBezTo>
                  <a:cubicBezTo>
                    <a:pt x="144" y="842"/>
                    <a:pt x="136" y="844"/>
                    <a:pt x="133" y="842"/>
                  </a:cubicBezTo>
                  <a:cubicBezTo>
                    <a:pt x="130" y="841"/>
                    <a:pt x="127" y="844"/>
                    <a:pt x="124" y="842"/>
                  </a:cubicBezTo>
                  <a:cubicBezTo>
                    <a:pt x="121" y="840"/>
                    <a:pt x="107" y="820"/>
                    <a:pt x="107" y="817"/>
                  </a:cubicBezTo>
                  <a:cubicBezTo>
                    <a:pt x="107" y="817"/>
                    <a:pt x="114" y="817"/>
                    <a:pt x="113" y="802"/>
                  </a:cubicBezTo>
                  <a:cubicBezTo>
                    <a:pt x="112" y="788"/>
                    <a:pt x="112" y="786"/>
                    <a:pt x="120" y="779"/>
                  </a:cubicBezTo>
                  <a:cubicBezTo>
                    <a:pt x="128" y="772"/>
                    <a:pt x="145" y="747"/>
                    <a:pt x="148" y="737"/>
                  </a:cubicBezTo>
                  <a:cubicBezTo>
                    <a:pt x="152" y="728"/>
                    <a:pt x="167" y="699"/>
                    <a:pt x="167" y="699"/>
                  </a:cubicBezTo>
                  <a:cubicBezTo>
                    <a:pt x="191" y="707"/>
                    <a:pt x="191" y="707"/>
                    <a:pt x="191" y="707"/>
                  </a:cubicBezTo>
                  <a:cubicBezTo>
                    <a:pt x="191" y="707"/>
                    <a:pt x="201" y="712"/>
                    <a:pt x="208" y="697"/>
                  </a:cubicBezTo>
                  <a:cubicBezTo>
                    <a:pt x="234" y="624"/>
                    <a:pt x="234" y="624"/>
                    <a:pt x="234" y="624"/>
                  </a:cubicBezTo>
                  <a:cubicBezTo>
                    <a:pt x="234" y="624"/>
                    <a:pt x="262" y="681"/>
                    <a:pt x="264" y="687"/>
                  </a:cubicBezTo>
                  <a:cubicBezTo>
                    <a:pt x="266" y="693"/>
                    <a:pt x="273" y="705"/>
                    <a:pt x="275" y="716"/>
                  </a:cubicBezTo>
                  <a:cubicBezTo>
                    <a:pt x="277" y="726"/>
                    <a:pt x="300" y="772"/>
                    <a:pt x="301" y="777"/>
                  </a:cubicBezTo>
                  <a:cubicBezTo>
                    <a:pt x="302" y="781"/>
                    <a:pt x="305" y="790"/>
                    <a:pt x="307" y="795"/>
                  </a:cubicBezTo>
                  <a:cubicBezTo>
                    <a:pt x="309" y="799"/>
                    <a:pt x="321" y="814"/>
                    <a:pt x="321" y="814"/>
                  </a:cubicBezTo>
                  <a:cubicBezTo>
                    <a:pt x="321" y="814"/>
                    <a:pt x="324" y="817"/>
                    <a:pt x="325" y="819"/>
                  </a:cubicBezTo>
                  <a:cubicBezTo>
                    <a:pt x="326" y="822"/>
                    <a:pt x="319" y="831"/>
                    <a:pt x="319" y="838"/>
                  </a:cubicBezTo>
                  <a:cubicBezTo>
                    <a:pt x="319" y="844"/>
                    <a:pt x="324" y="865"/>
                    <a:pt x="326" y="868"/>
                  </a:cubicBezTo>
                  <a:cubicBezTo>
                    <a:pt x="327" y="870"/>
                    <a:pt x="373" y="877"/>
                    <a:pt x="373" y="877"/>
                  </a:cubicBezTo>
                  <a:cubicBezTo>
                    <a:pt x="374" y="871"/>
                    <a:pt x="374" y="871"/>
                    <a:pt x="374" y="871"/>
                  </a:cubicBezTo>
                  <a:cubicBezTo>
                    <a:pt x="374" y="871"/>
                    <a:pt x="404" y="878"/>
                    <a:pt x="418" y="873"/>
                  </a:cubicBezTo>
                  <a:cubicBezTo>
                    <a:pt x="418" y="873"/>
                    <a:pt x="479" y="861"/>
                    <a:pt x="462" y="846"/>
                  </a:cubicBezTo>
                  <a:cubicBezTo>
                    <a:pt x="462" y="846"/>
                    <a:pt x="461" y="838"/>
                    <a:pt x="448" y="841"/>
                  </a:cubicBezTo>
                  <a:cubicBezTo>
                    <a:pt x="448" y="841"/>
                    <a:pt x="440" y="842"/>
                    <a:pt x="435" y="841"/>
                  </a:cubicBezTo>
                  <a:cubicBezTo>
                    <a:pt x="431" y="840"/>
                    <a:pt x="422" y="836"/>
                    <a:pt x="417" y="834"/>
                  </a:cubicBezTo>
                  <a:cubicBezTo>
                    <a:pt x="412" y="832"/>
                    <a:pt x="400" y="825"/>
                    <a:pt x="397" y="822"/>
                  </a:cubicBezTo>
                  <a:cubicBezTo>
                    <a:pt x="394" y="819"/>
                    <a:pt x="387" y="814"/>
                    <a:pt x="386" y="812"/>
                  </a:cubicBezTo>
                  <a:cubicBezTo>
                    <a:pt x="385" y="810"/>
                    <a:pt x="377" y="783"/>
                    <a:pt x="373" y="771"/>
                  </a:cubicBezTo>
                  <a:cubicBezTo>
                    <a:pt x="369" y="760"/>
                    <a:pt x="363" y="741"/>
                    <a:pt x="358" y="738"/>
                  </a:cubicBezTo>
                  <a:cubicBezTo>
                    <a:pt x="353" y="735"/>
                    <a:pt x="350" y="740"/>
                    <a:pt x="347" y="730"/>
                  </a:cubicBezTo>
                  <a:cubicBezTo>
                    <a:pt x="344" y="720"/>
                    <a:pt x="344" y="713"/>
                    <a:pt x="341" y="707"/>
                  </a:cubicBezTo>
                  <a:cubicBezTo>
                    <a:pt x="339" y="700"/>
                    <a:pt x="336" y="689"/>
                    <a:pt x="336" y="684"/>
                  </a:cubicBezTo>
                  <a:cubicBezTo>
                    <a:pt x="335" y="679"/>
                    <a:pt x="333" y="669"/>
                    <a:pt x="330" y="665"/>
                  </a:cubicBezTo>
                  <a:cubicBezTo>
                    <a:pt x="328" y="660"/>
                    <a:pt x="323" y="652"/>
                    <a:pt x="328" y="648"/>
                  </a:cubicBezTo>
                  <a:cubicBezTo>
                    <a:pt x="328" y="648"/>
                    <a:pt x="335" y="637"/>
                    <a:pt x="328" y="629"/>
                  </a:cubicBezTo>
                  <a:cubicBezTo>
                    <a:pt x="322" y="622"/>
                    <a:pt x="326" y="597"/>
                    <a:pt x="324" y="583"/>
                  </a:cubicBezTo>
                  <a:cubicBezTo>
                    <a:pt x="322" y="569"/>
                    <a:pt x="321" y="563"/>
                    <a:pt x="319" y="556"/>
                  </a:cubicBezTo>
                  <a:cubicBezTo>
                    <a:pt x="317" y="549"/>
                    <a:pt x="318" y="547"/>
                    <a:pt x="316" y="545"/>
                  </a:cubicBezTo>
                  <a:cubicBezTo>
                    <a:pt x="316" y="545"/>
                    <a:pt x="316" y="521"/>
                    <a:pt x="315" y="515"/>
                  </a:cubicBezTo>
                  <a:cubicBezTo>
                    <a:pt x="314" y="510"/>
                    <a:pt x="317" y="501"/>
                    <a:pt x="317" y="498"/>
                  </a:cubicBezTo>
                  <a:cubicBezTo>
                    <a:pt x="317" y="497"/>
                    <a:pt x="317" y="497"/>
                    <a:pt x="317" y="497"/>
                  </a:cubicBezTo>
                  <a:cubicBezTo>
                    <a:pt x="315" y="495"/>
                    <a:pt x="341" y="497"/>
                    <a:pt x="341" y="497"/>
                  </a:cubicBezTo>
                  <a:cubicBezTo>
                    <a:pt x="341" y="497"/>
                    <a:pt x="362" y="496"/>
                    <a:pt x="354" y="478"/>
                  </a:cubicBezTo>
                  <a:cubicBezTo>
                    <a:pt x="347" y="459"/>
                    <a:pt x="339" y="387"/>
                    <a:pt x="339" y="387"/>
                  </a:cubicBezTo>
                  <a:cubicBezTo>
                    <a:pt x="365" y="405"/>
                    <a:pt x="365" y="405"/>
                    <a:pt x="365" y="405"/>
                  </a:cubicBezTo>
                  <a:cubicBezTo>
                    <a:pt x="372" y="395"/>
                    <a:pt x="372" y="395"/>
                    <a:pt x="372" y="395"/>
                  </a:cubicBezTo>
                  <a:cubicBezTo>
                    <a:pt x="372" y="395"/>
                    <a:pt x="377" y="394"/>
                    <a:pt x="377" y="397"/>
                  </a:cubicBezTo>
                  <a:cubicBezTo>
                    <a:pt x="377" y="397"/>
                    <a:pt x="377" y="402"/>
                    <a:pt x="380" y="404"/>
                  </a:cubicBezTo>
                  <a:cubicBezTo>
                    <a:pt x="380" y="404"/>
                    <a:pt x="380" y="406"/>
                    <a:pt x="385" y="408"/>
                  </a:cubicBezTo>
                  <a:cubicBezTo>
                    <a:pt x="385" y="408"/>
                    <a:pt x="395" y="413"/>
                    <a:pt x="394" y="408"/>
                  </a:cubicBezTo>
                  <a:cubicBezTo>
                    <a:pt x="392" y="402"/>
                    <a:pt x="394" y="406"/>
                    <a:pt x="394" y="406"/>
                  </a:cubicBezTo>
                  <a:cubicBezTo>
                    <a:pt x="397" y="400"/>
                    <a:pt x="397" y="400"/>
                    <a:pt x="397" y="400"/>
                  </a:cubicBezTo>
                  <a:cubicBezTo>
                    <a:pt x="397" y="400"/>
                    <a:pt x="400" y="396"/>
                    <a:pt x="398" y="391"/>
                  </a:cubicBezTo>
                  <a:cubicBezTo>
                    <a:pt x="398" y="391"/>
                    <a:pt x="406" y="383"/>
                    <a:pt x="398" y="378"/>
                  </a:cubicBezTo>
                  <a:cubicBezTo>
                    <a:pt x="398" y="378"/>
                    <a:pt x="398" y="374"/>
                    <a:pt x="390" y="372"/>
                  </a:cubicBezTo>
                  <a:cubicBezTo>
                    <a:pt x="381" y="367"/>
                    <a:pt x="381" y="367"/>
                    <a:pt x="381" y="367"/>
                  </a:cubicBezTo>
                  <a:cubicBezTo>
                    <a:pt x="381" y="367"/>
                    <a:pt x="361" y="350"/>
                    <a:pt x="359" y="348"/>
                  </a:cubicBezTo>
                  <a:cubicBezTo>
                    <a:pt x="357" y="347"/>
                    <a:pt x="332" y="334"/>
                    <a:pt x="330" y="330"/>
                  </a:cubicBezTo>
                  <a:cubicBezTo>
                    <a:pt x="329" y="325"/>
                    <a:pt x="329" y="322"/>
                    <a:pt x="326" y="319"/>
                  </a:cubicBezTo>
                  <a:cubicBezTo>
                    <a:pt x="324" y="315"/>
                    <a:pt x="321" y="299"/>
                    <a:pt x="318" y="288"/>
                  </a:cubicBezTo>
                  <a:cubicBezTo>
                    <a:pt x="315" y="277"/>
                    <a:pt x="311" y="259"/>
                    <a:pt x="307" y="251"/>
                  </a:cubicBezTo>
                  <a:cubicBezTo>
                    <a:pt x="303" y="243"/>
                    <a:pt x="299" y="236"/>
                    <a:pt x="297" y="229"/>
                  </a:cubicBezTo>
                  <a:cubicBezTo>
                    <a:pt x="295" y="223"/>
                    <a:pt x="288" y="205"/>
                    <a:pt x="284" y="201"/>
                  </a:cubicBezTo>
                  <a:cubicBezTo>
                    <a:pt x="279" y="198"/>
                    <a:pt x="277" y="182"/>
                    <a:pt x="273" y="172"/>
                  </a:cubicBezTo>
                  <a:cubicBezTo>
                    <a:pt x="268" y="162"/>
                    <a:pt x="267" y="155"/>
                    <a:pt x="263" y="152"/>
                  </a:cubicBezTo>
                  <a:cubicBezTo>
                    <a:pt x="263" y="152"/>
                    <a:pt x="268" y="146"/>
                    <a:pt x="267" y="141"/>
                  </a:cubicBezTo>
                  <a:cubicBezTo>
                    <a:pt x="267" y="141"/>
                    <a:pt x="269" y="135"/>
                    <a:pt x="273" y="135"/>
                  </a:cubicBezTo>
                  <a:cubicBezTo>
                    <a:pt x="273" y="135"/>
                    <a:pt x="300" y="132"/>
                    <a:pt x="292" y="118"/>
                  </a:cubicBezTo>
                  <a:cubicBezTo>
                    <a:pt x="292" y="118"/>
                    <a:pt x="298" y="111"/>
                    <a:pt x="293" y="108"/>
                  </a:cubicBezTo>
                  <a:cubicBezTo>
                    <a:pt x="293" y="108"/>
                    <a:pt x="297" y="106"/>
                    <a:pt x="295" y="103"/>
                  </a:cubicBezTo>
                  <a:cubicBezTo>
                    <a:pt x="295" y="103"/>
                    <a:pt x="291" y="96"/>
                    <a:pt x="296" y="96"/>
                  </a:cubicBezTo>
                  <a:cubicBezTo>
                    <a:pt x="296" y="96"/>
                    <a:pt x="308" y="91"/>
                    <a:pt x="297" y="83"/>
                  </a:cubicBezTo>
                  <a:cubicBezTo>
                    <a:pt x="297" y="83"/>
                    <a:pt x="286" y="77"/>
                    <a:pt x="289" y="72"/>
                  </a:cubicBezTo>
                  <a:cubicBezTo>
                    <a:pt x="289" y="72"/>
                    <a:pt x="292" y="67"/>
                    <a:pt x="289" y="63"/>
                  </a:cubicBezTo>
                  <a:cubicBezTo>
                    <a:pt x="289" y="63"/>
                    <a:pt x="284" y="52"/>
                    <a:pt x="283" y="48"/>
                  </a:cubicBezTo>
                  <a:cubicBezTo>
                    <a:pt x="283" y="48"/>
                    <a:pt x="296" y="37"/>
                    <a:pt x="280" y="28"/>
                  </a:cubicBezTo>
                  <a:cubicBezTo>
                    <a:pt x="280" y="28"/>
                    <a:pt x="220" y="0"/>
                    <a:pt x="197" y="49"/>
                  </a:cubicBezTo>
                  <a:cubicBezTo>
                    <a:pt x="197" y="49"/>
                    <a:pt x="190" y="73"/>
                    <a:pt x="206" y="103"/>
                  </a:cubicBezTo>
                  <a:cubicBezTo>
                    <a:pt x="206" y="103"/>
                    <a:pt x="212" y="111"/>
                    <a:pt x="210" y="114"/>
                  </a:cubicBezTo>
                  <a:cubicBezTo>
                    <a:pt x="210" y="114"/>
                    <a:pt x="210" y="118"/>
                    <a:pt x="213" y="118"/>
                  </a:cubicBezTo>
                  <a:cubicBezTo>
                    <a:pt x="213" y="118"/>
                    <a:pt x="252" y="127"/>
                    <a:pt x="264" y="161"/>
                  </a:cubicBezTo>
                  <a:cubicBezTo>
                    <a:pt x="264" y="161"/>
                    <a:pt x="265" y="168"/>
                    <a:pt x="261" y="173"/>
                  </a:cubicBezTo>
                  <a:cubicBezTo>
                    <a:pt x="265" y="174"/>
                    <a:pt x="265" y="174"/>
                    <a:pt x="265" y="174"/>
                  </a:cubicBezTo>
                  <a:cubicBezTo>
                    <a:pt x="265" y="174"/>
                    <a:pt x="262" y="177"/>
                    <a:pt x="269" y="190"/>
                  </a:cubicBezTo>
                  <a:cubicBezTo>
                    <a:pt x="271" y="197"/>
                    <a:pt x="271" y="197"/>
                    <a:pt x="271" y="197"/>
                  </a:cubicBezTo>
                  <a:cubicBezTo>
                    <a:pt x="271" y="197"/>
                    <a:pt x="232" y="125"/>
                    <a:pt x="212" y="127"/>
                  </a:cubicBezTo>
                  <a:cubicBezTo>
                    <a:pt x="213" y="118"/>
                    <a:pt x="213" y="118"/>
                    <a:pt x="213" y="118"/>
                  </a:cubicBezTo>
                  <a:cubicBezTo>
                    <a:pt x="213" y="118"/>
                    <a:pt x="210" y="135"/>
                    <a:pt x="204" y="139"/>
                  </a:cubicBezTo>
                  <a:cubicBezTo>
                    <a:pt x="198" y="143"/>
                    <a:pt x="186" y="144"/>
                    <a:pt x="179" y="157"/>
                  </a:cubicBezTo>
                  <a:cubicBezTo>
                    <a:pt x="171" y="171"/>
                    <a:pt x="153" y="200"/>
                    <a:pt x="149" y="215"/>
                  </a:cubicBezTo>
                  <a:cubicBezTo>
                    <a:pt x="146" y="230"/>
                    <a:pt x="149" y="227"/>
                    <a:pt x="149" y="238"/>
                  </a:cubicBezTo>
                  <a:cubicBezTo>
                    <a:pt x="148" y="248"/>
                    <a:pt x="149" y="246"/>
                    <a:pt x="144" y="255"/>
                  </a:cubicBezTo>
                  <a:cubicBezTo>
                    <a:pt x="140" y="264"/>
                    <a:pt x="139" y="279"/>
                    <a:pt x="141" y="288"/>
                  </a:cubicBezTo>
                  <a:cubicBezTo>
                    <a:pt x="143" y="297"/>
                    <a:pt x="146" y="292"/>
                    <a:pt x="141" y="302"/>
                  </a:cubicBezTo>
                  <a:cubicBezTo>
                    <a:pt x="136" y="311"/>
                    <a:pt x="136" y="316"/>
                    <a:pt x="136" y="323"/>
                  </a:cubicBezTo>
                  <a:cubicBezTo>
                    <a:pt x="136" y="331"/>
                    <a:pt x="140" y="336"/>
                    <a:pt x="139" y="343"/>
                  </a:cubicBezTo>
                  <a:cubicBezTo>
                    <a:pt x="138" y="351"/>
                    <a:pt x="134" y="363"/>
                    <a:pt x="137" y="377"/>
                  </a:cubicBezTo>
                  <a:cubicBezTo>
                    <a:pt x="139" y="391"/>
                    <a:pt x="140" y="394"/>
                    <a:pt x="138" y="401"/>
                  </a:cubicBezTo>
                  <a:cubicBezTo>
                    <a:pt x="136" y="408"/>
                    <a:pt x="128" y="465"/>
                    <a:pt x="125" y="474"/>
                  </a:cubicBezTo>
                  <a:cubicBezTo>
                    <a:pt x="123" y="484"/>
                    <a:pt x="123" y="488"/>
                    <a:pt x="123" y="488"/>
                  </a:cubicBezTo>
                  <a:cubicBezTo>
                    <a:pt x="123" y="488"/>
                    <a:pt x="136" y="494"/>
                    <a:pt x="140" y="493"/>
                  </a:cubicBezTo>
                  <a:cubicBezTo>
                    <a:pt x="140" y="493"/>
                    <a:pt x="127" y="496"/>
                    <a:pt x="119" y="513"/>
                  </a:cubicBezTo>
                  <a:cubicBezTo>
                    <a:pt x="68" y="496"/>
                    <a:pt x="68" y="496"/>
                    <a:pt x="68" y="496"/>
                  </a:cubicBezTo>
                  <a:cubicBezTo>
                    <a:pt x="68" y="496"/>
                    <a:pt x="56" y="488"/>
                    <a:pt x="48" y="507"/>
                  </a:cubicBezTo>
                  <a:cubicBezTo>
                    <a:pt x="41" y="526"/>
                    <a:pt x="6" y="631"/>
                    <a:pt x="6" y="631"/>
                  </a:cubicBezTo>
                  <a:cubicBezTo>
                    <a:pt x="6" y="631"/>
                    <a:pt x="0" y="639"/>
                    <a:pt x="23" y="647"/>
                  </a:cubicBezTo>
                  <a:close/>
                  <a:moveTo>
                    <a:pt x="270" y="168"/>
                  </a:moveTo>
                  <a:cubicBezTo>
                    <a:pt x="266" y="161"/>
                    <a:pt x="266" y="161"/>
                    <a:pt x="266" y="161"/>
                  </a:cubicBezTo>
                  <a:cubicBezTo>
                    <a:pt x="264" y="153"/>
                    <a:pt x="264" y="153"/>
                    <a:pt x="264" y="153"/>
                  </a:cubicBezTo>
                  <a:cubicBezTo>
                    <a:pt x="265" y="155"/>
                    <a:pt x="270" y="168"/>
                    <a:pt x="270" y="168"/>
                  </a:cubicBezTo>
                  <a:close/>
                  <a:moveTo>
                    <a:pt x="299" y="327"/>
                  </a:moveTo>
                  <a:cubicBezTo>
                    <a:pt x="300" y="328"/>
                    <a:pt x="300" y="328"/>
                    <a:pt x="300" y="328"/>
                  </a:cubicBezTo>
                  <a:cubicBezTo>
                    <a:pt x="300" y="328"/>
                    <a:pt x="307" y="334"/>
                    <a:pt x="304" y="344"/>
                  </a:cubicBezTo>
                  <a:cubicBezTo>
                    <a:pt x="304" y="344"/>
                    <a:pt x="302" y="357"/>
                    <a:pt x="304" y="361"/>
                  </a:cubicBezTo>
                  <a:cubicBezTo>
                    <a:pt x="306" y="365"/>
                    <a:pt x="304" y="362"/>
                    <a:pt x="304" y="362"/>
                  </a:cubicBezTo>
                  <a:cubicBezTo>
                    <a:pt x="304" y="362"/>
                    <a:pt x="306" y="367"/>
                    <a:pt x="304" y="369"/>
                  </a:cubicBezTo>
                  <a:cubicBezTo>
                    <a:pt x="299" y="371"/>
                    <a:pt x="299" y="371"/>
                    <a:pt x="299" y="371"/>
                  </a:cubicBezTo>
                  <a:cubicBezTo>
                    <a:pt x="299" y="371"/>
                    <a:pt x="300" y="332"/>
                    <a:pt x="299" y="327"/>
                  </a:cubicBezTo>
                  <a:close/>
                  <a:moveTo>
                    <a:pt x="132" y="518"/>
                  </a:moveTo>
                  <a:cubicBezTo>
                    <a:pt x="132" y="518"/>
                    <a:pt x="134" y="509"/>
                    <a:pt x="139" y="509"/>
                  </a:cubicBezTo>
                  <a:cubicBezTo>
                    <a:pt x="139" y="509"/>
                    <a:pt x="142" y="517"/>
                    <a:pt x="146" y="513"/>
                  </a:cubicBezTo>
                  <a:cubicBezTo>
                    <a:pt x="146" y="513"/>
                    <a:pt x="147" y="520"/>
                    <a:pt x="150" y="519"/>
                  </a:cubicBezTo>
                  <a:cubicBezTo>
                    <a:pt x="148" y="524"/>
                    <a:pt x="148" y="524"/>
                    <a:pt x="148" y="524"/>
                  </a:cubicBezTo>
                  <a:lnTo>
                    <a:pt x="132" y="518"/>
                  </a:lnTo>
                  <a:close/>
                </a:path>
              </a:pathLst>
            </a:custGeom>
            <a:solidFill>
              <a:schemeClr val="accent5"/>
            </a:solidFill>
            <a:ln>
              <a:noFill/>
            </a:ln>
            <a:effectLst>
              <a:reflection blurRad="101600" stA="41000" endPos="35000" dir="5400000" sy="-100000" algn="bl" rotWithShape="0"/>
            </a:effectLst>
          </p:spPr>
          <p:txBody>
            <a:bodyPr anchor="ctr"/>
            <a:lstStyle/>
            <a:p>
              <a:pPr algn="ctr" defTabSz="1218565" fontAlgn="base">
                <a:spcBef>
                  <a:spcPct val="0"/>
                </a:spcBef>
                <a:spcAft>
                  <a:spcPct val="0"/>
                </a:spcAft>
              </a:pPr>
              <a:endParaRPr sz="1865">
                <a:solidFill>
                  <a:prstClr val="white">
                    <a:lumMod val="50000"/>
                  </a:prstClr>
                </a:solidFill>
                <a:latin typeface="微软雅黑" panose="020B0503020204020204" pitchFamily="34" charset="-122"/>
                <a:ea typeface="微软雅黑" panose="020B0503020204020204" pitchFamily="34" charset="-122"/>
              </a:endParaRPr>
            </a:p>
          </p:txBody>
        </p:sp>
        <p:cxnSp>
          <p:nvCxnSpPr>
            <p:cNvPr id="20" name="直接连接符 19"/>
            <p:cNvCxnSpPr/>
            <p:nvPr/>
          </p:nvCxnSpPr>
          <p:spPr>
            <a:xfrm flipH="1">
              <a:off x="6506629" y="2652598"/>
              <a:ext cx="1" cy="344095"/>
            </a:xfrm>
            <a:prstGeom prst="line">
              <a:avLst/>
            </a:prstGeom>
            <a:solidFill>
              <a:schemeClr val="tx1"/>
            </a:solidFill>
            <a:ln w="19050">
              <a:solidFill>
                <a:schemeClr val="tx2"/>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21" name="圆: 空心 20"/>
            <p:cNvSpPr/>
            <p:nvPr/>
          </p:nvSpPr>
          <p:spPr>
            <a:xfrm>
              <a:off x="6439175" y="2554609"/>
              <a:ext cx="134908" cy="134908"/>
            </a:xfrm>
            <a:prstGeom prst="donu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fontAlgn="base">
                <a:spcBef>
                  <a:spcPct val="0"/>
                </a:spcBef>
                <a:spcAft>
                  <a:spcPct val="0"/>
                </a:spcAft>
              </a:pPr>
              <a:endParaRPr sz="1865">
                <a:solidFill>
                  <a:prstClr val="white">
                    <a:lumMod val="50000"/>
                  </a:prstClr>
                </a:solidFill>
                <a:latin typeface="微软雅黑" panose="020B0503020204020204" pitchFamily="34" charset="-122"/>
                <a:ea typeface="微软雅黑" panose="020B0503020204020204" pitchFamily="34" charset="-122"/>
              </a:endParaRPr>
            </a:p>
          </p:txBody>
        </p:sp>
        <p:grpSp>
          <p:nvGrpSpPr>
            <p:cNvPr id="29" name="组合 28"/>
            <p:cNvGrpSpPr/>
            <p:nvPr/>
          </p:nvGrpSpPr>
          <p:grpSpPr>
            <a:xfrm>
              <a:off x="5973240" y="3225444"/>
              <a:ext cx="1272938" cy="642945"/>
              <a:chOff x="1732858" y="5001250"/>
              <a:chExt cx="2213143" cy="857260"/>
            </a:xfrm>
          </p:grpSpPr>
          <p:sp>
            <p:nvSpPr>
              <p:cNvPr id="33" name="文本框 55"/>
              <p:cNvSpPr txBox="1"/>
              <p:nvPr/>
            </p:nvSpPr>
            <p:spPr bwMode="auto">
              <a:xfrm>
                <a:off x="1732858" y="5001250"/>
                <a:ext cx="2213143" cy="283030"/>
              </a:xfrm>
              <a:prstGeom prst="rect">
                <a:avLst/>
              </a:prstGeom>
              <a:noFill/>
              <a:ln w="9525">
                <a:noFill/>
                <a:miter lim="800000"/>
              </a:ln>
            </p:spPr>
            <p:txBody>
              <a:bodyPr wrap="none" lIns="0" tIns="0" rIns="0" bIns="0" anchor="ctr" anchorCtr="1">
                <a:normAutofit/>
                <a:scene3d>
                  <a:camera prst="orthographicFront"/>
                  <a:lightRig rig="threePt" dir="t"/>
                </a:scene3d>
                <a:sp3d>
                  <a:bevelT w="0" h="0"/>
                </a:sp3d>
              </a:bodyPr>
              <a:lstStyle/>
              <a:p>
                <a:pPr marL="0" lvl="1" indent="-173355" algn="ctr" defTabSz="1218565" fontAlgn="base">
                  <a:spcBef>
                    <a:spcPct val="0"/>
                  </a:spcBef>
                  <a:spcAft>
                    <a:spcPct val="0"/>
                  </a:spcAft>
                </a:pPr>
                <a:r>
                  <a:rPr lang="zh-CN" altLang="en-US" sz="1465" b="1">
                    <a:solidFill>
                      <a:prstClr val="white">
                        <a:lumMod val="50000"/>
                      </a:prstClr>
                    </a:solidFill>
                    <a:latin typeface="微软雅黑" panose="020B0503020204020204" pitchFamily="34" charset="-122"/>
                    <a:ea typeface="微软雅黑" panose="020B0503020204020204" pitchFamily="34" charset="-122"/>
                  </a:rPr>
                  <a:t>标题文本预设</a:t>
                </a:r>
              </a:p>
            </p:txBody>
          </p:sp>
          <p:sp>
            <p:nvSpPr>
              <p:cNvPr id="34" name="文本框 56"/>
              <p:cNvSpPr txBox="1"/>
              <p:nvPr/>
            </p:nvSpPr>
            <p:spPr bwMode="auto">
              <a:xfrm>
                <a:off x="1732858" y="5284280"/>
                <a:ext cx="2213143" cy="574230"/>
              </a:xfrm>
              <a:prstGeom prst="rect">
                <a:avLst/>
              </a:prstGeom>
              <a:noFill/>
              <a:ln w="9525">
                <a:noFill/>
                <a:miter lim="800000"/>
              </a:ln>
            </p:spPr>
            <p:txBody>
              <a:bodyPr wrap="square" lIns="0" tIns="0" rIns="0" bIns="0" anchor="ctr" anchorCtr="1">
                <a:normAutofit/>
                <a:scene3d>
                  <a:camera prst="orthographicFront"/>
                  <a:lightRig rig="threePt" dir="t"/>
                </a:scene3d>
                <a:sp3d>
                  <a:bevelT w="0" h="0"/>
                </a:sp3d>
              </a:bodyPr>
              <a:lstStyle/>
              <a:p>
                <a:pPr algn="ctr" defTabSz="1218565" fontAlgn="base">
                  <a:lnSpc>
                    <a:spcPct val="120000"/>
                  </a:lnSpc>
                  <a:spcBef>
                    <a:spcPct val="0"/>
                  </a:spcBef>
                  <a:spcAft>
                    <a:spcPct val="0"/>
                  </a:spcAft>
                  <a:defRPr/>
                </a:pPr>
                <a:r>
                  <a:rPr lang="zh-CN" altLang="en-US" sz="800">
                    <a:solidFill>
                      <a:prstClr val="white">
                        <a:lumMod val="50000"/>
                      </a:prstClr>
                    </a:solidFill>
                    <a:latin typeface="微软雅黑" panose="020B0503020204020204" pitchFamily="34" charset="-122"/>
                    <a:ea typeface="微软雅黑" panose="020B0503020204020204" pitchFamily="34" charset="-122"/>
                  </a:rPr>
                  <a:t>此部分内容作为文字排版占位显示 </a:t>
                </a:r>
                <a:br>
                  <a:rPr lang="zh-CN" altLang="en-US" sz="800">
                    <a:solidFill>
                      <a:prstClr val="white">
                        <a:lumMod val="50000"/>
                      </a:prstClr>
                    </a:solidFill>
                    <a:latin typeface="微软雅黑" panose="020B0503020204020204" pitchFamily="34" charset="-122"/>
                    <a:ea typeface="微软雅黑" panose="020B0503020204020204" pitchFamily="34" charset="-122"/>
                  </a:rPr>
                </a:br>
                <a:r>
                  <a:rPr lang="zh-CN" altLang="en-US" sz="800">
                    <a:solidFill>
                      <a:prstClr val="white">
                        <a:lumMod val="50000"/>
                      </a:prstClr>
                    </a:solidFill>
                    <a:latin typeface="微软雅黑" panose="020B0503020204020204" pitchFamily="34" charset="-122"/>
                    <a:ea typeface="微软雅黑" panose="020B0503020204020204" pitchFamily="34" charset="-122"/>
                  </a:rPr>
                  <a:t>（建议使用主题字体）</a:t>
                </a:r>
              </a:p>
            </p:txBody>
          </p:sp>
        </p:grpSp>
      </p:grpSp>
      <p:grpSp>
        <p:nvGrpSpPr>
          <p:cNvPr id="48" name="组合 47"/>
          <p:cNvGrpSpPr/>
          <p:nvPr/>
        </p:nvGrpSpPr>
        <p:grpSpPr>
          <a:xfrm>
            <a:off x="9751044" y="1703455"/>
            <a:ext cx="1721095" cy="3454163"/>
            <a:chOff x="7313653" y="1277417"/>
            <a:chExt cx="1290996" cy="2590972"/>
          </a:xfrm>
        </p:grpSpPr>
        <p:sp>
          <p:nvSpPr>
            <p:cNvPr id="9" name="任意多边形: 形状 8"/>
            <p:cNvSpPr/>
            <p:nvPr/>
          </p:nvSpPr>
          <p:spPr bwMode="auto">
            <a:xfrm flipH="1">
              <a:off x="7575284" y="1438303"/>
              <a:ext cx="611756" cy="1098286"/>
            </a:xfrm>
            <a:custGeom>
              <a:avLst/>
              <a:gdLst>
                <a:gd name="T0" fmla="*/ 477 w 502"/>
                <a:gd name="T1" fmla="*/ 130 h 903"/>
                <a:gd name="T2" fmla="*/ 451 w 502"/>
                <a:gd name="T3" fmla="*/ 76 h 903"/>
                <a:gd name="T4" fmla="*/ 432 w 502"/>
                <a:gd name="T5" fmla="*/ 105 h 903"/>
                <a:gd name="T6" fmla="*/ 449 w 502"/>
                <a:gd name="T7" fmla="*/ 157 h 903"/>
                <a:gd name="T8" fmla="*/ 426 w 502"/>
                <a:gd name="T9" fmla="*/ 207 h 903"/>
                <a:gd name="T10" fmla="*/ 344 w 502"/>
                <a:gd name="T11" fmla="*/ 150 h 903"/>
                <a:gd name="T12" fmla="*/ 347 w 502"/>
                <a:gd name="T13" fmla="*/ 105 h 903"/>
                <a:gd name="T14" fmla="*/ 361 w 502"/>
                <a:gd name="T15" fmla="*/ 50 h 903"/>
                <a:gd name="T16" fmla="*/ 338 w 502"/>
                <a:gd name="T17" fmla="*/ 16 h 903"/>
                <a:gd name="T18" fmla="*/ 285 w 502"/>
                <a:gd name="T19" fmla="*/ 13 h 903"/>
                <a:gd name="T20" fmla="*/ 258 w 502"/>
                <a:gd name="T21" fmla="*/ 105 h 903"/>
                <a:gd name="T22" fmla="*/ 197 w 502"/>
                <a:gd name="T23" fmla="*/ 149 h 903"/>
                <a:gd name="T24" fmla="*/ 147 w 502"/>
                <a:gd name="T25" fmla="*/ 199 h 903"/>
                <a:gd name="T26" fmla="*/ 116 w 502"/>
                <a:gd name="T27" fmla="*/ 216 h 903"/>
                <a:gd name="T28" fmla="*/ 94 w 502"/>
                <a:gd name="T29" fmla="*/ 223 h 903"/>
                <a:gd name="T30" fmla="*/ 63 w 502"/>
                <a:gd name="T31" fmla="*/ 165 h 903"/>
                <a:gd name="T32" fmla="*/ 74 w 502"/>
                <a:gd name="T33" fmla="*/ 112 h 903"/>
                <a:gd name="T34" fmla="*/ 51 w 502"/>
                <a:gd name="T35" fmla="*/ 85 h 903"/>
                <a:gd name="T36" fmla="*/ 17 w 502"/>
                <a:gd name="T37" fmla="*/ 121 h 903"/>
                <a:gd name="T38" fmla="*/ 11 w 502"/>
                <a:gd name="T39" fmla="*/ 180 h 903"/>
                <a:gd name="T40" fmla="*/ 41 w 502"/>
                <a:gd name="T41" fmla="*/ 262 h 903"/>
                <a:gd name="T42" fmla="*/ 107 w 502"/>
                <a:gd name="T43" fmla="*/ 298 h 903"/>
                <a:gd name="T44" fmla="*/ 202 w 502"/>
                <a:gd name="T45" fmla="*/ 348 h 903"/>
                <a:gd name="T46" fmla="*/ 205 w 502"/>
                <a:gd name="T47" fmla="*/ 423 h 903"/>
                <a:gd name="T48" fmla="*/ 186 w 502"/>
                <a:gd name="T49" fmla="*/ 503 h 903"/>
                <a:gd name="T50" fmla="*/ 140 w 502"/>
                <a:gd name="T51" fmla="*/ 581 h 903"/>
                <a:gd name="T52" fmla="*/ 141 w 502"/>
                <a:gd name="T53" fmla="*/ 696 h 903"/>
                <a:gd name="T54" fmla="*/ 200 w 502"/>
                <a:gd name="T55" fmla="*/ 798 h 903"/>
                <a:gd name="T56" fmla="*/ 168 w 502"/>
                <a:gd name="T57" fmla="*/ 815 h 903"/>
                <a:gd name="T58" fmla="*/ 196 w 502"/>
                <a:gd name="T59" fmla="*/ 849 h 903"/>
                <a:gd name="T60" fmla="*/ 289 w 502"/>
                <a:gd name="T61" fmla="*/ 834 h 903"/>
                <a:gd name="T62" fmla="*/ 274 w 502"/>
                <a:gd name="T63" fmla="*/ 767 h 903"/>
                <a:gd name="T64" fmla="*/ 241 w 502"/>
                <a:gd name="T65" fmla="*/ 713 h 903"/>
                <a:gd name="T66" fmla="*/ 226 w 502"/>
                <a:gd name="T67" fmla="*/ 657 h 903"/>
                <a:gd name="T68" fmla="*/ 290 w 502"/>
                <a:gd name="T69" fmla="*/ 571 h 903"/>
                <a:gd name="T70" fmla="*/ 310 w 502"/>
                <a:gd name="T71" fmla="*/ 567 h 903"/>
                <a:gd name="T72" fmla="*/ 310 w 502"/>
                <a:gd name="T73" fmla="*/ 618 h 903"/>
                <a:gd name="T74" fmla="*/ 326 w 502"/>
                <a:gd name="T75" fmla="*/ 694 h 903"/>
                <a:gd name="T76" fmla="*/ 347 w 502"/>
                <a:gd name="T77" fmla="*/ 800 h 903"/>
                <a:gd name="T78" fmla="*/ 356 w 502"/>
                <a:gd name="T79" fmla="*/ 855 h 903"/>
                <a:gd name="T80" fmla="*/ 410 w 502"/>
                <a:gd name="T81" fmla="*/ 895 h 903"/>
                <a:gd name="T82" fmla="*/ 408 w 502"/>
                <a:gd name="T83" fmla="*/ 830 h 903"/>
                <a:gd name="T84" fmla="*/ 405 w 502"/>
                <a:gd name="T85" fmla="*/ 761 h 903"/>
                <a:gd name="T86" fmla="*/ 402 w 502"/>
                <a:gd name="T87" fmla="*/ 665 h 903"/>
                <a:gd name="T88" fmla="*/ 381 w 502"/>
                <a:gd name="T89" fmla="*/ 624 h 903"/>
                <a:gd name="T90" fmla="*/ 392 w 502"/>
                <a:gd name="T91" fmla="*/ 588 h 903"/>
                <a:gd name="T92" fmla="*/ 415 w 502"/>
                <a:gd name="T93" fmla="*/ 530 h 903"/>
                <a:gd name="T94" fmla="*/ 422 w 502"/>
                <a:gd name="T95" fmla="*/ 472 h 903"/>
                <a:gd name="T96" fmla="*/ 399 w 502"/>
                <a:gd name="T97" fmla="*/ 376 h 903"/>
                <a:gd name="T98" fmla="*/ 386 w 502"/>
                <a:gd name="T99" fmla="*/ 302 h 903"/>
                <a:gd name="T100" fmla="*/ 433 w 502"/>
                <a:gd name="T101" fmla="*/ 309 h 903"/>
                <a:gd name="T102" fmla="*/ 488 w 502"/>
                <a:gd name="T103" fmla="*/ 285 h 903"/>
                <a:gd name="T104" fmla="*/ 494 w 502"/>
                <a:gd name="T105" fmla="*/ 228 h 903"/>
                <a:gd name="T106" fmla="*/ 22 w 502"/>
                <a:gd name="T107" fmla="*/ 166 h 903"/>
                <a:gd name="T108" fmla="*/ 244 w 502"/>
                <a:gd name="T109" fmla="*/ 172 h 903"/>
                <a:gd name="T110" fmla="*/ 253 w 502"/>
                <a:gd name="T111" fmla="*/ 136 h 903"/>
                <a:gd name="T112" fmla="*/ 272 w 502"/>
                <a:gd name="T113" fmla="*/ 193 h 903"/>
                <a:gd name="T114" fmla="*/ 290 w 502"/>
                <a:gd name="T115" fmla="*/ 180 h 903"/>
                <a:gd name="T116" fmla="*/ 450 w 502"/>
                <a:gd name="T117" fmla="*/ 149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02" h="903">
                  <a:moveTo>
                    <a:pt x="502" y="171"/>
                  </a:moveTo>
                  <a:cubicBezTo>
                    <a:pt x="501" y="171"/>
                    <a:pt x="500" y="171"/>
                    <a:pt x="498" y="169"/>
                  </a:cubicBezTo>
                  <a:cubicBezTo>
                    <a:pt x="495" y="167"/>
                    <a:pt x="493" y="166"/>
                    <a:pt x="492" y="165"/>
                  </a:cubicBezTo>
                  <a:cubicBezTo>
                    <a:pt x="491" y="164"/>
                    <a:pt x="491" y="164"/>
                    <a:pt x="490" y="163"/>
                  </a:cubicBezTo>
                  <a:cubicBezTo>
                    <a:pt x="488" y="162"/>
                    <a:pt x="486" y="160"/>
                    <a:pt x="485" y="160"/>
                  </a:cubicBezTo>
                  <a:cubicBezTo>
                    <a:pt x="483" y="159"/>
                    <a:pt x="482" y="158"/>
                    <a:pt x="482" y="158"/>
                  </a:cubicBezTo>
                  <a:cubicBezTo>
                    <a:pt x="482" y="158"/>
                    <a:pt x="482" y="157"/>
                    <a:pt x="481" y="154"/>
                  </a:cubicBezTo>
                  <a:cubicBezTo>
                    <a:pt x="481" y="151"/>
                    <a:pt x="480" y="149"/>
                    <a:pt x="480" y="147"/>
                  </a:cubicBezTo>
                  <a:cubicBezTo>
                    <a:pt x="480" y="145"/>
                    <a:pt x="480" y="145"/>
                    <a:pt x="480" y="144"/>
                  </a:cubicBezTo>
                  <a:cubicBezTo>
                    <a:pt x="479" y="144"/>
                    <a:pt x="479" y="144"/>
                    <a:pt x="479" y="144"/>
                  </a:cubicBezTo>
                  <a:cubicBezTo>
                    <a:pt x="479" y="144"/>
                    <a:pt x="479" y="140"/>
                    <a:pt x="478" y="136"/>
                  </a:cubicBezTo>
                  <a:cubicBezTo>
                    <a:pt x="478" y="132"/>
                    <a:pt x="477" y="130"/>
                    <a:pt x="477" y="130"/>
                  </a:cubicBezTo>
                  <a:cubicBezTo>
                    <a:pt x="477" y="129"/>
                    <a:pt x="477" y="128"/>
                    <a:pt x="477" y="127"/>
                  </a:cubicBezTo>
                  <a:cubicBezTo>
                    <a:pt x="477" y="127"/>
                    <a:pt x="477" y="124"/>
                    <a:pt x="477" y="122"/>
                  </a:cubicBezTo>
                  <a:cubicBezTo>
                    <a:pt x="477" y="119"/>
                    <a:pt x="477" y="117"/>
                    <a:pt x="477" y="114"/>
                  </a:cubicBezTo>
                  <a:cubicBezTo>
                    <a:pt x="477" y="112"/>
                    <a:pt x="476" y="109"/>
                    <a:pt x="476" y="106"/>
                  </a:cubicBezTo>
                  <a:cubicBezTo>
                    <a:pt x="476" y="102"/>
                    <a:pt x="475" y="99"/>
                    <a:pt x="475" y="96"/>
                  </a:cubicBezTo>
                  <a:cubicBezTo>
                    <a:pt x="474" y="93"/>
                    <a:pt x="474" y="91"/>
                    <a:pt x="474" y="87"/>
                  </a:cubicBezTo>
                  <a:cubicBezTo>
                    <a:pt x="473" y="84"/>
                    <a:pt x="474" y="84"/>
                    <a:pt x="474" y="83"/>
                  </a:cubicBezTo>
                  <a:cubicBezTo>
                    <a:pt x="474" y="81"/>
                    <a:pt x="474" y="80"/>
                    <a:pt x="472" y="79"/>
                  </a:cubicBezTo>
                  <a:cubicBezTo>
                    <a:pt x="471" y="77"/>
                    <a:pt x="469" y="76"/>
                    <a:pt x="468" y="76"/>
                  </a:cubicBezTo>
                  <a:cubicBezTo>
                    <a:pt x="467" y="76"/>
                    <a:pt x="464" y="76"/>
                    <a:pt x="462" y="76"/>
                  </a:cubicBezTo>
                  <a:cubicBezTo>
                    <a:pt x="461" y="76"/>
                    <a:pt x="459" y="76"/>
                    <a:pt x="457" y="76"/>
                  </a:cubicBezTo>
                  <a:cubicBezTo>
                    <a:pt x="455" y="76"/>
                    <a:pt x="452" y="76"/>
                    <a:pt x="451" y="76"/>
                  </a:cubicBezTo>
                  <a:cubicBezTo>
                    <a:pt x="449" y="75"/>
                    <a:pt x="447" y="75"/>
                    <a:pt x="445" y="76"/>
                  </a:cubicBezTo>
                  <a:cubicBezTo>
                    <a:pt x="442" y="76"/>
                    <a:pt x="441" y="76"/>
                    <a:pt x="440" y="76"/>
                  </a:cubicBezTo>
                  <a:cubicBezTo>
                    <a:pt x="439" y="76"/>
                    <a:pt x="438" y="76"/>
                    <a:pt x="437" y="77"/>
                  </a:cubicBezTo>
                  <a:cubicBezTo>
                    <a:pt x="436" y="78"/>
                    <a:pt x="435" y="78"/>
                    <a:pt x="435" y="79"/>
                  </a:cubicBezTo>
                  <a:cubicBezTo>
                    <a:pt x="435" y="80"/>
                    <a:pt x="434" y="80"/>
                    <a:pt x="434" y="80"/>
                  </a:cubicBezTo>
                  <a:cubicBezTo>
                    <a:pt x="434" y="80"/>
                    <a:pt x="433" y="79"/>
                    <a:pt x="431" y="79"/>
                  </a:cubicBezTo>
                  <a:cubicBezTo>
                    <a:pt x="430" y="79"/>
                    <a:pt x="427" y="79"/>
                    <a:pt x="426" y="82"/>
                  </a:cubicBezTo>
                  <a:cubicBezTo>
                    <a:pt x="425" y="84"/>
                    <a:pt x="426" y="85"/>
                    <a:pt x="426" y="86"/>
                  </a:cubicBezTo>
                  <a:cubicBezTo>
                    <a:pt x="427" y="88"/>
                    <a:pt x="426" y="91"/>
                    <a:pt x="426" y="93"/>
                  </a:cubicBezTo>
                  <a:cubicBezTo>
                    <a:pt x="427" y="95"/>
                    <a:pt x="427" y="96"/>
                    <a:pt x="428" y="97"/>
                  </a:cubicBezTo>
                  <a:cubicBezTo>
                    <a:pt x="428" y="99"/>
                    <a:pt x="429" y="100"/>
                    <a:pt x="430" y="102"/>
                  </a:cubicBezTo>
                  <a:cubicBezTo>
                    <a:pt x="431" y="104"/>
                    <a:pt x="432" y="105"/>
                    <a:pt x="432" y="105"/>
                  </a:cubicBezTo>
                  <a:cubicBezTo>
                    <a:pt x="433" y="106"/>
                    <a:pt x="433" y="107"/>
                    <a:pt x="434" y="108"/>
                  </a:cubicBezTo>
                  <a:cubicBezTo>
                    <a:pt x="435" y="110"/>
                    <a:pt x="435" y="110"/>
                    <a:pt x="435" y="112"/>
                  </a:cubicBezTo>
                  <a:cubicBezTo>
                    <a:pt x="436" y="113"/>
                    <a:pt x="436" y="117"/>
                    <a:pt x="439" y="121"/>
                  </a:cubicBezTo>
                  <a:cubicBezTo>
                    <a:pt x="440" y="123"/>
                    <a:pt x="441" y="124"/>
                    <a:pt x="442" y="125"/>
                  </a:cubicBezTo>
                  <a:cubicBezTo>
                    <a:pt x="443" y="126"/>
                    <a:pt x="443" y="127"/>
                    <a:pt x="444" y="128"/>
                  </a:cubicBezTo>
                  <a:cubicBezTo>
                    <a:pt x="445" y="129"/>
                    <a:pt x="446" y="130"/>
                    <a:pt x="447" y="131"/>
                  </a:cubicBezTo>
                  <a:cubicBezTo>
                    <a:pt x="447" y="132"/>
                    <a:pt x="448" y="134"/>
                    <a:pt x="448" y="135"/>
                  </a:cubicBezTo>
                  <a:cubicBezTo>
                    <a:pt x="449" y="137"/>
                    <a:pt x="449" y="139"/>
                    <a:pt x="449" y="141"/>
                  </a:cubicBezTo>
                  <a:cubicBezTo>
                    <a:pt x="450" y="144"/>
                    <a:pt x="450" y="145"/>
                    <a:pt x="450" y="145"/>
                  </a:cubicBezTo>
                  <a:cubicBezTo>
                    <a:pt x="450" y="145"/>
                    <a:pt x="449" y="144"/>
                    <a:pt x="449" y="146"/>
                  </a:cubicBezTo>
                  <a:cubicBezTo>
                    <a:pt x="449" y="147"/>
                    <a:pt x="449" y="152"/>
                    <a:pt x="449" y="154"/>
                  </a:cubicBezTo>
                  <a:cubicBezTo>
                    <a:pt x="449" y="156"/>
                    <a:pt x="449" y="157"/>
                    <a:pt x="449" y="157"/>
                  </a:cubicBezTo>
                  <a:cubicBezTo>
                    <a:pt x="449" y="157"/>
                    <a:pt x="446" y="158"/>
                    <a:pt x="446" y="161"/>
                  </a:cubicBezTo>
                  <a:cubicBezTo>
                    <a:pt x="445" y="164"/>
                    <a:pt x="445" y="167"/>
                    <a:pt x="444" y="172"/>
                  </a:cubicBezTo>
                  <a:cubicBezTo>
                    <a:pt x="443" y="177"/>
                    <a:pt x="442" y="182"/>
                    <a:pt x="442" y="185"/>
                  </a:cubicBezTo>
                  <a:cubicBezTo>
                    <a:pt x="441" y="189"/>
                    <a:pt x="441" y="190"/>
                    <a:pt x="440" y="192"/>
                  </a:cubicBezTo>
                  <a:cubicBezTo>
                    <a:pt x="440" y="193"/>
                    <a:pt x="440" y="195"/>
                    <a:pt x="439" y="198"/>
                  </a:cubicBezTo>
                  <a:cubicBezTo>
                    <a:pt x="438" y="200"/>
                    <a:pt x="436" y="205"/>
                    <a:pt x="434" y="209"/>
                  </a:cubicBezTo>
                  <a:cubicBezTo>
                    <a:pt x="433" y="211"/>
                    <a:pt x="433" y="213"/>
                    <a:pt x="433" y="215"/>
                  </a:cubicBezTo>
                  <a:cubicBezTo>
                    <a:pt x="432" y="216"/>
                    <a:pt x="432" y="217"/>
                    <a:pt x="432" y="217"/>
                  </a:cubicBezTo>
                  <a:cubicBezTo>
                    <a:pt x="432" y="217"/>
                    <a:pt x="431" y="215"/>
                    <a:pt x="431" y="215"/>
                  </a:cubicBezTo>
                  <a:cubicBezTo>
                    <a:pt x="430" y="214"/>
                    <a:pt x="430" y="213"/>
                    <a:pt x="429" y="212"/>
                  </a:cubicBezTo>
                  <a:cubicBezTo>
                    <a:pt x="428" y="211"/>
                    <a:pt x="427" y="209"/>
                    <a:pt x="427" y="209"/>
                  </a:cubicBezTo>
                  <a:cubicBezTo>
                    <a:pt x="427" y="209"/>
                    <a:pt x="426" y="208"/>
                    <a:pt x="426" y="207"/>
                  </a:cubicBezTo>
                  <a:cubicBezTo>
                    <a:pt x="426" y="206"/>
                    <a:pt x="427" y="205"/>
                    <a:pt x="427" y="203"/>
                  </a:cubicBezTo>
                  <a:cubicBezTo>
                    <a:pt x="428" y="202"/>
                    <a:pt x="428" y="201"/>
                    <a:pt x="428" y="198"/>
                  </a:cubicBezTo>
                  <a:cubicBezTo>
                    <a:pt x="428" y="194"/>
                    <a:pt x="428" y="193"/>
                    <a:pt x="427" y="190"/>
                  </a:cubicBezTo>
                  <a:cubicBezTo>
                    <a:pt x="427" y="188"/>
                    <a:pt x="426" y="184"/>
                    <a:pt x="425" y="181"/>
                  </a:cubicBezTo>
                  <a:cubicBezTo>
                    <a:pt x="424" y="179"/>
                    <a:pt x="423" y="178"/>
                    <a:pt x="423" y="176"/>
                  </a:cubicBezTo>
                  <a:cubicBezTo>
                    <a:pt x="421" y="174"/>
                    <a:pt x="420" y="172"/>
                    <a:pt x="419" y="171"/>
                  </a:cubicBezTo>
                  <a:cubicBezTo>
                    <a:pt x="416" y="169"/>
                    <a:pt x="414" y="169"/>
                    <a:pt x="414" y="169"/>
                  </a:cubicBezTo>
                  <a:cubicBezTo>
                    <a:pt x="414" y="169"/>
                    <a:pt x="412" y="167"/>
                    <a:pt x="407" y="165"/>
                  </a:cubicBezTo>
                  <a:cubicBezTo>
                    <a:pt x="401" y="163"/>
                    <a:pt x="396" y="161"/>
                    <a:pt x="391" y="159"/>
                  </a:cubicBezTo>
                  <a:cubicBezTo>
                    <a:pt x="387" y="158"/>
                    <a:pt x="385" y="157"/>
                    <a:pt x="380" y="156"/>
                  </a:cubicBezTo>
                  <a:cubicBezTo>
                    <a:pt x="374" y="154"/>
                    <a:pt x="369" y="152"/>
                    <a:pt x="362" y="151"/>
                  </a:cubicBezTo>
                  <a:cubicBezTo>
                    <a:pt x="354" y="150"/>
                    <a:pt x="344" y="150"/>
                    <a:pt x="344" y="150"/>
                  </a:cubicBezTo>
                  <a:cubicBezTo>
                    <a:pt x="344" y="150"/>
                    <a:pt x="344" y="149"/>
                    <a:pt x="344" y="149"/>
                  </a:cubicBezTo>
                  <a:cubicBezTo>
                    <a:pt x="344" y="148"/>
                    <a:pt x="343" y="147"/>
                    <a:pt x="342" y="145"/>
                  </a:cubicBezTo>
                  <a:cubicBezTo>
                    <a:pt x="340" y="143"/>
                    <a:pt x="338" y="141"/>
                    <a:pt x="337" y="139"/>
                  </a:cubicBezTo>
                  <a:cubicBezTo>
                    <a:pt x="335" y="137"/>
                    <a:pt x="334" y="135"/>
                    <a:pt x="333" y="133"/>
                  </a:cubicBezTo>
                  <a:cubicBezTo>
                    <a:pt x="332" y="132"/>
                    <a:pt x="331" y="131"/>
                    <a:pt x="330" y="130"/>
                  </a:cubicBezTo>
                  <a:cubicBezTo>
                    <a:pt x="330" y="130"/>
                    <a:pt x="329" y="129"/>
                    <a:pt x="329" y="129"/>
                  </a:cubicBezTo>
                  <a:cubicBezTo>
                    <a:pt x="329" y="129"/>
                    <a:pt x="329" y="127"/>
                    <a:pt x="330" y="126"/>
                  </a:cubicBezTo>
                  <a:cubicBezTo>
                    <a:pt x="331" y="125"/>
                    <a:pt x="331" y="124"/>
                    <a:pt x="333" y="122"/>
                  </a:cubicBezTo>
                  <a:cubicBezTo>
                    <a:pt x="334" y="120"/>
                    <a:pt x="336" y="118"/>
                    <a:pt x="336" y="117"/>
                  </a:cubicBezTo>
                  <a:cubicBezTo>
                    <a:pt x="336" y="117"/>
                    <a:pt x="337" y="116"/>
                    <a:pt x="338" y="115"/>
                  </a:cubicBezTo>
                  <a:cubicBezTo>
                    <a:pt x="339" y="114"/>
                    <a:pt x="340" y="112"/>
                    <a:pt x="342" y="111"/>
                  </a:cubicBezTo>
                  <a:cubicBezTo>
                    <a:pt x="344" y="109"/>
                    <a:pt x="345" y="108"/>
                    <a:pt x="347" y="105"/>
                  </a:cubicBezTo>
                  <a:cubicBezTo>
                    <a:pt x="350" y="103"/>
                    <a:pt x="351" y="102"/>
                    <a:pt x="352" y="100"/>
                  </a:cubicBezTo>
                  <a:cubicBezTo>
                    <a:pt x="353" y="99"/>
                    <a:pt x="353" y="98"/>
                    <a:pt x="354" y="97"/>
                  </a:cubicBezTo>
                  <a:cubicBezTo>
                    <a:pt x="355" y="96"/>
                    <a:pt x="356" y="94"/>
                    <a:pt x="357" y="93"/>
                  </a:cubicBezTo>
                  <a:cubicBezTo>
                    <a:pt x="358" y="91"/>
                    <a:pt x="359" y="90"/>
                    <a:pt x="359" y="88"/>
                  </a:cubicBezTo>
                  <a:cubicBezTo>
                    <a:pt x="360" y="86"/>
                    <a:pt x="361" y="85"/>
                    <a:pt x="362" y="83"/>
                  </a:cubicBezTo>
                  <a:cubicBezTo>
                    <a:pt x="363" y="80"/>
                    <a:pt x="363" y="79"/>
                    <a:pt x="363" y="77"/>
                  </a:cubicBezTo>
                  <a:cubicBezTo>
                    <a:pt x="363" y="75"/>
                    <a:pt x="364" y="73"/>
                    <a:pt x="364" y="71"/>
                  </a:cubicBezTo>
                  <a:cubicBezTo>
                    <a:pt x="364" y="70"/>
                    <a:pt x="364" y="68"/>
                    <a:pt x="364" y="65"/>
                  </a:cubicBezTo>
                  <a:cubicBezTo>
                    <a:pt x="364" y="62"/>
                    <a:pt x="364" y="61"/>
                    <a:pt x="364" y="61"/>
                  </a:cubicBezTo>
                  <a:cubicBezTo>
                    <a:pt x="363" y="60"/>
                    <a:pt x="363" y="60"/>
                    <a:pt x="363" y="58"/>
                  </a:cubicBezTo>
                  <a:cubicBezTo>
                    <a:pt x="363" y="57"/>
                    <a:pt x="363" y="55"/>
                    <a:pt x="363" y="54"/>
                  </a:cubicBezTo>
                  <a:cubicBezTo>
                    <a:pt x="362" y="52"/>
                    <a:pt x="362" y="51"/>
                    <a:pt x="361" y="50"/>
                  </a:cubicBezTo>
                  <a:cubicBezTo>
                    <a:pt x="361" y="48"/>
                    <a:pt x="360" y="48"/>
                    <a:pt x="361" y="47"/>
                  </a:cubicBezTo>
                  <a:cubicBezTo>
                    <a:pt x="361" y="46"/>
                    <a:pt x="361" y="44"/>
                    <a:pt x="360" y="43"/>
                  </a:cubicBezTo>
                  <a:cubicBezTo>
                    <a:pt x="360" y="42"/>
                    <a:pt x="359" y="42"/>
                    <a:pt x="358" y="41"/>
                  </a:cubicBezTo>
                  <a:cubicBezTo>
                    <a:pt x="357" y="41"/>
                    <a:pt x="357" y="41"/>
                    <a:pt x="356" y="40"/>
                  </a:cubicBezTo>
                  <a:cubicBezTo>
                    <a:pt x="356" y="39"/>
                    <a:pt x="355" y="39"/>
                    <a:pt x="355" y="37"/>
                  </a:cubicBezTo>
                  <a:cubicBezTo>
                    <a:pt x="355" y="36"/>
                    <a:pt x="354" y="35"/>
                    <a:pt x="353" y="34"/>
                  </a:cubicBezTo>
                  <a:cubicBezTo>
                    <a:pt x="352" y="33"/>
                    <a:pt x="352" y="32"/>
                    <a:pt x="351" y="31"/>
                  </a:cubicBezTo>
                  <a:cubicBezTo>
                    <a:pt x="351" y="30"/>
                    <a:pt x="349" y="30"/>
                    <a:pt x="349" y="29"/>
                  </a:cubicBezTo>
                  <a:cubicBezTo>
                    <a:pt x="349" y="28"/>
                    <a:pt x="349" y="28"/>
                    <a:pt x="348" y="27"/>
                  </a:cubicBezTo>
                  <a:cubicBezTo>
                    <a:pt x="347" y="26"/>
                    <a:pt x="346" y="24"/>
                    <a:pt x="345" y="23"/>
                  </a:cubicBezTo>
                  <a:cubicBezTo>
                    <a:pt x="344" y="22"/>
                    <a:pt x="343" y="22"/>
                    <a:pt x="341" y="20"/>
                  </a:cubicBezTo>
                  <a:cubicBezTo>
                    <a:pt x="340" y="18"/>
                    <a:pt x="339" y="17"/>
                    <a:pt x="338" y="16"/>
                  </a:cubicBezTo>
                  <a:cubicBezTo>
                    <a:pt x="336" y="15"/>
                    <a:pt x="335" y="13"/>
                    <a:pt x="333" y="12"/>
                  </a:cubicBezTo>
                  <a:cubicBezTo>
                    <a:pt x="332" y="11"/>
                    <a:pt x="331" y="9"/>
                    <a:pt x="330" y="9"/>
                  </a:cubicBezTo>
                  <a:cubicBezTo>
                    <a:pt x="329" y="8"/>
                    <a:pt x="326" y="6"/>
                    <a:pt x="324" y="5"/>
                  </a:cubicBezTo>
                  <a:cubicBezTo>
                    <a:pt x="322" y="3"/>
                    <a:pt x="320" y="3"/>
                    <a:pt x="319" y="3"/>
                  </a:cubicBezTo>
                  <a:cubicBezTo>
                    <a:pt x="318" y="3"/>
                    <a:pt x="318" y="3"/>
                    <a:pt x="317" y="3"/>
                  </a:cubicBezTo>
                  <a:cubicBezTo>
                    <a:pt x="316" y="2"/>
                    <a:pt x="314" y="1"/>
                    <a:pt x="312" y="1"/>
                  </a:cubicBezTo>
                  <a:cubicBezTo>
                    <a:pt x="310" y="0"/>
                    <a:pt x="308" y="0"/>
                    <a:pt x="307" y="0"/>
                  </a:cubicBezTo>
                  <a:cubicBezTo>
                    <a:pt x="306" y="0"/>
                    <a:pt x="303" y="0"/>
                    <a:pt x="302" y="1"/>
                  </a:cubicBezTo>
                  <a:cubicBezTo>
                    <a:pt x="300" y="1"/>
                    <a:pt x="298" y="1"/>
                    <a:pt x="297" y="2"/>
                  </a:cubicBezTo>
                  <a:cubicBezTo>
                    <a:pt x="295" y="3"/>
                    <a:pt x="291" y="5"/>
                    <a:pt x="290" y="6"/>
                  </a:cubicBezTo>
                  <a:cubicBezTo>
                    <a:pt x="289" y="7"/>
                    <a:pt x="289" y="8"/>
                    <a:pt x="288" y="9"/>
                  </a:cubicBezTo>
                  <a:cubicBezTo>
                    <a:pt x="287" y="10"/>
                    <a:pt x="286" y="11"/>
                    <a:pt x="285" y="13"/>
                  </a:cubicBezTo>
                  <a:cubicBezTo>
                    <a:pt x="284" y="14"/>
                    <a:pt x="283" y="16"/>
                    <a:pt x="283" y="16"/>
                  </a:cubicBezTo>
                  <a:cubicBezTo>
                    <a:pt x="283" y="16"/>
                    <a:pt x="281" y="18"/>
                    <a:pt x="278" y="21"/>
                  </a:cubicBezTo>
                  <a:cubicBezTo>
                    <a:pt x="275" y="23"/>
                    <a:pt x="274" y="25"/>
                    <a:pt x="272" y="28"/>
                  </a:cubicBezTo>
                  <a:cubicBezTo>
                    <a:pt x="271" y="30"/>
                    <a:pt x="270" y="33"/>
                    <a:pt x="269" y="34"/>
                  </a:cubicBezTo>
                  <a:cubicBezTo>
                    <a:pt x="267" y="36"/>
                    <a:pt x="266" y="38"/>
                    <a:pt x="266" y="40"/>
                  </a:cubicBezTo>
                  <a:cubicBezTo>
                    <a:pt x="265" y="42"/>
                    <a:pt x="266" y="43"/>
                    <a:pt x="264" y="46"/>
                  </a:cubicBezTo>
                  <a:cubicBezTo>
                    <a:pt x="262" y="49"/>
                    <a:pt x="260" y="51"/>
                    <a:pt x="258" y="56"/>
                  </a:cubicBezTo>
                  <a:cubicBezTo>
                    <a:pt x="255" y="61"/>
                    <a:pt x="253" y="65"/>
                    <a:pt x="252" y="73"/>
                  </a:cubicBezTo>
                  <a:cubicBezTo>
                    <a:pt x="251" y="81"/>
                    <a:pt x="251" y="86"/>
                    <a:pt x="252" y="91"/>
                  </a:cubicBezTo>
                  <a:cubicBezTo>
                    <a:pt x="252" y="93"/>
                    <a:pt x="253" y="95"/>
                    <a:pt x="253" y="96"/>
                  </a:cubicBezTo>
                  <a:cubicBezTo>
                    <a:pt x="254" y="98"/>
                    <a:pt x="255" y="99"/>
                    <a:pt x="256" y="101"/>
                  </a:cubicBezTo>
                  <a:cubicBezTo>
                    <a:pt x="256" y="103"/>
                    <a:pt x="258" y="105"/>
                    <a:pt x="258" y="105"/>
                  </a:cubicBezTo>
                  <a:cubicBezTo>
                    <a:pt x="258" y="105"/>
                    <a:pt x="256" y="114"/>
                    <a:pt x="255" y="118"/>
                  </a:cubicBezTo>
                  <a:cubicBezTo>
                    <a:pt x="254" y="123"/>
                    <a:pt x="254" y="124"/>
                    <a:pt x="253" y="128"/>
                  </a:cubicBezTo>
                  <a:cubicBezTo>
                    <a:pt x="253" y="131"/>
                    <a:pt x="253" y="134"/>
                    <a:pt x="253" y="134"/>
                  </a:cubicBezTo>
                  <a:cubicBezTo>
                    <a:pt x="251" y="137"/>
                    <a:pt x="251" y="137"/>
                    <a:pt x="251" y="137"/>
                  </a:cubicBezTo>
                  <a:cubicBezTo>
                    <a:pt x="251" y="137"/>
                    <a:pt x="250" y="137"/>
                    <a:pt x="249" y="138"/>
                  </a:cubicBezTo>
                  <a:cubicBezTo>
                    <a:pt x="249" y="139"/>
                    <a:pt x="248" y="139"/>
                    <a:pt x="247" y="140"/>
                  </a:cubicBezTo>
                  <a:cubicBezTo>
                    <a:pt x="246" y="140"/>
                    <a:pt x="245" y="140"/>
                    <a:pt x="244" y="141"/>
                  </a:cubicBezTo>
                  <a:cubicBezTo>
                    <a:pt x="243" y="141"/>
                    <a:pt x="236" y="141"/>
                    <a:pt x="231" y="142"/>
                  </a:cubicBezTo>
                  <a:cubicBezTo>
                    <a:pt x="228" y="142"/>
                    <a:pt x="225" y="143"/>
                    <a:pt x="222" y="144"/>
                  </a:cubicBezTo>
                  <a:cubicBezTo>
                    <a:pt x="220" y="144"/>
                    <a:pt x="219" y="144"/>
                    <a:pt x="218" y="145"/>
                  </a:cubicBezTo>
                  <a:cubicBezTo>
                    <a:pt x="216" y="145"/>
                    <a:pt x="211" y="146"/>
                    <a:pt x="207" y="146"/>
                  </a:cubicBezTo>
                  <a:cubicBezTo>
                    <a:pt x="204" y="147"/>
                    <a:pt x="201" y="148"/>
                    <a:pt x="197" y="149"/>
                  </a:cubicBezTo>
                  <a:cubicBezTo>
                    <a:pt x="190" y="150"/>
                    <a:pt x="187" y="151"/>
                    <a:pt x="181" y="153"/>
                  </a:cubicBezTo>
                  <a:cubicBezTo>
                    <a:pt x="178" y="154"/>
                    <a:pt x="177" y="154"/>
                    <a:pt x="176" y="155"/>
                  </a:cubicBezTo>
                  <a:cubicBezTo>
                    <a:pt x="175" y="155"/>
                    <a:pt x="174" y="156"/>
                    <a:pt x="174" y="156"/>
                  </a:cubicBezTo>
                  <a:cubicBezTo>
                    <a:pt x="173" y="156"/>
                    <a:pt x="172" y="156"/>
                    <a:pt x="170" y="159"/>
                  </a:cubicBezTo>
                  <a:cubicBezTo>
                    <a:pt x="167" y="162"/>
                    <a:pt x="167" y="162"/>
                    <a:pt x="164" y="168"/>
                  </a:cubicBezTo>
                  <a:cubicBezTo>
                    <a:pt x="162" y="173"/>
                    <a:pt x="161" y="175"/>
                    <a:pt x="161" y="176"/>
                  </a:cubicBezTo>
                  <a:cubicBezTo>
                    <a:pt x="160" y="176"/>
                    <a:pt x="159" y="177"/>
                    <a:pt x="158" y="177"/>
                  </a:cubicBezTo>
                  <a:cubicBezTo>
                    <a:pt x="157" y="178"/>
                    <a:pt x="156" y="178"/>
                    <a:pt x="154" y="181"/>
                  </a:cubicBezTo>
                  <a:cubicBezTo>
                    <a:pt x="152" y="184"/>
                    <a:pt x="152" y="185"/>
                    <a:pt x="150" y="187"/>
                  </a:cubicBezTo>
                  <a:cubicBezTo>
                    <a:pt x="148" y="190"/>
                    <a:pt x="147" y="191"/>
                    <a:pt x="147" y="192"/>
                  </a:cubicBezTo>
                  <a:cubicBezTo>
                    <a:pt x="147" y="193"/>
                    <a:pt x="148" y="193"/>
                    <a:pt x="148" y="194"/>
                  </a:cubicBezTo>
                  <a:cubicBezTo>
                    <a:pt x="148" y="195"/>
                    <a:pt x="147" y="199"/>
                    <a:pt x="147" y="199"/>
                  </a:cubicBezTo>
                  <a:cubicBezTo>
                    <a:pt x="147" y="199"/>
                    <a:pt x="145" y="199"/>
                    <a:pt x="145" y="200"/>
                  </a:cubicBezTo>
                  <a:cubicBezTo>
                    <a:pt x="145" y="201"/>
                    <a:pt x="145" y="202"/>
                    <a:pt x="145" y="203"/>
                  </a:cubicBezTo>
                  <a:cubicBezTo>
                    <a:pt x="144" y="203"/>
                    <a:pt x="144" y="203"/>
                    <a:pt x="143" y="203"/>
                  </a:cubicBezTo>
                  <a:cubicBezTo>
                    <a:pt x="143" y="202"/>
                    <a:pt x="141" y="202"/>
                    <a:pt x="140" y="201"/>
                  </a:cubicBezTo>
                  <a:cubicBezTo>
                    <a:pt x="140" y="201"/>
                    <a:pt x="139" y="202"/>
                    <a:pt x="138" y="202"/>
                  </a:cubicBezTo>
                  <a:cubicBezTo>
                    <a:pt x="137" y="203"/>
                    <a:pt x="136" y="204"/>
                    <a:pt x="136" y="204"/>
                  </a:cubicBezTo>
                  <a:cubicBezTo>
                    <a:pt x="135" y="204"/>
                    <a:pt x="135" y="205"/>
                    <a:pt x="135" y="205"/>
                  </a:cubicBezTo>
                  <a:cubicBezTo>
                    <a:pt x="135" y="205"/>
                    <a:pt x="133" y="204"/>
                    <a:pt x="132" y="205"/>
                  </a:cubicBezTo>
                  <a:cubicBezTo>
                    <a:pt x="130" y="205"/>
                    <a:pt x="128" y="206"/>
                    <a:pt x="128" y="208"/>
                  </a:cubicBezTo>
                  <a:cubicBezTo>
                    <a:pt x="127" y="209"/>
                    <a:pt x="127" y="210"/>
                    <a:pt x="126" y="210"/>
                  </a:cubicBezTo>
                  <a:cubicBezTo>
                    <a:pt x="125" y="211"/>
                    <a:pt x="125" y="211"/>
                    <a:pt x="122" y="213"/>
                  </a:cubicBezTo>
                  <a:cubicBezTo>
                    <a:pt x="120" y="214"/>
                    <a:pt x="118" y="215"/>
                    <a:pt x="116" y="216"/>
                  </a:cubicBezTo>
                  <a:cubicBezTo>
                    <a:pt x="115" y="216"/>
                    <a:pt x="112" y="218"/>
                    <a:pt x="111" y="219"/>
                  </a:cubicBezTo>
                  <a:cubicBezTo>
                    <a:pt x="110" y="220"/>
                    <a:pt x="109" y="221"/>
                    <a:pt x="109" y="221"/>
                  </a:cubicBezTo>
                  <a:cubicBezTo>
                    <a:pt x="109" y="221"/>
                    <a:pt x="109" y="221"/>
                    <a:pt x="108" y="220"/>
                  </a:cubicBezTo>
                  <a:cubicBezTo>
                    <a:pt x="107" y="219"/>
                    <a:pt x="105" y="217"/>
                    <a:pt x="103" y="217"/>
                  </a:cubicBezTo>
                  <a:cubicBezTo>
                    <a:pt x="101" y="217"/>
                    <a:pt x="100" y="218"/>
                    <a:pt x="98" y="220"/>
                  </a:cubicBezTo>
                  <a:cubicBezTo>
                    <a:pt x="97" y="222"/>
                    <a:pt x="96" y="224"/>
                    <a:pt x="96" y="225"/>
                  </a:cubicBezTo>
                  <a:cubicBezTo>
                    <a:pt x="95" y="226"/>
                    <a:pt x="95" y="228"/>
                    <a:pt x="95" y="228"/>
                  </a:cubicBezTo>
                  <a:cubicBezTo>
                    <a:pt x="95" y="228"/>
                    <a:pt x="94" y="228"/>
                    <a:pt x="94" y="228"/>
                  </a:cubicBezTo>
                  <a:cubicBezTo>
                    <a:pt x="93" y="228"/>
                    <a:pt x="92" y="228"/>
                    <a:pt x="92" y="228"/>
                  </a:cubicBezTo>
                  <a:cubicBezTo>
                    <a:pt x="92" y="228"/>
                    <a:pt x="92" y="227"/>
                    <a:pt x="93" y="227"/>
                  </a:cubicBezTo>
                  <a:cubicBezTo>
                    <a:pt x="93" y="227"/>
                    <a:pt x="94" y="226"/>
                    <a:pt x="94" y="225"/>
                  </a:cubicBezTo>
                  <a:cubicBezTo>
                    <a:pt x="94" y="224"/>
                    <a:pt x="94" y="224"/>
                    <a:pt x="94" y="223"/>
                  </a:cubicBezTo>
                  <a:cubicBezTo>
                    <a:pt x="93" y="222"/>
                    <a:pt x="92" y="222"/>
                    <a:pt x="92" y="220"/>
                  </a:cubicBezTo>
                  <a:cubicBezTo>
                    <a:pt x="92" y="219"/>
                    <a:pt x="91" y="217"/>
                    <a:pt x="89" y="214"/>
                  </a:cubicBezTo>
                  <a:cubicBezTo>
                    <a:pt x="86" y="212"/>
                    <a:pt x="85" y="212"/>
                    <a:pt x="83" y="211"/>
                  </a:cubicBezTo>
                  <a:cubicBezTo>
                    <a:pt x="81" y="210"/>
                    <a:pt x="81" y="210"/>
                    <a:pt x="81" y="210"/>
                  </a:cubicBezTo>
                  <a:cubicBezTo>
                    <a:pt x="81" y="210"/>
                    <a:pt x="80" y="209"/>
                    <a:pt x="80" y="206"/>
                  </a:cubicBezTo>
                  <a:cubicBezTo>
                    <a:pt x="80" y="203"/>
                    <a:pt x="81" y="201"/>
                    <a:pt x="78" y="198"/>
                  </a:cubicBezTo>
                  <a:cubicBezTo>
                    <a:pt x="77" y="197"/>
                    <a:pt x="76" y="195"/>
                    <a:pt x="74" y="195"/>
                  </a:cubicBezTo>
                  <a:cubicBezTo>
                    <a:pt x="73" y="194"/>
                    <a:pt x="71" y="194"/>
                    <a:pt x="71" y="194"/>
                  </a:cubicBezTo>
                  <a:cubicBezTo>
                    <a:pt x="71" y="194"/>
                    <a:pt x="71" y="192"/>
                    <a:pt x="71" y="190"/>
                  </a:cubicBezTo>
                  <a:cubicBezTo>
                    <a:pt x="71" y="189"/>
                    <a:pt x="71" y="187"/>
                    <a:pt x="69" y="184"/>
                  </a:cubicBezTo>
                  <a:cubicBezTo>
                    <a:pt x="68" y="180"/>
                    <a:pt x="67" y="177"/>
                    <a:pt x="65" y="173"/>
                  </a:cubicBezTo>
                  <a:cubicBezTo>
                    <a:pt x="64" y="169"/>
                    <a:pt x="64" y="167"/>
                    <a:pt x="63" y="165"/>
                  </a:cubicBezTo>
                  <a:cubicBezTo>
                    <a:pt x="62" y="162"/>
                    <a:pt x="61" y="161"/>
                    <a:pt x="61" y="160"/>
                  </a:cubicBezTo>
                  <a:cubicBezTo>
                    <a:pt x="61" y="159"/>
                    <a:pt x="60" y="159"/>
                    <a:pt x="60" y="159"/>
                  </a:cubicBezTo>
                  <a:cubicBezTo>
                    <a:pt x="59" y="159"/>
                    <a:pt x="59" y="159"/>
                    <a:pt x="59" y="159"/>
                  </a:cubicBezTo>
                  <a:cubicBezTo>
                    <a:pt x="59" y="159"/>
                    <a:pt x="57" y="156"/>
                    <a:pt x="57" y="154"/>
                  </a:cubicBezTo>
                  <a:cubicBezTo>
                    <a:pt x="56" y="151"/>
                    <a:pt x="56" y="151"/>
                    <a:pt x="56" y="151"/>
                  </a:cubicBezTo>
                  <a:cubicBezTo>
                    <a:pt x="56" y="151"/>
                    <a:pt x="56" y="151"/>
                    <a:pt x="56" y="151"/>
                  </a:cubicBezTo>
                  <a:cubicBezTo>
                    <a:pt x="56" y="151"/>
                    <a:pt x="56" y="149"/>
                    <a:pt x="56" y="145"/>
                  </a:cubicBezTo>
                  <a:cubicBezTo>
                    <a:pt x="56" y="142"/>
                    <a:pt x="57" y="140"/>
                    <a:pt x="58" y="138"/>
                  </a:cubicBezTo>
                  <a:cubicBezTo>
                    <a:pt x="58" y="136"/>
                    <a:pt x="59" y="135"/>
                    <a:pt x="61" y="133"/>
                  </a:cubicBezTo>
                  <a:cubicBezTo>
                    <a:pt x="62" y="131"/>
                    <a:pt x="63" y="130"/>
                    <a:pt x="65" y="127"/>
                  </a:cubicBezTo>
                  <a:cubicBezTo>
                    <a:pt x="67" y="124"/>
                    <a:pt x="69" y="121"/>
                    <a:pt x="71" y="118"/>
                  </a:cubicBezTo>
                  <a:cubicBezTo>
                    <a:pt x="73" y="116"/>
                    <a:pt x="74" y="114"/>
                    <a:pt x="74" y="112"/>
                  </a:cubicBezTo>
                  <a:cubicBezTo>
                    <a:pt x="75" y="109"/>
                    <a:pt x="74" y="108"/>
                    <a:pt x="75" y="106"/>
                  </a:cubicBezTo>
                  <a:cubicBezTo>
                    <a:pt x="75" y="104"/>
                    <a:pt x="76" y="104"/>
                    <a:pt x="76" y="101"/>
                  </a:cubicBezTo>
                  <a:cubicBezTo>
                    <a:pt x="77" y="98"/>
                    <a:pt x="77" y="97"/>
                    <a:pt x="77" y="96"/>
                  </a:cubicBezTo>
                  <a:cubicBezTo>
                    <a:pt x="77" y="95"/>
                    <a:pt x="78" y="94"/>
                    <a:pt x="76" y="93"/>
                  </a:cubicBezTo>
                  <a:cubicBezTo>
                    <a:pt x="75" y="91"/>
                    <a:pt x="74" y="90"/>
                    <a:pt x="72" y="89"/>
                  </a:cubicBezTo>
                  <a:cubicBezTo>
                    <a:pt x="71" y="88"/>
                    <a:pt x="70" y="88"/>
                    <a:pt x="70" y="88"/>
                  </a:cubicBezTo>
                  <a:cubicBezTo>
                    <a:pt x="70" y="88"/>
                    <a:pt x="69" y="86"/>
                    <a:pt x="68" y="84"/>
                  </a:cubicBezTo>
                  <a:cubicBezTo>
                    <a:pt x="67" y="82"/>
                    <a:pt x="66" y="81"/>
                    <a:pt x="65" y="82"/>
                  </a:cubicBezTo>
                  <a:cubicBezTo>
                    <a:pt x="64" y="82"/>
                    <a:pt x="63" y="83"/>
                    <a:pt x="63" y="83"/>
                  </a:cubicBezTo>
                  <a:cubicBezTo>
                    <a:pt x="63" y="83"/>
                    <a:pt x="62" y="81"/>
                    <a:pt x="59" y="81"/>
                  </a:cubicBezTo>
                  <a:cubicBezTo>
                    <a:pt x="57" y="81"/>
                    <a:pt x="55" y="82"/>
                    <a:pt x="54" y="83"/>
                  </a:cubicBezTo>
                  <a:cubicBezTo>
                    <a:pt x="52" y="84"/>
                    <a:pt x="51" y="85"/>
                    <a:pt x="51" y="85"/>
                  </a:cubicBezTo>
                  <a:cubicBezTo>
                    <a:pt x="51" y="85"/>
                    <a:pt x="48" y="85"/>
                    <a:pt x="46" y="86"/>
                  </a:cubicBezTo>
                  <a:cubicBezTo>
                    <a:pt x="43" y="87"/>
                    <a:pt x="43" y="87"/>
                    <a:pt x="42" y="87"/>
                  </a:cubicBezTo>
                  <a:cubicBezTo>
                    <a:pt x="41" y="88"/>
                    <a:pt x="41" y="88"/>
                    <a:pt x="41" y="88"/>
                  </a:cubicBezTo>
                  <a:cubicBezTo>
                    <a:pt x="41" y="88"/>
                    <a:pt x="38" y="88"/>
                    <a:pt x="37" y="88"/>
                  </a:cubicBezTo>
                  <a:cubicBezTo>
                    <a:pt x="35" y="89"/>
                    <a:pt x="34" y="90"/>
                    <a:pt x="33" y="91"/>
                  </a:cubicBezTo>
                  <a:cubicBezTo>
                    <a:pt x="32" y="92"/>
                    <a:pt x="31" y="92"/>
                    <a:pt x="29" y="92"/>
                  </a:cubicBezTo>
                  <a:cubicBezTo>
                    <a:pt x="27" y="93"/>
                    <a:pt x="27" y="94"/>
                    <a:pt x="25" y="94"/>
                  </a:cubicBezTo>
                  <a:cubicBezTo>
                    <a:pt x="24" y="94"/>
                    <a:pt x="21" y="95"/>
                    <a:pt x="19" y="95"/>
                  </a:cubicBezTo>
                  <a:cubicBezTo>
                    <a:pt x="18" y="96"/>
                    <a:pt x="15" y="97"/>
                    <a:pt x="15" y="101"/>
                  </a:cubicBezTo>
                  <a:cubicBezTo>
                    <a:pt x="15" y="105"/>
                    <a:pt x="15" y="106"/>
                    <a:pt x="15" y="108"/>
                  </a:cubicBezTo>
                  <a:cubicBezTo>
                    <a:pt x="16" y="110"/>
                    <a:pt x="16" y="112"/>
                    <a:pt x="16" y="114"/>
                  </a:cubicBezTo>
                  <a:cubicBezTo>
                    <a:pt x="16" y="116"/>
                    <a:pt x="16" y="119"/>
                    <a:pt x="17" y="121"/>
                  </a:cubicBezTo>
                  <a:cubicBezTo>
                    <a:pt x="17" y="124"/>
                    <a:pt x="18" y="126"/>
                    <a:pt x="19" y="130"/>
                  </a:cubicBezTo>
                  <a:cubicBezTo>
                    <a:pt x="20" y="133"/>
                    <a:pt x="21" y="133"/>
                    <a:pt x="21" y="135"/>
                  </a:cubicBezTo>
                  <a:cubicBezTo>
                    <a:pt x="22" y="137"/>
                    <a:pt x="22" y="139"/>
                    <a:pt x="22" y="141"/>
                  </a:cubicBezTo>
                  <a:cubicBezTo>
                    <a:pt x="22" y="144"/>
                    <a:pt x="22" y="145"/>
                    <a:pt x="23" y="147"/>
                  </a:cubicBezTo>
                  <a:cubicBezTo>
                    <a:pt x="23" y="150"/>
                    <a:pt x="24" y="151"/>
                    <a:pt x="24" y="154"/>
                  </a:cubicBezTo>
                  <a:cubicBezTo>
                    <a:pt x="24" y="157"/>
                    <a:pt x="24" y="159"/>
                    <a:pt x="25" y="160"/>
                  </a:cubicBezTo>
                  <a:cubicBezTo>
                    <a:pt x="25" y="162"/>
                    <a:pt x="25" y="163"/>
                    <a:pt x="25" y="163"/>
                  </a:cubicBezTo>
                  <a:cubicBezTo>
                    <a:pt x="25" y="163"/>
                    <a:pt x="22" y="165"/>
                    <a:pt x="21" y="166"/>
                  </a:cubicBezTo>
                  <a:cubicBezTo>
                    <a:pt x="21" y="166"/>
                    <a:pt x="21" y="167"/>
                    <a:pt x="21" y="169"/>
                  </a:cubicBezTo>
                  <a:cubicBezTo>
                    <a:pt x="22" y="172"/>
                    <a:pt x="22" y="174"/>
                    <a:pt x="22" y="174"/>
                  </a:cubicBezTo>
                  <a:cubicBezTo>
                    <a:pt x="22" y="174"/>
                    <a:pt x="19" y="176"/>
                    <a:pt x="16" y="177"/>
                  </a:cubicBezTo>
                  <a:cubicBezTo>
                    <a:pt x="14" y="178"/>
                    <a:pt x="11" y="179"/>
                    <a:pt x="11" y="180"/>
                  </a:cubicBezTo>
                  <a:cubicBezTo>
                    <a:pt x="11" y="180"/>
                    <a:pt x="11" y="181"/>
                    <a:pt x="12" y="181"/>
                  </a:cubicBezTo>
                  <a:cubicBezTo>
                    <a:pt x="12" y="181"/>
                    <a:pt x="12" y="182"/>
                    <a:pt x="12" y="182"/>
                  </a:cubicBezTo>
                  <a:cubicBezTo>
                    <a:pt x="12" y="182"/>
                    <a:pt x="11" y="183"/>
                    <a:pt x="9" y="184"/>
                  </a:cubicBezTo>
                  <a:cubicBezTo>
                    <a:pt x="6" y="186"/>
                    <a:pt x="3" y="188"/>
                    <a:pt x="2" y="189"/>
                  </a:cubicBezTo>
                  <a:cubicBezTo>
                    <a:pt x="0" y="190"/>
                    <a:pt x="0" y="191"/>
                    <a:pt x="0" y="192"/>
                  </a:cubicBezTo>
                  <a:cubicBezTo>
                    <a:pt x="1" y="193"/>
                    <a:pt x="2" y="195"/>
                    <a:pt x="4" y="198"/>
                  </a:cubicBezTo>
                  <a:cubicBezTo>
                    <a:pt x="7" y="202"/>
                    <a:pt x="8" y="205"/>
                    <a:pt x="12" y="210"/>
                  </a:cubicBezTo>
                  <a:cubicBezTo>
                    <a:pt x="15" y="216"/>
                    <a:pt x="18" y="220"/>
                    <a:pt x="21" y="225"/>
                  </a:cubicBezTo>
                  <a:cubicBezTo>
                    <a:pt x="25" y="230"/>
                    <a:pt x="25" y="231"/>
                    <a:pt x="26" y="234"/>
                  </a:cubicBezTo>
                  <a:cubicBezTo>
                    <a:pt x="27" y="235"/>
                    <a:pt x="28" y="237"/>
                    <a:pt x="29" y="239"/>
                  </a:cubicBezTo>
                  <a:cubicBezTo>
                    <a:pt x="30" y="242"/>
                    <a:pt x="32" y="245"/>
                    <a:pt x="34" y="249"/>
                  </a:cubicBezTo>
                  <a:cubicBezTo>
                    <a:pt x="38" y="256"/>
                    <a:pt x="38" y="257"/>
                    <a:pt x="41" y="262"/>
                  </a:cubicBezTo>
                  <a:cubicBezTo>
                    <a:pt x="43" y="268"/>
                    <a:pt x="45" y="271"/>
                    <a:pt x="45" y="272"/>
                  </a:cubicBezTo>
                  <a:cubicBezTo>
                    <a:pt x="46" y="273"/>
                    <a:pt x="46" y="274"/>
                    <a:pt x="46" y="277"/>
                  </a:cubicBezTo>
                  <a:cubicBezTo>
                    <a:pt x="47" y="279"/>
                    <a:pt x="48" y="281"/>
                    <a:pt x="50" y="286"/>
                  </a:cubicBezTo>
                  <a:cubicBezTo>
                    <a:pt x="52" y="291"/>
                    <a:pt x="53" y="291"/>
                    <a:pt x="54" y="293"/>
                  </a:cubicBezTo>
                  <a:cubicBezTo>
                    <a:pt x="55" y="296"/>
                    <a:pt x="56" y="299"/>
                    <a:pt x="57" y="302"/>
                  </a:cubicBezTo>
                  <a:cubicBezTo>
                    <a:pt x="59" y="304"/>
                    <a:pt x="61" y="305"/>
                    <a:pt x="64" y="306"/>
                  </a:cubicBezTo>
                  <a:cubicBezTo>
                    <a:pt x="67" y="307"/>
                    <a:pt x="70" y="307"/>
                    <a:pt x="71" y="307"/>
                  </a:cubicBezTo>
                  <a:cubicBezTo>
                    <a:pt x="73" y="306"/>
                    <a:pt x="76" y="306"/>
                    <a:pt x="79" y="305"/>
                  </a:cubicBezTo>
                  <a:cubicBezTo>
                    <a:pt x="82" y="305"/>
                    <a:pt x="83" y="305"/>
                    <a:pt x="86" y="305"/>
                  </a:cubicBezTo>
                  <a:cubicBezTo>
                    <a:pt x="88" y="304"/>
                    <a:pt x="90" y="304"/>
                    <a:pt x="93" y="303"/>
                  </a:cubicBezTo>
                  <a:cubicBezTo>
                    <a:pt x="95" y="302"/>
                    <a:pt x="98" y="302"/>
                    <a:pt x="100" y="301"/>
                  </a:cubicBezTo>
                  <a:cubicBezTo>
                    <a:pt x="103" y="300"/>
                    <a:pt x="105" y="299"/>
                    <a:pt x="107" y="298"/>
                  </a:cubicBezTo>
                  <a:cubicBezTo>
                    <a:pt x="112" y="297"/>
                    <a:pt x="118" y="296"/>
                    <a:pt x="124" y="294"/>
                  </a:cubicBezTo>
                  <a:cubicBezTo>
                    <a:pt x="130" y="292"/>
                    <a:pt x="134" y="291"/>
                    <a:pt x="138" y="289"/>
                  </a:cubicBezTo>
                  <a:cubicBezTo>
                    <a:pt x="142" y="288"/>
                    <a:pt x="149" y="285"/>
                    <a:pt x="152" y="284"/>
                  </a:cubicBezTo>
                  <a:cubicBezTo>
                    <a:pt x="155" y="282"/>
                    <a:pt x="164" y="279"/>
                    <a:pt x="164" y="279"/>
                  </a:cubicBezTo>
                  <a:cubicBezTo>
                    <a:pt x="164" y="279"/>
                    <a:pt x="168" y="279"/>
                    <a:pt x="170" y="279"/>
                  </a:cubicBezTo>
                  <a:cubicBezTo>
                    <a:pt x="173" y="279"/>
                    <a:pt x="174" y="278"/>
                    <a:pt x="174" y="278"/>
                  </a:cubicBezTo>
                  <a:cubicBezTo>
                    <a:pt x="174" y="278"/>
                    <a:pt x="175" y="280"/>
                    <a:pt x="177" y="284"/>
                  </a:cubicBezTo>
                  <a:cubicBezTo>
                    <a:pt x="179" y="288"/>
                    <a:pt x="181" y="293"/>
                    <a:pt x="183" y="299"/>
                  </a:cubicBezTo>
                  <a:cubicBezTo>
                    <a:pt x="186" y="305"/>
                    <a:pt x="188" y="312"/>
                    <a:pt x="191" y="317"/>
                  </a:cubicBezTo>
                  <a:cubicBezTo>
                    <a:pt x="193" y="323"/>
                    <a:pt x="195" y="327"/>
                    <a:pt x="197" y="331"/>
                  </a:cubicBezTo>
                  <a:cubicBezTo>
                    <a:pt x="198" y="333"/>
                    <a:pt x="199" y="336"/>
                    <a:pt x="199" y="338"/>
                  </a:cubicBezTo>
                  <a:cubicBezTo>
                    <a:pt x="201" y="341"/>
                    <a:pt x="202" y="345"/>
                    <a:pt x="202" y="348"/>
                  </a:cubicBezTo>
                  <a:cubicBezTo>
                    <a:pt x="204" y="354"/>
                    <a:pt x="204" y="356"/>
                    <a:pt x="205" y="361"/>
                  </a:cubicBezTo>
                  <a:cubicBezTo>
                    <a:pt x="206" y="366"/>
                    <a:pt x="207" y="368"/>
                    <a:pt x="207" y="369"/>
                  </a:cubicBezTo>
                  <a:cubicBezTo>
                    <a:pt x="207" y="370"/>
                    <a:pt x="207" y="370"/>
                    <a:pt x="207" y="371"/>
                  </a:cubicBezTo>
                  <a:cubicBezTo>
                    <a:pt x="207" y="374"/>
                    <a:pt x="207" y="377"/>
                    <a:pt x="207" y="379"/>
                  </a:cubicBezTo>
                  <a:cubicBezTo>
                    <a:pt x="206" y="383"/>
                    <a:pt x="206" y="384"/>
                    <a:pt x="206" y="386"/>
                  </a:cubicBezTo>
                  <a:cubicBezTo>
                    <a:pt x="205" y="388"/>
                    <a:pt x="206" y="390"/>
                    <a:pt x="206" y="390"/>
                  </a:cubicBezTo>
                  <a:cubicBezTo>
                    <a:pt x="206" y="391"/>
                    <a:pt x="205" y="392"/>
                    <a:pt x="205" y="393"/>
                  </a:cubicBezTo>
                  <a:cubicBezTo>
                    <a:pt x="205" y="394"/>
                    <a:pt x="205" y="398"/>
                    <a:pt x="205" y="403"/>
                  </a:cubicBezTo>
                  <a:cubicBezTo>
                    <a:pt x="204" y="408"/>
                    <a:pt x="204" y="412"/>
                    <a:pt x="204" y="414"/>
                  </a:cubicBezTo>
                  <a:cubicBezTo>
                    <a:pt x="204" y="415"/>
                    <a:pt x="204" y="416"/>
                    <a:pt x="204" y="418"/>
                  </a:cubicBezTo>
                  <a:cubicBezTo>
                    <a:pt x="205" y="419"/>
                    <a:pt x="205" y="420"/>
                    <a:pt x="205" y="420"/>
                  </a:cubicBezTo>
                  <a:cubicBezTo>
                    <a:pt x="205" y="420"/>
                    <a:pt x="205" y="421"/>
                    <a:pt x="205" y="423"/>
                  </a:cubicBezTo>
                  <a:cubicBezTo>
                    <a:pt x="205" y="425"/>
                    <a:pt x="205" y="426"/>
                    <a:pt x="206" y="428"/>
                  </a:cubicBezTo>
                  <a:cubicBezTo>
                    <a:pt x="207" y="430"/>
                    <a:pt x="207" y="431"/>
                    <a:pt x="208" y="433"/>
                  </a:cubicBezTo>
                  <a:cubicBezTo>
                    <a:pt x="208" y="435"/>
                    <a:pt x="209" y="436"/>
                    <a:pt x="209" y="437"/>
                  </a:cubicBezTo>
                  <a:cubicBezTo>
                    <a:pt x="208" y="438"/>
                    <a:pt x="208" y="439"/>
                    <a:pt x="207" y="440"/>
                  </a:cubicBezTo>
                  <a:cubicBezTo>
                    <a:pt x="206" y="442"/>
                    <a:pt x="205" y="444"/>
                    <a:pt x="204" y="448"/>
                  </a:cubicBezTo>
                  <a:cubicBezTo>
                    <a:pt x="202" y="452"/>
                    <a:pt x="201" y="458"/>
                    <a:pt x="199" y="464"/>
                  </a:cubicBezTo>
                  <a:cubicBezTo>
                    <a:pt x="198" y="466"/>
                    <a:pt x="197" y="469"/>
                    <a:pt x="196" y="471"/>
                  </a:cubicBezTo>
                  <a:cubicBezTo>
                    <a:pt x="195" y="474"/>
                    <a:pt x="194" y="477"/>
                    <a:pt x="194" y="479"/>
                  </a:cubicBezTo>
                  <a:cubicBezTo>
                    <a:pt x="193" y="483"/>
                    <a:pt x="193" y="484"/>
                    <a:pt x="192" y="486"/>
                  </a:cubicBezTo>
                  <a:cubicBezTo>
                    <a:pt x="191" y="488"/>
                    <a:pt x="191" y="489"/>
                    <a:pt x="191" y="491"/>
                  </a:cubicBezTo>
                  <a:cubicBezTo>
                    <a:pt x="191" y="493"/>
                    <a:pt x="190" y="495"/>
                    <a:pt x="190" y="496"/>
                  </a:cubicBezTo>
                  <a:cubicBezTo>
                    <a:pt x="189" y="497"/>
                    <a:pt x="187" y="500"/>
                    <a:pt x="186" y="503"/>
                  </a:cubicBezTo>
                  <a:cubicBezTo>
                    <a:pt x="185" y="505"/>
                    <a:pt x="183" y="508"/>
                    <a:pt x="182" y="512"/>
                  </a:cubicBezTo>
                  <a:cubicBezTo>
                    <a:pt x="180" y="516"/>
                    <a:pt x="179" y="519"/>
                    <a:pt x="179" y="519"/>
                  </a:cubicBezTo>
                  <a:cubicBezTo>
                    <a:pt x="179" y="519"/>
                    <a:pt x="176" y="520"/>
                    <a:pt x="175" y="523"/>
                  </a:cubicBezTo>
                  <a:cubicBezTo>
                    <a:pt x="173" y="525"/>
                    <a:pt x="173" y="526"/>
                    <a:pt x="171" y="530"/>
                  </a:cubicBezTo>
                  <a:cubicBezTo>
                    <a:pt x="170" y="533"/>
                    <a:pt x="169" y="534"/>
                    <a:pt x="169" y="535"/>
                  </a:cubicBezTo>
                  <a:cubicBezTo>
                    <a:pt x="168" y="535"/>
                    <a:pt x="167" y="536"/>
                    <a:pt x="166" y="538"/>
                  </a:cubicBezTo>
                  <a:cubicBezTo>
                    <a:pt x="164" y="540"/>
                    <a:pt x="163" y="542"/>
                    <a:pt x="162" y="544"/>
                  </a:cubicBezTo>
                  <a:cubicBezTo>
                    <a:pt x="161" y="546"/>
                    <a:pt x="161" y="548"/>
                    <a:pt x="160" y="548"/>
                  </a:cubicBezTo>
                  <a:cubicBezTo>
                    <a:pt x="159" y="549"/>
                    <a:pt x="157" y="551"/>
                    <a:pt x="155" y="554"/>
                  </a:cubicBezTo>
                  <a:cubicBezTo>
                    <a:pt x="152" y="558"/>
                    <a:pt x="151" y="561"/>
                    <a:pt x="149" y="565"/>
                  </a:cubicBezTo>
                  <a:cubicBezTo>
                    <a:pt x="147" y="569"/>
                    <a:pt x="145" y="571"/>
                    <a:pt x="144" y="573"/>
                  </a:cubicBezTo>
                  <a:cubicBezTo>
                    <a:pt x="143" y="576"/>
                    <a:pt x="142" y="577"/>
                    <a:pt x="140" y="581"/>
                  </a:cubicBezTo>
                  <a:cubicBezTo>
                    <a:pt x="138" y="586"/>
                    <a:pt x="136" y="590"/>
                    <a:pt x="135" y="592"/>
                  </a:cubicBezTo>
                  <a:cubicBezTo>
                    <a:pt x="135" y="593"/>
                    <a:pt x="134" y="594"/>
                    <a:pt x="133" y="595"/>
                  </a:cubicBezTo>
                  <a:cubicBezTo>
                    <a:pt x="133" y="596"/>
                    <a:pt x="131" y="597"/>
                    <a:pt x="127" y="605"/>
                  </a:cubicBezTo>
                  <a:cubicBezTo>
                    <a:pt x="124" y="613"/>
                    <a:pt x="123" y="618"/>
                    <a:pt x="121" y="623"/>
                  </a:cubicBezTo>
                  <a:cubicBezTo>
                    <a:pt x="119" y="629"/>
                    <a:pt x="118" y="631"/>
                    <a:pt x="118" y="634"/>
                  </a:cubicBezTo>
                  <a:cubicBezTo>
                    <a:pt x="117" y="637"/>
                    <a:pt x="117" y="638"/>
                    <a:pt x="117" y="639"/>
                  </a:cubicBezTo>
                  <a:cubicBezTo>
                    <a:pt x="116" y="640"/>
                    <a:pt x="116" y="642"/>
                    <a:pt x="117" y="643"/>
                  </a:cubicBezTo>
                  <a:cubicBezTo>
                    <a:pt x="117" y="644"/>
                    <a:pt x="117" y="648"/>
                    <a:pt x="117" y="649"/>
                  </a:cubicBezTo>
                  <a:cubicBezTo>
                    <a:pt x="117" y="651"/>
                    <a:pt x="119" y="657"/>
                    <a:pt x="121" y="661"/>
                  </a:cubicBezTo>
                  <a:cubicBezTo>
                    <a:pt x="123" y="665"/>
                    <a:pt x="125" y="669"/>
                    <a:pt x="127" y="672"/>
                  </a:cubicBezTo>
                  <a:cubicBezTo>
                    <a:pt x="129" y="675"/>
                    <a:pt x="131" y="678"/>
                    <a:pt x="132" y="680"/>
                  </a:cubicBezTo>
                  <a:cubicBezTo>
                    <a:pt x="133" y="682"/>
                    <a:pt x="138" y="690"/>
                    <a:pt x="141" y="696"/>
                  </a:cubicBezTo>
                  <a:cubicBezTo>
                    <a:pt x="145" y="701"/>
                    <a:pt x="149" y="709"/>
                    <a:pt x="152" y="715"/>
                  </a:cubicBezTo>
                  <a:cubicBezTo>
                    <a:pt x="156" y="721"/>
                    <a:pt x="159" y="725"/>
                    <a:pt x="163" y="730"/>
                  </a:cubicBezTo>
                  <a:cubicBezTo>
                    <a:pt x="167" y="735"/>
                    <a:pt x="170" y="739"/>
                    <a:pt x="173" y="742"/>
                  </a:cubicBezTo>
                  <a:cubicBezTo>
                    <a:pt x="177" y="746"/>
                    <a:pt x="177" y="746"/>
                    <a:pt x="178" y="747"/>
                  </a:cubicBezTo>
                  <a:cubicBezTo>
                    <a:pt x="178" y="748"/>
                    <a:pt x="179" y="749"/>
                    <a:pt x="180" y="751"/>
                  </a:cubicBezTo>
                  <a:cubicBezTo>
                    <a:pt x="181" y="753"/>
                    <a:pt x="183" y="756"/>
                    <a:pt x="185" y="760"/>
                  </a:cubicBezTo>
                  <a:cubicBezTo>
                    <a:pt x="187" y="762"/>
                    <a:pt x="188" y="764"/>
                    <a:pt x="189" y="766"/>
                  </a:cubicBezTo>
                  <a:cubicBezTo>
                    <a:pt x="192" y="772"/>
                    <a:pt x="195" y="778"/>
                    <a:pt x="199" y="784"/>
                  </a:cubicBezTo>
                  <a:cubicBezTo>
                    <a:pt x="200" y="785"/>
                    <a:pt x="201" y="787"/>
                    <a:pt x="202" y="788"/>
                  </a:cubicBezTo>
                  <a:cubicBezTo>
                    <a:pt x="204" y="792"/>
                    <a:pt x="206" y="794"/>
                    <a:pt x="206" y="794"/>
                  </a:cubicBezTo>
                  <a:cubicBezTo>
                    <a:pt x="206" y="794"/>
                    <a:pt x="205" y="795"/>
                    <a:pt x="204" y="795"/>
                  </a:cubicBezTo>
                  <a:cubicBezTo>
                    <a:pt x="203" y="795"/>
                    <a:pt x="201" y="796"/>
                    <a:pt x="200" y="798"/>
                  </a:cubicBezTo>
                  <a:cubicBezTo>
                    <a:pt x="200" y="799"/>
                    <a:pt x="199" y="800"/>
                    <a:pt x="198" y="800"/>
                  </a:cubicBezTo>
                  <a:cubicBezTo>
                    <a:pt x="198" y="800"/>
                    <a:pt x="196" y="800"/>
                    <a:pt x="194" y="801"/>
                  </a:cubicBezTo>
                  <a:cubicBezTo>
                    <a:pt x="193" y="802"/>
                    <a:pt x="192" y="802"/>
                    <a:pt x="193" y="802"/>
                  </a:cubicBezTo>
                  <a:cubicBezTo>
                    <a:pt x="193" y="803"/>
                    <a:pt x="193" y="803"/>
                    <a:pt x="193" y="803"/>
                  </a:cubicBezTo>
                  <a:cubicBezTo>
                    <a:pt x="193" y="803"/>
                    <a:pt x="192" y="803"/>
                    <a:pt x="191" y="804"/>
                  </a:cubicBezTo>
                  <a:cubicBezTo>
                    <a:pt x="191" y="804"/>
                    <a:pt x="191" y="804"/>
                    <a:pt x="189" y="805"/>
                  </a:cubicBezTo>
                  <a:cubicBezTo>
                    <a:pt x="187" y="805"/>
                    <a:pt x="186" y="806"/>
                    <a:pt x="185" y="807"/>
                  </a:cubicBezTo>
                  <a:cubicBezTo>
                    <a:pt x="183" y="807"/>
                    <a:pt x="184" y="808"/>
                    <a:pt x="184" y="808"/>
                  </a:cubicBezTo>
                  <a:cubicBezTo>
                    <a:pt x="184" y="808"/>
                    <a:pt x="184" y="808"/>
                    <a:pt x="184" y="808"/>
                  </a:cubicBezTo>
                  <a:cubicBezTo>
                    <a:pt x="184" y="808"/>
                    <a:pt x="182" y="809"/>
                    <a:pt x="180" y="810"/>
                  </a:cubicBezTo>
                  <a:cubicBezTo>
                    <a:pt x="178" y="811"/>
                    <a:pt x="175" y="812"/>
                    <a:pt x="173" y="813"/>
                  </a:cubicBezTo>
                  <a:cubicBezTo>
                    <a:pt x="171" y="814"/>
                    <a:pt x="170" y="814"/>
                    <a:pt x="168" y="815"/>
                  </a:cubicBezTo>
                  <a:cubicBezTo>
                    <a:pt x="166" y="815"/>
                    <a:pt x="164" y="815"/>
                    <a:pt x="161" y="816"/>
                  </a:cubicBezTo>
                  <a:cubicBezTo>
                    <a:pt x="158" y="817"/>
                    <a:pt x="156" y="817"/>
                    <a:pt x="154" y="818"/>
                  </a:cubicBezTo>
                  <a:cubicBezTo>
                    <a:pt x="151" y="819"/>
                    <a:pt x="147" y="820"/>
                    <a:pt x="144" y="821"/>
                  </a:cubicBezTo>
                  <a:cubicBezTo>
                    <a:pt x="142" y="823"/>
                    <a:pt x="141" y="824"/>
                    <a:pt x="139" y="826"/>
                  </a:cubicBezTo>
                  <a:cubicBezTo>
                    <a:pt x="138" y="828"/>
                    <a:pt x="138" y="829"/>
                    <a:pt x="137" y="831"/>
                  </a:cubicBezTo>
                  <a:cubicBezTo>
                    <a:pt x="137" y="833"/>
                    <a:pt x="137" y="834"/>
                    <a:pt x="137" y="834"/>
                  </a:cubicBezTo>
                  <a:cubicBezTo>
                    <a:pt x="137" y="834"/>
                    <a:pt x="136" y="835"/>
                    <a:pt x="135" y="836"/>
                  </a:cubicBezTo>
                  <a:cubicBezTo>
                    <a:pt x="135" y="837"/>
                    <a:pt x="135" y="838"/>
                    <a:pt x="135" y="840"/>
                  </a:cubicBezTo>
                  <a:cubicBezTo>
                    <a:pt x="135" y="841"/>
                    <a:pt x="135" y="842"/>
                    <a:pt x="136" y="843"/>
                  </a:cubicBezTo>
                  <a:cubicBezTo>
                    <a:pt x="138" y="844"/>
                    <a:pt x="142" y="847"/>
                    <a:pt x="146" y="848"/>
                  </a:cubicBezTo>
                  <a:cubicBezTo>
                    <a:pt x="151" y="849"/>
                    <a:pt x="157" y="850"/>
                    <a:pt x="167" y="850"/>
                  </a:cubicBezTo>
                  <a:cubicBezTo>
                    <a:pt x="176" y="850"/>
                    <a:pt x="189" y="850"/>
                    <a:pt x="196" y="849"/>
                  </a:cubicBezTo>
                  <a:cubicBezTo>
                    <a:pt x="199" y="849"/>
                    <a:pt x="203" y="848"/>
                    <a:pt x="205" y="848"/>
                  </a:cubicBezTo>
                  <a:cubicBezTo>
                    <a:pt x="208" y="847"/>
                    <a:pt x="211" y="847"/>
                    <a:pt x="211" y="847"/>
                  </a:cubicBezTo>
                  <a:cubicBezTo>
                    <a:pt x="211" y="847"/>
                    <a:pt x="211" y="848"/>
                    <a:pt x="212" y="848"/>
                  </a:cubicBezTo>
                  <a:cubicBezTo>
                    <a:pt x="212" y="848"/>
                    <a:pt x="212" y="846"/>
                    <a:pt x="212" y="846"/>
                  </a:cubicBezTo>
                  <a:cubicBezTo>
                    <a:pt x="212" y="846"/>
                    <a:pt x="216" y="845"/>
                    <a:pt x="220" y="844"/>
                  </a:cubicBezTo>
                  <a:cubicBezTo>
                    <a:pt x="223" y="843"/>
                    <a:pt x="226" y="842"/>
                    <a:pt x="229" y="841"/>
                  </a:cubicBezTo>
                  <a:cubicBezTo>
                    <a:pt x="232" y="841"/>
                    <a:pt x="235" y="840"/>
                    <a:pt x="238" y="840"/>
                  </a:cubicBezTo>
                  <a:cubicBezTo>
                    <a:pt x="244" y="839"/>
                    <a:pt x="245" y="840"/>
                    <a:pt x="245" y="840"/>
                  </a:cubicBezTo>
                  <a:cubicBezTo>
                    <a:pt x="245" y="840"/>
                    <a:pt x="244" y="843"/>
                    <a:pt x="245" y="844"/>
                  </a:cubicBezTo>
                  <a:cubicBezTo>
                    <a:pt x="245" y="844"/>
                    <a:pt x="247" y="844"/>
                    <a:pt x="251" y="844"/>
                  </a:cubicBezTo>
                  <a:cubicBezTo>
                    <a:pt x="255" y="844"/>
                    <a:pt x="273" y="844"/>
                    <a:pt x="279" y="842"/>
                  </a:cubicBezTo>
                  <a:cubicBezTo>
                    <a:pt x="285" y="840"/>
                    <a:pt x="288" y="838"/>
                    <a:pt x="289" y="834"/>
                  </a:cubicBezTo>
                  <a:cubicBezTo>
                    <a:pt x="289" y="830"/>
                    <a:pt x="289" y="828"/>
                    <a:pt x="289" y="827"/>
                  </a:cubicBezTo>
                  <a:cubicBezTo>
                    <a:pt x="289" y="825"/>
                    <a:pt x="289" y="824"/>
                    <a:pt x="289" y="822"/>
                  </a:cubicBezTo>
                  <a:cubicBezTo>
                    <a:pt x="288" y="821"/>
                    <a:pt x="288" y="821"/>
                    <a:pt x="288" y="821"/>
                  </a:cubicBezTo>
                  <a:cubicBezTo>
                    <a:pt x="288" y="821"/>
                    <a:pt x="288" y="820"/>
                    <a:pt x="288" y="820"/>
                  </a:cubicBezTo>
                  <a:cubicBezTo>
                    <a:pt x="288" y="819"/>
                    <a:pt x="288" y="818"/>
                    <a:pt x="288" y="817"/>
                  </a:cubicBezTo>
                  <a:cubicBezTo>
                    <a:pt x="289" y="816"/>
                    <a:pt x="289" y="815"/>
                    <a:pt x="289" y="814"/>
                  </a:cubicBezTo>
                  <a:cubicBezTo>
                    <a:pt x="290" y="812"/>
                    <a:pt x="291" y="810"/>
                    <a:pt x="290" y="808"/>
                  </a:cubicBezTo>
                  <a:cubicBezTo>
                    <a:pt x="289" y="806"/>
                    <a:pt x="290" y="804"/>
                    <a:pt x="288" y="799"/>
                  </a:cubicBezTo>
                  <a:cubicBezTo>
                    <a:pt x="287" y="794"/>
                    <a:pt x="287" y="794"/>
                    <a:pt x="286" y="791"/>
                  </a:cubicBezTo>
                  <a:cubicBezTo>
                    <a:pt x="285" y="788"/>
                    <a:pt x="285" y="786"/>
                    <a:pt x="285" y="784"/>
                  </a:cubicBezTo>
                  <a:cubicBezTo>
                    <a:pt x="284" y="781"/>
                    <a:pt x="284" y="778"/>
                    <a:pt x="281" y="775"/>
                  </a:cubicBezTo>
                  <a:cubicBezTo>
                    <a:pt x="279" y="771"/>
                    <a:pt x="277" y="769"/>
                    <a:pt x="274" y="767"/>
                  </a:cubicBezTo>
                  <a:cubicBezTo>
                    <a:pt x="271" y="765"/>
                    <a:pt x="271" y="765"/>
                    <a:pt x="269" y="765"/>
                  </a:cubicBezTo>
                  <a:cubicBezTo>
                    <a:pt x="268" y="765"/>
                    <a:pt x="268" y="765"/>
                    <a:pt x="268" y="765"/>
                  </a:cubicBezTo>
                  <a:cubicBezTo>
                    <a:pt x="268" y="765"/>
                    <a:pt x="267" y="763"/>
                    <a:pt x="265" y="760"/>
                  </a:cubicBezTo>
                  <a:cubicBezTo>
                    <a:pt x="264" y="757"/>
                    <a:pt x="263" y="756"/>
                    <a:pt x="262" y="754"/>
                  </a:cubicBezTo>
                  <a:cubicBezTo>
                    <a:pt x="260" y="753"/>
                    <a:pt x="260" y="751"/>
                    <a:pt x="259" y="749"/>
                  </a:cubicBezTo>
                  <a:cubicBezTo>
                    <a:pt x="258" y="747"/>
                    <a:pt x="257" y="746"/>
                    <a:pt x="257" y="743"/>
                  </a:cubicBezTo>
                  <a:cubicBezTo>
                    <a:pt x="256" y="741"/>
                    <a:pt x="256" y="739"/>
                    <a:pt x="255" y="738"/>
                  </a:cubicBezTo>
                  <a:cubicBezTo>
                    <a:pt x="254" y="736"/>
                    <a:pt x="254" y="736"/>
                    <a:pt x="253" y="733"/>
                  </a:cubicBezTo>
                  <a:cubicBezTo>
                    <a:pt x="252" y="730"/>
                    <a:pt x="250" y="726"/>
                    <a:pt x="248" y="723"/>
                  </a:cubicBezTo>
                  <a:cubicBezTo>
                    <a:pt x="245" y="720"/>
                    <a:pt x="244" y="718"/>
                    <a:pt x="243" y="718"/>
                  </a:cubicBezTo>
                  <a:cubicBezTo>
                    <a:pt x="242" y="717"/>
                    <a:pt x="242" y="717"/>
                    <a:pt x="242" y="717"/>
                  </a:cubicBezTo>
                  <a:cubicBezTo>
                    <a:pt x="242" y="717"/>
                    <a:pt x="242" y="716"/>
                    <a:pt x="241" y="713"/>
                  </a:cubicBezTo>
                  <a:cubicBezTo>
                    <a:pt x="240" y="709"/>
                    <a:pt x="239" y="706"/>
                    <a:pt x="238" y="703"/>
                  </a:cubicBezTo>
                  <a:cubicBezTo>
                    <a:pt x="237" y="700"/>
                    <a:pt x="236" y="698"/>
                    <a:pt x="236" y="698"/>
                  </a:cubicBezTo>
                  <a:cubicBezTo>
                    <a:pt x="236" y="698"/>
                    <a:pt x="236" y="696"/>
                    <a:pt x="236" y="693"/>
                  </a:cubicBezTo>
                  <a:cubicBezTo>
                    <a:pt x="236" y="690"/>
                    <a:pt x="235" y="687"/>
                    <a:pt x="234" y="685"/>
                  </a:cubicBezTo>
                  <a:cubicBezTo>
                    <a:pt x="233" y="683"/>
                    <a:pt x="232" y="682"/>
                    <a:pt x="230" y="680"/>
                  </a:cubicBezTo>
                  <a:cubicBezTo>
                    <a:pt x="228" y="678"/>
                    <a:pt x="226" y="678"/>
                    <a:pt x="224" y="676"/>
                  </a:cubicBezTo>
                  <a:cubicBezTo>
                    <a:pt x="223" y="675"/>
                    <a:pt x="222" y="675"/>
                    <a:pt x="222" y="674"/>
                  </a:cubicBezTo>
                  <a:cubicBezTo>
                    <a:pt x="221" y="673"/>
                    <a:pt x="220" y="671"/>
                    <a:pt x="219" y="669"/>
                  </a:cubicBezTo>
                  <a:cubicBezTo>
                    <a:pt x="219" y="668"/>
                    <a:pt x="218" y="666"/>
                    <a:pt x="217" y="665"/>
                  </a:cubicBezTo>
                  <a:cubicBezTo>
                    <a:pt x="217" y="664"/>
                    <a:pt x="217" y="663"/>
                    <a:pt x="217" y="663"/>
                  </a:cubicBezTo>
                  <a:cubicBezTo>
                    <a:pt x="217" y="663"/>
                    <a:pt x="219" y="662"/>
                    <a:pt x="221" y="661"/>
                  </a:cubicBezTo>
                  <a:cubicBezTo>
                    <a:pt x="223" y="660"/>
                    <a:pt x="224" y="658"/>
                    <a:pt x="226" y="657"/>
                  </a:cubicBezTo>
                  <a:cubicBezTo>
                    <a:pt x="228" y="655"/>
                    <a:pt x="229" y="654"/>
                    <a:pt x="231" y="651"/>
                  </a:cubicBezTo>
                  <a:cubicBezTo>
                    <a:pt x="231" y="650"/>
                    <a:pt x="232" y="649"/>
                    <a:pt x="232" y="648"/>
                  </a:cubicBezTo>
                  <a:cubicBezTo>
                    <a:pt x="234" y="646"/>
                    <a:pt x="236" y="643"/>
                    <a:pt x="237" y="641"/>
                  </a:cubicBezTo>
                  <a:cubicBezTo>
                    <a:pt x="239" y="638"/>
                    <a:pt x="240" y="636"/>
                    <a:pt x="242" y="633"/>
                  </a:cubicBezTo>
                  <a:cubicBezTo>
                    <a:pt x="244" y="630"/>
                    <a:pt x="247" y="626"/>
                    <a:pt x="250" y="622"/>
                  </a:cubicBezTo>
                  <a:cubicBezTo>
                    <a:pt x="252" y="620"/>
                    <a:pt x="254" y="616"/>
                    <a:pt x="256" y="613"/>
                  </a:cubicBezTo>
                  <a:cubicBezTo>
                    <a:pt x="258" y="611"/>
                    <a:pt x="260" y="609"/>
                    <a:pt x="261" y="607"/>
                  </a:cubicBezTo>
                  <a:cubicBezTo>
                    <a:pt x="263" y="604"/>
                    <a:pt x="266" y="599"/>
                    <a:pt x="269" y="595"/>
                  </a:cubicBezTo>
                  <a:cubicBezTo>
                    <a:pt x="271" y="593"/>
                    <a:pt x="273" y="591"/>
                    <a:pt x="274" y="589"/>
                  </a:cubicBezTo>
                  <a:cubicBezTo>
                    <a:pt x="276" y="587"/>
                    <a:pt x="277" y="585"/>
                    <a:pt x="279" y="583"/>
                  </a:cubicBezTo>
                  <a:cubicBezTo>
                    <a:pt x="280" y="581"/>
                    <a:pt x="282" y="579"/>
                    <a:pt x="284" y="577"/>
                  </a:cubicBezTo>
                  <a:cubicBezTo>
                    <a:pt x="286" y="575"/>
                    <a:pt x="288" y="573"/>
                    <a:pt x="290" y="571"/>
                  </a:cubicBezTo>
                  <a:cubicBezTo>
                    <a:pt x="292" y="569"/>
                    <a:pt x="293" y="567"/>
                    <a:pt x="295" y="566"/>
                  </a:cubicBezTo>
                  <a:cubicBezTo>
                    <a:pt x="298" y="563"/>
                    <a:pt x="301" y="560"/>
                    <a:pt x="303" y="557"/>
                  </a:cubicBezTo>
                  <a:cubicBezTo>
                    <a:pt x="306" y="554"/>
                    <a:pt x="307" y="553"/>
                    <a:pt x="309" y="551"/>
                  </a:cubicBezTo>
                  <a:cubicBezTo>
                    <a:pt x="311" y="549"/>
                    <a:pt x="311" y="549"/>
                    <a:pt x="312" y="549"/>
                  </a:cubicBezTo>
                  <a:cubicBezTo>
                    <a:pt x="313" y="549"/>
                    <a:pt x="314" y="548"/>
                    <a:pt x="314" y="548"/>
                  </a:cubicBezTo>
                  <a:cubicBezTo>
                    <a:pt x="314" y="548"/>
                    <a:pt x="315" y="549"/>
                    <a:pt x="315" y="550"/>
                  </a:cubicBezTo>
                  <a:cubicBezTo>
                    <a:pt x="315" y="551"/>
                    <a:pt x="315" y="552"/>
                    <a:pt x="315" y="552"/>
                  </a:cubicBezTo>
                  <a:cubicBezTo>
                    <a:pt x="314" y="553"/>
                    <a:pt x="314" y="554"/>
                    <a:pt x="314" y="555"/>
                  </a:cubicBezTo>
                  <a:cubicBezTo>
                    <a:pt x="314" y="555"/>
                    <a:pt x="314" y="556"/>
                    <a:pt x="313" y="556"/>
                  </a:cubicBezTo>
                  <a:cubicBezTo>
                    <a:pt x="313" y="557"/>
                    <a:pt x="312" y="559"/>
                    <a:pt x="311" y="562"/>
                  </a:cubicBezTo>
                  <a:cubicBezTo>
                    <a:pt x="310" y="564"/>
                    <a:pt x="310" y="565"/>
                    <a:pt x="310" y="565"/>
                  </a:cubicBezTo>
                  <a:cubicBezTo>
                    <a:pt x="309" y="565"/>
                    <a:pt x="309" y="566"/>
                    <a:pt x="310" y="567"/>
                  </a:cubicBezTo>
                  <a:cubicBezTo>
                    <a:pt x="311" y="568"/>
                    <a:pt x="311" y="568"/>
                    <a:pt x="311" y="570"/>
                  </a:cubicBezTo>
                  <a:cubicBezTo>
                    <a:pt x="311" y="572"/>
                    <a:pt x="311" y="573"/>
                    <a:pt x="311" y="574"/>
                  </a:cubicBezTo>
                  <a:cubicBezTo>
                    <a:pt x="311" y="574"/>
                    <a:pt x="310" y="575"/>
                    <a:pt x="310" y="577"/>
                  </a:cubicBezTo>
                  <a:cubicBezTo>
                    <a:pt x="309" y="579"/>
                    <a:pt x="310" y="581"/>
                    <a:pt x="311" y="582"/>
                  </a:cubicBezTo>
                  <a:cubicBezTo>
                    <a:pt x="312" y="584"/>
                    <a:pt x="313" y="585"/>
                    <a:pt x="313" y="586"/>
                  </a:cubicBezTo>
                  <a:cubicBezTo>
                    <a:pt x="313" y="586"/>
                    <a:pt x="312" y="587"/>
                    <a:pt x="312" y="587"/>
                  </a:cubicBezTo>
                  <a:cubicBezTo>
                    <a:pt x="311" y="588"/>
                    <a:pt x="309" y="591"/>
                    <a:pt x="310" y="594"/>
                  </a:cubicBezTo>
                  <a:cubicBezTo>
                    <a:pt x="310" y="597"/>
                    <a:pt x="311" y="597"/>
                    <a:pt x="311" y="599"/>
                  </a:cubicBezTo>
                  <a:cubicBezTo>
                    <a:pt x="311" y="600"/>
                    <a:pt x="310" y="600"/>
                    <a:pt x="310" y="602"/>
                  </a:cubicBezTo>
                  <a:cubicBezTo>
                    <a:pt x="310" y="603"/>
                    <a:pt x="309" y="606"/>
                    <a:pt x="310" y="608"/>
                  </a:cubicBezTo>
                  <a:cubicBezTo>
                    <a:pt x="310" y="610"/>
                    <a:pt x="311" y="610"/>
                    <a:pt x="310" y="613"/>
                  </a:cubicBezTo>
                  <a:cubicBezTo>
                    <a:pt x="310" y="615"/>
                    <a:pt x="310" y="617"/>
                    <a:pt x="310" y="618"/>
                  </a:cubicBezTo>
                  <a:cubicBezTo>
                    <a:pt x="310" y="620"/>
                    <a:pt x="310" y="620"/>
                    <a:pt x="310" y="620"/>
                  </a:cubicBezTo>
                  <a:cubicBezTo>
                    <a:pt x="310" y="620"/>
                    <a:pt x="308" y="622"/>
                    <a:pt x="307" y="623"/>
                  </a:cubicBezTo>
                  <a:cubicBezTo>
                    <a:pt x="307" y="624"/>
                    <a:pt x="306" y="624"/>
                    <a:pt x="305" y="625"/>
                  </a:cubicBezTo>
                  <a:cubicBezTo>
                    <a:pt x="304" y="626"/>
                    <a:pt x="301" y="629"/>
                    <a:pt x="301" y="632"/>
                  </a:cubicBezTo>
                  <a:cubicBezTo>
                    <a:pt x="301" y="636"/>
                    <a:pt x="302" y="638"/>
                    <a:pt x="303" y="642"/>
                  </a:cubicBezTo>
                  <a:cubicBezTo>
                    <a:pt x="305" y="645"/>
                    <a:pt x="307" y="648"/>
                    <a:pt x="309" y="650"/>
                  </a:cubicBezTo>
                  <a:cubicBezTo>
                    <a:pt x="311" y="652"/>
                    <a:pt x="313" y="654"/>
                    <a:pt x="314" y="655"/>
                  </a:cubicBezTo>
                  <a:cubicBezTo>
                    <a:pt x="315" y="656"/>
                    <a:pt x="315" y="656"/>
                    <a:pt x="315" y="656"/>
                  </a:cubicBezTo>
                  <a:cubicBezTo>
                    <a:pt x="315" y="656"/>
                    <a:pt x="315" y="660"/>
                    <a:pt x="317" y="666"/>
                  </a:cubicBezTo>
                  <a:cubicBezTo>
                    <a:pt x="319" y="672"/>
                    <a:pt x="320" y="677"/>
                    <a:pt x="322" y="682"/>
                  </a:cubicBezTo>
                  <a:cubicBezTo>
                    <a:pt x="323" y="687"/>
                    <a:pt x="323" y="687"/>
                    <a:pt x="324" y="690"/>
                  </a:cubicBezTo>
                  <a:cubicBezTo>
                    <a:pt x="325" y="693"/>
                    <a:pt x="326" y="694"/>
                    <a:pt x="326" y="694"/>
                  </a:cubicBezTo>
                  <a:cubicBezTo>
                    <a:pt x="326" y="694"/>
                    <a:pt x="326" y="700"/>
                    <a:pt x="327" y="706"/>
                  </a:cubicBezTo>
                  <a:cubicBezTo>
                    <a:pt x="327" y="709"/>
                    <a:pt x="327" y="712"/>
                    <a:pt x="328" y="714"/>
                  </a:cubicBezTo>
                  <a:cubicBezTo>
                    <a:pt x="328" y="717"/>
                    <a:pt x="328" y="719"/>
                    <a:pt x="329" y="721"/>
                  </a:cubicBezTo>
                  <a:cubicBezTo>
                    <a:pt x="329" y="723"/>
                    <a:pt x="329" y="724"/>
                    <a:pt x="329" y="726"/>
                  </a:cubicBezTo>
                  <a:cubicBezTo>
                    <a:pt x="330" y="727"/>
                    <a:pt x="330" y="728"/>
                    <a:pt x="330" y="729"/>
                  </a:cubicBezTo>
                  <a:cubicBezTo>
                    <a:pt x="331" y="732"/>
                    <a:pt x="332" y="734"/>
                    <a:pt x="333" y="737"/>
                  </a:cubicBezTo>
                  <a:cubicBezTo>
                    <a:pt x="334" y="740"/>
                    <a:pt x="334" y="742"/>
                    <a:pt x="335" y="744"/>
                  </a:cubicBezTo>
                  <a:cubicBezTo>
                    <a:pt x="336" y="747"/>
                    <a:pt x="337" y="749"/>
                    <a:pt x="339" y="752"/>
                  </a:cubicBezTo>
                  <a:cubicBezTo>
                    <a:pt x="342" y="755"/>
                    <a:pt x="343" y="757"/>
                    <a:pt x="343" y="757"/>
                  </a:cubicBezTo>
                  <a:cubicBezTo>
                    <a:pt x="343" y="757"/>
                    <a:pt x="343" y="763"/>
                    <a:pt x="343" y="769"/>
                  </a:cubicBezTo>
                  <a:cubicBezTo>
                    <a:pt x="344" y="774"/>
                    <a:pt x="344" y="782"/>
                    <a:pt x="345" y="789"/>
                  </a:cubicBezTo>
                  <a:cubicBezTo>
                    <a:pt x="346" y="796"/>
                    <a:pt x="346" y="796"/>
                    <a:pt x="347" y="800"/>
                  </a:cubicBezTo>
                  <a:cubicBezTo>
                    <a:pt x="348" y="803"/>
                    <a:pt x="348" y="804"/>
                    <a:pt x="348" y="806"/>
                  </a:cubicBezTo>
                  <a:cubicBezTo>
                    <a:pt x="348" y="808"/>
                    <a:pt x="349" y="809"/>
                    <a:pt x="349" y="810"/>
                  </a:cubicBezTo>
                  <a:cubicBezTo>
                    <a:pt x="349" y="811"/>
                    <a:pt x="349" y="812"/>
                    <a:pt x="349" y="813"/>
                  </a:cubicBezTo>
                  <a:cubicBezTo>
                    <a:pt x="349" y="814"/>
                    <a:pt x="350" y="816"/>
                    <a:pt x="350" y="819"/>
                  </a:cubicBezTo>
                  <a:cubicBezTo>
                    <a:pt x="351" y="822"/>
                    <a:pt x="352" y="826"/>
                    <a:pt x="352" y="829"/>
                  </a:cubicBezTo>
                  <a:cubicBezTo>
                    <a:pt x="353" y="832"/>
                    <a:pt x="353" y="834"/>
                    <a:pt x="354" y="836"/>
                  </a:cubicBezTo>
                  <a:cubicBezTo>
                    <a:pt x="354" y="838"/>
                    <a:pt x="355" y="839"/>
                    <a:pt x="355" y="841"/>
                  </a:cubicBezTo>
                  <a:cubicBezTo>
                    <a:pt x="355" y="843"/>
                    <a:pt x="355" y="844"/>
                    <a:pt x="356" y="845"/>
                  </a:cubicBezTo>
                  <a:cubicBezTo>
                    <a:pt x="356" y="845"/>
                    <a:pt x="356" y="846"/>
                    <a:pt x="356" y="847"/>
                  </a:cubicBezTo>
                  <a:cubicBezTo>
                    <a:pt x="356" y="848"/>
                    <a:pt x="356" y="849"/>
                    <a:pt x="356" y="850"/>
                  </a:cubicBezTo>
                  <a:cubicBezTo>
                    <a:pt x="357" y="851"/>
                    <a:pt x="357" y="851"/>
                    <a:pt x="357" y="851"/>
                  </a:cubicBezTo>
                  <a:cubicBezTo>
                    <a:pt x="357" y="851"/>
                    <a:pt x="356" y="854"/>
                    <a:pt x="356" y="855"/>
                  </a:cubicBezTo>
                  <a:cubicBezTo>
                    <a:pt x="355" y="856"/>
                    <a:pt x="355" y="858"/>
                    <a:pt x="354" y="860"/>
                  </a:cubicBezTo>
                  <a:cubicBezTo>
                    <a:pt x="354" y="861"/>
                    <a:pt x="353" y="861"/>
                    <a:pt x="352" y="863"/>
                  </a:cubicBezTo>
                  <a:cubicBezTo>
                    <a:pt x="352" y="865"/>
                    <a:pt x="352" y="865"/>
                    <a:pt x="351" y="867"/>
                  </a:cubicBezTo>
                  <a:cubicBezTo>
                    <a:pt x="350" y="868"/>
                    <a:pt x="347" y="871"/>
                    <a:pt x="345" y="875"/>
                  </a:cubicBezTo>
                  <a:cubicBezTo>
                    <a:pt x="343" y="879"/>
                    <a:pt x="343" y="881"/>
                    <a:pt x="343" y="884"/>
                  </a:cubicBezTo>
                  <a:cubicBezTo>
                    <a:pt x="343" y="887"/>
                    <a:pt x="345" y="889"/>
                    <a:pt x="345" y="889"/>
                  </a:cubicBezTo>
                  <a:cubicBezTo>
                    <a:pt x="345" y="889"/>
                    <a:pt x="344" y="891"/>
                    <a:pt x="344" y="893"/>
                  </a:cubicBezTo>
                  <a:cubicBezTo>
                    <a:pt x="344" y="895"/>
                    <a:pt x="344" y="896"/>
                    <a:pt x="344" y="897"/>
                  </a:cubicBezTo>
                  <a:cubicBezTo>
                    <a:pt x="344" y="898"/>
                    <a:pt x="345" y="901"/>
                    <a:pt x="348" y="901"/>
                  </a:cubicBezTo>
                  <a:cubicBezTo>
                    <a:pt x="352" y="902"/>
                    <a:pt x="367" y="902"/>
                    <a:pt x="376" y="903"/>
                  </a:cubicBezTo>
                  <a:cubicBezTo>
                    <a:pt x="385" y="903"/>
                    <a:pt x="390" y="903"/>
                    <a:pt x="397" y="901"/>
                  </a:cubicBezTo>
                  <a:cubicBezTo>
                    <a:pt x="404" y="899"/>
                    <a:pt x="409" y="897"/>
                    <a:pt x="410" y="895"/>
                  </a:cubicBezTo>
                  <a:cubicBezTo>
                    <a:pt x="412" y="894"/>
                    <a:pt x="412" y="893"/>
                    <a:pt x="412" y="891"/>
                  </a:cubicBezTo>
                  <a:cubicBezTo>
                    <a:pt x="412" y="889"/>
                    <a:pt x="413" y="888"/>
                    <a:pt x="413" y="886"/>
                  </a:cubicBezTo>
                  <a:cubicBezTo>
                    <a:pt x="413" y="885"/>
                    <a:pt x="413" y="883"/>
                    <a:pt x="413" y="882"/>
                  </a:cubicBezTo>
                  <a:cubicBezTo>
                    <a:pt x="412" y="881"/>
                    <a:pt x="412" y="881"/>
                    <a:pt x="412" y="881"/>
                  </a:cubicBezTo>
                  <a:cubicBezTo>
                    <a:pt x="412" y="881"/>
                    <a:pt x="413" y="880"/>
                    <a:pt x="413" y="877"/>
                  </a:cubicBezTo>
                  <a:cubicBezTo>
                    <a:pt x="414" y="874"/>
                    <a:pt x="414" y="870"/>
                    <a:pt x="414" y="867"/>
                  </a:cubicBezTo>
                  <a:cubicBezTo>
                    <a:pt x="414" y="864"/>
                    <a:pt x="414" y="863"/>
                    <a:pt x="414" y="862"/>
                  </a:cubicBezTo>
                  <a:cubicBezTo>
                    <a:pt x="413" y="861"/>
                    <a:pt x="413" y="860"/>
                    <a:pt x="413" y="860"/>
                  </a:cubicBezTo>
                  <a:cubicBezTo>
                    <a:pt x="413" y="860"/>
                    <a:pt x="414" y="858"/>
                    <a:pt x="413" y="853"/>
                  </a:cubicBezTo>
                  <a:cubicBezTo>
                    <a:pt x="413" y="849"/>
                    <a:pt x="413" y="847"/>
                    <a:pt x="412" y="843"/>
                  </a:cubicBezTo>
                  <a:cubicBezTo>
                    <a:pt x="410" y="840"/>
                    <a:pt x="410" y="839"/>
                    <a:pt x="410" y="836"/>
                  </a:cubicBezTo>
                  <a:cubicBezTo>
                    <a:pt x="410" y="833"/>
                    <a:pt x="410" y="832"/>
                    <a:pt x="408" y="830"/>
                  </a:cubicBezTo>
                  <a:cubicBezTo>
                    <a:pt x="407" y="827"/>
                    <a:pt x="404" y="825"/>
                    <a:pt x="404" y="825"/>
                  </a:cubicBezTo>
                  <a:cubicBezTo>
                    <a:pt x="404" y="825"/>
                    <a:pt x="404" y="823"/>
                    <a:pt x="404" y="821"/>
                  </a:cubicBezTo>
                  <a:cubicBezTo>
                    <a:pt x="405" y="818"/>
                    <a:pt x="405" y="816"/>
                    <a:pt x="406" y="813"/>
                  </a:cubicBezTo>
                  <a:cubicBezTo>
                    <a:pt x="406" y="809"/>
                    <a:pt x="407" y="808"/>
                    <a:pt x="406" y="804"/>
                  </a:cubicBezTo>
                  <a:cubicBezTo>
                    <a:pt x="406" y="801"/>
                    <a:pt x="406" y="799"/>
                    <a:pt x="405" y="797"/>
                  </a:cubicBezTo>
                  <a:cubicBezTo>
                    <a:pt x="404" y="795"/>
                    <a:pt x="402" y="794"/>
                    <a:pt x="402" y="793"/>
                  </a:cubicBezTo>
                  <a:cubicBezTo>
                    <a:pt x="401" y="792"/>
                    <a:pt x="400" y="792"/>
                    <a:pt x="400" y="792"/>
                  </a:cubicBezTo>
                  <a:cubicBezTo>
                    <a:pt x="400" y="792"/>
                    <a:pt x="400" y="791"/>
                    <a:pt x="401" y="789"/>
                  </a:cubicBezTo>
                  <a:cubicBezTo>
                    <a:pt x="401" y="787"/>
                    <a:pt x="401" y="784"/>
                    <a:pt x="402" y="781"/>
                  </a:cubicBezTo>
                  <a:cubicBezTo>
                    <a:pt x="402" y="779"/>
                    <a:pt x="403" y="777"/>
                    <a:pt x="402" y="772"/>
                  </a:cubicBezTo>
                  <a:cubicBezTo>
                    <a:pt x="402" y="768"/>
                    <a:pt x="402" y="765"/>
                    <a:pt x="402" y="764"/>
                  </a:cubicBezTo>
                  <a:cubicBezTo>
                    <a:pt x="403" y="763"/>
                    <a:pt x="403" y="763"/>
                    <a:pt x="405" y="761"/>
                  </a:cubicBezTo>
                  <a:cubicBezTo>
                    <a:pt x="407" y="760"/>
                    <a:pt x="408" y="759"/>
                    <a:pt x="408" y="757"/>
                  </a:cubicBezTo>
                  <a:cubicBezTo>
                    <a:pt x="407" y="756"/>
                    <a:pt x="407" y="754"/>
                    <a:pt x="406" y="752"/>
                  </a:cubicBezTo>
                  <a:cubicBezTo>
                    <a:pt x="405" y="749"/>
                    <a:pt x="403" y="747"/>
                    <a:pt x="403" y="747"/>
                  </a:cubicBezTo>
                  <a:cubicBezTo>
                    <a:pt x="403" y="747"/>
                    <a:pt x="404" y="745"/>
                    <a:pt x="404" y="743"/>
                  </a:cubicBezTo>
                  <a:cubicBezTo>
                    <a:pt x="405" y="741"/>
                    <a:pt x="405" y="738"/>
                    <a:pt x="405" y="734"/>
                  </a:cubicBezTo>
                  <a:cubicBezTo>
                    <a:pt x="405" y="731"/>
                    <a:pt x="405" y="729"/>
                    <a:pt x="405" y="725"/>
                  </a:cubicBezTo>
                  <a:cubicBezTo>
                    <a:pt x="405" y="722"/>
                    <a:pt x="405" y="718"/>
                    <a:pt x="405" y="712"/>
                  </a:cubicBezTo>
                  <a:cubicBezTo>
                    <a:pt x="404" y="706"/>
                    <a:pt x="404" y="704"/>
                    <a:pt x="404" y="700"/>
                  </a:cubicBezTo>
                  <a:cubicBezTo>
                    <a:pt x="404" y="696"/>
                    <a:pt x="404" y="692"/>
                    <a:pt x="403" y="688"/>
                  </a:cubicBezTo>
                  <a:cubicBezTo>
                    <a:pt x="402" y="684"/>
                    <a:pt x="401" y="682"/>
                    <a:pt x="401" y="682"/>
                  </a:cubicBezTo>
                  <a:cubicBezTo>
                    <a:pt x="401" y="682"/>
                    <a:pt x="401" y="679"/>
                    <a:pt x="401" y="676"/>
                  </a:cubicBezTo>
                  <a:cubicBezTo>
                    <a:pt x="402" y="673"/>
                    <a:pt x="402" y="670"/>
                    <a:pt x="402" y="665"/>
                  </a:cubicBezTo>
                  <a:cubicBezTo>
                    <a:pt x="402" y="661"/>
                    <a:pt x="402" y="660"/>
                    <a:pt x="402" y="657"/>
                  </a:cubicBezTo>
                  <a:cubicBezTo>
                    <a:pt x="401" y="655"/>
                    <a:pt x="401" y="653"/>
                    <a:pt x="401" y="651"/>
                  </a:cubicBezTo>
                  <a:cubicBezTo>
                    <a:pt x="401" y="649"/>
                    <a:pt x="401" y="649"/>
                    <a:pt x="401" y="647"/>
                  </a:cubicBezTo>
                  <a:cubicBezTo>
                    <a:pt x="401" y="646"/>
                    <a:pt x="402" y="644"/>
                    <a:pt x="401" y="643"/>
                  </a:cubicBezTo>
                  <a:cubicBezTo>
                    <a:pt x="400" y="641"/>
                    <a:pt x="398" y="639"/>
                    <a:pt x="397" y="638"/>
                  </a:cubicBezTo>
                  <a:cubicBezTo>
                    <a:pt x="396" y="636"/>
                    <a:pt x="396" y="636"/>
                    <a:pt x="394" y="635"/>
                  </a:cubicBezTo>
                  <a:cubicBezTo>
                    <a:pt x="392" y="633"/>
                    <a:pt x="391" y="634"/>
                    <a:pt x="390" y="634"/>
                  </a:cubicBezTo>
                  <a:cubicBezTo>
                    <a:pt x="388" y="634"/>
                    <a:pt x="387" y="634"/>
                    <a:pt x="386" y="634"/>
                  </a:cubicBezTo>
                  <a:cubicBezTo>
                    <a:pt x="385" y="635"/>
                    <a:pt x="385" y="635"/>
                    <a:pt x="385" y="635"/>
                  </a:cubicBezTo>
                  <a:cubicBezTo>
                    <a:pt x="385" y="635"/>
                    <a:pt x="384" y="633"/>
                    <a:pt x="383" y="631"/>
                  </a:cubicBezTo>
                  <a:cubicBezTo>
                    <a:pt x="382" y="629"/>
                    <a:pt x="381" y="628"/>
                    <a:pt x="381" y="627"/>
                  </a:cubicBezTo>
                  <a:cubicBezTo>
                    <a:pt x="381" y="626"/>
                    <a:pt x="382" y="625"/>
                    <a:pt x="381" y="624"/>
                  </a:cubicBezTo>
                  <a:cubicBezTo>
                    <a:pt x="380" y="623"/>
                    <a:pt x="380" y="622"/>
                    <a:pt x="380" y="621"/>
                  </a:cubicBezTo>
                  <a:cubicBezTo>
                    <a:pt x="380" y="620"/>
                    <a:pt x="381" y="618"/>
                    <a:pt x="381" y="618"/>
                  </a:cubicBezTo>
                  <a:cubicBezTo>
                    <a:pt x="382" y="617"/>
                    <a:pt x="382" y="617"/>
                    <a:pt x="383" y="615"/>
                  </a:cubicBezTo>
                  <a:cubicBezTo>
                    <a:pt x="383" y="614"/>
                    <a:pt x="382" y="613"/>
                    <a:pt x="382" y="612"/>
                  </a:cubicBezTo>
                  <a:cubicBezTo>
                    <a:pt x="383" y="611"/>
                    <a:pt x="383" y="611"/>
                    <a:pt x="383" y="610"/>
                  </a:cubicBezTo>
                  <a:cubicBezTo>
                    <a:pt x="383" y="609"/>
                    <a:pt x="383" y="608"/>
                    <a:pt x="384" y="608"/>
                  </a:cubicBezTo>
                  <a:cubicBezTo>
                    <a:pt x="384" y="607"/>
                    <a:pt x="384" y="605"/>
                    <a:pt x="385" y="604"/>
                  </a:cubicBezTo>
                  <a:cubicBezTo>
                    <a:pt x="385" y="603"/>
                    <a:pt x="386" y="602"/>
                    <a:pt x="386" y="602"/>
                  </a:cubicBezTo>
                  <a:cubicBezTo>
                    <a:pt x="386" y="602"/>
                    <a:pt x="387" y="601"/>
                    <a:pt x="387" y="600"/>
                  </a:cubicBezTo>
                  <a:cubicBezTo>
                    <a:pt x="387" y="598"/>
                    <a:pt x="387" y="598"/>
                    <a:pt x="388" y="597"/>
                  </a:cubicBezTo>
                  <a:cubicBezTo>
                    <a:pt x="388" y="595"/>
                    <a:pt x="389" y="593"/>
                    <a:pt x="390" y="592"/>
                  </a:cubicBezTo>
                  <a:cubicBezTo>
                    <a:pt x="390" y="591"/>
                    <a:pt x="391" y="589"/>
                    <a:pt x="392" y="588"/>
                  </a:cubicBezTo>
                  <a:cubicBezTo>
                    <a:pt x="392" y="587"/>
                    <a:pt x="393" y="585"/>
                    <a:pt x="395" y="583"/>
                  </a:cubicBezTo>
                  <a:cubicBezTo>
                    <a:pt x="397" y="581"/>
                    <a:pt x="397" y="580"/>
                    <a:pt x="397" y="578"/>
                  </a:cubicBezTo>
                  <a:cubicBezTo>
                    <a:pt x="397" y="577"/>
                    <a:pt x="397" y="576"/>
                    <a:pt x="397" y="576"/>
                  </a:cubicBezTo>
                  <a:cubicBezTo>
                    <a:pt x="397" y="575"/>
                    <a:pt x="398" y="574"/>
                    <a:pt x="398" y="573"/>
                  </a:cubicBezTo>
                  <a:cubicBezTo>
                    <a:pt x="399" y="571"/>
                    <a:pt x="400" y="567"/>
                    <a:pt x="402" y="563"/>
                  </a:cubicBezTo>
                  <a:cubicBezTo>
                    <a:pt x="403" y="559"/>
                    <a:pt x="403" y="557"/>
                    <a:pt x="404" y="555"/>
                  </a:cubicBezTo>
                  <a:cubicBezTo>
                    <a:pt x="405" y="553"/>
                    <a:pt x="406" y="551"/>
                    <a:pt x="406" y="550"/>
                  </a:cubicBezTo>
                  <a:cubicBezTo>
                    <a:pt x="406" y="548"/>
                    <a:pt x="407" y="548"/>
                    <a:pt x="407" y="547"/>
                  </a:cubicBezTo>
                  <a:cubicBezTo>
                    <a:pt x="407" y="546"/>
                    <a:pt x="408" y="545"/>
                    <a:pt x="409" y="543"/>
                  </a:cubicBezTo>
                  <a:cubicBezTo>
                    <a:pt x="409" y="541"/>
                    <a:pt x="409" y="540"/>
                    <a:pt x="410" y="538"/>
                  </a:cubicBezTo>
                  <a:cubicBezTo>
                    <a:pt x="411" y="537"/>
                    <a:pt x="412" y="535"/>
                    <a:pt x="413" y="534"/>
                  </a:cubicBezTo>
                  <a:cubicBezTo>
                    <a:pt x="414" y="533"/>
                    <a:pt x="415" y="532"/>
                    <a:pt x="415" y="530"/>
                  </a:cubicBezTo>
                  <a:cubicBezTo>
                    <a:pt x="415" y="529"/>
                    <a:pt x="415" y="528"/>
                    <a:pt x="414" y="527"/>
                  </a:cubicBezTo>
                  <a:cubicBezTo>
                    <a:pt x="414" y="526"/>
                    <a:pt x="413" y="525"/>
                    <a:pt x="413" y="524"/>
                  </a:cubicBezTo>
                  <a:cubicBezTo>
                    <a:pt x="414" y="523"/>
                    <a:pt x="414" y="522"/>
                    <a:pt x="415" y="521"/>
                  </a:cubicBezTo>
                  <a:cubicBezTo>
                    <a:pt x="415" y="520"/>
                    <a:pt x="416" y="520"/>
                    <a:pt x="416" y="520"/>
                  </a:cubicBezTo>
                  <a:cubicBezTo>
                    <a:pt x="417" y="520"/>
                    <a:pt x="418" y="520"/>
                    <a:pt x="419" y="518"/>
                  </a:cubicBezTo>
                  <a:cubicBezTo>
                    <a:pt x="421" y="516"/>
                    <a:pt x="421" y="515"/>
                    <a:pt x="421" y="512"/>
                  </a:cubicBezTo>
                  <a:cubicBezTo>
                    <a:pt x="422" y="509"/>
                    <a:pt x="422" y="507"/>
                    <a:pt x="423" y="505"/>
                  </a:cubicBezTo>
                  <a:cubicBezTo>
                    <a:pt x="423" y="503"/>
                    <a:pt x="423" y="501"/>
                    <a:pt x="423" y="499"/>
                  </a:cubicBezTo>
                  <a:cubicBezTo>
                    <a:pt x="423" y="496"/>
                    <a:pt x="423" y="496"/>
                    <a:pt x="423" y="493"/>
                  </a:cubicBezTo>
                  <a:cubicBezTo>
                    <a:pt x="423" y="490"/>
                    <a:pt x="423" y="487"/>
                    <a:pt x="422" y="485"/>
                  </a:cubicBezTo>
                  <a:cubicBezTo>
                    <a:pt x="422" y="483"/>
                    <a:pt x="422" y="481"/>
                    <a:pt x="422" y="478"/>
                  </a:cubicBezTo>
                  <a:cubicBezTo>
                    <a:pt x="422" y="476"/>
                    <a:pt x="422" y="474"/>
                    <a:pt x="422" y="472"/>
                  </a:cubicBezTo>
                  <a:cubicBezTo>
                    <a:pt x="421" y="470"/>
                    <a:pt x="420" y="469"/>
                    <a:pt x="420" y="467"/>
                  </a:cubicBezTo>
                  <a:cubicBezTo>
                    <a:pt x="420" y="466"/>
                    <a:pt x="420" y="464"/>
                    <a:pt x="420" y="463"/>
                  </a:cubicBezTo>
                  <a:cubicBezTo>
                    <a:pt x="420" y="461"/>
                    <a:pt x="420" y="460"/>
                    <a:pt x="420" y="458"/>
                  </a:cubicBezTo>
                  <a:cubicBezTo>
                    <a:pt x="421" y="455"/>
                    <a:pt x="421" y="453"/>
                    <a:pt x="422" y="449"/>
                  </a:cubicBezTo>
                  <a:cubicBezTo>
                    <a:pt x="423" y="446"/>
                    <a:pt x="423" y="444"/>
                    <a:pt x="423" y="442"/>
                  </a:cubicBezTo>
                  <a:cubicBezTo>
                    <a:pt x="424" y="441"/>
                    <a:pt x="425" y="438"/>
                    <a:pt x="425" y="433"/>
                  </a:cubicBezTo>
                  <a:cubicBezTo>
                    <a:pt x="424" y="429"/>
                    <a:pt x="423" y="425"/>
                    <a:pt x="422" y="422"/>
                  </a:cubicBezTo>
                  <a:cubicBezTo>
                    <a:pt x="420" y="418"/>
                    <a:pt x="419" y="414"/>
                    <a:pt x="417" y="411"/>
                  </a:cubicBezTo>
                  <a:cubicBezTo>
                    <a:pt x="415" y="407"/>
                    <a:pt x="413" y="404"/>
                    <a:pt x="412" y="401"/>
                  </a:cubicBezTo>
                  <a:cubicBezTo>
                    <a:pt x="410" y="397"/>
                    <a:pt x="409" y="394"/>
                    <a:pt x="407" y="391"/>
                  </a:cubicBezTo>
                  <a:cubicBezTo>
                    <a:pt x="405" y="388"/>
                    <a:pt x="404" y="386"/>
                    <a:pt x="403" y="384"/>
                  </a:cubicBezTo>
                  <a:cubicBezTo>
                    <a:pt x="402" y="382"/>
                    <a:pt x="400" y="378"/>
                    <a:pt x="399" y="376"/>
                  </a:cubicBezTo>
                  <a:cubicBezTo>
                    <a:pt x="398" y="375"/>
                    <a:pt x="396" y="372"/>
                    <a:pt x="395" y="371"/>
                  </a:cubicBezTo>
                  <a:cubicBezTo>
                    <a:pt x="393" y="369"/>
                    <a:pt x="391" y="365"/>
                    <a:pt x="390" y="362"/>
                  </a:cubicBezTo>
                  <a:cubicBezTo>
                    <a:pt x="389" y="359"/>
                    <a:pt x="387" y="355"/>
                    <a:pt x="386" y="352"/>
                  </a:cubicBezTo>
                  <a:cubicBezTo>
                    <a:pt x="386" y="350"/>
                    <a:pt x="386" y="349"/>
                    <a:pt x="385" y="346"/>
                  </a:cubicBezTo>
                  <a:cubicBezTo>
                    <a:pt x="385" y="343"/>
                    <a:pt x="385" y="341"/>
                    <a:pt x="384" y="337"/>
                  </a:cubicBezTo>
                  <a:cubicBezTo>
                    <a:pt x="384" y="333"/>
                    <a:pt x="384" y="332"/>
                    <a:pt x="382" y="328"/>
                  </a:cubicBezTo>
                  <a:cubicBezTo>
                    <a:pt x="382" y="326"/>
                    <a:pt x="381" y="325"/>
                    <a:pt x="381" y="324"/>
                  </a:cubicBezTo>
                  <a:cubicBezTo>
                    <a:pt x="380" y="321"/>
                    <a:pt x="379" y="319"/>
                    <a:pt x="379" y="318"/>
                  </a:cubicBezTo>
                  <a:cubicBezTo>
                    <a:pt x="379" y="317"/>
                    <a:pt x="379" y="317"/>
                    <a:pt x="379" y="317"/>
                  </a:cubicBezTo>
                  <a:cubicBezTo>
                    <a:pt x="379" y="317"/>
                    <a:pt x="379" y="316"/>
                    <a:pt x="380" y="315"/>
                  </a:cubicBezTo>
                  <a:cubicBezTo>
                    <a:pt x="381" y="313"/>
                    <a:pt x="381" y="312"/>
                    <a:pt x="383" y="310"/>
                  </a:cubicBezTo>
                  <a:cubicBezTo>
                    <a:pt x="384" y="308"/>
                    <a:pt x="385" y="306"/>
                    <a:pt x="386" y="302"/>
                  </a:cubicBezTo>
                  <a:cubicBezTo>
                    <a:pt x="387" y="299"/>
                    <a:pt x="387" y="299"/>
                    <a:pt x="387" y="298"/>
                  </a:cubicBezTo>
                  <a:cubicBezTo>
                    <a:pt x="387" y="296"/>
                    <a:pt x="387" y="295"/>
                    <a:pt x="387" y="295"/>
                  </a:cubicBezTo>
                  <a:cubicBezTo>
                    <a:pt x="387" y="295"/>
                    <a:pt x="388" y="295"/>
                    <a:pt x="389" y="294"/>
                  </a:cubicBezTo>
                  <a:cubicBezTo>
                    <a:pt x="390" y="293"/>
                    <a:pt x="390" y="292"/>
                    <a:pt x="391" y="291"/>
                  </a:cubicBezTo>
                  <a:cubicBezTo>
                    <a:pt x="393" y="290"/>
                    <a:pt x="394" y="289"/>
                    <a:pt x="394" y="289"/>
                  </a:cubicBezTo>
                  <a:cubicBezTo>
                    <a:pt x="394" y="289"/>
                    <a:pt x="395" y="290"/>
                    <a:pt x="398" y="291"/>
                  </a:cubicBezTo>
                  <a:cubicBezTo>
                    <a:pt x="400" y="292"/>
                    <a:pt x="401" y="293"/>
                    <a:pt x="402" y="294"/>
                  </a:cubicBezTo>
                  <a:cubicBezTo>
                    <a:pt x="403" y="294"/>
                    <a:pt x="405" y="296"/>
                    <a:pt x="407" y="297"/>
                  </a:cubicBezTo>
                  <a:cubicBezTo>
                    <a:pt x="409" y="298"/>
                    <a:pt x="412" y="299"/>
                    <a:pt x="414" y="299"/>
                  </a:cubicBezTo>
                  <a:cubicBezTo>
                    <a:pt x="417" y="300"/>
                    <a:pt x="418" y="301"/>
                    <a:pt x="421" y="303"/>
                  </a:cubicBezTo>
                  <a:cubicBezTo>
                    <a:pt x="423" y="304"/>
                    <a:pt x="426" y="305"/>
                    <a:pt x="427" y="305"/>
                  </a:cubicBezTo>
                  <a:cubicBezTo>
                    <a:pt x="428" y="306"/>
                    <a:pt x="430" y="308"/>
                    <a:pt x="433" y="309"/>
                  </a:cubicBezTo>
                  <a:cubicBezTo>
                    <a:pt x="435" y="310"/>
                    <a:pt x="438" y="311"/>
                    <a:pt x="442" y="311"/>
                  </a:cubicBezTo>
                  <a:cubicBezTo>
                    <a:pt x="446" y="312"/>
                    <a:pt x="448" y="312"/>
                    <a:pt x="451" y="313"/>
                  </a:cubicBezTo>
                  <a:cubicBezTo>
                    <a:pt x="453" y="313"/>
                    <a:pt x="455" y="313"/>
                    <a:pt x="457" y="313"/>
                  </a:cubicBezTo>
                  <a:cubicBezTo>
                    <a:pt x="460" y="313"/>
                    <a:pt x="461" y="314"/>
                    <a:pt x="462" y="314"/>
                  </a:cubicBezTo>
                  <a:cubicBezTo>
                    <a:pt x="464" y="314"/>
                    <a:pt x="467" y="314"/>
                    <a:pt x="469" y="313"/>
                  </a:cubicBezTo>
                  <a:cubicBezTo>
                    <a:pt x="471" y="312"/>
                    <a:pt x="472" y="310"/>
                    <a:pt x="472" y="309"/>
                  </a:cubicBezTo>
                  <a:cubicBezTo>
                    <a:pt x="473" y="308"/>
                    <a:pt x="473" y="307"/>
                    <a:pt x="473" y="307"/>
                  </a:cubicBezTo>
                  <a:cubicBezTo>
                    <a:pt x="473" y="307"/>
                    <a:pt x="475" y="305"/>
                    <a:pt x="476" y="304"/>
                  </a:cubicBezTo>
                  <a:cubicBezTo>
                    <a:pt x="477" y="303"/>
                    <a:pt x="478" y="302"/>
                    <a:pt x="479" y="301"/>
                  </a:cubicBezTo>
                  <a:cubicBezTo>
                    <a:pt x="479" y="301"/>
                    <a:pt x="481" y="299"/>
                    <a:pt x="483" y="297"/>
                  </a:cubicBezTo>
                  <a:cubicBezTo>
                    <a:pt x="484" y="295"/>
                    <a:pt x="484" y="294"/>
                    <a:pt x="485" y="292"/>
                  </a:cubicBezTo>
                  <a:cubicBezTo>
                    <a:pt x="486" y="290"/>
                    <a:pt x="488" y="289"/>
                    <a:pt x="488" y="285"/>
                  </a:cubicBezTo>
                  <a:cubicBezTo>
                    <a:pt x="488" y="282"/>
                    <a:pt x="487" y="278"/>
                    <a:pt x="486" y="276"/>
                  </a:cubicBezTo>
                  <a:cubicBezTo>
                    <a:pt x="486" y="274"/>
                    <a:pt x="486" y="272"/>
                    <a:pt x="486" y="272"/>
                  </a:cubicBezTo>
                  <a:cubicBezTo>
                    <a:pt x="486" y="272"/>
                    <a:pt x="486" y="271"/>
                    <a:pt x="487" y="270"/>
                  </a:cubicBezTo>
                  <a:cubicBezTo>
                    <a:pt x="488" y="269"/>
                    <a:pt x="489" y="268"/>
                    <a:pt x="489" y="266"/>
                  </a:cubicBezTo>
                  <a:cubicBezTo>
                    <a:pt x="490" y="265"/>
                    <a:pt x="490" y="264"/>
                    <a:pt x="490" y="263"/>
                  </a:cubicBezTo>
                  <a:cubicBezTo>
                    <a:pt x="491" y="262"/>
                    <a:pt x="491" y="261"/>
                    <a:pt x="491" y="259"/>
                  </a:cubicBezTo>
                  <a:cubicBezTo>
                    <a:pt x="492" y="258"/>
                    <a:pt x="492" y="256"/>
                    <a:pt x="492" y="254"/>
                  </a:cubicBezTo>
                  <a:cubicBezTo>
                    <a:pt x="492" y="252"/>
                    <a:pt x="492" y="250"/>
                    <a:pt x="493" y="248"/>
                  </a:cubicBezTo>
                  <a:cubicBezTo>
                    <a:pt x="493" y="243"/>
                    <a:pt x="493" y="241"/>
                    <a:pt x="492" y="240"/>
                  </a:cubicBezTo>
                  <a:cubicBezTo>
                    <a:pt x="492" y="238"/>
                    <a:pt x="492" y="237"/>
                    <a:pt x="492" y="237"/>
                  </a:cubicBezTo>
                  <a:cubicBezTo>
                    <a:pt x="492" y="237"/>
                    <a:pt x="493" y="236"/>
                    <a:pt x="493" y="234"/>
                  </a:cubicBezTo>
                  <a:cubicBezTo>
                    <a:pt x="493" y="232"/>
                    <a:pt x="494" y="230"/>
                    <a:pt x="494" y="228"/>
                  </a:cubicBezTo>
                  <a:cubicBezTo>
                    <a:pt x="495" y="225"/>
                    <a:pt x="495" y="222"/>
                    <a:pt x="496" y="219"/>
                  </a:cubicBezTo>
                  <a:cubicBezTo>
                    <a:pt x="496" y="216"/>
                    <a:pt x="497" y="212"/>
                    <a:pt x="497" y="207"/>
                  </a:cubicBezTo>
                  <a:cubicBezTo>
                    <a:pt x="497" y="201"/>
                    <a:pt x="497" y="201"/>
                    <a:pt x="497" y="198"/>
                  </a:cubicBezTo>
                  <a:cubicBezTo>
                    <a:pt x="497" y="195"/>
                    <a:pt x="498" y="194"/>
                    <a:pt x="498" y="191"/>
                  </a:cubicBezTo>
                  <a:cubicBezTo>
                    <a:pt x="499" y="189"/>
                    <a:pt x="499" y="186"/>
                    <a:pt x="500" y="182"/>
                  </a:cubicBezTo>
                  <a:cubicBezTo>
                    <a:pt x="501" y="179"/>
                    <a:pt x="501" y="176"/>
                    <a:pt x="502" y="174"/>
                  </a:cubicBezTo>
                  <a:cubicBezTo>
                    <a:pt x="502" y="173"/>
                    <a:pt x="502" y="172"/>
                    <a:pt x="502" y="171"/>
                  </a:cubicBezTo>
                  <a:close/>
                  <a:moveTo>
                    <a:pt x="43" y="171"/>
                  </a:moveTo>
                  <a:cubicBezTo>
                    <a:pt x="33" y="176"/>
                    <a:pt x="24" y="180"/>
                    <a:pt x="24" y="180"/>
                  </a:cubicBezTo>
                  <a:cubicBezTo>
                    <a:pt x="22" y="175"/>
                    <a:pt x="22" y="175"/>
                    <a:pt x="22" y="175"/>
                  </a:cubicBezTo>
                  <a:cubicBezTo>
                    <a:pt x="23" y="174"/>
                    <a:pt x="23" y="174"/>
                    <a:pt x="23" y="174"/>
                  </a:cubicBezTo>
                  <a:cubicBezTo>
                    <a:pt x="22" y="166"/>
                    <a:pt x="22" y="166"/>
                    <a:pt x="22" y="166"/>
                  </a:cubicBezTo>
                  <a:cubicBezTo>
                    <a:pt x="22" y="166"/>
                    <a:pt x="29" y="164"/>
                    <a:pt x="39" y="160"/>
                  </a:cubicBezTo>
                  <a:cubicBezTo>
                    <a:pt x="49" y="156"/>
                    <a:pt x="56" y="152"/>
                    <a:pt x="56" y="152"/>
                  </a:cubicBezTo>
                  <a:cubicBezTo>
                    <a:pt x="56" y="152"/>
                    <a:pt x="57" y="157"/>
                    <a:pt x="57" y="158"/>
                  </a:cubicBezTo>
                  <a:cubicBezTo>
                    <a:pt x="58" y="159"/>
                    <a:pt x="59" y="160"/>
                    <a:pt x="59" y="160"/>
                  </a:cubicBezTo>
                  <a:cubicBezTo>
                    <a:pt x="59" y="160"/>
                    <a:pt x="54" y="166"/>
                    <a:pt x="43" y="171"/>
                  </a:cubicBezTo>
                  <a:close/>
                  <a:moveTo>
                    <a:pt x="257" y="166"/>
                  </a:moveTo>
                  <a:cubicBezTo>
                    <a:pt x="256" y="168"/>
                    <a:pt x="256" y="169"/>
                    <a:pt x="256" y="169"/>
                  </a:cubicBezTo>
                  <a:cubicBezTo>
                    <a:pt x="256" y="169"/>
                    <a:pt x="252" y="172"/>
                    <a:pt x="251" y="175"/>
                  </a:cubicBezTo>
                  <a:cubicBezTo>
                    <a:pt x="249" y="178"/>
                    <a:pt x="245" y="185"/>
                    <a:pt x="244" y="192"/>
                  </a:cubicBezTo>
                  <a:cubicBezTo>
                    <a:pt x="242" y="199"/>
                    <a:pt x="241" y="214"/>
                    <a:pt x="240" y="223"/>
                  </a:cubicBezTo>
                  <a:cubicBezTo>
                    <a:pt x="239" y="209"/>
                    <a:pt x="238" y="206"/>
                    <a:pt x="239" y="197"/>
                  </a:cubicBezTo>
                  <a:cubicBezTo>
                    <a:pt x="240" y="187"/>
                    <a:pt x="242" y="176"/>
                    <a:pt x="244" y="172"/>
                  </a:cubicBezTo>
                  <a:cubicBezTo>
                    <a:pt x="244" y="172"/>
                    <a:pt x="244" y="177"/>
                    <a:pt x="246" y="179"/>
                  </a:cubicBezTo>
                  <a:cubicBezTo>
                    <a:pt x="247" y="178"/>
                    <a:pt x="246" y="179"/>
                    <a:pt x="247" y="177"/>
                  </a:cubicBezTo>
                  <a:cubicBezTo>
                    <a:pt x="248" y="175"/>
                    <a:pt x="249" y="171"/>
                    <a:pt x="251" y="168"/>
                  </a:cubicBezTo>
                  <a:cubicBezTo>
                    <a:pt x="253" y="166"/>
                    <a:pt x="255" y="162"/>
                    <a:pt x="255" y="161"/>
                  </a:cubicBezTo>
                  <a:cubicBezTo>
                    <a:pt x="256" y="162"/>
                    <a:pt x="258" y="164"/>
                    <a:pt x="257" y="166"/>
                  </a:cubicBezTo>
                  <a:close/>
                  <a:moveTo>
                    <a:pt x="252" y="165"/>
                  </a:moveTo>
                  <a:cubicBezTo>
                    <a:pt x="250" y="168"/>
                    <a:pt x="248" y="170"/>
                    <a:pt x="248" y="173"/>
                  </a:cubicBezTo>
                  <a:cubicBezTo>
                    <a:pt x="247" y="175"/>
                    <a:pt x="246" y="178"/>
                    <a:pt x="246" y="178"/>
                  </a:cubicBezTo>
                  <a:cubicBezTo>
                    <a:pt x="246" y="178"/>
                    <a:pt x="244" y="174"/>
                    <a:pt x="245" y="170"/>
                  </a:cubicBezTo>
                  <a:cubicBezTo>
                    <a:pt x="246" y="166"/>
                    <a:pt x="248" y="162"/>
                    <a:pt x="248" y="159"/>
                  </a:cubicBezTo>
                  <a:cubicBezTo>
                    <a:pt x="248" y="156"/>
                    <a:pt x="247" y="149"/>
                    <a:pt x="249" y="143"/>
                  </a:cubicBezTo>
                  <a:cubicBezTo>
                    <a:pt x="250" y="138"/>
                    <a:pt x="253" y="136"/>
                    <a:pt x="253" y="136"/>
                  </a:cubicBezTo>
                  <a:cubicBezTo>
                    <a:pt x="253" y="136"/>
                    <a:pt x="254" y="140"/>
                    <a:pt x="259" y="144"/>
                  </a:cubicBezTo>
                  <a:cubicBezTo>
                    <a:pt x="263" y="149"/>
                    <a:pt x="265" y="152"/>
                    <a:pt x="265" y="152"/>
                  </a:cubicBezTo>
                  <a:cubicBezTo>
                    <a:pt x="265" y="152"/>
                    <a:pt x="261" y="152"/>
                    <a:pt x="258" y="155"/>
                  </a:cubicBezTo>
                  <a:cubicBezTo>
                    <a:pt x="256" y="158"/>
                    <a:pt x="255" y="162"/>
                    <a:pt x="252" y="165"/>
                  </a:cubicBezTo>
                  <a:close/>
                  <a:moveTo>
                    <a:pt x="266" y="440"/>
                  </a:moveTo>
                  <a:cubicBezTo>
                    <a:pt x="260" y="438"/>
                    <a:pt x="258" y="438"/>
                    <a:pt x="258" y="438"/>
                  </a:cubicBezTo>
                  <a:cubicBezTo>
                    <a:pt x="258" y="438"/>
                    <a:pt x="263" y="423"/>
                    <a:pt x="265" y="413"/>
                  </a:cubicBezTo>
                  <a:cubicBezTo>
                    <a:pt x="268" y="421"/>
                    <a:pt x="275" y="439"/>
                    <a:pt x="275" y="439"/>
                  </a:cubicBezTo>
                  <a:cubicBezTo>
                    <a:pt x="275" y="439"/>
                    <a:pt x="272" y="441"/>
                    <a:pt x="266" y="440"/>
                  </a:cubicBezTo>
                  <a:close/>
                  <a:moveTo>
                    <a:pt x="282" y="196"/>
                  </a:moveTo>
                  <a:cubicBezTo>
                    <a:pt x="280" y="201"/>
                    <a:pt x="275" y="212"/>
                    <a:pt x="275" y="212"/>
                  </a:cubicBezTo>
                  <a:cubicBezTo>
                    <a:pt x="275" y="212"/>
                    <a:pt x="276" y="201"/>
                    <a:pt x="272" y="193"/>
                  </a:cubicBezTo>
                  <a:cubicBezTo>
                    <a:pt x="269" y="184"/>
                    <a:pt x="266" y="180"/>
                    <a:pt x="266" y="179"/>
                  </a:cubicBezTo>
                  <a:cubicBezTo>
                    <a:pt x="266" y="178"/>
                    <a:pt x="266" y="177"/>
                    <a:pt x="266" y="176"/>
                  </a:cubicBezTo>
                  <a:cubicBezTo>
                    <a:pt x="266" y="175"/>
                    <a:pt x="265" y="174"/>
                    <a:pt x="265" y="174"/>
                  </a:cubicBezTo>
                  <a:cubicBezTo>
                    <a:pt x="265" y="174"/>
                    <a:pt x="268" y="173"/>
                    <a:pt x="271" y="171"/>
                  </a:cubicBezTo>
                  <a:cubicBezTo>
                    <a:pt x="274" y="170"/>
                    <a:pt x="276" y="169"/>
                    <a:pt x="276" y="169"/>
                  </a:cubicBezTo>
                  <a:cubicBezTo>
                    <a:pt x="276" y="169"/>
                    <a:pt x="280" y="181"/>
                    <a:pt x="284" y="184"/>
                  </a:cubicBezTo>
                  <a:cubicBezTo>
                    <a:pt x="287" y="182"/>
                    <a:pt x="288" y="181"/>
                    <a:pt x="290" y="180"/>
                  </a:cubicBezTo>
                  <a:cubicBezTo>
                    <a:pt x="287" y="184"/>
                    <a:pt x="285" y="190"/>
                    <a:pt x="282" y="196"/>
                  </a:cubicBezTo>
                  <a:close/>
                  <a:moveTo>
                    <a:pt x="321" y="141"/>
                  </a:moveTo>
                  <a:cubicBezTo>
                    <a:pt x="319" y="143"/>
                    <a:pt x="311" y="152"/>
                    <a:pt x="305" y="157"/>
                  </a:cubicBezTo>
                  <a:cubicBezTo>
                    <a:pt x="300" y="162"/>
                    <a:pt x="299" y="165"/>
                    <a:pt x="294" y="172"/>
                  </a:cubicBezTo>
                  <a:cubicBezTo>
                    <a:pt x="290" y="179"/>
                    <a:pt x="290" y="180"/>
                    <a:pt x="290" y="180"/>
                  </a:cubicBezTo>
                  <a:cubicBezTo>
                    <a:pt x="290" y="180"/>
                    <a:pt x="286" y="182"/>
                    <a:pt x="284" y="183"/>
                  </a:cubicBezTo>
                  <a:cubicBezTo>
                    <a:pt x="282" y="180"/>
                    <a:pt x="279" y="176"/>
                    <a:pt x="277" y="169"/>
                  </a:cubicBezTo>
                  <a:cubicBezTo>
                    <a:pt x="275" y="162"/>
                    <a:pt x="274" y="160"/>
                    <a:pt x="273" y="158"/>
                  </a:cubicBezTo>
                  <a:cubicBezTo>
                    <a:pt x="272" y="157"/>
                    <a:pt x="272" y="155"/>
                    <a:pt x="272" y="155"/>
                  </a:cubicBezTo>
                  <a:cubicBezTo>
                    <a:pt x="272" y="155"/>
                    <a:pt x="282" y="151"/>
                    <a:pt x="295" y="147"/>
                  </a:cubicBezTo>
                  <a:cubicBezTo>
                    <a:pt x="307" y="144"/>
                    <a:pt x="310" y="142"/>
                    <a:pt x="315" y="140"/>
                  </a:cubicBezTo>
                  <a:cubicBezTo>
                    <a:pt x="319" y="139"/>
                    <a:pt x="322" y="136"/>
                    <a:pt x="322" y="136"/>
                  </a:cubicBezTo>
                  <a:cubicBezTo>
                    <a:pt x="322" y="136"/>
                    <a:pt x="323" y="139"/>
                    <a:pt x="321" y="141"/>
                  </a:cubicBezTo>
                  <a:close/>
                  <a:moveTo>
                    <a:pt x="461" y="169"/>
                  </a:moveTo>
                  <a:cubicBezTo>
                    <a:pt x="451" y="166"/>
                    <a:pt x="448" y="166"/>
                    <a:pt x="448" y="163"/>
                  </a:cubicBezTo>
                  <a:cubicBezTo>
                    <a:pt x="449" y="160"/>
                    <a:pt x="449" y="159"/>
                    <a:pt x="450" y="157"/>
                  </a:cubicBezTo>
                  <a:cubicBezTo>
                    <a:pt x="450" y="154"/>
                    <a:pt x="450" y="149"/>
                    <a:pt x="450" y="149"/>
                  </a:cubicBezTo>
                  <a:cubicBezTo>
                    <a:pt x="450" y="149"/>
                    <a:pt x="450" y="150"/>
                    <a:pt x="455" y="150"/>
                  </a:cubicBezTo>
                  <a:cubicBezTo>
                    <a:pt x="460" y="150"/>
                    <a:pt x="476" y="148"/>
                    <a:pt x="476" y="148"/>
                  </a:cubicBezTo>
                  <a:cubicBezTo>
                    <a:pt x="479" y="151"/>
                    <a:pt x="479" y="151"/>
                    <a:pt x="479" y="151"/>
                  </a:cubicBezTo>
                  <a:cubicBezTo>
                    <a:pt x="479" y="147"/>
                    <a:pt x="479" y="147"/>
                    <a:pt x="479" y="147"/>
                  </a:cubicBezTo>
                  <a:cubicBezTo>
                    <a:pt x="479" y="147"/>
                    <a:pt x="481" y="156"/>
                    <a:pt x="481" y="158"/>
                  </a:cubicBezTo>
                  <a:cubicBezTo>
                    <a:pt x="482" y="160"/>
                    <a:pt x="483" y="160"/>
                    <a:pt x="483" y="160"/>
                  </a:cubicBezTo>
                  <a:cubicBezTo>
                    <a:pt x="483" y="160"/>
                    <a:pt x="483" y="166"/>
                    <a:pt x="484" y="169"/>
                  </a:cubicBezTo>
                  <a:cubicBezTo>
                    <a:pt x="485" y="172"/>
                    <a:pt x="486" y="175"/>
                    <a:pt x="486" y="175"/>
                  </a:cubicBezTo>
                  <a:cubicBezTo>
                    <a:pt x="486" y="175"/>
                    <a:pt x="471" y="173"/>
                    <a:pt x="461" y="169"/>
                  </a:cubicBezTo>
                  <a:close/>
                </a:path>
              </a:pathLst>
            </a:custGeom>
            <a:solidFill>
              <a:schemeClr val="accent6"/>
            </a:solidFill>
            <a:ln>
              <a:noFill/>
            </a:ln>
          </p:spPr>
          <p:txBody>
            <a:bodyPr anchor="ctr"/>
            <a:lstStyle/>
            <a:p>
              <a:pPr algn="ctr" defTabSz="1218565" fontAlgn="base">
                <a:spcBef>
                  <a:spcPct val="0"/>
                </a:spcBef>
                <a:spcAft>
                  <a:spcPct val="0"/>
                </a:spcAft>
              </a:pPr>
              <a:endParaRPr sz="1865">
                <a:solidFill>
                  <a:prstClr val="white">
                    <a:lumMod val="50000"/>
                  </a:prstClr>
                </a:solidFill>
                <a:latin typeface="微软雅黑" panose="020B0503020204020204" pitchFamily="34" charset="-122"/>
                <a:ea typeface="微软雅黑" panose="020B0503020204020204" pitchFamily="34" charset="-122"/>
              </a:endParaRPr>
            </a:p>
          </p:txBody>
        </p:sp>
        <p:sp>
          <p:nvSpPr>
            <p:cNvPr id="10" name="任意多边形: 形状 9"/>
            <p:cNvSpPr/>
            <p:nvPr/>
          </p:nvSpPr>
          <p:spPr bwMode="auto">
            <a:xfrm rot="4212410" flipH="1">
              <a:off x="7330968" y="1260102"/>
              <a:ext cx="367634" cy="402264"/>
            </a:xfrm>
            <a:custGeom>
              <a:avLst/>
              <a:gdLst>
                <a:gd name="T0" fmla="*/ 1047 w 1062"/>
                <a:gd name="T1" fmla="*/ 345 h 1162"/>
                <a:gd name="T2" fmla="*/ 1029 w 1062"/>
                <a:gd name="T3" fmla="*/ 337 h 1162"/>
                <a:gd name="T4" fmla="*/ 816 w 1062"/>
                <a:gd name="T5" fmla="*/ 215 h 1162"/>
                <a:gd name="T6" fmla="*/ 485 w 1062"/>
                <a:gd name="T7" fmla="*/ 21 h 1162"/>
                <a:gd name="T8" fmla="*/ 468 w 1062"/>
                <a:gd name="T9" fmla="*/ 7 h 1162"/>
                <a:gd name="T10" fmla="*/ 447 w 1062"/>
                <a:gd name="T11" fmla="*/ 6 h 1162"/>
                <a:gd name="T12" fmla="*/ 426 w 1062"/>
                <a:gd name="T13" fmla="*/ 25 h 1162"/>
                <a:gd name="T14" fmla="*/ 408 w 1062"/>
                <a:gd name="T15" fmla="*/ 27 h 1162"/>
                <a:gd name="T16" fmla="*/ 391 w 1062"/>
                <a:gd name="T17" fmla="*/ 57 h 1162"/>
                <a:gd name="T18" fmla="*/ 360 w 1062"/>
                <a:gd name="T19" fmla="*/ 118 h 1162"/>
                <a:gd name="T20" fmla="*/ 342 w 1062"/>
                <a:gd name="T21" fmla="*/ 135 h 1162"/>
                <a:gd name="T22" fmla="*/ 330 w 1062"/>
                <a:gd name="T23" fmla="*/ 161 h 1162"/>
                <a:gd name="T24" fmla="*/ 304 w 1062"/>
                <a:gd name="T25" fmla="*/ 225 h 1162"/>
                <a:gd name="T26" fmla="*/ 265 w 1062"/>
                <a:gd name="T27" fmla="*/ 284 h 1162"/>
                <a:gd name="T28" fmla="*/ 251 w 1062"/>
                <a:gd name="T29" fmla="*/ 274 h 1162"/>
                <a:gd name="T30" fmla="*/ 81 w 1062"/>
                <a:gd name="T31" fmla="*/ 310 h 1162"/>
                <a:gd name="T32" fmla="*/ 98 w 1062"/>
                <a:gd name="T33" fmla="*/ 470 h 1162"/>
                <a:gd name="T34" fmla="*/ 139 w 1062"/>
                <a:gd name="T35" fmla="*/ 490 h 1162"/>
                <a:gd name="T36" fmla="*/ 151 w 1062"/>
                <a:gd name="T37" fmla="*/ 492 h 1162"/>
                <a:gd name="T38" fmla="*/ 162 w 1062"/>
                <a:gd name="T39" fmla="*/ 501 h 1162"/>
                <a:gd name="T40" fmla="*/ 85 w 1062"/>
                <a:gd name="T41" fmla="*/ 651 h 1162"/>
                <a:gd name="T42" fmla="*/ 70 w 1062"/>
                <a:gd name="T43" fmla="*/ 663 h 1162"/>
                <a:gd name="T44" fmla="*/ 58 w 1062"/>
                <a:gd name="T45" fmla="*/ 689 h 1162"/>
                <a:gd name="T46" fmla="*/ 61 w 1062"/>
                <a:gd name="T47" fmla="*/ 699 h 1162"/>
                <a:gd name="T48" fmla="*/ 21 w 1062"/>
                <a:gd name="T49" fmla="*/ 778 h 1162"/>
                <a:gd name="T50" fmla="*/ 9 w 1062"/>
                <a:gd name="T51" fmla="*/ 799 h 1162"/>
                <a:gd name="T52" fmla="*/ 12 w 1062"/>
                <a:gd name="T53" fmla="*/ 826 h 1162"/>
                <a:gd name="T54" fmla="*/ 34 w 1062"/>
                <a:gd name="T55" fmla="*/ 833 h 1162"/>
                <a:gd name="T56" fmla="*/ 163 w 1062"/>
                <a:gd name="T57" fmla="*/ 905 h 1162"/>
                <a:gd name="T58" fmla="*/ 479 w 1062"/>
                <a:gd name="T59" fmla="*/ 1084 h 1162"/>
                <a:gd name="T60" fmla="*/ 586 w 1062"/>
                <a:gd name="T61" fmla="*/ 1147 h 1162"/>
                <a:gd name="T62" fmla="*/ 609 w 1062"/>
                <a:gd name="T63" fmla="*/ 1161 h 1162"/>
                <a:gd name="T64" fmla="*/ 628 w 1062"/>
                <a:gd name="T65" fmla="*/ 1156 h 1162"/>
                <a:gd name="T66" fmla="*/ 639 w 1062"/>
                <a:gd name="T67" fmla="*/ 1149 h 1162"/>
                <a:gd name="T68" fmla="*/ 650 w 1062"/>
                <a:gd name="T69" fmla="*/ 1151 h 1162"/>
                <a:gd name="T70" fmla="*/ 667 w 1062"/>
                <a:gd name="T71" fmla="*/ 1151 h 1162"/>
                <a:gd name="T72" fmla="*/ 677 w 1062"/>
                <a:gd name="T73" fmla="*/ 1128 h 1162"/>
                <a:gd name="T74" fmla="*/ 683 w 1062"/>
                <a:gd name="T75" fmla="*/ 1112 h 1162"/>
                <a:gd name="T76" fmla="*/ 701 w 1062"/>
                <a:gd name="T77" fmla="*/ 1094 h 1162"/>
                <a:gd name="T78" fmla="*/ 696 w 1062"/>
                <a:gd name="T79" fmla="*/ 1082 h 1162"/>
                <a:gd name="T80" fmla="*/ 753 w 1062"/>
                <a:gd name="T81" fmla="*/ 969 h 1162"/>
                <a:gd name="T82" fmla="*/ 910 w 1062"/>
                <a:gd name="T83" fmla="*/ 651 h 1162"/>
                <a:gd name="T84" fmla="*/ 1034 w 1062"/>
                <a:gd name="T85" fmla="*/ 424 h 1162"/>
                <a:gd name="T86" fmla="*/ 1035 w 1062"/>
                <a:gd name="T87" fmla="*/ 398 h 1162"/>
                <a:gd name="T88" fmla="*/ 1052 w 1062"/>
                <a:gd name="T89" fmla="*/ 373 h 1162"/>
                <a:gd name="T90" fmla="*/ 198 w 1062"/>
                <a:gd name="T91" fmla="*/ 430 h 1162"/>
                <a:gd name="T92" fmla="*/ 174 w 1062"/>
                <a:gd name="T93" fmla="*/ 467 h 1162"/>
                <a:gd name="T94" fmla="*/ 163 w 1062"/>
                <a:gd name="T95" fmla="*/ 468 h 1162"/>
                <a:gd name="T96" fmla="*/ 113 w 1062"/>
                <a:gd name="T97" fmla="*/ 338 h 1162"/>
                <a:gd name="T98" fmla="*/ 226 w 1062"/>
                <a:gd name="T99" fmla="*/ 300 h 1162"/>
                <a:gd name="T100" fmla="*/ 247 w 1062"/>
                <a:gd name="T101" fmla="*/ 314 h 1162"/>
                <a:gd name="T102" fmla="*/ 233 w 1062"/>
                <a:gd name="T103" fmla="*/ 362 h 1162"/>
                <a:gd name="T104" fmla="*/ 198 w 1062"/>
                <a:gd name="T105" fmla="*/ 430 h 1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2" h="1162">
                  <a:moveTo>
                    <a:pt x="1060" y="355"/>
                  </a:moveTo>
                  <a:cubicBezTo>
                    <a:pt x="1057" y="347"/>
                    <a:pt x="1051" y="346"/>
                    <a:pt x="1047" y="345"/>
                  </a:cubicBezTo>
                  <a:cubicBezTo>
                    <a:pt x="1043" y="344"/>
                    <a:pt x="1041" y="344"/>
                    <a:pt x="1038" y="342"/>
                  </a:cubicBezTo>
                  <a:cubicBezTo>
                    <a:pt x="1036" y="341"/>
                    <a:pt x="1032" y="337"/>
                    <a:pt x="1029" y="337"/>
                  </a:cubicBezTo>
                  <a:cubicBezTo>
                    <a:pt x="1027" y="337"/>
                    <a:pt x="1025" y="337"/>
                    <a:pt x="1025" y="337"/>
                  </a:cubicBezTo>
                  <a:cubicBezTo>
                    <a:pt x="1025" y="337"/>
                    <a:pt x="928" y="280"/>
                    <a:pt x="816" y="215"/>
                  </a:cubicBezTo>
                  <a:cubicBezTo>
                    <a:pt x="763" y="184"/>
                    <a:pt x="707" y="150"/>
                    <a:pt x="656" y="121"/>
                  </a:cubicBezTo>
                  <a:cubicBezTo>
                    <a:pt x="561" y="65"/>
                    <a:pt x="485" y="21"/>
                    <a:pt x="485" y="21"/>
                  </a:cubicBezTo>
                  <a:cubicBezTo>
                    <a:pt x="485" y="21"/>
                    <a:pt x="484" y="18"/>
                    <a:pt x="478" y="15"/>
                  </a:cubicBezTo>
                  <a:cubicBezTo>
                    <a:pt x="473" y="12"/>
                    <a:pt x="471" y="11"/>
                    <a:pt x="468" y="7"/>
                  </a:cubicBezTo>
                  <a:cubicBezTo>
                    <a:pt x="465" y="3"/>
                    <a:pt x="461" y="0"/>
                    <a:pt x="456" y="0"/>
                  </a:cubicBezTo>
                  <a:cubicBezTo>
                    <a:pt x="452" y="1"/>
                    <a:pt x="450" y="2"/>
                    <a:pt x="447" y="6"/>
                  </a:cubicBezTo>
                  <a:cubicBezTo>
                    <a:pt x="443" y="10"/>
                    <a:pt x="440" y="16"/>
                    <a:pt x="436" y="17"/>
                  </a:cubicBezTo>
                  <a:cubicBezTo>
                    <a:pt x="432" y="19"/>
                    <a:pt x="432" y="23"/>
                    <a:pt x="426" y="25"/>
                  </a:cubicBezTo>
                  <a:cubicBezTo>
                    <a:pt x="421" y="28"/>
                    <a:pt x="419" y="28"/>
                    <a:pt x="417" y="27"/>
                  </a:cubicBezTo>
                  <a:cubicBezTo>
                    <a:pt x="414" y="26"/>
                    <a:pt x="412" y="25"/>
                    <a:pt x="408" y="27"/>
                  </a:cubicBezTo>
                  <a:cubicBezTo>
                    <a:pt x="404" y="29"/>
                    <a:pt x="396" y="32"/>
                    <a:pt x="396" y="38"/>
                  </a:cubicBezTo>
                  <a:cubicBezTo>
                    <a:pt x="396" y="44"/>
                    <a:pt x="395" y="47"/>
                    <a:pt x="391" y="57"/>
                  </a:cubicBezTo>
                  <a:cubicBezTo>
                    <a:pt x="386" y="67"/>
                    <a:pt x="386" y="68"/>
                    <a:pt x="377" y="86"/>
                  </a:cubicBezTo>
                  <a:cubicBezTo>
                    <a:pt x="368" y="104"/>
                    <a:pt x="361" y="116"/>
                    <a:pt x="360" y="118"/>
                  </a:cubicBezTo>
                  <a:cubicBezTo>
                    <a:pt x="358" y="120"/>
                    <a:pt x="357" y="121"/>
                    <a:pt x="353" y="123"/>
                  </a:cubicBezTo>
                  <a:cubicBezTo>
                    <a:pt x="349" y="124"/>
                    <a:pt x="347" y="126"/>
                    <a:pt x="342" y="135"/>
                  </a:cubicBezTo>
                  <a:cubicBezTo>
                    <a:pt x="340" y="138"/>
                    <a:pt x="337" y="143"/>
                    <a:pt x="335" y="147"/>
                  </a:cubicBezTo>
                  <a:cubicBezTo>
                    <a:pt x="332" y="153"/>
                    <a:pt x="328" y="159"/>
                    <a:pt x="330" y="161"/>
                  </a:cubicBezTo>
                  <a:cubicBezTo>
                    <a:pt x="332" y="165"/>
                    <a:pt x="333" y="169"/>
                    <a:pt x="333" y="169"/>
                  </a:cubicBezTo>
                  <a:cubicBezTo>
                    <a:pt x="333" y="169"/>
                    <a:pt x="319" y="196"/>
                    <a:pt x="304" y="225"/>
                  </a:cubicBezTo>
                  <a:cubicBezTo>
                    <a:pt x="289" y="254"/>
                    <a:pt x="272" y="288"/>
                    <a:pt x="272" y="288"/>
                  </a:cubicBezTo>
                  <a:cubicBezTo>
                    <a:pt x="272" y="288"/>
                    <a:pt x="268" y="284"/>
                    <a:pt x="265" y="284"/>
                  </a:cubicBezTo>
                  <a:cubicBezTo>
                    <a:pt x="263" y="283"/>
                    <a:pt x="259" y="284"/>
                    <a:pt x="259" y="282"/>
                  </a:cubicBezTo>
                  <a:cubicBezTo>
                    <a:pt x="258" y="281"/>
                    <a:pt x="258" y="280"/>
                    <a:pt x="251" y="274"/>
                  </a:cubicBezTo>
                  <a:cubicBezTo>
                    <a:pt x="244" y="269"/>
                    <a:pt x="231" y="259"/>
                    <a:pt x="222" y="253"/>
                  </a:cubicBezTo>
                  <a:cubicBezTo>
                    <a:pt x="136" y="225"/>
                    <a:pt x="81" y="310"/>
                    <a:pt x="81" y="310"/>
                  </a:cubicBezTo>
                  <a:cubicBezTo>
                    <a:pt x="24" y="404"/>
                    <a:pt x="80" y="457"/>
                    <a:pt x="98" y="470"/>
                  </a:cubicBezTo>
                  <a:cubicBezTo>
                    <a:pt x="98" y="470"/>
                    <a:pt x="98" y="470"/>
                    <a:pt x="98" y="470"/>
                  </a:cubicBezTo>
                  <a:cubicBezTo>
                    <a:pt x="98" y="470"/>
                    <a:pt x="103" y="475"/>
                    <a:pt x="118" y="482"/>
                  </a:cubicBezTo>
                  <a:cubicBezTo>
                    <a:pt x="133" y="490"/>
                    <a:pt x="135" y="491"/>
                    <a:pt x="139" y="490"/>
                  </a:cubicBezTo>
                  <a:cubicBezTo>
                    <a:pt x="143" y="490"/>
                    <a:pt x="144" y="489"/>
                    <a:pt x="148" y="490"/>
                  </a:cubicBezTo>
                  <a:cubicBezTo>
                    <a:pt x="150" y="492"/>
                    <a:pt x="151" y="492"/>
                    <a:pt x="151" y="492"/>
                  </a:cubicBezTo>
                  <a:cubicBezTo>
                    <a:pt x="151" y="492"/>
                    <a:pt x="151" y="494"/>
                    <a:pt x="154" y="497"/>
                  </a:cubicBezTo>
                  <a:cubicBezTo>
                    <a:pt x="157" y="499"/>
                    <a:pt x="162" y="501"/>
                    <a:pt x="162" y="501"/>
                  </a:cubicBezTo>
                  <a:cubicBezTo>
                    <a:pt x="162" y="501"/>
                    <a:pt x="155" y="514"/>
                    <a:pt x="150" y="525"/>
                  </a:cubicBezTo>
                  <a:cubicBezTo>
                    <a:pt x="144" y="535"/>
                    <a:pt x="85" y="651"/>
                    <a:pt x="85" y="651"/>
                  </a:cubicBezTo>
                  <a:cubicBezTo>
                    <a:pt x="85" y="651"/>
                    <a:pt x="82" y="653"/>
                    <a:pt x="79" y="653"/>
                  </a:cubicBezTo>
                  <a:cubicBezTo>
                    <a:pt x="75" y="654"/>
                    <a:pt x="74" y="655"/>
                    <a:pt x="70" y="663"/>
                  </a:cubicBezTo>
                  <a:cubicBezTo>
                    <a:pt x="66" y="671"/>
                    <a:pt x="60" y="682"/>
                    <a:pt x="60" y="684"/>
                  </a:cubicBezTo>
                  <a:cubicBezTo>
                    <a:pt x="60" y="686"/>
                    <a:pt x="61" y="687"/>
                    <a:pt x="58" y="689"/>
                  </a:cubicBezTo>
                  <a:cubicBezTo>
                    <a:pt x="55" y="690"/>
                    <a:pt x="55" y="691"/>
                    <a:pt x="57" y="694"/>
                  </a:cubicBezTo>
                  <a:cubicBezTo>
                    <a:pt x="60" y="696"/>
                    <a:pt x="61" y="699"/>
                    <a:pt x="61" y="699"/>
                  </a:cubicBezTo>
                  <a:cubicBezTo>
                    <a:pt x="61" y="699"/>
                    <a:pt x="54" y="713"/>
                    <a:pt x="45" y="729"/>
                  </a:cubicBezTo>
                  <a:cubicBezTo>
                    <a:pt x="37" y="745"/>
                    <a:pt x="25" y="770"/>
                    <a:pt x="21" y="778"/>
                  </a:cubicBezTo>
                  <a:cubicBezTo>
                    <a:pt x="17" y="785"/>
                    <a:pt x="17" y="786"/>
                    <a:pt x="16" y="786"/>
                  </a:cubicBezTo>
                  <a:cubicBezTo>
                    <a:pt x="14" y="787"/>
                    <a:pt x="12" y="793"/>
                    <a:pt x="9" y="799"/>
                  </a:cubicBezTo>
                  <a:cubicBezTo>
                    <a:pt x="5" y="804"/>
                    <a:pt x="0" y="809"/>
                    <a:pt x="1" y="815"/>
                  </a:cubicBezTo>
                  <a:cubicBezTo>
                    <a:pt x="2" y="822"/>
                    <a:pt x="8" y="825"/>
                    <a:pt x="12" y="826"/>
                  </a:cubicBezTo>
                  <a:cubicBezTo>
                    <a:pt x="16" y="828"/>
                    <a:pt x="20" y="827"/>
                    <a:pt x="25" y="830"/>
                  </a:cubicBezTo>
                  <a:cubicBezTo>
                    <a:pt x="30" y="832"/>
                    <a:pt x="31" y="832"/>
                    <a:pt x="34" y="833"/>
                  </a:cubicBezTo>
                  <a:cubicBezTo>
                    <a:pt x="37" y="833"/>
                    <a:pt x="41" y="835"/>
                    <a:pt x="49" y="840"/>
                  </a:cubicBezTo>
                  <a:cubicBezTo>
                    <a:pt x="56" y="844"/>
                    <a:pt x="126" y="883"/>
                    <a:pt x="163" y="905"/>
                  </a:cubicBezTo>
                  <a:cubicBezTo>
                    <a:pt x="201" y="926"/>
                    <a:pt x="260" y="959"/>
                    <a:pt x="306" y="985"/>
                  </a:cubicBezTo>
                  <a:cubicBezTo>
                    <a:pt x="352" y="1011"/>
                    <a:pt x="449" y="1067"/>
                    <a:pt x="479" y="1084"/>
                  </a:cubicBezTo>
                  <a:cubicBezTo>
                    <a:pt x="509" y="1101"/>
                    <a:pt x="582" y="1142"/>
                    <a:pt x="582" y="1142"/>
                  </a:cubicBezTo>
                  <a:cubicBezTo>
                    <a:pt x="582" y="1142"/>
                    <a:pt x="581" y="1144"/>
                    <a:pt x="586" y="1147"/>
                  </a:cubicBezTo>
                  <a:cubicBezTo>
                    <a:pt x="591" y="1150"/>
                    <a:pt x="595" y="1152"/>
                    <a:pt x="598" y="1155"/>
                  </a:cubicBezTo>
                  <a:cubicBezTo>
                    <a:pt x="601" y="1158"/>
                    <a:pt x="604" y="1161"/>
                    <a:pt x="609" y="1161"/>
                  </a:cubicBezTo>
                  <a:cubicBezTo>
                    <a:pt x="613" y="1162"/>
                    <a:pt x="617" y="1158"/>
                    <a:pt x="617" y="1158"/>
                  </a:cubicBezTo>
                  <a:cubicBezTo>
                    <a:pt x="617" y="1158"/>
                    <a:pt x="625" y="1160"/>
                    <a:pt x="628" y="1156"/>
                  </a:cubicBezTo>
                  <a:cubicBezTo>
                    <a:pt x="631" y="1153"/>
                    <a:pt x="630" y="1150"/>
                    <a:pt x="630" y="1150"/>
                  </a:cubicBezTo>
                  <a:cubicBezTo>
                    <a:pt x="630" y="1150"/>
                    <a:pt x="637" y="1150"/>
                    <a:pt x="639" y="1149"/>
                  </a:cubicBezTo>
                  <a:cubicBezTo>
                    <a:pt x="641" y="1148"/>
                    <a:pt x="642" y="1148"/>
                    <a:pt x="642" y="1148"/>
                  </a:cubicBezTo>
                  <a:cubicBezTo>
                    <a:pt x="642" y="1148"/>
                    <a:pt x="645" y="1149"/>
                    <a:pt x="650" y="1151"/>
                  </a:cubicBezTo>
                  <a:cubicBezTo>
                    <a:pt x="655" y="1152"/>
                    <a:pt x="658" y="1152"/>
                    <a:pt x="659" y="1152"/>
                  </a:cubicBezTo>
                  <a:cubicBezTo>
                    <a:pt x="661" y="1153"/>
                    <a:pt x="666" y="1152"/>
                    <a:pt x="667" y="1151"/>
                  </a:cubicBezTo>
                  <a:cubicBezTo>
                    <a:pt x="669" y="1149"/>
                    <a:pt x="674" y="1147"/>
                    <a:pt x="674" y="1142"/>
                  </a:cubicBezTo>
                  <a:cubicBezTo>
                    <a:pt x="674" y="1136"/>
                    <a:pt x="676" y="1132"/>
                    <a:pt x="677" y="1128"/>
                  </a:cubicBezTo>
                  <a:cubicBezTo>
                    <a:pt x="679" y="1124"/>
                    <a:pt x="681" y="1119"/>
                    <a:pt x="681" y="1117"/>
                  </a:cubicBezTo>
                  <a:cubicBezTo>
                    <a:pt x="681" y="1115"/>
                    <a:pt x="681" y="1112"/>
                    <a:pt x="683" y="1112"/>
                  </a:cubicBezTo>
                  <a:cubicBezTo>
                    <a:pt x="685" y="1113"/>
                    <a:pt x="688" y="1113"/>
                    <a:pt x="694" y="1109"/>
                  </a:cubicBezTo>
                  <a:cubicBezTo>
                    <a:pt x="699" y="1105"/>
                    <a:pt x="701" y="1100"/>
                    <a:pt x="701" y="1094"/>
                  </a:cubicBezTo>
                  <a:cubicBezTo>
                    <a:pt x="701" y="1088"/>
                    <a:pt x="700" y="1086"/>
                    <a:pt x="699" y="1085"/>
                  </a:cubicBezTo>
                  <a:cubicBezTo>
                    <a:pt x="698" y="1084"/>
                    <a:pt x="696" y="1082"/>
                    <a:pt x="696" y="1082"/>
                  </a:cubicBezTo>
                  <a:cubicBezTo>
                    <a:pt x="696" y="1082"/>
                    <a:pt x="703" y="1073"/>
                    <a:pt x="712" y="1053"/>
                  </a:cubicBezTo>
                  <a:cubicBezTo>
                    <a:pt x="721" y="1034"/>
                    <a:pt x="737" y="1000"/>
                    <a:pt x="753" y="969"/>
                  </a:cubicBezTo>
                  <a:cubicBezTo>
                    <a:pt x="768" y="938"/>
                    <a:pt x="797" y="877"/>
                    <a:pt x="821" y="830"/>
                  </a:cubicBezTo>
                  <a:cubicBezTo>
                    <a:pt x="845" y="783"/>
                    <a:pt x="891" y="689"/>
                    <a:pt x="910" y="651"/>
                  </a:cubicBezTo>
                  <a:cubicBezTo>
                    <a:pt x="929" y="613"/>
                    <a:pt x="1021" y="428"/>
                    <a:pt x="1021" y="428"/>
                  </a:cubicBezTo>
                  <a:cubicBezTo>
                    <a:pt x="1021" y="428"/>
                    <a:pt x="1028" y="430"/>
                    <a:pt x="1034" y="424"/>
                  </a:cubicBezTo>
                  <a:cubicBezTo>
                    <a:pt x="1039" y="418"/>
                    <a:pt x="1042" y="410"/>
                    <a:pt x="1039" y="405"/>
                  </a:cubicBezTo>
                  <a:cubicBezTo>
                    <a:pt x="1036" y="399"/>
                    <a:pt x="1035" y="398"/>
                    <a:pt x="1035" y="398"/>
                  </a:cubicBezTo>
                  <a:cubicBezTo>
                    <a:pt x="1035" y="398"/>
                    <a:pt x="1038" y="392"/>
                    <a:pt x="1041" y="388"/>
                  </a:cubicBezTo>
                  <a:cubicBezTo>
                    <a:pt x="1043" y="384"/>
                    <a:pt x="1048" y="378"/>
                    <a:pt x="1052" y="373"/>
                  </a:cubicBezTo>
                  <a:cubicBezTo>
                    <a:pt x="1055" y="368"/>
                    <a:pt x="1062" y="364"/>
                    <a:pt x="1060" y="355"/>
                  </a:cubicBezTo>
                  <a:close/>
                  <a:moveTo>
                    <a:pt x="198" y="430"/>
                  </a:moveTo>
                  <a:cubicBezTo>
                    <a:pt x="187" y="451"/>
                    <a:pt x="178" y="469"/>
                    <a:pt x="178" y="469"/>
                  </a:cubicBezTo>
                  <a:cubicBezTo>
                    <a:pt x="178" y="469"/>
                    <a:pt x="176" y="468"/>
                    <a:pt x="174" y="467"/>
                  </a:cubicBezTo>
                  <a:cubicBezTo>
                    <a:pt x="173" y="467"/>
                    <a:pt x="169" y="467"/>
                    <a:pt x="167" y="466"/>
                  </a:cubicBezTo>
                  <a:cubicBezTo>
                    <a:pt x="164" y="465"/>
                    <a:pt x="163" y="468"/>
                    <a:pt x="163" y="468"/>
                  </a:cubicBezTo>
                  <a:cubicBezTo>
                    <a:pt x="163" y="468"/>
                    <a:pt x="152" y="462"/>
                    <a:pt x="144" y="456"/>
                  </a:cubicBezTo>
                  <a:cubicBezTo>
                    <a:pt x="144" y="456"/>
                    <a:pt x="70" y="414"/>
                    <a:pt x="113" y="338"/>
                  </a:cubicBezTo>
                  <a:cubicBezTo>
                    <a:pt x="113" y="338"/>
                    <a:pt x="165" y="257"/>
                    <a:pt x="226" y="300"/>
                  </a:cubicBezTo>
                  <a:cubicBezTo>
                    <a:pt x="226" y="300"/>
                    <a:pt x="226" y="300"/>
                    <a:pt x="226" y="300"/>
                  </a:cubicBezTo>
                  <a:cubicBezTo>
                    <a:pt x="228" y="301"/>
                    <a:pt x="231" y="302"/>
                    <a:pt x="235" y="305"/>
                  </a:cubicBezTo>
                  <a:cubicBezTo>
                    <a:pt x="239" y="308"/>
                    <a:pt x="244" y="311"/>
                    <a:pt x="247" y="314"/>
                  </a:cubicBezTo>
                  <a:cubicBezTo>
                    <a:pt x="250" y="317"/>
                    <a:pt x="255" y="319"/>
                    <a:pt x="255" y="319"/>
                  </a:cubicBezTo>
                  <a:cubicBezTo>
                    <a:pt x="255" y="319"/>
                    <a:pt x="245" y="339"/>
                    <a:pt x="233" y="362"/>
                  </a:cubicBezTo>
                  <a:cubicBezTo>
                    <a:pt x="233" y="364"/>
                    <a:pt x="232" y="365"/>
                    <a:pt x="231" y="366"/>
                  </a:cubicBezTo>
                  <a:cubicBezTo>
                    <a:pt x="218" y="391"/>
                    <a:pt x="204" y="419"/>
                    <a:pt x="198" y="430"/>
                  </a:cubicBezTo>
                  <a:close/>
                </a:path>
              </a:pathLst>
            </a:custGeom>
            <a:solidFill>
              <a:schemeClr val="accent6"/>
            </a:solidFill>
            <a:ln>
              <a:noFill/>
            </a:ln>
          </p:spPr>
          <p:txBody>
            <a:bodyPr anchor="ctr"/>
            <a:lstStyle/>
            <a:p>
              <a:pPr algn="ctr" defTabSz="1218565" fontAlgn="base">
                <a:spcBef>
                  <a:spcPct val="0"/>
                </a:spcBef>
                <a:spcAft>
                  <a:spcPct val="0"/>
                </a:spcAft>
              </a:pPr>
              <a:endParaRPr sz="1865">
                <a:solidFill>
                  <a:prstClr val="white">
                    <a:lumMod val="50000"/>
                  </a:prstClr>
                </a:solidFill>
                <a:latin typeface="微软雅黑" panose="020B0503020204020204" pitchFamily="34" charset="-122"/>
                <a:ea typeface="微软雅黑" panose="020B0503020204020204" pitchFamily="34" charset="-122"/>
              </a:endParaRPr>
            </a:p>
          </p:txBody>
        </p:sp>
        <p:cxnSp>
          <p:nvCxnSpPr>
            <p:cNvPr id="22" name="直接连接符 21"/>
            <p:cNvCxnSpPr/>
            <p:nvPr/>
          </p:nvCxnSpPr>
          <p:spPr>
            <a:xfrm flipH="1">
              <a:off x="7817801" y="2652598"/>
              <a:ext cx="1" cy="344095"/>
            </a:xfrm>
            <a:prstGeom prst="line">
              <a:avLst/>
            </a:prstGeom>
            <a:ln w="19050">
              <a:solidFill>
                <a:schemeClr val="tx2"/>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23" name="圆: 空心 22"/>
            <p:cNvSpPr/>
            <p:nvPr/>
          </p:nvSpPr>
          <p:spPr>
            <a:xfrm>
              <a:off x="7750347" y="2554609"/>
              <a:ext cx="134908" cy="134908"/>
            </a:xfrm>
            <a:prstGeom prst="donu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fontAlgn="base">
                <a:spcBef>
                  <a:spcPct val="0"/>
                </a:spcBef>
                <a:spcAft>
                  <a:spcPct val="0"/>
                </a:spcAft>
              </a:pPr>
              <a:endParaRPr sz="1865">
                <a:solidFill>
                  <a:prstClr val="white">
                    <a:lumMod val="50000"/>
                  </a:prstClr>
                </a:solidFill>
                <a:latin typeface="微软雅黑" panose="020B0503020204020204" pitchFamily="34" charset="-122"/>
                <a:ea typeface="微软雅黑" panose="020B0503020204020204" pitchFamily="34" charset="-122"/>
              </a:endParaRPr>
            </a:p>
          </p:txBody>
        </p:sp>
        <p:grpSp>
          <p:nvGrpSpPr>
            <p:cNvPr id="30" name="组合 29"/>
            <p:cNvGrpSpPr/>
            <p:nvPr/>
          </p:nvGrpSpPr>
          <p:grpSpPr>
            <a:xfrm>
              <a:off x="7331711" y="3225444"/>
              <a:ext cx="1272938" cy="642945"/>
              <a:chOff x="1732858" y="5001250"/>
              <a:chExt cx="2213143" cy="857260"/>
            </a:xfrm>
          </p:grpSpPr>
          <p:sp>
            <p:nvSpPr>
              <p:cNvPr id="31" name="文本框 53"/>
              <p:cNvSpPr txBox="1"/>
              <p:nvPr/>
            </p:nvSpPr>
            <p:spPr bwMode="auto">
              <a:xfrm>
                <a:off x="1732858" y="5001250"/>
                <a:ext cx="2213143" cy="283030"/>
              </a:xfrm>
              <a:prstGeom prst="rect">
                <a:avLst/>
              </a:prstGeom>
              <a:noFill/>
              <a:ln w="9525">
                <a:noFill/>
                <a:miter lim="800000"/>
              </a:ln>
            </p:spPr>
            <p:txBody>
              <a:bodyPr wrap="none" lIns="0" tIns="0" rIns="0" bIns="0" anchor="ctr" anchorCtr="1">
                <a:normAutofit/>
                <a:scene3d>
                  <a:camera prst="orthographicFront"/>
                  <a:lightRig rig="threePt" dir="t"/>
                </a:scene3d>
                <a:sp3d>
                  <a:bevelT w="0" h="0"/>
                </a:sp3d>
              </a:bodyPr>
              <a:lstStyle/>
              <a:p>
                <a:pPr marL="0" lvl="1" indent="-173355" algn="ctr" defTabSz="1218565" fontAlgn="base">
                  <a:spcBef>
                    <a:spcPct val="0"/>
                  </a:spcBef>
                  <a:spcAft>
                    <a:spcPct val="0"/>
                  </a:spcAft>
                </a:pPr>
                <a:r>
                  <a:rPr lang="zh-CN" altLang="en-US" sz="1465" b="1">
                    <a:solidFill>
                      <a:prstClr val="white">
                        <a:lumMod val="50000"/>
                      </a:prstClr>
                    </a:solidFill>
                    <a:latin typeface="微软雅黑" panose="020B0503020204020204" pitchFamily="34" charset="-122"/>
                    <a:ea typeface="微软雅黑" panose="020B0503020204020204" pitchFamily="34" charset="-122"/>
                  </a:rPr>
                  <a:t>标题文本预设</a:t>
                </a:r>
              </a:p>
            </p:txBody>
          </p:sp>
          <p:sp>
            <p:nvSpPr>
              <p:cNvPr id="32" name="文本框 54"/>
              <p:cNvSpPr txBox="1"/>
              <p:nvPr/>
            </p:nvSpPr>
            <p:spPr bwMode="auto">
              <a:xfrm>
                <a:off x="1732858" y="5284280"/>
                <a:ext cx="2213143" cy="574230"/>
              </a:xfrm>
              <a:prstGeom prst="rect">
                <a:avLst/>
              </a:prstGeom>
              <a:noFill/>
              <a:ln w="9525">
                <a:noFill/>
                <a:miter lim="800000"/>
              </a:ln>
            </p:spPr>
            <p:txBody>
              <a:bodyPr wrap="square" lIns="0" tIns="0" rIns="0" bIns="0" anchor="ctr" anchorCtr="1">
                <a:normAutofit/>
                <a:scene3d>
                  <a:camera prst="orthographicFront"/>
                  <a:lightRig rig="threePt" dir="t"/>
                </a:scene3d>
                <a:sp3d>
                  <a:bevelT w="0" h="0"/>
                </a:sp3d>
              </a:bodyPr>
              <a:lstStyle/>
              <a:p>
                <a:pPr algn="ctr" defTabSz="1218565" fontAlgn="base">
                  <a:lnSpc>
                    <a:spcPct val="120000"/>
                  </a:lnSpc>
                  <a:spcBef>
                    <a:spcPct val="0"/>
                  </a:spcBef>
                  <a:spcAft>
                    <a:spcPct val="0"/>
                  </a:spcAft>
                  <a:defRPr/>
                </a:pPr>
                <a:r>
                  <a:rPr lang="zh-CN" altLang="en-US" sz="800">
                    <a:solidFill>
                      <a:prstClr val="white">
                        <a:lumMod val="50000"/>
                      </a:prstClr>
                    </a:solidFill>
                    <a:latin typeface="微软雅黑" panose="020B0503020204020204" pitchFamily="34" charset="-122"/>
                    <a:ea typeface="微软雅黑" panose="020B0503020204020204" pitchFamily="34" charset="-122"/>
                  </a:rPr>
                  <a:t>此部分内容作为文字排版占位显示 </a:t>
                </a:r>
                <a:br>
                  <a:rPr lang="zh-CN" altLang="en-US" sz="800">
                    <a:solidFill>
                      <a:prstClr val="white">
                        <a:lumMod val="50000"/>
                      </a:prstClr>
                    </a:solidFill>
                    <a:latin typeface="微软雅黑" panose="020B0503020204020204" pitchFamily="34" charset="-122"/>
                    <a:ea typeface="微软雅黑" panose="020B0503020204020204" pitchFamily="34" charset="-122"/>
                  </a:rPr>
                </a:br>
                <a:r>
                  <a:rPr lang="zh-CN" altLang="en-US" sz="800">
                    <a:solidFill>
                      <a:prstClr val="white">
                        <a:lumMod val="50000"/>
                      </a:prstClr>
                    </a:solidFill>
                    <a:latin typeface="微软雅黑" panose="020B0503020204020204" pitchFamily="34" charset="-122"/>
                    <a:ea typeface="微软雅黑" panose="020B0503020204020204" pitchFamily="34" charset="-122"/>
                  </a:rPr>
                  <a:t>（建议使用主题字体）</a:t>
                </a:r>
              </a:p>
            </p:txBody>
          </p:sp>
        </p:grpSp>
      </p:grpSp>
    </p:spTree>
  </p:cSld>
  <p:clrMapOvr>
    <a:masterClrMapping/>
  </p:clrMapOvr>
  <mc:AlternateContent xmlns:mc="http://schemas.openxmlformats.org/markup-compatibility/2006" xmlns:p14="http://schemas.microsoft.com/office/powerpoint/2010/main">
    <mc:Choice Requires="p14">
      <p:transition spd="slow" advClick="0" advTm="0">
        <p14:revea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1000"/>
                                        <p:tgtEl>
                                          <p:spTgt spid="43"/>
                                        </p:tgtEl>
                                      </p:cBhvr>
                                    </p:animEffect>
                                    <p:anim calcmode="lin" valueType="num">
                                      <p:cBhvr>
                                        <p:cTn id="8" dur="1000" fill="hold"/>
                                        <p:tgtEl>
                                          <p:spTgt spid="43"/>
                                        </p:tgtEl>
                                        <p:attrNameLst>
                                          <p:attrName>ppt_x</p:attrName>
                                        </p:attrNameLst>
                                      </p:cBhvr>
                                      <p:tavLst>
                                        <p:tav tm="0">
                                          <p:val>
                                            <p:strVal val="#ppt_x"/>
                                          </p:val>
                                        </p:tav>
                                        <p:tav tm="100000">
                                          <p:val>
                                            <p:strVal val="#ppt_x"/>
                                          </p:val>
                                        </p:tav>
                                      </p:tavLst>
                                    </p:anim>
                                    <p:anim calcmode="lin" valueType="num">
                                      <p:cBhvr>
                                        <p:cTn id="9" dur="1000" fill="hold"/>
                                        <p:tgtEl>
                                          <p:spTgt spid="4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44"/>
                                        </p:tgtEl>
                                        <p:attrNameLst>
                                          <p:attrName>style.visibility</p:attrName>
                                        </p:attrNameLst>
                                      </p:cBhvr>
                                      <p:to>
                                        <p:strVal val="visible"/>
                                      </p:to>
                                    </p:set>
                                    <p:animEffect transition="in" filter="fade">
                                      <p:cBhvr>
                                        <p:cTn id="13" dur="1000"/>
                                        <p:tgtEl>
                                          <p:spTgt spid="44"/>
                                        </p:tgtEl>
                                      </p:cBhvr>
                                    </p:animEffect>
                                    <p:anim calcmode="lin" valueType="num">
                                      <p:cBhvr>
                                        <p:cTn id="14" dur="1000" fill="hold"/>
                                        <p:tgtEl>
                                          <p:spTgt spid="44"/>
                                        </p:tgtEl>
                                        <p:attrNameLst>
                                          <p:attrName>ppt_x</p:attrName>
                                        </p:attrNameLst>
                                      </p:cBhvr>
                                      <p:tavLst>
                                        <p:tav tm="0">
                                          <p:val>
                                            <p:strVal val="#ppt_x"/>
                                          </p:val>
                                        </p:tav>
                                        <p:tav tm="100000">
                                          <p:val>
                                            <p:strVal val="#ppt_x"/>
                                          </p:val>
                                        </p:tav>
                                      </p:tavLst>
                                    </p:anim>
                                    <p:anim calcmode="lin" valueType="num">
                                      <p:cBhvr>
                                        <p:cTn id="15" dur="1000" fill="hold"/>
                                        <p:tgtEl>
                                          <p:spTgt spid="44"/>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45"/>
                                        </p:tgtEl>
                                        <p:attrNameLst>
                                          <p:attrName>style.visibility</p:attrName>
                                        </p:attrNameLst>
                                      </p:cBhvr>
                                      <p:to>
                                        <p:strVal val="visible"/>
                                      </p:to>
                                    </p:set>
                                    <p:animEffect transition="in" filter="fade">
                                      <p:cBhvr>
                                        <p:cTn id="19" dur="1000"/>
                                        <p:tgtEl>
                                          <p:spTgt spid="45"/>
                                        </p:tgtEl>
                                      </p:cBhvr>
                                    </p:animEffect>
                                    <p:anim calcmode="lin" valueType="num">
                                      <p:cBhvr>
                                        <p:cTn id="20" dur="1000" fill="hold"/>
                                        <p:tgtEl>
                                          <p:spTgt spid="45"/>
                                        </p:tgtEl>
                                        <p:attrNameLst>
                                          <p:attrName>ppt_x</p:attrName>
                                        </p:attrNameLst>
                                      </p:cBhvr>
                                      <p:tavLst>
                                        <p:tav tm="0">
                                          <p:val>
                                            <p:strVal val="#ppt_x"/>
                                          </p:val>
                                        </p:tav>
                                        <p:tav tm="100000">
                                          <p:val>
                                            <p:strVal val="#ppt_x"/>
                                          </p:val>
                                        </p:tav>
                                      </p:tavLst>
                                    </p:anim>
                                    <p:anim calcmode="lin" valueType="num">
                                      <p:cBhvr>
                                        <p:cTn id="21" dur="1000" fill="hold"/>
                                        <p:tgtEl>
                                          <p:spTgt spid="45"/>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46"/>
                                        </p:tgtEl>
                                        <p:attrNameLst>
                                          <p:attrName>style.visibility</p:attrName>
                                        </p:attrNameLst>
                                      </p:cBhvr>
                                      <p:to>
                                        <p:strVal val="visible"/>
                                      </p:to>
                                    </p:set>
                                    <p:animEffect transition="in" filter="fade">
                                      <p:cBhvr>
                                        <p:cTn id="25" dur="1000"/>
                                        <p:tgtEl>
                                          <p:spTgt spid="46"/>
                                        </p:tgtEl>
                                      </p:cBhvr>
                                    </p:animEffect>
                                    <p:anim calcmode="lin" valueType="num">
                                      <p:cBhvr>
                                        <p:cTn id="26" dur="1000" fill="hold"/>
                                        <p:tgtEl>
                                          <p:spTgt spid="46"/>
                                        </p:tgtEl>
                                        <p:attrNameLst>
                                          <p:attrName>ppt_x</p:attrName>
                                        </p:attrNameLst>
                                      </p:cBhvr>
                                      <p:tavLst>
                                        <p:tav tm="0">
                                          <p:val>
                                            <p:strVal val="#ppt_x"/>
                                          </p:val>
                                        </p:tav>
                                        <p:tav tm="100000">
                                          <p:val>
                                            <p:strVal val="#ppt_x"/>
                                          </p:val>
                                        </p:tav>
                                      </p:tavLst>
                                    </p:anim>
                                    <p:anim calcmode="lin" valueType="num">
                                      <p:cBhvr>
                                        <p:cTn id="27" dur="1000" fill="hold"/>
                                        <p:tgtEl>
                                          <p:spTgt spid="46"/>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47"/>
                                        </p:tgtEl>
                                        <p:attrNameLst>
                                          <p:attrName>style.visibility</p:attrName>
                                        </p:attrNameLst>
                                      </p:cBhvr>
                                      <p:to>
                                        <p:strVal val="visible"/>
                                      </p:to>
                                    </p:set>
                                    <p:animEffect transition="in" filter="fade">
                                      <p:cBhvr>
                                        <p:cTn id="31" dur="1000"/>
                                        <p:tgtEl>
                                          <p:spTgt spid="47"/>
                                        </p:tgtEl>
                                      </p:cBhvr>
                                    </p:animEffect>
                                    <p:anim calcmode="lin" valueType="num">
                                      <p:cBhvr>
                                        <p:cTn id="32" dur="1000" fill="hold"/>
                                        <p:tgtEl>
                                          <p:spTgt spid="47"/>
                                        </p:tgtEl>
                                        <p:attrNameLst>
                                          <p:attrName>ppt_x</p:attrName>
                                        </p:attrNameLst>
                                      </p:cBhvr>
                                      <p:tavLst>
                                        <p:tav tm="0">
                                          <p:val>
                                            <p:strVal val="#ppt_x"/>
                                          </p:val>
                                        </p:tav>
                                        <p:tav tm="100000">
                                          <p:val>
                                            <p:strVal val="#ppt_x"/>
                                          </p:val>
                                        </p:tav>
                                      </p:tavLst>
                                    </p:anim>
                                    <p:anim calcmode="lin" valueType="num">
                                      <p:cBhvr>
                                        <p:cTn id="33" dur="1000" fill="hold"/>
                                        <p:tgtEl>
                                          <p:spTgt spid="47"/>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nodeType="afterEffect">
                                  <p:stCondLst>
                                    <p:cond delay="0"/>
                                  </p:stCondLst>
                                  <p:childTnLst>
                                    <p:set>
                                      <p:cBhvr>
                                        <p:cTn id="36" dur="1" fill="hold">
                                          <p:stCondLst>
                                            <p:cond delay="0"/>
                                          </p:stCondLst>
                                        </p:cTn>
                                        <p:tgtEl>
                                          <p:spTgt spid="48"/>
                                        </p:tgtEl>
                                        <p:attrNameLst>
                                          <p:attrName>style.visibility</p:attrName>
                                        </p:attrNameLst>
                                      </p:cBhvr>
                                      <p:to>
                                        <p:strVal val="visible"/>
                                      </p:to>
                                    </p:set>
                                    <p:animEffect transition="in" filter="fade">
                                      <p:cBhvr>
                                        <p:cTn id="37" dur="1000"/>
                                        <p:tgtEl>
                                          <p:spTgt spid="48"/>
                                        </p:tgtEl>
                                      </p:cBhvr>
                                    </p:animEffect>
                                    <p:anim calcmode="lin" valueType="num">
                                      <p:cBhvr>
                                        <p:cTn id="38" dur="1000" fill="hold"/>
                                        <p:tgtEl>
                                          <p:spTgt spid="48"/>
                                        </p:tgtEl>
                                        <p:attrNameLst>
                                          <p:attrName>ppt_x</p:attrName>
                                        </p:attrNameLst>
                                      </p:cBhvr>
                                      <p:tavLst>
                                        <p:tav tm="0">
                                          <p:val>
                                            <p:strVal val="#ppt_x"/>
                                          </p:val>
                                        </p:tav>
                                        <p:tav tm="100000">
                                          <p:val>
                                            <p:strVal val="#ppt_x"/>
                                          </p:val>
                                        </p:tav>
                                      </p:tavLst>
                                    </p:anim>
                                    <p:anim calcmode="lin" valueType="num">
                                      <p:cBhvr>
                                        <p:cTn id="39"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H" val="20160830110855"/>
  <p:tag name="MH_LIBRARY" val="CONTENTS"/>
  <p:tag name="MH_TYPE" val="OTHERS"/>
  <p:tag name="ID" val="545820"/>
</p:tagLst>
</file>

<file path=ppt/tags/tag10.xml><?xml version="1.0" encoding="utf-8"?>
<p:tagLst xmlns:a="http://schemas.openxmlformats.org/drawingml/2006/main" xmlns:r="http://schemas.openxmlformats.org/officeDocument/2006/relationships" xmlns:p="http://schemas.openxmlformats.org/presentationml/2006/main">
  <p:tag name="MH" val="20160830110903"/>
  <p:tag name="MH_LIBRARY" val="CONTENTS"/>
  <p:tag name="MH_TYPE" val="ENTRY"/>
  <p:tag name="ID" val="545819"/>
  <p:tag name="MH_ORDER" val="2"/>
</p:tagLst>
</file>

<file path=ppt/tags/tag11.xml><?xml version="1.0" encoding="utf-8"?>
<p:tagLst xmlns:a="http://schemas.openxmlformats.org/drawingml/2006/main" xmlns:r="http://schemas.openxmlformats.org/officeDocument/2006/relationships" xmlns:p="http://schemas.openxmlformats.org/presentationml/2006/main">
  <p:tag name="MH" val="20160830110903"/>
  <p:tag name="MH_LIBRARY" val="CONTENTS"/>
  <p:tag name="MH_TYPE" val="NUMBER"/>
  <p:tag name="ID" val="545819"/>
  <p:tag name="MH_ORDER" val="2"/>
</p:tagLst>
</file>

<file path=ppt/tags/tag12.xml><?xml version="1.0" encoding="utf-8"?>
<p:tagLst xmlns:a="http://schemas.openxmlformats.org/drawingml/2006/main" xmlns:r="http://schemas.openxmlformats.org/officeDocument/2006/relationships" xmlns:p="http://schemas.openxmlformats.org/presentationml/2006/main">
  <p:tag name="MH" val="20160830110903"/>
  <p:tag name="MH_LIBRARY" val="CONTENTS"/>
  <p:tag name="MH_TYPE" val="NUMBER"/>
  <p:tag name="ID" val="545819"/>
  <p:tag name="MH_ORDER" val="4"/>
</p:tagLst>
</file>

<file path=ppt/tags/tag13.xml><?xml version="1.0" encoding="utf-8"?>
<p:tagLst xmlns:a="http://schemas.openxmlformats.org/drawingml/2006/main" xmlns:r="http://schemas.openxmlformats.org/officeDocument/2006/relationships" xmlns:p="http://schemas.openxmlformats.org/presentationml/2006/main">
  <p:tag name="MH" val="20160830110903"/>
  <p:tag name="MH_LIBRARY" val="CONTENTS"/>
  <p:tag name="MH_TYPE" val="ENTRY"/>
  <p:tag name="ID" val="545819"/>
  <p:tag name="MH_ORDER" val="4"/>
</p:tagLst>
</file>

<file path=ppt/tags/tag14.xml><?xml version="1.0" encoding="utf-8"?>
<p:tagLst xmlns:a="http://schemas.openxmlformats.org/drawingml/2006/main" xmlns:r="http://schemas.openxmlformats.org/officeDocument/2006/relationships" xmlns:p="http://schemas.openxmlformats.org/presentationml/2006/main">
  <p:tag name="TIMING" val="|6"/>
</p:tagLst>
</file>

<file path=ppt/tags/tag15.xml><?xml version="1.0" encoding="utf-8"?>
<p:tagLst xmlns:a="http://schemas.openxmlformats.org/drawingml/2006/main" xmlns:r="http://schemas.openxmlformats.org/officeDocument/2006/relationships" xmlns:p="http://schemas.openxmlformats.org/presentationml/2006/main">
  <p:tag name="PA" val="v3.0.1"/>
</p:tagLst>
</file>

<file path=ppt/tags/tag2.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3.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4.xml><?xml version="1.0" encoding="utf-8"?>
<p:tagLst xmlns:a="http://schemas.openxmlformats.org/drawingml/2006/main" xmlns:r="http://schemas.openxmlformats.org/officeDocument/2006/relationships" xmlns:p="http://schemas.openxmlformats.org/presentationml/2006/main">
  <p:tag name="MH" val="20160830110855"/>
  <p:tag name="MH_LIBRARY" val="CONTENTS"/>
  <p:tag name="MH_TYPE" val="OTHERS"/>
  <p:tag name="ID" val="545820"/>
</p:tagLst>
</file>

<file path=ppt/tags/tag5.xml><?xml version="1.0" encoding="utf-8"?>
<p:tagLst xmlns:a="http://schemas.openxmlformats.org/drawingml/2006/main" xmlns:r="http://schemas.openxmlformats.org/officeDocument/2006/relationships" xmlns:p="http://schemas.openxmlformats.org/presentationml/2006/main">
  <p:tag name="MH" val="20160830110903"/>
  <p:tag name="MH_LIBRARY" val="CONTENTS"/>
  <p:tag name="MH_TYPE" val="ENTRY"/>
  <p:tag name="ID" val="545819"/>
  <p:tag name="MH_ORDER" val="1"/>
</p:tagLst>
</file>

<file path=ppt/tags/tag6.xml><?xml version="1.0" encoding="utf-8"?>
<p:tagLst xmlns:a="http://schemas.openxmlformats.org/drawingml/2006/main" xmlns:r="http://schemas.openxmlformats.org/officeDocument/2006/relationships" xmlns:p="http://schemas.openxmlformats.org/presentationml/2006/main">
  <p:tag name="MH" val="20160830110903"/>
  <p:tag name="MH_LIBRARY" val="CONTENTS"/>
  <p:tag name="MH_TYPE" val="NUMBER"/>
  <p:tag name="ID" val="545819"/>
  <p:tag name="MH_ORDER" val="1"/>
</p:tagLst>
</file>

<file path=ppt/tags/tag7.xml><?xml version="1.0" encoding="utf-8"?>
<p:tagLst xmlns:a="http://schemas.openxmlformats.org/drawingml/2006/main" xmlns:r="http://schemas.openxmlformats.org/officeDocument/2006/relationships" xmlns:p="http://schemas.openxmlformats.org/presentationml/2006/main">
  <p:tag name="MH" val="20160830110903"/>
  <p:tag name="MH_LIBRARY" val="CONTENTS"/>
  <p:tag name="MH_TYPE" val="OTHERS"/>
  <p:tag name="ID" val="545819"/>
</p:tagLst>
</file>

<file path=ppt/tags/tag8.xml><?xml version="1.0" encoding="utf-8"?>
<p:tagLst xmlns:a="http://schemas.openxmlformats.org/drawingml/2006/main" xmlns:r="http://schemas.openxmlformats.org/officeDocument/2006/relationships" xmlns:p="http://schemas.openxmlformats.org/presentationml/2006/main">
  <p:tag name="MH" val="20160830110903"/>
  <p:tag name="MH_LIBRARY" val="CONTENTS"/>
  <p:tag name="MH_TYPE" val="ENTRY"/>
  <p:tag name="ID" val="545819"/>
  <p:tag name="MH_ORDER" val="3"/>
</p:tagLst>
</file>

<file path=ppt/tags/tag9.xml><?xml version="1.0" encoding="utf-8"?>
<p:tagLst xmlns:a="http://schemas.openxmlformats.org/drawingml/2006/main" xmlns:r="http://schemas.openxmlformats.org/officeDocument/2006/relationships" xmlns:p="http://schemas.openxmlformats.org/presentationml/2006/main">
  <p:tag name="MH" val="20160830110903"/>
  <p:tag name="MH_LIBRARY" val="CONTENTS"/>
  <p:tag name="MH_TYPE" val="NUMBER"/>
  <p:tag name="ID" val="545819"/>
  <p:tag name="MH_ORDER" val="3"/>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自定义设计方案">
  <a:themeElements>
    <a:clrScheme name="自定义 20">
      <a:dk1>
        <a:sysClr val="windowText" lastClr="000000"/>
      </a:dk1>
      <a:lt1>
        <a:sysClr val="window" lastClr="FFFFFF"/>
      </a:lt1>
      <a:dk2>
        <a:srgbClr val="4E3B30"/>
      </a:dk2>
      <a:lt2>
        <a:srgbClr val="7F7F7F"/>
      </a:lt2>
      <a:accent1>
        <a:srgbClr val="C00000"/>
      </a:accent1>
      <a:accent2>
        <a:srgbClr val="7F7F7F"/>
      </a:accent2>
      <a:accent3>
        <a:srgbClr val="C00000"/>
      </a:accent3>
      <a:accent4>
        <a:srgbClr val="7F7F7F"/>
      </a:accent4>
      <a:accent5>
        <a:srgbClr val="C00000"/>
      </a:accent5>
      <a:accent6>
        <a:srgbClr val="7F7F7F"/>
      </a:accent6>
      <a:hlink>
        <a:srgbClr val="AD1F1F"/>
      </a:hlink>
      <a:folHlink>
        <a:srgbClr val="FFC42F"/>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2003</Words>
  <Application>Microsoft Office PowerPoint</Application>
  <PresentationFormat>宽屏</PresentationFormat>
  <Paragraphs>255</Paragraphs>
  <Slides>24</Slides>
  <Notes>11</Notes>
  <HiddenSlides>0</HiddenSlides>
  <MMClips>1</MMClips>
  <ScaleCrop>false</ScaleCrop>
  <HeadingPairs>
    <vt:vector size="6" baseType="variant">
      <vt:variant>
        <vt:lpstr>已用的字体</vt:lpstr>
      </vt:variant>
      <vt:variant>
        <vt:i4>16</vt:i4>
      </vt:variant>
      <vt:variant>
        <vt:lpstr>主题</vt:lpstr>
      </vt:variant>
      <vt:variant>
        <vt:i4>2</vt:i4>
      </vt:variant>
      <vt:variant>
        <vt:lpstr>幻灯片标题</vt:lpstr>
      </vt:variant>
      <vt:variant>
        <vt:i4>24</vt:i4>
      </vt:variant>
    </vt:vector>
  </HeadingPairs>
  <TitlesOfParts>
    <vt:vector size="42" baseType="lpstr">
      <vt:lpstr>Impact</vt:lpstr>
      <vt:lpstr>Broadway</vt:lpstr>
      <vt:lpstr>方正兰亭粗黑_GBK</vt:lpstr>
      <vt:lpstr>方正中等线简体</vt:lpstr>
      <vt:lpstr>Arial</vt:lpstr>
      <vt:lpstr>方正兰亭中黑_GBK</vt:lpstr>
      <vt:lpstr>Calibri Light</vt:lpstr>
      <vt:lpstr>宋体</vt:lpstr>
      <vt:lpstr>Lato Light</vt:lpstr>
      <vt:lpstr>Calibri</vt:lpstr>
      <vt:lpstr>FontAwesome</vt:lpstr>
      <vt:lpstr>Lato Regular</vt:lpstr>
      <vt:lpstr>微软雅黑</vt:lpstr>
      <vt:lpstr>方正兰亭中粗黑_GBK</vt:lpstr>
      <vt:lpstr>等线</vt:lpstr>
      <vt:lpstr>等线 Light</vt:lpstr>
      <vt:lpstr>Office 主题​​</vt:lpstr>
      <vt:lpstr>1_自定义设计方案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7</cp:revision>
  <dcterms:created xsi:type="dcterms:W3CDTF">2018-04-03T13:15:00Z</dcterms:created>
  <dcterms:modified xsi:type="dcterms:W3CDTF">2021-01-06T03:22:51Z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2052-11.1.0.9513</vt:lpwstr>
  </property>
</Properties>
</file>