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9" r:id="rId4"/>
    <p:sldId id="272" r:id="rId5"/>
    <p:sldId id="278" r:id="rId6"/>
    <p:sldId id="279" r:id="rId7"/>
    <p:sldId id="280" r:id="rId8"/>
    <p:sldId id="260" r:id="rId9"/>
    <p:sldId id="269" r:id="rId10"/>
    <p:sldId id="270" r:id="rId11"/>
    <p:sldId id="274" r:id="rId12"/>
    <p:sldId id="277" r:id="rId13"/>
    <p:sldId id="261" r:id="rId14"/>
    <p:sldId id="266" r:id="rId15"/>
    <p:sldId id="271" r:id="rId16"/>
    <p:sldId id="273" r:id="rId17"/>
    <p:sldId id="276" r:id="rId18"/>
    <p:sldId id="262" r:id="rId19"/>
    <p:sldId id="264" r:id="rId20"/>
    <p:sldId id="265" r:id="rId21"/>
    <p:sldId id="267" r:id="rId22"/>
    <p:sldId id="268" r:id="rId23"/>
    <p:sldId id="275"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pPr>
          <a:endParaRPr lang="zh-CN"/>
        </a:p>
      </c:txPr>
    </c:title>
    <c:autoTitleDeleted val="0"/>
    <c:plotArea>
      <c:layout/>
      <c:barChart>
        <c:barDir val="bar"/>
        <c:grouping val="percentStacked"/>
        <c:varyColors val="0"/>
        <c:ser>
          <c:idx val="0"/>
          <c:order val="0"/>
          <c:tx>
            <c:strRef>
              <c:f>工作表1!$B$1</c:f>
              <c:strCache>
                <c:ptCount val="1"/>
                <c:pt idx="0">
                  <c:v>系列 1</c:v>
                </c:pt>
              </c:strCache>
            </c:strRef>
          </c:tx>
          <c:spPr>
            <a:solidFill>
              <a:schemeClr val="accent4">
                <a:shade val="65000"/>
              </a:schemeClr>
            </a:solidFill>
            <a:ln>
              <a:noFill/>
            </a:ln>
            <a:effectLst/>
          </c:spPr>
          <c:invertIfNegative val="0"/>
          <c:cat>
            <c:strRef>
              <c:f>工作表1!$A$2:$A$5</c:f>
              <c:strCache>
                <c:ptCount val="4"/>
                <c:pt idx="0">
                  <c:v>类别 1</c:v>
                </c:pt>
                <c:pt idx="1">
                  <c:v>类别 2</c:v>
                </c:pt>
                <c:pt idx="2">
                  <c:v>类别 3</c:v>
                </c:pt>
                <c:pt idx="3">
                  <c:v>类别 4</c:v>
                </c:pt>
              </c:strCache>
            </c:strRef>
          </c:cat>
          <c:val>
            <c:numRef>
              <c:f>工作表1!$B$2:$B$5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160-4281-917B-4C472E918F49}"/>
            </c:ext>
          </c:extLst>
        </c:ser>
        <c:ser>
          <c:idx val="1"/>
          <c:order val="1"/>
          <c:tx>
            <c:strRef>
              <c:f>工作表1!$C$1</c:f>
              <c:strCache>
                <c:ptCount val="1"/>
                <c:pt idx="0">
                  <c:v>系列 2</c:v>
                </c:pt>
              </c:strCache>
            </c:strRef>
          </c:tx>
          <c:spPr>
            <a:solidFill>
              <a:schemeClr val="accent4"/>
            </a:solidFill>
            <a:ln>
              <a:noFill/>
            </a:ln>
            <a:effectLst/>
          </c:spPr>
          <c:invertIfNegative val="0"/>
          <c:cat>
            <c:strRef>
              <c:f>工作表1!$A$2:$A$5</c:f>
              <c:strCache>
                <c:ptCount val="4"/>
                <c:pt idx="0">
                  <c:v>类别 1</c:v>
                </c:pt>
                <c:pt idx="1">
                  <c:v>类别 2</c:v>
                </c:pt>
                <c:pt idx="2">
                  <c:v>类别 3</c:v>
                </c:pt>
                <c:pt idx="3">
                  <c:v>类别 4</c:v>
                </c:pt>
              </c:strCache>
            </c:strRef>
          </c:cat>
          <c:val>
            <c:numRef>
              <c:f>工作表1!$C$2:$C$5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160-4281-917B-4C472E918F49}"/>
            </c:ext>
          </c:extLst>
        </c:ser>
        <c:ser>
          <c:idx val="2"/>
          <c:order val="2"/>
          <c:tx>
            <c:strRef>
              <c:f>工作表1!$D$1</c:f>
              <c:strCache>
                <c:ptCount val="1"/>
                <c:pt idx="0">
                  <c:v>系列 3</c:v>
                </c:pt>
              </c:strCache>
            </c:strRef>
          </c:tx>
          <c:spPr>
            <a:solidFill>
              <a:schemeClr val="accent4">
                <a:tint val="65000"/>
              </a:schemeClr>
            </a:solidFill>
            <a:ln>
              <a:noFill/>
            </a:ln>
            <a:effectLst/>
          </c:spPr>
          <c:invertIfNegative val="0"/>
          <c:cat>
            <c:strRef>
              <c:f>工作表1!$A$2:$A$5</c:f>
              <c:strCache>
                <c:ptCount val="4"/>
                <c:pt idx="0">
                  <c:v>类别 1</c:v>
                </c:pt>
                <c:pt idx="1">
                  <c:v>类别 2</c:v>
                </c:pt>
                <c:pt idx="2">
                  <c:v>类别 3</c:v>
                </c:pt>
                <c:pt idx="3">
                  <c:v>类别 4</c:v>
                </c:pt>
              </c:strCache>
            </c:strRef>
          </c:cat>
          <c:val>
            <c:numRef>
              <c:f>工作表1!$D$2:$D$5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160-4281-917B-4C472E918F49}"/>
            </c:ext>
          </c:extLst>
        </c:ser>
        <c:dLbls>
          <c:showLegendKey val="0"/>
          <c:showVal val="0"/>
          <c:showCatName val="0"/>
          <c:showSerName val="0"/>
          <c:showPercent val="0"/>
          <c:showBubbleSize val="0"/>
        </c:dLbls>
        <c:gapWidth val="150"/>
        <c:overlap val="100"/>
        <c:axId val="-2105396608"/>
        <c:axId val="-2105393200"/>
      </c:barChart>
      <c:catAx>
        <c:axId val="-210539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pPr>
            <a:endParaRPr lang="zh-CN"/>
          </a:p>
        </c:txPr>
        <c:crossAx val="-2105393200"/>
        <c:crosses val="autoZero"/>
        <c:auto val="1"/>
        <c:lblAlgn val="ctr"/>
        <c:lblOffset val="100"/>
        <c:noMultiLvlLbl val="0"/>
      </c:catAx>
      <c:valAx>
        <c:axId val="-2105393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pPr>
            <a:endParaRPr lang="zh-CN"/>
          </a:p>
        </c:txPr>
        <c:crossAx val="-210539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3541D-9688-45AF-9AE1-68761C86411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6184F-EAE9-4AB5-886D-2ED8C86B6A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BA84C-A7A7-44C9-965A-F652DB122E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1E93B6-629A-4BD9-B986-CBE1FE561DEE}"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BA84C-A7A7-44C9-965A-F652DB122E6E}"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BA84C-A7A7-44C9-965A-F652DB122E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BA84C-A7A7-44C9-965A-F652DB122E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BA84C-A7A7-44C9-965A-F652DB122E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A6184F-EAE9-4AB5-886D-2ED8C86B6A5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919588" y="1477857"/>
            <a:ext cx="2588426" cy="3351021"/>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11" name="Picture Placeholder 13"/>
          <p:cNvSpPr>
            <a:spLocks noGrp="1"/>
          </p:cNvSpPr>
          <p:nvPr>
            <p:ph type="pic" sz="quarter" idx="14"/>
          </p:nvPr>
        </p:nvSpPr>
        <p:spPr>
          <a:xfrm>
            <a:off x="6096973" y="1477857"/>
            <a:ext cx="2588426" cy="3351021"/>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5" name="矩形 4"/>
          <p:cNvSpPr/>
          <p:nvPr userDrawn="1"/>
        </p:nvSpPr>
        <p:spPr>
          <a:xfrm>
            <a:off x="2" y="309618"/>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3130"/>
            <a:endParaRPr lang="zh-CN" altLang="en-US" sz="1865" dirty="0">
              <a:solidFill>
                <a:srgbClr val="E7E6E6">
                  <a:lumMod val="50000"/>
                </a:srgbClr>
              </a:solidFill>
              <a:cs typeface="+mn-ea"/>
              <a:sym typeface="+mn-lt"/>
            </a:endParaRPr>
          </a:p>
        </p:txBody>
      </p:sp>
      <p:sp>
        <p:nvSpPr>
          <p:cNvPr id="6" name="文本框 37"/>
          <p:cNvSpPr txBox="1"/>
          <p:nvPr userDrawn="1"/>
        </p:nvSpPr>
        <p:spPr>
          <a:xfrm>
            <a:off x="623436" y="309617"/>
            <a:ext cx="2448229" cy="420856"/>
          </a:xfrm>
          <a:prstGeom prst="rect">
            <a:avLst/>
          </a:prstGeom>
          <a:noFill/>
        </p:spPr>
        <p:txBody>
          <a:bodyPr wrap="square" lIns="91412" tIns="45706" rIns="91412" bIns="45706" rtlCol="0">
            <a:spAutoFit/>
          </a:bodyPr>
          <a:lstStyle/>
          <a:p>
            <a:pPr lvl="0" algn="dist"/>
            <a:r>
              <a:rPr lang="zh-CN" altLang="en-US" sz="2135" dirty="0">
                <a:solidFill>
                  <a:schemeClr val="accent1"/>
                </a:solidFill>
                <a:latin typeface="微软雅黑" panose="020B0503020204020204" pitchFamily="34" charset="-122"/>
                <a:ea typeface="微软雅黑" panose="020B0503020204020204" pitchFamily="34" charset="-122"/>
              </a:rPr>
              <a:t>添加您的标题</a:t>
            </a:r>
            <a:endParaRPr lang="zh-CN" altLang="zh-CN" sz="2135" dirty="0">
              <a:solidFill>
                <a:schemeClr val="accent1"/>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575387" y="741531"/>
            <a:ext cx="2719028" cy="276971"/>
          </a:xfrm>
          <a:prstGeom prst="rect">
            <a:avLst/>
          </a:prstGeom>
          <a:noFill/>
        </p:spPr>
        <p:txBody>
          <a:bodyPr wrap="square" lIns="91412" tIns="45706" rIns="91412" bIns="45706" rtlCol="0">
            <a:spAutoFit/>
          </a:bodyPr>
          <a:lstStyle/>
          <a:p>
            <a:pPr algn="dist" defTabSz="91313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4 Images">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764582" y="1442608"/>
            <a:ext cx="1948179" cy="194767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23" name="Picture Placeholder 13"/>
          <p:cNvSpPr>
            <a:spLocks noGrp="1" noChangeAspect="1"/>
          </p:cNvSpPr>
          <p:nvPr>
            <p:ph type="pic" sz="quarter" idx="19"/>
          </p:nvPr>
        </p:nvSpPr>
        <p:spPr>
          <a:xfrm>
            <a:off x="6096795" y="1442608"/>
            <a:ext cx="1948179" cy="194767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25" name="Picture Placeholder 13"/>
          <p:cNvSpPr>
            <a:spLocks noGrp="1" noChangeAspect="1"/>
          </p:cNvSpPr>
          <p:nvPr>
            <p:ph type="pic" sz="quarter" idx="20"/>
          </p:nvPr>
        </p:nvSpPr>
        <p:spPr>
          <a:xfrm>
            <a:off x="4150354" y="3390279"/>
            <a:ext cx="1948179" cy="194767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21"/>
          </p:nvPr>
        </p:nvSpPr>
        <p:spPr>
          <a:xfrm>
            <a:off x="9478017" y="3390279"/>
            <a:ext cx="1948179" cy="194767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88C1C88-BF53-4241-9ABE-C1BBDB36C96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72EAB8-660F-4215-94B2-C016B769A6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C1C88-BF53-4241-9ABE-C1BBDB36C96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2EAB8-660F-4215-94B2-C016B769A6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10.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4.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16.xml"/><Relationship Id="rId5" Type="http://schemas.openxmlformats.org/officeDocument/2006/relationships/tags" Target="../tags/tag35.xml"/><Relationship Id="rId10" Type="http://schemas.openxmlformats.org/officeDocument/2006/relationships/slideLayout" Target="../slideLayouts/slideLayout14.xml"/><Relationship Id="rId4" Type="http://schemas.openxmlformats.org/officeDocument/2006/relationships/tags" Target="../tags/tag34.xml"/><Relationship Id="rId9" Type="http://schemas.openxmlformats.org/officeDocument/2006/relationships/tags" Target="../tags/tag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8" name="组合 7"/>
          <p:cNvGrpSpPr/>
          <p:nvPr/>
        </p:nvGrpSpPr>
        <p:grpSpPr>
          <a:xfrm>
            <a:off x="2362284" y="2050596"/>
            <a:ext cx="2793897" cy="2119828"/>
            <a:chOff x="3667229" y="1509380"/>
            <a:chExt cx="4077359" cy="3473721"/>
          </a:xfrm>
        </p:grpSpPr>
        <p:sp>
          <p:nvSpPr>
            <p:cNvPr id="9" name="矩形 8"/>
            <p:cNvSpPr/>
            <p:nvPr/>
          </p:nvSpPr>
          <p:spPr>
            <a:xfrm>
              <a:off x="3667229" y="1509380"/>
              <a:ext cx="60940" cy="347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0" name="矩形 9"/>
            <p:cNvSpPr/>
            <p:nvPr/>
          </p:nvSpPr>
          <p:spPr>
            <a:xfrm rot="5400000">
              <a:off x="5690062" y="-484207"/>
              <a:ext cx="60940" cy="404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1" name="矩形 10"/>
            <p:cNvSpPr/>
            <p:nvPr/>
          </p:nvSpPr>
          <p:spPr>
            <a:xfrm rot="5400000">
              <a:off x="5660816" y="2928573"/>
              <a:ext cx="60940" cy="404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2" name="矩形 11"/>
            <p:cNvSpPr/>
            <p:nvPr/>
          </p:nvSpPr>
          <p:spPr>
            <a:xfrm>
              <a:off x="7680290" y="1521771"/>
              <a:ext cx="60940" cy="578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3" name="矩形 12"/>
            <p:cNvSpPr/>
            <p:nvPr/>
          </p:nvSpPr>
          <p:spPr>
            <a:xfrm>
              <a:off x="7654404" y="3876834"/>
              <a:ext cx="60940" cy="110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14" name="文本框 13"/>
          <p:cNvSpPr txBox="1"/>
          <p:nvPr/>
        </p:nvSpPr>
        <p:spPr>
          <a:xfrm>
            <a:off x="4678718" y="2346317"/>
            <a:ext cx="6480060" cy="1200008"/>
          </a:xfrm>
          <a:prstGeom prst="rect">
            <a:avLst/>
          </a:prstGeom>
          <a:noFill/>
        </p:spPr>
        <p:txBody>
          <a:bodyPr wrap="square" rtlCol="0">
            <a:spAutoFit/>
          </a:bodyPr>
          <a:lstStyle/>
          <a:p>
            <a:r>
              <a:rPr lang="zh-CN" altLang="en-US" sz="72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物流运输</a:t>
            </a:r>
            <a:r>
              <a:rPr lang="en-US" altLang="zh-CN" sz="72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PPT</a:t>
            </a:r>
            <a:endParaRPr lang="zh-CN" altLang="en-US" sz="72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15" name="文本框 14"/>
          <p:cNvSpPr txBox="1"/>
          <p:nvPr/>
        </p:nvSpPr>
        <p:spPr>
          <a:xfrm>
            <a:off x="3059792" y="2341069"/>
            <a:ext cx="1460500" cy="768350"/>
          </a:xfrm>
          <a:prstGeom prst="rect">
            <a:avLst/>
          </a:prstGeom>
          <a:noFill/>
        </p:spPr>
        <p:txBody>
          <a:bodyPr wrap="none" rtlCol="0">
            <a:spAutoFit/>
          </a:bodyPr>
          <a:lstStyle/>
          <a:p>
            <a:r>
              <a:rPr lang="en-US" altLang="zh-CN" sz="4400" b="1" dirty="0">
                <a:solidFill>
                  <a:schemeClr val="bg1"/>
                </a:solidFill>
              </a:rPr>
              <a:t>202X</a:t>
            </a:r>
            <a:endParaRPr lang="zh-CN" altLang="en-US" sz="4400" b="1" dirty="0">
              <a:solidFill>
                <a:schemeClr val="bg1"/>
              </a:solidFill>
            </a:endParaRPr>
          </a:p>
        </p:txBody>
      </p:sp>
      <p:sp>
        <p:nvSpPr>
          <p:cNvPr id="16" name="矩形 15"/>
          <p:cNvSpPr/>
          <p:nvPr/>
        </p:nvSpPr>
        <p:spPr>
          <a:xfrm>
            <a:off x="2478907" y="3038494"/>
            <a:ext cx="4671681" cy="1015663"/>
          </a:xfrm>
          <a:prstGeom prst="rect">
            <a:avLst/>
          </a:prstGeom>
        </p:spPr>
        <p:txBody>
          <a:bodyPr wrap="square">
            <a:spAutoFit/>
          </a:bodyPr>
          <a:lstStyle/>
          <a:p>
            <a:pPr defTabSz="1217930">
              <a:spcBef>
                <a:spcPct val="0"/>
              </a:spcBef>
            </a:pPr>
            <a:r>
              <a:rPr lang="en-US" altLang="zh-CN" sz="6000" b="1" noProof="1">
                <a:solidFill>
                  <a:schemeClr val="accent5">
                    <a:lumMod val="60000"/>
                    <a:lumOff val="40000"/>
                  </a:schemeClr>
                </a:solidFill>
                <a:latin typeface="微软雅黑" panose="020B0503020204020204" pitchFamily="34" charset="-122"/>
                <a:ea typeface="微软雅黑" panose="020B0503020204020204" pitchFamily="34" charset="-122"/>
                <a:cs typeface="Lato Light" panose="020F0402020204030203" pitchFamily="34" charset="0"/>
              </a:rPr>
              <a:t>Travel</a:t>
            </a:r>
            <a:r>
              <a:rPr lang="en-US" altLang="zh-CN" sz="4800" b="1" noProof="1">
                <a:solidFill>
                  <a:schemeClr val="accent5">
                    <a:lumMod val="60000"/>
                    <a:lumOff val="40000"/>
                  </a:schemeClr>
                </a:solidFill>
                <a:latin typeface="微软雅黑" panose="020B0503020204020204" pitchFamily="34" charset="-122"/>
                <a:ea typeface="微软雅黑" panose="020B0503020204020204" pitchFamily="34" charset="-122"/>
                <a:cs typeface="Lato Light" panose="020F0402020204030203" pitchFamily="34" charset="0"/>
              </a:rPr>
              <a:t> </a:t>
            </a:r>
          </a:p>
        </p:txBody>
      </p:sp>
      <p:sp>
        <p:nvSpPr>
          <p:cNvPr id="17" name="矩形 16"/>
          <p:cNvSpPr/>
          <p:nvPr/>
        </p:nvSpPr>
        <p:spPr>
          <a:xfrm>
            <a:off x="5153880" y="3427942"/>
            <a:ext cx="4644220" cy="400110"/>
          </a:xfrm>
          <a:prstGeom prst="rect">
            <a:avLst/>
          </a:prstGeom>
        </p:spPr>
        <p:txBody>
          <a:bodyPr wrap="none">
            <a:spAutoFit/>
          </a:bodyPr>
          <a:lstStyle/>
          <a:p>
            <a:r>
              <a:rPr lang="en-US" altLang="zh-CN" sz="2000" dirty="0">
                <a:solidFill>
                  <a:schemeClr val="bg1"/>
                </a:solidFill>
                <a:latin typeface="Arial" panose="020B0604020202020204" pitchFamily="34" charset="0"/>
              </a:rPr>
              <a:t>Enterprise management training insight</a:t>
            </a:r>
            <a:endParaRPr lang="zh-CN" altLang="en-US" sz="2000" dirty="0">
              <a:solidFill>
                <a:schemeClr val="bg1"/>
              </a:solidFill>
            </a:endParaRPr>
          </a:p>
        </p:txBody>
      </p:sp>
      <p:pic>
        <p:nvPicPr>
          <p:cNvPr id="18" name="班得瑞乐团 - childhood memory - bandari 童年">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6"/>
          <a:stretch>
            <a:fillRect/>
          </a:stretch>
        </p:blipFill>
        <p:spPr>
          <a:xfrm>
            <a:off x="231310" y="-671914"/>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par>
                          <p:cTn id="16" fill="hold">
                            <p:stCondLst>
                              <p:cond delay="1299"/>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1799"/>
                            </p:stCondLst>
                            <p:childTnLst>
                              <p:par>
                                <p:cTn id="21" presetID="1" presetClass="mediacall" presetSubtype="0" fill="hold" nodeType="afterEffect">
                                  <p:stCondLst>
                                    <p:cond delay="0"/>
                                  </p:stCondLst>
                                  <p:childTnLst>
                                    <p:cmd type="call" cmd="playFrom(0.0)">
                                      <p:cBhvr>
                                        <p:cTn id="22"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18"/>
                </p:tgtEl>
              </p:cMediaNode>
            </p:audio>
          </p:childTnLst>
        </p:cTn>
      </p:par>
    </p:tnLst>
    <p:bldLst>
      <p:bldP spid="5" grpId="0" animBg="1"/>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75383" y="3644107"/>
            <a:ext cx="1127223" cy="2228600"/>
            <a:chOff x="7178514" y="3635376"/>
            <a:chExt cx="1127222" cy="2228600"/>
          </a:xfrm>
        </p:grpSpPr>
        <p:sp>
          <p:nvSpPr>
            <p:cNvPr id="3" name="MH_SubTitle_4"/>
            <p:cNvSpPr/>
            <p:nvPr>
              <p:custDataLst>
                <p:tags r:id="rId9"/>
              </p:custDataLst>
            </p:nvPr>
          </p:nvSpPr>
          <p:spPr>
            <a:xfrm>
              <a:off x="7178514" y="4818803"/>
              <a:ext cx="1127222" cy="1045173"/>
            </a:xfrm>
            <a:custGeom>
              <a:avLst/>
              <a:gdLst/>
              <a:ahLst/>
              <a:cxnLst/>
              <a:rect l="l" t="t" r="r" b="b"/>
              <a:pathLst>
                <a:path w="1502962" h="1393564">
                  <a:moveTo>
                    <a:pt x="721705" y="0"/>
                  </a:moveTo>
                  <a:cubicBezTo>
                    <a:pt x="940434" y="0"/>
                    <a:pt x="1117749" y="177315"/>
                    <a:pt x="1117749" y="396044"/>
                  </a:cubicBezTo>
                  <a:cubicBezTo>
                    <a:pt x="1117749" y="543784"/>
                    <a:pt x="1036853" y="672629"/>
                    <a:pt x="916059" y="739148"/>
                  </a:cubicBezTo>
                  <a:cubicBezTo>
                    <a:pt x="1228745" y="806914"/>
                    <a:pt x="1468249" y="1069578"/>
                    <a:pt x="1502962" y="1393564"/>
                  </a:cubicBezTo>
                  <a:lnTo>
                    <a:pt x="0" y="1393564"/>
                  </a:lnTo>
                  <a:cubicBezTo>
                    <a:pt x="33240" y="1083322"/>
                    <a:pt x="254267" y="829309"/>
                    <a:pt x="548042" y="750378"/>
                  </a:cubicBezTo>
                  <a:cubicBezTo>
                    <a:pt x="416051" y="687270"/>
                    <a:pt x="325661" y="552213"/>
                    <a:pt x="325661" y="396044"/>
                  </a:cubicBezTo>
                  <a:cubicBezTo>
                    <a:pt x="325661" y="177315"/>
                    <a:pt x="502976" y="0"/>
                    <a:pt x="721705" y="0"/>
                  </a:cubicBezTo>
                  <a:close/>
                </a:path>
              </a:pathLst>
            </a:custGeom>
            <a:solidFill>
              <a:schemeClr val="accent2"/>
            </a:solidFill>
            <a:ln w="38100">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a:defRPr/>
              </a:pPr>
              <a:r>
                <a:rPr lang="en-US" altLang="zh-CN" sz="1200">
                  <a:solidFill>
                    <a:srgbClr val="FFFFFF"/>
                  </a:solidFill>
                  <a:ea typeface="微软雅黑" panose="020B0503020204020204" pitchFamily="34" charset="-122"/>
                </a:rPr>
                <a:t>AMET</a:t>
              </a:r>
              <a:endParaRPr lang="zh-CN" altLang="en-US" sz="1200" dirty="0">
                <a:solidFill>
                  <a:srgbClr val="FFFFFF"/>
                </a:solidFill>
                <a:ea typeface="微软雅黑" panose="020B0503020204020204" pitchFamily="34" charset="-122"/>
              </a:endParaRPr>
            </a:p>
          </p:txBody>
        </p:sp>
        <p:sp>
          <p:nvSpPr>
            <p:cNvPr id="4" name="MH_Other_1"/>
            <p:cNvSpPr/>
            <p:nvPr>
              <p:custDataLst>
                <p:tags r:id="rId10"/>
              </p:custDataLst>
            </p:nvPr>
          </p:nvSpPr>
          <p:spPr>
            <a:xfrm flipH="1">
              <a:off x="7683501" y="3635376"/>
              <a:ext cx="34925" cy="1236663"/>
            </a:xfrm>
            <a:custGeom>
              <a:avLst/>
              <a:gdLst>
                <a:gd name="connsiteX0" fmla="*/ 0 w 0"/>
                <a:gd name="connsiteY0" fmla="*/ 836023 h 836023"/>
                <a:gd name="connsiteX1" fmla="*/ 0 w 0"/>
                <a:gd name="connsiteY1" fmla="*/ 0 h 836023"/>
              </a:gdLst>
              <a:ahLst/>
              <a:cxnLst>
                <a:cxn ang="0">
                  <a:pos x="connsiteX0" y="connsiteY0"/>
                </a:cxn>
                <a:cxn ang="0">
                  <a:pos x="connsiteX1" y="connsiteY1"/>
                </a:cxn>
              </a:cxnLst>
              <a:rect l="l" t="t" r="r" b="b"/>
              <a:pathLst>
                <a:path h="836023">
                  <a:moveTo>
                    <a:pt x="0" y="836023"/>
                  </a:moveTo>
                  <a:lnTo>
                    <a:pt x="0" y="0"/>
                  </a:lnTo>
                </a:path>
              </a:pathLst>
            </a:custGeom>
            <a:noFill/>
            <a:ln w="28575" cap="flat" cmpd="sng" algn="ctr">
              <a:solidFill>
                <a:srgbClr val="D3D3D3"/>
              </a:solidFill>
              <a:prstDash val="sysDash"/>
              <a:miter lim="800000"/>
              <a:headEnd type="diamond" w="med" len="med"/>
              <a:tailEnd type="triangle" w="med" len="med"/>
            </a:ln>
            <a:effectLst/>
          </p:spPr>
          <p:txBody>
            <a:bodyPr anchor="ctr">
              <a:normAutofit/>
            </a:bodyPr>
            <a:lstStyle/>
            <a:p>
              <a:pPr algn="ctr">
                <a:defRPr/>
              </a:pPr>
              <a:endParaRPr lang="zh-CN" altLang="en-US" sz="1200" kern="0">
                <a:solidFill>
                  <a:prstClr val="whit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605634" y="4253707"/>
            <a:ext cx="1127223" cy="1619000"/>
            <a:chOff x="5617899" y="4244976"/>
            <a:chExt cx="1127222" cy="1619000"/>
          </a:xfrm>
        </p:grpSpPr>
        <p:sp>
          <p:nvSpPr>
            <p:cNvPr id="6" name="MH_SubTitle_3"/>
            <p:cNvSpPr/>
            <p:nvPr>
              <p:custDataLst>
                <p:tags r:id="rId7"/>
              </p:custDataLst>
            </p:nvPr>
          </p:nvSpPr>
          <p:spPr>
            <a:xfrm>
              <a:off x="5617899" y="4818803"/>
              <a:ext cx="1127222" cy="1045173"/>
            </a:xfrm>
            <a:custGeom>
              <a:avLst/>
              <a:gdLst/>
              <a:ahLst/>
              <a:cxnLst/>
              <a:rect l="l" t="t" r="r" b="b"/>
              <a:pathLst>
                <a:path w="1502962" h="1393564">
                  <a:moveTo>
                    <a:pt x="736593" y="0"/>
                  </a:moveTo>
                  <a:cubicBezTo>
                    <a:pt x="955322" y="0"/>
                    <a:pt x="1132637" y="177315"/>
                    <a:pt x="1132637" y="396044"/>
                  </a:cubicBezTo>
                  <a:cubicBezTo>
                    <a:pt x="1132637" y="545894"/>
                    <a:pt x="1049414" y="676307"/>
                    <a:pt x="925774" y="741955"/>
                  </a:cubicBezTo>
                  <a:cubicBezTo>
                    <a:pt x="1233780" y="812467"/>
                    <a:pt x="1468616" y="1072999"/>
                    <a:pt x="1502962" y="1393564"/>
                  </a:cubicBezTo>
                  <a:lnTo>
                    <a:pt x="0" y="1393564"/>
                  </a:lnTo>
                  <a:cubicBezTo>
                    <a:pt x="33610" y="1079873"/>
                    <a:pt x="259205" y="823667"/>
                    <a:pt x="557757" y="747571"/>
                  </a:cubicBezTo>
                  <a:cubicBezTo>
                    <a:pt x="428521" y="683629"/>
                    <a:pt x="340549" y="550110"/>
                    <a:pt x="340549" y="396044"/>
                  </a:cubicBezTo>
                  <a:cubicBezTo>
                    <a:pt x="340549" y="177315"/>
                    <a:pt x="517864" y="0"/>
                    <a:pt x="736593" y="0"/>
                  </a:cubicBezTo>
                  <a:close/>
                </a:path>
              </a:pathLst>
            </a:custGeom>
            <a:solidFill>
              <a:schemeClr val="accent3"/>
            </a:solidFill>
            <a:ln w="38100">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a:defRPr/>
              </a:pPr>
              <a:r>
                <a:rPr lang="en-US" altLang="zh-CN" sz="1200">
                  <a:solidFill>
                    <a:srgbClr val="FFFFFF"/>
                  </a:solidFill>
                  <a:ea typeface="微软雅黑" panose="020B0503020204020204" pitchFamily="34" charset="-122"/>
                </a:rPr>
                <a:t>AMET</a:t>
              </a:r>
              <a:endParaRPr lang="zh-CN" altLang="en-US" sz="1200" dirty="0">
                <a:solidFill>
                  <a:srgbClr val="FFFFFF"/>
                </a:solidFill>
                <a:ea typeface="微软雅黑" panose="020B0503020204020204" pitchFamily="34" charset="-122"/>
              </a:endParaRPr>
            </a:p>
          </p:txBody>
        </p:sp>
        <p:sp>
          <p:nvSpPr>
            <p:cNvPr id="7" name="MH_Other_2"/>
            <p:cNvSpPr/>
            <p:nvPr>
              <p:custDataLst>
                <p:tags r:id="rId8"/>
              </p:custDataLst>
            </p:nvPr>
          </p:nvSpPr>
          <p:spPr>
            <a:xfrm>
              <a:off x="6181725" y="4244976"/>
              <a:ext cx="0" cy="627063"/>
            </a:xfrm>
            <a:custGeom>
              <a:avLst/>
              <a:gdLst>
                <a:gd name="connsiteX0" fmla="*/ 0 w 0"/>
                <a:gd name="connsiteY0" fmla="*/ 836023 h 836023"/>
                <a:gd name="connsiteX1" fmla="*/ 0 w 0"/>
                <a:gd name="connsiteY1" fmla="*/ 0 h 836023"/>
              </a:gdLst>
              <a:ahLst/>
              <a:cxnLst>
                <a:cxn ang="0">
                  <a:pos x="connsiteX0" y="connsiteY0"/>
                </a:cxn>
                <a:cxn ang="0">
                  <a:pos x="connsiteX1" y="connsiteY1"/>
                </a:cxn>
              </a:cxnLst>
              <a:rect l="l" t="t" r="r" b="b"/>
              <a:pathLst>
                <a:path h="836023">
                  <a:moveTo>
                    <a:pt x="0" y="836023"/>
                  </a:moveTo>
                  <a:lnTo>
                    <a:pt x="0" y="0"/>
                  </a:lnTo>
                </a:path>
              </a:pathLst>
            </a:custGeom>
            <a:noFill/>
            <a:ln w="28575" cap="flat" cmpd="sng" algn="ctr">
              <a:solidFill>
                <a:srgbClr val="D3D3D3"/>
              </a:solidFill>
              <a:prstDash val="sysDash"/>
              <a:miter lim="800000"/>
              <a:headEnd type="diamond" w="med" len="med"/>
              <a:tailEnd type="triangle" w="med" len="med"/>
            </a:ln>
            <a:effectLst/>
          </p:spPr>
          <p:txBody>
            <a:bodyPr anchor="ctr">
              <a:normAutofit/>
            </a:bodyPr>
            <a:lstStyle/>
            <a:p>
              <a:pPr algn="ctr">
                <a:defRPr/>
              </a:pPr>
              <a:endParaRPr lang="zh-CN" altLang="en-US" sz="1200" kern="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735886" y="3644107"/>
            <a:ext cx="1127223" cy="2228600"/>
            <a:chOff x="4106044" y="3635376"/>
            <a:chExt cx="1127222" cy="2228600"/>
          </a:xfrm>
        </p:grpSpPr>
        <p:sp>
          <p:nvSpPr>
            <p:cNvPr id="9" name="MH_SubTitle_2"/>
            <p:cNvSpPr/>
            <p:nvPr>
              <p:custDataLst>
                <p:tags r:id="rId5"/>
              </p:custDataLst>
            </p:nvPr>
          </p:nvSpPr>
          <p:spPr>
            <a:xfrm>
              <a:off x="4106044" y="4818803"/>
              <a:ext cx="1127222" cy="1045173"/>
            </a:xfrm>
            <a:custGeom>
              <a:avLst/>
              <a:gdLst/>
              <a:ahLst/>
              <a:cxnLst/>
              <a:rect l="l" t="t" r="r" b="b"/>
              <a:pathLst>
                <a:path w="1502962" h="1393564">
                  <a:moveTo>
                    <a:pt x="751481" y="0"/>
                  </a:moveTo>
                  <a:cubicBezTo>
                    <a:pt x="970210" y="0"/>
                    <a:pt x="1147525" y="177315"/>
                    <a:pt x="1147525" y="396044"/>
                  </a:cubicBezTo>
                  <a:cubicBezTo>
                    <a:pt x="1147525" y="548003"/>
                    <a:pt x="1061942" y="679974"/>
                    <a:pt x="935490" y="744763"/>
                  </a:cubicBezTo>
                  <a:cubicBezTo>
                    <a:pt x="1238785" y="818053"/>
                    <a:pt x="1468984" y="1076431"/>
                    <a:pt x="1502962" y="1393564"/>
                  </a:cubicBezTo>
                  <a:lnTo>
                    <a:pt x="0" y="1393564"/>
                  </a:lnTo>
                  <a:cubicBezTo>
                    <a:pt x="33979" y="1076431"/>
                    <a:pt x="264178" y="818053"/>
                    <a:pt x="567473" y="744763"/>
                  </a:cubicBezTo>
                  <a:cubicBezTo>
                    <a:pt x="441020" y="679974"/>
                    <a:pt x="355437" y="548003"/>
                    <a:pt x="355437" y="396044"/>
                  </a:cubicBezTo>
                  <a:cubicBezTo>
                    <a:pt x="355437" y="177315"/>
                    <a:pt x="532752" y="0"/>
                    <a:pt x="751481" y="0"/>
                  </a:cubicBezTo>
                  <a:close/>
                </a:path>
              </a:pathLst>
            </a:custGeom>
            <a:solidFill>
              <a:schemeClr val="accent2"/>
            </a:solidFill>
            <a:ln w="38100">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a:defRPr/>
              </a:pPr>
              <a:r>
                <a:rPr lang="en-US" altLang="zh-CN" sz="1200">
                  <a:solidFill>
                    <a:srgbClr val="FFFFFF"/>
                  </a:solidFill>
                  <a:ea typeface="微软雅黑" panose="020B0503020204020204" pitchFamily="34" charset="-122"/>
                </a:rPr>
                <a:t>AMET</a:t>
              </a:r>
              <a:endParaRPr lang="zh-CN" altLang="en-US" sz="1200" dirty="0">
                <a:solidFill>
                  <a:srgbClr val="FFFFFF"/>
                </a:solidFill>
                <a:ea typeface="微软雅黑" panose="020B0503020204020204" pitchFamily="34" charset="-122"/>
              </a:endParaRPr>
            </a:p>
          </p:txBody>
        </p:sp>
        <p:sp>
          <p:nvSpPr>
            <p:cNvPr id="10" name="MH_Other_3"/>
            <p:cNvSpPr/>
            <p:nvPr>
              <p:custDataLst>
                <p:tags r:id="rId6"/>
              </p:custDataLst>
            </p:nvPr>
          </p:nvSpPr>
          <p:spPr>
            <a:xfrm>
              <a:off x="4652964" y="3635376"/>
              <a:ext cx="33337" cy="1236663"/>
            </a:xfrm>
            <a:custGeom>
              <a:avLst/>
              <a:gdLst>
                <a:gd name="connsiteX0" fmla="*/ 0 w 0"/>
                <a:gd name="connsiteY0" fmla="*/ 836023 h 836023"/>
                <a:gd name="connsiteX1" fmla="*/ 0 w 0"/>
                <a:gd name="connsiteY1" fmla="*/ 0 h 836023"/>
              </a:gdLst>
              <a:ahLst/>
              <a:cxnLst>
                <a:cxn ang="0">
                  <a:pos x="connsiteX0" y="connsiteY0"/>
                </a:cxn>
                <a:cxn ang="0">
                  <a:pos x="connsiteX1" y="connsiteY1"/>
                </a:cxn>
              </a:cxnLst>
              <a:rect l="l" t="t" r="r" b="b"/>
              <a:pathLst>
                <a:path h="836023">
                  <a:moveTo>
                    <a:pt x="0" y="836023"/>
                  </a:moveTo>
                  <a:lnTo>
                    <a:pt x="0" y="0"/>
                  </a:lnTo>
                </a:path>
              </a:pathLst>
            </a:custGeom>
            <a:noFill/>
            <a:ln w="28575" cap="flat" cmpd="sng" algn="ctr">
              <a:solidFill>
                <a:srgbClr val="D3D3D3"/>
              </a:solidFill>
              <a:prstDash val="sysDash"/>
              <a:miter lim="800000"/>
              <a:headEnd type="diamond" w="med" len="med"/>
              <a:tailEnd type="triangle" w="med" len="med"/>
            </a:ln>
            <a:effectLst/>
          </p:spPr>
          <p:txBody>
            <a:bodyPr anchor="ctr">
              <a:normAutofit/>
            </a:bodyPr>
            <a:lstStyle/>
            <a:p>
              <a:pPr algn="ctr">
                <a:defRPr/>
              </a:pPr>
              <a:endParaRPr lang="zh-CN" altLang="en-US" sz="1200" kern="0">
                <a:solidFill>
                  <a:prstClr val="white"/>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866137" y="4253707"/>
            <a:ext cx="1127223" cy="1619000"/>
            <a:chOff x="2545428" y="4244976"/>
            <a:chExt cx="1127222" cy="1619000"/>
          </a:xfrm>
        </p:grpSpPr>
        <p:sp>
          <p:nvSpPr>
            <p:cNvPr id="12" name="MH_SubTitle_1"/>
            <p:cNvSpPr/>
            <p:nvPr>
              <p:custDataLst>
                <p:tags r:id="rId3"/>
              </p:custDataLst>
            </p:nvPr>
          </p:nvSpPr>
          <p:spPr>
            <a:xfrm>
              <a:off x="2545428" y="4818803"/>
              <a:ext cx="1127222" cy="1045173"/>
            </a:xfrm>
            <a:custGeom>
              <a:avLst/>
              <a:gdLst/>
              <a:ahLst/>
              <a:cxnLst/>
              <a:rect l="l" t="t" r="r" b="b"/>
              <a:pathLst>
                <a:path w="1502962" h="1393564">
                  <a:moveTo>
                    <a:pt x="766369" y="0"/>
                  </a:moveTo>
                  <a:cubicBezTo>
                    <a:pt x="985098" y="0"/>
                    <a:pt x="1162413" y="177315"/>
                    <a:pt x="1162413" y="396044"/>
                  </a:cubicBezTo>
                  <a:cubicBezTo>
                    <a:pt x="1162413" y="550110"/>
                    <a:pt x="1074441" y="683629"/>
                    <a:pt x="945205" y="747570"/>
                  </a:cubicBezTo>
                  <a:cubicBezTo>
                    <a:pt x="1243758" y="823667"/>
                    <a:pt x="1469352" y="1079873"/>
                    <a:pt x="1502962" y="1393564"/>
                  </a:cubicBezTo>
                  <a:lnTo>
                    <a:pt x="0" y="1393564"/>
                  </a:lnTo>
                  <a:cubicBezTo>
                    <a:pt x="34346" y="1073000"/>
                    <a:pt x="269183" y="812468"/>
                    <a:pt x="577188" y="741955"/>
                  </a:cubicBezTo>
                  <a:cubicBezTo>
                    <a:pt x="453549" y="676307"/>
                    <a:pt x="370325" y="545894"/>
                    <a:pt x="370325" y="396044"/>
                  </a:cubicBezTo>
                  <a:cubicBezTo>
                    <a:pt x="370325" y="177315"/>
                    <a:pt x="547640" y="0"/>
                    <a:pt x="766369" y="0"/>
                  </a:cubicBezTo>
                  <a:close/>
                </a:path>
              </a:pathLst>
            </a:custGeom>
            <a:solidFill>
              <a:schemeClr val="accent1"/>
            </a:solidFill>
            <a:ln w="38100">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a:defRPr/>
              </a:pPr>
              <a:r>
                <a:rPr lang="en-US" altLang="zh-CN" sz="1200">
                  <a:solidFill>
                    <a:srgbClr val="FFFFFF"/>
                  </a:solidFill>
                  <a:ea typeface="微软雅黑" panose="020B0503020204020204" pitchFamily="34" charset="-122"/>
                </a:rPr>
                <a:t>AMET</a:t>
              </a:r>
              <a:endParaRPr lang="zh-CN" altLang="en-US" sz="1200" dirty="0">
                <a:solidFill>
                  <a:srgbClr val="FFFFFF"/>
                </a:solidFill>
                <a:ea typeface="微软雅黑" panose="020B0503020204020204" pitchFamily="34" charset="-122"/>
              </a:endParaRPr>
            </a:p>
          </p:txBody>
        </p:sp>
        <p:sp>
          <p:nvSpPr>
            <p:cNvPr id="13" name="MH_Other_4"/>
            <p:cNvSpPr/>
            <p:nvPr>
              <p:custDataLst>
                <p:tags r:id="rId4"/>
              </p:custDataLst>
            </p:nvPr>
          </p:nvSpPr>
          <p:spPr>
            <a:xfrm>
              <a:off x="3108325" y="4244976"/>
              <a:ext cx="0" cy="627063"/>
            </a:xfrm>
            <a:custGeom>
              <a:avLst/>
              <a:gdLst>
                <a:gd name="connsiteX0" fmla="*/ 0 w 0"/>
                <a:gd name="connsiteY0" fmla="*/ 836023 h 836023"/>
                <a:gd name="connsiteX1" fmla="*/ 0 w 0"/>
                <a:gd name="connsiteY1" fmla="*/ 0 h 836023"/>
              </a:gdLst>
              <a:ahLst/>
              <a:cxnLst>
                <a:cxn ang="0">
                  <a:pos x="connsiteX0" y="connsiteY0"/>
                </a:cxn>
                <a:cxn ang="0">
                  <a:pos x="connsiteX1" y="connsiteY1"/>
                </a:cxn>
              </a:cxnLst>
              <a:rect l="l" t="t" r="r" b="b"/>
              <a:pathLst>
                <a:path h="836023">
                  <a:moveTo>
                    <a:pt x="0" y="836023"/>
                  </a:moveTo>
                  <a:lnTo>
                    <a:pt x="0" y="0"/>
                  </a:lnTo>
                </a:path>
              </a:pathLst>
            </a:custGeom>
            <a:noFill/>
            <a:ln w="28575" cap="flat" cmpd="sng" algn="ctr">
              <a:solidFill>
                <a:srgbClr val="D3D3D3"/>
              </a:solidFill>
              <a:prstDash val="sysDash"/>
              <a:miter lim="800000"/>
              <a:headEnd type="diamond" w="med" len="med"/>
              <a:tailEnd type="triangle" w="med" len="med"/>
            </a:ln>
            <a:effectLst/>
          </p:spPr>
          <p:txBody>
            <a:bodyPr anchor="ctr">
              <a:normAutofit/>
            </a:bodyPr>
            <a:lstStyle/>
            <a:p>
              <a:pPr algn="ctr">
                <a:defRPr/>
              </a:pPr>
              <a:endParaRPr lang="zh-CN" altLang="en-US" sz="1200" kern="0">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345133" y="4253707"/>
            <a:ext cx="1127223" cy="1619000"/>
            <a:chOff x="8682133" y="4244976"/>
            <a:chExt cx="1127222" cy="1619000"/>
          </a:xfrm>
        </p:grpSpPr>
        <p:sp>
          <p:nvSpPr>
            <p:cNvPr id="15" name="MH_SubTitle_5"/>
            <p:cNvSpPr/>
            <p:nvPr>
              <p:custDataLst>
                <p:tags r:id="rId1"/>
              </p:custDataLst>
            </p:nvPr>
          </p:nvSpPr>
          <p:spPr>
            <a:xfrm>
              <a:off x="8682133" y="4818803"/>
              <a:ext cx="1127222" cy="1045173"/>
            </a:xfrm>
            <a:custGeom>
              <a:avLst/>
              <a:gdLst/>
              <a:ahLst/>
              <a:cxnLst/>
              <a:rect l="l" t="t" r="r" b="b"/>
              <a:pathLst>
                <a:path w="1502962" h="1393564">
                  <a:moveTo>
                    <a:pt x="736593" y="0"/>
                  </a:moveTo>
                  <a:cubicBezTo>
                    <a:pt x="955322" y="0"/>
                    <a:pt x="1132637" y="177315"/>
                    <a:pt x="1132637" y="396044"/>
                  </a:cubicBezTo>
                  <a:cubicBezTo>
                    <a:pt x="1132637" y="545894"/>
                    <a:pt x="1049414" y="676307"/>
                    <a:pt x="925774" y="741955"/>
                  </a:cubicBezTo>
                  <a:cubicBezTo>
                    <a:pt x="1233780" y="812467"/>
                    <a:pt x="1468616" y="1072999"/>
                    <a:pt x="1502962" y="1393564"/>
                  </a:cubicBezTo>
                  <a:lnTo>
                    <a:pt x="0" y="1393564"/>
                  </a:lnTo>
                  <a:cubicBezTo>
                    <a:pt x="33610" y="1079873"/>
                    <a:pt x="259205" y="823667"/>
                    <a:pt x="557757" y="747571"/>
                  </a:cubicBezTo>
                  <a:cubicBezTo>
                    <a:pt x="428521" y="683629"/>
                    <a:pt x="340549" y="550110"/>
                    <a:pt x="340549" y="396044"/>
                  </a:cubicBezTo>
                  <a:cubicBezTo>
                    <a:pt x="340549" y="177315"/>
                    <a:pt x="517864" y="0"/>
                    <a:pt x="736593" y="0"/>
                  </a:cubicBezTo>
                  <a:close/>
                </a:path>
              </a:pathLst>
            </a:custGeom>
            <a:solidFill>
              <a:schemeClr val="accent1"/>
            </a:solidFill>
            <a:ln w="38100">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a:defRPr/>
              </a:pPr>
              <a:r>
                <a:rPr lang="en-US" altLang="zh-CN" sz="1200">
                  <a:solidFill>
                    <a:srgbClr val="FFFFFF"/>
                  </a:solidFill>
                  <a:ea typeface="微软雅黑" panose="020B0503020204020204" pitchFamily="34" charset="-122"/>
                </a:rPr>
                <a:t>AMET</a:t>
              </a:r>
              <a:endParaRPr lang="zh-CN" altLang="en-US" sz="1200" dirty="0">
                <a:solidFill>
                  <a:srgbClr val="FFFFFF"/>
                </a:solidFill>
                <a:ea typeface="微软雅黑" panose="020B0503020204020204" pitchFamily="34" charset="-122"/>
              </a:endParaRPr>
            </a:p>
          </p:txBody>
        </p:sp>
        <p:sp>
          <p:nvSpPr>
            <p:cNvPr id="16" name="MH_Other_5"/>
            <p:cNvSpPr/>
            <p:nvPr>
              <p:custDataLst>
                <p:tags r:id="rId2"/>
              </p:custDataLst>
            </p:nvPr>
          </p:nvSpPr>
          <p:spPr>
            <a:xfrm>
              <a:off x="9245600" y="4244976"/>
              <a:ext cx="0" cy="627063"/>
            </a:xfrm>
            <a:custGeom>
              <a:avLst/>
              <a:gdLst>
                <a:gd name="connsiteX0" fmla="*/ 0 w 0"/>
                <a:gd name="connsiteY0" fmla="*/ 836023 h 836023"/>
                <a:gd name="connsiteX1" fmla="*/ 0 w 0"/>
                <a:gd name="connsiteY1" fmla="*/ 0 h 836023"/>
              </a:gdLst>
              <a:ahLst/>
              <a:cxnLst>
                <a:cxn ang="0">
                  <a:pos x="connsiteX0" y="connsiteY0"/>
                </a:cxn>
                <a:cxn ang="0">
                  <a:pos x="connsiteX1" y="connsiteY1"/>
                </a:cxn>
              </a:cxnLst>
              <a:rect l="l" t="t" r="r" b="b"/>
              <a:pathLst>
                <a:path h="836023">
                  <a:moveTo>
                    <a:pt x="0" y="836023"/>
                  </a:moveTo>
                  <a:lnTo>
                    <a:pt x="0" y="0"/>
                  </a:lnTo>
                </a:path>
              </a:pathLst>
            </a:custGeom>
            <a:noFill/>
            <a:ln w="28575" cap="flat" cmpd="sng" algn="ctr">
              <a:solidFill>
                <a:srgbClr val="D3D3D3"/>
              </a:solidFill>
              <a:prstDash val="sysDash"/>
              <a:miter lim="800000"/>
              <a:headEnd type="diamond" w="med" len="med"/>
              <a:tailEnd type="triangle" w="med" len="med"/>
            </a:ln>
            <a:effectLst/>
          </p:spPr>
          <p:txBody>
            <a:bodyPr anchor="ctr">
              <a:normAutofit/>
            </a:bodyPr>
            <a:lstStyle/>
            <a:p>
              <a:pPr algn="ctr">
                <a:defRPr/>
              </a:pPr>
              <a:endParaRPr lang="zh-CN" altLang="en-US" sz="1200" kern="0">
                <a:solidFill>
                  <a:prstClr val="white"/>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48266" y="3087178"/>
            <a:ext cx="1804797" cy="929191"/>
            <a:chOff x="7517458" y="1260510"/>
            <a:chExt cx="2003841" cy="929191"/>
          </a:xfrm>
        </p:grpSpPr>
        <p:sp>
          <p:nvSpPr>
            <p:cNvPr id="18" name="TextBox 224"/>
            <p:cNvSpPr txBox="1"/>
            <p:nvPr/>
          </p:nvSpPr>
          <p:spPr>
            <a:xfrm>
              <a:off x="7517458" y="1260510"/>
              <a:ext cx="15719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a:t>
              </a:r>
              <a:endParaRPr lang="en-GB"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Rectangle 261"/>
            <p:cNvSpPr/>
            <p:nvPr/>
          </p:nvSpPr>
          <p:spPr>
            <a:xfrm>
              <a:off x="7517459" y="1543370"/>
              <a:ext cx="200384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双击输入替换内容双击输入替换内容双击输入替换内</a:t>
              </a:r>
              <a:endParaRPr lang="en-GB" altLang="zh-CN"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3135415" y="2551870"/>
            <a:ext cx="1973509" cy="944951"/>
            <a:chOff x="7734978" y="1440437"/>
            <a:chExt cx="2191159" cy="944952"/>
          </a:xfrm>
        </p:grpSpPr>
        <p:sp>
          <p:nvSpPr>
            <p:cNvPr id="21" name="TextBox 224"/>
            <p:cNvSpPr txBox="1"/>
            <p:nvPr/>
          </p:nvSpPr>
          <p:spPr>
            <a:xfrm>
              <a:off x="7734978" y="1440437"/>
              <a:ext cx="15719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a:t>
              </a:r>
              <a:endParaRPr lang="en-GB"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Rectangle 261"/>
            <p:cNvSpPr/>
            <p:nvPr/>
          </p:nvSpPr>
          <p:spPr>
            <a:xfrm>
              <a:off x="7994950" y="1739057"/>
              <a:ext cx="1931187" cy="646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双击输入替换内容双击输入替换内容双击输入替换内容</a:t>
              </a:r>
              <a:endParaRPr lang="en-GB" altLang="zh-CN"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5130418" y="3012048"/>
            <a:ext cx="2089274" cy="923330"/>
            <a:chOff x="8081551" y="1537913"/>
            <a:chExt cx="2321138" cy="923330"/>
          </a:xfrm>
        </p:grpSpPr>
        <p:sp>
          <p:nvSpPr>
            <p:cNvPr id="24" name="TextBox 224"/>
            <p:cNvSpPr txBox="1"/>
            <p:nvPr/>
          </p:nvSpPr>
          <p:spPr>
            <a:xfrm>
              <a:off x="8081551" y="1537913"/>
              <a:ext cx="157289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a:t>
              </a:r>
              <a:endParaRPr lang="en-GB"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261"/>
            <p:cNvSpPr/>
            <p:nvPr/>
          </p:nvSpPr>
          <p:spPr>
            <a:xfrm>
              <a:off x="8481986" y="1814912"/>
              <a:ext cx="192070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双击输入替换内容双击输入替换内容双击输入替换内容</a:t>
              </a:r>
              <a:endParaRPr lang="en-GB" altLang="zh-CN"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6" name="组合 25"/>
          <p:cNvGrpSpPr/>
          <p:nvPr/>
        </p:nvGrpSpPr>
        <p:grpSpPr>
          <a:xfrm>
            <a:off x="7336700" y="2404681"/>
            <a:ext cx="1729917" cy="939037"/>
            <a:chOff x="8148211" y="1257514"/>
            <a:chExt cx="1920703" cy="939037"/>
          </a:xfrm>
        </p:grpSpPr>
        <p:sp>
          <p:nvSpPr>
            <p:cNvPr id="27" name="TextBox 224"/>
            <p:cNvSpPr txBox="1"/>
            <p:nvPr/>
          </p:nvSpPr>
          <p:spPr>
            <a:xfrm>
              <a:off x="8148211" y="1257514"/>
              <a:ext cx="15719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a:t>
              </a:r>
              <a:endParaRPr lang="en-GB"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261"/>
            <p:cNvSpPr/>
            <p:nvPr/>
          </p:nvSpPr>
          <p:spPr>
            <a:xfrm>
              <a:off x="8148211" y="1550220"/>
              <a:ext cx="192070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双击输入替换内容双击输入替换内容双击输入替换内容</a:t>
              </a:r>
              <a:endParaRPr lang="en-GB" altLang="zh-CN"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组合 28"/>
          <p:cNvGrpSpPr/>
          <p:nvPr/>
        </p:nvGrpSpPr>
        <p:grpSpPr>
          <a:xfrm>
            <a:off x="9229278" y="3012048"/>
            <a:ext cx="1772666" cy="1065725"/>
            <a:chOff x="7934960" y="1308642"/>
            <a:chExt cx="1968167" cy="1065726"/>
          </a:xfrm>
        </p:grpSpPr>
        <p:sp>
          <p:nvSpPr>
            <p:cNvPr id="30" name="TextBox 224"/>
            <p:cNvSpPr txBox="1"/>
            <p:nvPr/>
          </p:nvSpPr>
          <p:spPr>
            <a:xfrm>
              <a:off x="7934960" y="1308642"/>
              <a:ext cx="15719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a:t>
              </a:r>
              <a:endParaRPr lang="en-GB" sz="1200" b="1"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Rectangle 261"/>
            <p:cNvSpPr/>
            <p:nvPr/>
          </p:nvSpPr>
          <p:spPr>
            <a:xfrm>
              <a:off x="7982424" y="1543370"/>
              <a:ext cx="1920703" cy="830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rPr>
                <a:t>双击输入替换内容双击输入替换内容双击输入替换内容</a:t>
              </a:r>
              <a:endParaRPr lang="en-GB" altLang="zh-CN"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a:p>
              <a:endParaRPr lang="en-GB" altLang="zh-CN" sz="1200" dirty="0">
                <a:solidFill>
                  <a:srgbClr val="6D6F7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2" name="矩形 31"/>
          <p:cNvSpPr/>
          <p:nvPr/>
        </p:nvSpPr>
        <p:spPr>
          <a:xfrm>
            <a:off x="5147760" y="439148"/>
            <a:ext cx="1893309" cy="400110"/>
          </a:xfrm>
          <a:prstGeom prst="rect">
            <a:avLst/>
          </a:prstGeom>
        </p:spPr>
        <p:txBody>
          <a:bodyPr wrap="square">
            <a:spAutoFit/>
          </a:bodyPr>
          <a:lstStyle/>
          <a:p>
            <a:pPr algn="dist"/>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工作规划</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4"/>
          <p:cNvSpPr>
            <a:spLocks noChangeArrowheads="1"/>
          </p:cNvSpPr>
          <p:nvPr/>
        </p:nvSpPr>
        <p:spPr bwMode="auto">
          <a:xfrm>
            <a:off x="5350626" y="1585494"/>
            <a:ext cx="1930332" cy="1909103"/>
          </a:xfrm>
          <a:custGeom>
            <a:avLst/>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tx2"/>
            </a:solidFill>
          </a:ln>
        </p:spPr>
        <p:txBody>
          <a:bodyPr vert="horz" wrap="square" lIns="121913" tIns="60956" rIns="121913" bIns="60956" numCol="1" anchor="t" anchorCtr="0" compatLnSpc="1">
            <a:noAutofit/>
          </a:bodyPr>
          <a:lstStyle/>
          <a:p>
            <a:pPr defTabSz="1218565"/>
            <a:endParaRPr lang="zh-CN" altLang="en-US" sz="2400" dirty="0">
              <a:solidFill>
                <a:prstClr val="black"/>
              </a:solidFill>
              <a:latin typeface="Calibri" panose="020F0502020204030204"/>
              <a:ea typeface="微软雅黑" panose="020B0503020204020204" pitchFamily="34" charset="-122"/>
            </a:endParaRPr>
          </a:p>
        </p:txBody>
      </p:sp>
      <p:sp>
        <p:nvSpPr>
          <p:cNvPr id="11" name="任意多边形 15"/>
          <p:cNvSpPr>
            <a:spLocks noChangeArrowheads="1"/>
          </p:cNvSpPr>
          <p:nvPr/>
        </p:nvSpPr>
        <p:spPr bwMode="auto">
          <a:xfrm>
            <a:off x="4055574" y="2455939"/>
            <a:ext cx="1907468" cy="1930333"/>
          </a:xfrm>
          <a:custGeom>
            <a:avLst/>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tx2"/>
            </a:solidFill>
          </a:ln>
        </p:spPr>
        <p:txBody>
          <a:bodyPr vert="horz" wrap="square" lIns="121913" tIns="60956" rIns="121913" bIns="60956" numCol="1" anchor="t" anchorCtr="0" compatLnSpc="1">
            <a:noAutofit/>
          </a:bodyPr>
          <a:lstStyle/>
          <a:p>
            <a:pPr defTabSz="1218565"/>
            <a:endParaRPr lang="zh-CN" altLang="en-US" sz="2400" dirty="0">
              <a:solidFill>
                <a:prstClr val="black"/>
              </a:solidFill>
              <a:latin typeface="Calibri" panose="020F0502020204030204"/>
              <a:ea typeface="微软雅黑" panose="020B0503020204020204" pitchFamily="34" charset="-122"/>
            </a:endParaRPr>
          </a:p>
        </p:txBody>
      </p:sp>
      <p:sp>
        <p:nvSpPr>
          <p:cNvPr id="12" name="任意多边形 16"/>
          <p:cNvSpPr>
            <a:spLocks noChangeArrowheads="1"/>
          </p:cNvSpPr>
          <p:nvPr/>
        </p:nvSpPr>
        <p:spPr bwMode="auto">
          <a:xfrm>
            <a:off x="5071366" y="3749359"/>
            <a:ext cx="1930332" cy="1909103"/>
          </a:xfrm>
          <a:custGeom>
            <a:avLst/>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tx2"/>
            </a:solidFill>
          </a:ln>
        </p:spPr>
        <p:txBody>
          <a:bodyPr vert="horz" wrap="square" lIns="121913" tIns="60956" rIns="121913" bIns="60956" numCol="1" anchor="t" anchorCtr="0" compatLnSpc="1">
            <a:noAutofit/>
          </a:bodyPr>
          <a:lstStyle/>
          <a:p>
            <a:pPr defTabSz="1218565"/>
            <a:endParaRPr lang="zh-CN" altLang="en-US" sz="2400" dirty="0">
              <a:solidFill>
                <a:prstClr val="black"/>
              </a:solidFill>
              <a:latin typeface="Calibri" panose="020F0502020204030204"/>
              <a:ea typeface="微软雅黑" panose="020B0503020204020204" pitchFamily="34" charset="-122"/>
            </a:endParaRPr>
          </a:p>
        </p:txBody>
      </p:sp>
      <p:sp>
        <p:nvSpPr>
          <p:cNvPr id="13" name="椭圆 12"/>
          <p:cNvSpPr/>
          <p:nvPr/>
        </p:nvSpPr>
        <p:spPr>
          <a:xfrm>
            <a:off x="7204036" y="3736400"/>
            <a:ext cx="908424" cy="908424"/>
          </a:xfrm>
          <a:prstGeom prst="ellipse">
            <a:avLst/>
          </a:prstGeom>
          <a:solidFill>
            <a:schemeClr val="accent4"/>
          </a:solidFill>
          <a:ln w="12700" cap="flat" cmpd="sng" algn="ctr">
            <a:noFill/>
            <a:prstDash val="solid"/>
            <a:miter lim="800000"/>
          </a:ln>
          <a:effectLst/>
        </p:spPr>
        <p:txBody>
          <a:bodyPr lIns="121913" tIns="60956" rIns="121913" bIns="60956" rtlCol="0" anchor="ctr"/>
          <a:lstStyle/>
          <a:p>
            <a:pPr algn="ctr" defTabSz="1218565">
              <a:defRPr/>
            </a:pPr>
            <a:endParaRPr lang="zh-CN" altLang="en-US" sz="2400" kern="0" dirty="0">
              <a:solidFill>
                <a:prstClr val="white"/>
              </a:solidFill>
              <a:latin typeface="Calibri Light" panose="020F0302020204030204"/>
              <a:ea typeface="微软雅黑 Light" panose="020B0502040204020203" charset="-122"/>
            </a:endParaRPr>
          </a:p>
        </p:txBody>
      </p:sp>
      <p:sp>
        <p:nvSpPr>
          <p:cNvPr id="14" name="椭圆 13"/>
          <p:cNvSpPr/>
          <p:nvPr/>
        </p:nvSpPr>
        <p:spPr>
          <a:xfrm>
            <a:off x="5166251" y="4644824"/>
            <a:ext cx="908424" cy="908424"/>
          </a:xfrm>
          <a:prstGeom prst="ellipse">
            <a:avLst/>
          </a:prstGeom>
          <a:solidFill>
            <a:schemeClr val="accent3"/>
          </a:solidFill>
          <a:ln w="12700" cap="flat" cmpd="sng" algn="ctr">
            <a:noFill/>
            <a:prstDash val="solid"/>
            <a:miter lim="800000"/>
          </a:ln>
          <a:effectLst/>
        </p:spPr>
        <p:txBody>
          <a:bodyPr lIns="121913" tIns="60956" rIns="121913" bIns="60956" rtlCol="0" anchor="ctr"/>
          <a:lstStyle/>
          <a:p>
            <a:pPr algn="ctr" defTabSz="1218565">
              <a:defRPr/>
            </a:pPr>
            <a:endParaRPr lang="zh-CN" altLang="en-US" sz="2400" kern="0" dirty="0">
              <a:solidFill>
                <a:prstClr val="white"/>
              </a:solidFill>
              <a:latin typeface="Calibri Light" panose="020F0302020204030204"/>
              <a:ea typeface="微软雅黑 Light" panose="020B0502040204020203" charset="-122"/>
            </a:endParaRPr>
          </a:p>
        </p:txBody>
      </p:sp>
      <p:sp>
        <p:nvSpPr>
          <p:cNvPr id="15" name="椭圆 14"/>
          <p:cNvSpPr/>
          <p:nvPr/>
        </p:nvSpPr>
        <p:spPr>
          <a:xfrm>
            <a:off x="4165592" y="2563761"/>
            <a:ext cx="908424" cy="908424"/>
          </a:xfrm>
          <a:prstGeom prst="ellipse">
            <a:avLst/>
          </a:prstGeom>
          <a:solidFill>
            <a:schemeClr val="accent1"/>
          </a:solidFill>
          <a:ln w="12700" cap="flat" cmpd="sng" algn="ctr">
            <a:noFill/>
            <a:prstDash val="solid"/>
            <a:miter lim="800000"/>
          </a:ln>
          <a:effectLst/>
        </p:spPr>
        <p:txBody>
          <a:bodyPr lIns="121913" tIns="60956" rIns="121913" bIns="60956" rtlCol="0" anchor="ctr"/>
          <a:lstStyle/>
          <a:p>
            <a:pPr algn="ctr" defTabSz="1218565">
              <a:defRPr/>
            </a:pPr>
            <a:endParaRPr lang="zh-CN" altLang="en-US" sz="2400" kern="0" dirty="0">
              <a:solidFill>
                <a:prstClr val="white"/>
              </a:solidFill>
              <a:latin typeface="Calibri Light" panose="020F0302020204030204"/>
              <a:ea typeface="微软雅黑 Light" panose="020B0502040204020203" charset="-122"/>
            </a:endParaRPr>
          </a:p>
        </p:txBody>
      </p:sp>
      <p:sp>
        <p:nvSpPr>
          <p:cNvPr id="16" name="AutoShape 112"/>
          <p:cNvSpPr/>
          <p:nvPr/>
        </p:nvSpPr>
        <p:spPr bwMode="auto">
          <a:xfrm>
            <a:off x="4379565" y="2778791"/>
            <a:ext cx="480484" cy="47836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399" tIns="25399" rIns="25399" bIns="25399"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7" name="AutoShape 113"/>
          <p:cNvSpPr/>
          <p:nvPr/>
        </p:nvSpPr>
        <p:spPr bwMode="auto">
          <a:xfrm>
            <a:off x="5455924" y="4859185"/>
            <a:ext cx="329081" cy="479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25399" tIns="25399" rIns="25399" bIns="25399"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8" name="AutoShape 114"/>
          <p:cNvSpPr/>
          <p:nvPr/>
        </p:nvSpPr>
        <p:spPr bwMode="auto">
          <a:xfrm>
            <a:off x="5530417" y="4934497"/>
            <a:ext cx="97415" cy="97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25399" tIns="25399" rIns="25399" bIns="25399"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9" name="椭圆 18"/>
          <p:cNvSpPr/>
          <p:nvPr/>
        </p:nvSpPr>
        <p:spPr>
          <a:xfrm>
            <a:off x="6289828" y="1692448"/>
            <a:ext cx="908424" cy="908424"/>
          </a:xfrm>
          <a:prstGeom prst="ellipse">
            <a:avLst/>
          </a:prstGeom>
          <a:solidFill>
            <a:schemeClr val="accent2"/>
          </a:solidFill>
          <a:ln w="12700" cap="flat" cmpd="sng" algn="ctr">
            <a:noFill/>
            <a:prstDash val="solid"/>
            <a:miter lim="800000"/>
          </a:ln>
          <a:effectLst/>
        </p:spPr>
        <p:txBody>
          <a:bodyPr lIns="121913" tIns="60956" rIns="121913" bIns="60956" rtlCol="0" anchor="ctr"/>
          <a:lstStyle/>
          <a:p>
            <a:pPr algn="ctr" defTabSz="1218565">
              <a:defRPr/>
            </a:pPr>
            <a:endParaRPr lang="zh-CN" altLang="en-US" sz="2400" kern="0" dirty="0">
              <a:solidFill>
                <a:prstClr val="white"/>
              </a:solidFill>
              <a:latin typeface="Calibri Light" panose="020F0302020204030204"/>
              <a:ea typeface="微软雅黑 Light" panose="020B0502040204020203" charset="-122"/>
            </a:endParaRPr>
          </a:p>
        </p:txBody>
      </p:sp>
      <p:grpSp>
        <p:nvGrpSpPr>
          <p:cNvPr id="2" name="组合 19"/>
          <p:cNvGrpSpPr/>
          <p:nvPr/>
        </p:nvGrpSpPr>
        <p:grpSpPr>
          <a:xfrm>
            <a:off x="6504598" y="1907218"/>
            <a:ext cx="478887" cy="478887"/>
            <a:chOff x="3191434" y="2145028"/>
            <a:chExt cx="359165" cy="359165"/>
          </a:xfrm>
          <a:solidFill>
            <a:schemeClr val="bg1"/>
          </a:solidFill>
        </p:grpSpPr>
        <p:sp>
          <p:nvSpPr>
            <p:cNvPr id="21"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2"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3"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24" name="AutoShape 126"/>
          <p:cNvSpPr/>
          <p:nvPr/>
        </p:nvSpPr>
        <p:spPr bwMode="auto">
          <a:xfrm>
            <a:off x="7418805" y="3951170"/>
            <a:ext cx="478887" cy="478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25399" tIns="25399" rIns="25399" bIns="25399"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5" name="AutoShape 127"/>
          <p:cNvSpPr/>
          <p:nvPr/>
        </p:nvSpPr>
        <p:spPr bwMode="auto">
          <a:xfrm>
            <a:off x="7612816" y="4025660"/>
            <a:ext cx="112969" cy="112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25399" tIns="25399" rIns="25399" bIns="25399" anchor="ctr"/>
          <a:lstStyle/>
          <a:p>
            <a:pPr algn="ctr" defTabSz="304165" hangingPunct="0">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6" name="任意多边形 35"/>
          <p:cNvSpPr>
            <a:spLocks noChangeArrowheads="1"/>
          </p:cNvSpPr>
          <p:nvPr/>
        </p:nvSpPr>
        <p:spPr bwMode="auto">
          <a:xfrm>
            <a:off x="6320691" y="2829922"/>
            <a:ext cx="1909103" cy="1930332"/>
          </a:xfrm>
          <a:custGeom>
            <a:avLst/>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tx2"/>
            </a:solidFill>
          </a:ln>
        </p:spPr>
        <p:txBody>
          <a:bodyPr vert="horz" wrap="square" lIns="121913" tIns="60956" rIns="121913" bIns="60956" numCol="1" anchor="t" anchorCtr="0" compatLnSpc="1">
            <a:noAutofit/>
          </a:bodyPr>
          <a:lstStyle/>
          <a:p>
            <a:pPr defTabSz="1218565"/>
            <a:endParaRPr lang="zh-CN" altLang="en-US" sz="2400" dirty="0">
              <a:solidFill>
                <a:prstClr val="black"/>
              </a:solidFill>
              <a:latin typeface="Calibri" panose="020F0502020204030204"/>
              <a:ea typeface="微软雅黑" panose="020B0503020204020204" pitchFamily="34" charset="-122"/>
            </a:endParaRPr>
          </a:p>
        </p:txBody>
      </p:sp>
      <p:sp>
        <p:nvSpPr>
          <p:cNvPr id="27" name="矩形 26"/>
          <p:cNvSpPr/>
          <p:nvPr/>
        </p:nvSpPr>
        <p:spPr>
          <a:xfrm>
            <a:off x="1325823" y="2563762"/>
            <a:ext cx="2570119" cy="1477832"/>
          </a:xfrm>
          <a:prstGeom prst="rect">
            <a:avLst/>
          </a:prstGeom>
        </p:spPr>
        <p:txBody>
          <a:bodyPr wrap="square" lIns="121913" tIns="60956" rIns="121913" bIns="60956">
            <a:spAutoFit/>
          </a:bodyPr>
          <a:lstStyle/>
          <a:p>
            <a:pPr algn="r">
              <a:lnSpc>
                <a:spcPct val="150000"/>
              </a:lnSpc>
            </a:pPr>
            <a:r>
              <a:rPr lang="en-US" altLang="zh-CN" sz="1465" dirty="0">
                <a:solidFill>
                  <a:schemeClr val="tx2"/>
                </a:solidFill>
                <a:ea typeface="微软雅黑" panose="020B0503020204020204" pitchFamily="34" charset="-122"/>
                <a:cs typeface="Arial" panose="020B0604020202020204" pitchFamily="34" charset="0"/>
              </a:rPr>
              <a:t>Cum </a:t>
            </a:r>
            <a:r>
              <a:rPr lang="en-US" altLang="zh-CN" sz="1465" dirty="0" err="1">
                <a:solidFill>
                  <a:schemeClr val="tx2"/>
                </a:solidFill>
                <a:ea typeface="微软雅黑" panose="020B0503020204020204" pitchFamily="34" charset="-122"/>
                <a:cs typeface="Arial" panose="020B0604020202020204" pitchFamily="34" charset="0"/>
              </a:rPr>
              <a:t>sociis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natoque</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penatibus</a:t>
            </a:r>
            <a:r>
              <a:rPr lang="en-US" altLang="zh-CN" sz="1465" dirty="0">
                <a:solidFill>
                  <a:schemeClr val="tx2"/>
                </a:solidFill>
                <a:ea typeface="微软雅黑" panose="020B0503020204020204" pitchFamily="34" charset="-122"/>
                <a:cs typeface="Arial" panose="020B0604020202020204" pitchFamily="34" charset="0"/>
              </a:rPr>
              <a:t> et </a:t>
            </a:r>
            <a:r>
              <a:rPr lang="en-US" altLang="zh-CN" sz="1465" dirty="0" err="1">
                <a:solidFill>
                  <a:schemeClr val="tx2"/>
                </a:solidFill>
                <a:ea typeface="微软雅黑" panose="020B0503020204020204" pitchFamily="34" charset="-122"/>
                <a:cs typeface="Arial" panose="020B0604020202020204" pitchFamily="34" charset="0"/>
              </a:rPr>
              <a:t>magnis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dis</a:t>
            </a:r>
            <a:r>
              <a:rPr lang="en-US" altLang="zh-CN" sz="1465" dirty="0">
                <a:solidFill>
                  <a:schemeClr val="tx2"/>
                </a:solidFill>
                <a:ea typeface="微软雅黑" panose="020B0503020204020204" pitchFamily="34" charset="-122"/>
                <a:cs typeface="Arial" panose="020B0604020202020204" pitchFamily="34" charset="0"/>
              </a:rPr>
              <a:t> parturient </a:t>
            </a:r>
            <a:r>
              <a:rPr lang="en-US" altLang="zh-CN" sz="1465" dirty="0" err="1">
                <a:solidFill>
                  <a:schemeClr val="tx2"/>
                </a:solidFill>
                <a:ea typeface="微软雅黑" panose="020B0503020204020204" pitchFamily="34" charset="-122"/>
                <a:cs typeface="Arial" panose="020B0604020202020204" pitchFamily="34" charset="0"/>
              </a:rPr>
              <a:t>montes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nascetur</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ridiculus</a:t>
            </a:r>
            <a:r>
              <a:rPr lang="en-US" altLang="zh-CN" sz="1465" dirty="0">
                <a:solidFill>
                  <a:schemeClr val="tx2"/>
                </a:solidFill>
                <a:ea typeface="微软雅黑" panose="020B0503020204020204" pitchFamily="34" charset="-122"/>
                <a:cs typeface="Arial" panose="020B0604020202020204" pitchFamily="34" charset="0"/>
              </a:rPr>
              <a:t> mus. </a:t>
            </a:r>
            <a:endParaRPr lang="zh-CN" altLang="en-US" sz="2400" dirty="0">
              <a:solidFill>
                <a:schemeClr val="tx2"/>
              </a:solidFill>
              <a:ea typeface="微软雅黑" panose="020B0503020204020204" pitchFamily="34" charset="-122"/>
            </a:endParaRPr>
          </a:p>
        </p:txBody>
      </p:sp>
      <p:sp>
        <p:nvSpPr>
          <p:cNvPr id="28" name="矩形 27"/>
          <p:cNvSpPr/>
          <p:nvPr/>
        </p:nvSpPr>
        <p:spPr>
          <a:xfrm>
            <a:off x="3030977" y="2325191"/>
            <a:ext cx="864966" cy="410425"/>
          </a:xfrm>
          <a:prstGeom prst="rect">
            <a:avLst/>
          </a:prstGeom>
        </p:spPr>
        <p:txBody>
          <a:bodyPr wrap="none" lIns="121913" tIns="60956" rIns="121913" bIns="60956">
            <a:spAutoFit/>
          </a:bodyPr>
          <a:lstStyle/>
          <a:p>
            <a:pPr algn="r"/>
            <a:r>
              <a:rPr lang="zh-CN" altLang="en-US" sz="1865" dirty="0">
                <a:solidFill>
                  <a:schemeClr val="accent1"/>
                </a:solidFill>
                <a:latin typeface="方正兰亭黑_GBK" panose="02000000000000000000" charset="-122"/>
                <a:ea typeface="方正兰亭黑_GBK" panose="02000000000000000000" charset="-122"/>
              </a:rPr>
              <a:t>方法</a:t>
            </a:r>
            <a:r>
              <a:rPr lang="en-US" altLang="zh-CN" sz="1865" dirty="0">
                <a:solidFill>
                  <a:schemeClr val="accent1"/>
                </a:solidFill>
                <a:latin typeface="方正兰亭黑_GBK" panose="02000000000000000000" charset="-122"/>
                <a:ea typeface="方正兰亭黑_GBK" panose="02000000000000000000" charset="-122"/>
              </a:rPr>
              <a:t>1</a:t>
            </a:r>
            <a:endParaRPr lang="zh-CN" altLang="en-US" sz="1465" dirty="0">
              <a:solidFill>
                <a:schemeClr val="accent1"/>
              </a:solidFill>
              <a:ea typeface="微软雅黑" panose="020B0503020204020204" pitchFamily="34" charset="-122"/>
            </a:endParaRPr>
          </a:p>
        </p:txBody>
      </p:sp>
      <p:sp>
        <p:nvSpPr>
          <p:cNvPr id="29" name="矩形 28"/>
          <p:cNvSpPr/>
          <p:nvPr/>
        </p:nvSpPr>
        <p:spPr>
          <a:xfrm>
            <a:off x="7325163" y="1870821"/>
            <a:ext cx="2570119" cy="1477832"/>
          </a:xfrm>
          <a:prstGeom prst="rect">
            <a:avLst/>
          </a:prstGeom>
        </p:spPr>
        <p:txBody>
          <a:bodyPr wrap="square" lIns="121913" tIns="60956" rIns="121913" bIns="60956">
            <a:spAutoFit/>
          </a:bodyPr>
          <a:lstStyle/>
          <a:p>
            <a:pPr>
              <a:lnSpc>
                <a:spcPct val="150000"/>
              </a:lnSpc>
            </a:pPr>
            <a:r>
              <a:rPr lang="en-US" altLang="zh-CN" sz="1465" dirty="0">
                <a:solidFill>
                  <a:schemeClr val="tx2"/>
                </a:solidFill>
                <a:ea typeface="微软雅黑" panose="020B0503020204020204" pitchFamily="34" charset="-122"/>
                <a:cs typeface="Arial" panose="020B0604020202020204" pitchFamily="34" charset="0"/>
              </a:rPr>
              <a:t>Cum </a:t>
            </a:r>
            <a:r>
              <a:rPr lang="en-US" altLang="zh-CN" sz="1465" dirty="0" err="1">
                <a:solidFill>
                  <a:schemeClr val="tx2"/>
                </a:solidFill>
                <a:ea typeface="微软雅黑" panose="020B0503020204020204" pitchFamily="34" charset="-122"/>
                <a:cs typeface="Arial" panose="020B0604020202020204" pitchFamily="34" charset="0"/>
              </a:rPr>
              <a:t>sociis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natoque</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penatibus</a:t>
            </a:r>
            <a:r>
              <a:rPr lang="en-US" altLang="zh-CN" sz="1465" dirty="0">
                <a:solidFill>
                  <a:schemeClr val="tx2"/>
                </a:solidFill>
                <a:ea typeface="微软雅黑" panose="020B0503020204020204" pitchFamily="34" charset="-122"/>
                <a:cs typeface="Arial" panose="020B0604020202020204" pitchFamily="34" charset="0"/>
              </a:rPr>
              <a:t> et </a:t>
            </a:r>
            <a:r>
              <a:rPr lang="en-US" altLang="zh-CN" sz="1465" dirty="0" err="1">
                <a:solidFill>
                  <a:schemeClr val="tx2"/>
                </a:solidFill>
                <a:ea typeface="微软雅黑" panose="020B0503020204020204" pitchFamily="34" charset="-122"/>
                <a:cs typeface="Arial" panose="020B0604020202020204" pitchFamily="34" charset="0"/>
              </a:rPr>
              <a:t>magnis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dis</a:t>
            </a:r>
            <a:r>
              <a:rPr lang="en-US" altLang="zh-CN" sz="1465" dirty="0">
                <a:solidFill>
                  <a:schemeClr val="tx2"/>
                </a:solidFill>
                <a:ea typeface="微软雅黑" panose="020B0503020204020204" pitchFamily="34" charset="-122"/>
                <a:cs typeface="Arial" panose="020B0604020202020204" pitchFamily="34" charset="0"/>
              </a:rPr>
              <a:t> parturient </a:t>
            </a:r>
            <a:r>
              <a:rPr lang="en-US" altLang="zh-CN" sz="1465" dirty="0" err="1">
                <a:solidFill>
                  <a:schemeClr val="tx2"/>
                </a:solidFill>
                <a:ea typeface="微软雅黑" panose="020B0503020204020204" pitchFamily="34" charset="-122"/>
                <a:cs typeface="Arial" panose="020B0604020202020204" pitchFamily="34" charset="0"/>
              </a:rPr>
              <a:t>montes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nascetur</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ridiculus</a:t>
            </a:r>
            <a:r>
              <a:rPr lang="en-US" altLang="zh-CN" sz="1465" dirty="0">
                <a:solidFill>
                  <a:schemeClr val="tx2"/>
                </a:solidFill>
                <a:ea typeface="微软雅黑" panose="020B0503020204020204" pitchFamily="34" charset="-122"/>
                <a:cs typeface="Arial" panose="020B0604020202020204" pitchFamily="34" charset="0"/>
              </a:rPr>
              <a:t> mus. </a:t>
            </a:r>
            <a:endParaRPr lang="zh-CN" altLang="en-US" sz="2400" dirty="0">
              <a:solidFill>
                <a:schemeClr val="tx2"/>
              </a:solidFill>
              <a:ea typeface="微软雅黑" panose="020B0503020204020204" pitchFamily="34" charset="-122"/>
            </a:endParaRPr>
          </a:p>
        </p:txBody>
      </p:sp>
      <p:sp>
        <p:nvSpPr>
          <p:cNvPr id="30" name="矩形 29"/>
          <p:cNvSpPr/>
          <p:nvPr/>
        </p:nvSpPr>
        <p:spPr>
          <a:xfrm>
            <a:off x="7325165" y="1632249"/>
            <a:ext cx="864966" cy="410425"/>
          </a:xfrm>
          <a:prstGeom prst="rect">
            <a:avLst/>
          </a:prstGeom>
        </p:spPr>
        <p:txBody>
          <a:bodyPr wrap="none" lIns="121913" tIns="60956" rIns="121913" bIns="60956">
            <a:spAutoFit/>
          </a:bodyPr>
          <a:lstStyle/>
          <a:p>
            <a:r>
              <a:rPr lang="zh-CN" altLang="en-US" sz="1865" dirty="0">
                <a:solidFill>
                  <a:schemeClr val="accent2">
                    <a:lumMod val="75000"/>
                  </a:schemeClr>
                </a:solidFill>
                <a:latin typeface="方正兰亭黑_GBK" panose="02000000000000000000" charset="-122"/>
                <a:ea typeface="方正兰亭黑_GBK" panose="02000000000000000000" charset="-122"/>
              </a:rPr>
              <a:t>方法</a:t>
            </a:r>
            <a:r>
              <a:rPr lang="en-US" altLang="zh-CN" sz="1865" dirty="0">
                <a:solidFill>
                  <a:schemeClr val="accent2">
                    <a:lumMod val="75000"/>
                  </a:schemeClr>
                </a:solidFill>
                <a:latin typeface="方正兰亭黑_GBK" panose="02000000000000000000" charset="-122"/>
                <a:ea typeface="方正兰亭黑_GBK" panose="02000000000000000000" charset="-122"/>
              </a:rPr>
              <a:t>2</a:t>
            </a:r>
            <a:endParaRPr lang="zh-CN" altLang="en-US" sz="1465" dirty="0">
              <a:solidFill>
                <a:schemeClr val="accent2">
                  <a:lumMod val="75000"/>
                </a:schemeClr>
              </a:solidFill>
              <a:ea typeface="微软雅黑" panose="020B0503020204020204" pitchFamily="34" charset="-122"/>
            </a:endParaRPr>
          </a:p>
        </p:txBody>
      </p:sp>
      <p:sp>
        <p:nvSpPr>
          <p:cNvPr id="31" name="矩形 30"/>
          <p:cNvSpPr/>
          <p:nvPr/>
        </p:nvSpPr>
        <p:spPr>
          <a:xfrm>
            <a:off x="8251023" y="3847085"/>
            <a:ext cx="2570119" cy="1477832"/>
          </a:xfrm>
          <a:prstGeom prst="rect">
            <a:avLst/>
          </a:prstGeom>
        </p:spPr>
        <p:txBody>
          <a:bodyPr wrap="square" lIns="121913" tIns="60956" rIns="121913" bIns="60956">
            <a:spAutoFit/>
          </a:bodyPr>
          <a:lstStyle/>
          <a:p>
            <a:pPr>
              <a:lnSpc>
                <a:spcPct val="150000"/>
              </a:lnSpc>
            </a:pPr>
            <a:r>
              <a:rPr lang="en-US" altLang="zh-CN" sz="1465" dirty="0">
                <a:solidFill>
                  <a:schemeClr val="tx2"/>
                </a:solidFill>
                <a:ea typeface="微软雅黑" panose="020B0503020204020204" pitchFamily="34" charset="-122"/>
                <a:cs typeface="Arial" panose="020B0604020202020204" pitchFamily="34" charset="0"/>
              </a:rPr>
              <a:t>Cum </a:t>
            </a:r>
            <a:r>
              <a:rPr lang="en-US" altLang="zh-CN" sz="1465" dirty="0" err="1">
                <a:solidFill>
                  <a:schemeClr val="tx2"/>
                </a:solidFill>
                <a:ea typeface="微软雅黑" panose="020B0503020204020204" pitchFamily="34" charset="-122"/>
                <a:cs typeface="Arial" panose="020B0604020202020204" pitchFamily="34" charset="0"/>
              </a:rPr>
              <a:t>sociis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natoque</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penatibus</a:t>
            </a:r>
            <a:r>
              <a:rPr lang="en-US" altLang="zh-CN" sz="1465" dirty="0">
                <a:solidFill>
                  <a:schemeClr val="tx2"/>
                </a:solidFill>
                <a:ea typeface="微软雅黑" panose="020B0503020204020204" pitchFamily="34" charset="-122"/>
                <a:cs typeface="Arial" panose="020B0604020202020204" pitchFamily="34" charset="0"/>
              </a:rPr>
              <a:t> et </a:t>
            </a:r>
            <a:r>
              <a:rPr lang="en-US" altLang="zh-CN" sz="1465" dirty="0" err="1">
                <a:solidFill>
                  <a:schemeClr val="tx2"/>
                </a:solidFill>
                <a:ea typeface="微软雅黑" panose="020B0503020204020204" pitchFamily="34" charset="-122"/>
                <a:cs typeface="Arial" panose="020B0604020202020204" pitchFamily="34" charset="0"/>
              </a:rPr>
              <a:t>magnis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dis</a:t>
            </a:r>
            <a:r>
              <a:rPr lang="en-US" altLang="zh-CN" sz="1465" dirty="0">
                <a:solidFill>
                  <a:schemeClr val="tx2"/>
                </a:solidFill>
                <a:ea typeface="微软雅黑" panose="020B0503020204020204" pitchFamily="34" charset="-122"/>
                <a:cs typeface="Arial" panose="020B0604020202020204" pitchFamily="34" charset="0"/>
              </a:rPr>
              <a:t> parturient </a:t>
            </a:r>
            <a:r>
              <a:rPr lang="en-US" altLang="zh-CN" sz="1465" dirty="0" err="1">
                <a:solidFill>
                  <a:schemeClr val="tx2"/>
                </a:solidFill>
                <a:ea typeface="微软雅黑" panose="020B0503020204020204" pitchFamily="34" charset="-122"/>
                <a:cs typeface="Arial" panose="020B0604020202020204" pitchFamily="34" charset="0"/>
              </a:rPr>
              <a:t>montes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nascetur</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ridiculus</a:t>
            </a:r>
            <a:r>
              <a:rPr lang="en-US" altLang="zh-CN" sz="1465" dirty="0">
                <a:solidFill>
                  <a:schemeClr val="tx2"/>
                </a:solidFill>
                <a:ea typeface="微软雅黑" panose="020B0503020204020204" pitchFamily="34" charset="-122"/>
                <a:cs typeface="Arial" panose="020B0604020202020204" pitchFamily="34" charset="0"/>
              </a:rPr>
              <a:t> mus. </a:t>
            </a:r>
            <a:endParaRPr lang="zh-CN" altLang="en-US" sz="2400" dirty="0">
              <a:solidFill>
                <a:schemeClr val="tx2"/>
              </a:solidFill>
              <a:ea typeface="微软雅黑" panose="020B0503020204020204" pitchFamily="34" charset="-122"/>
            </a:endParaRPr>
          </a:p>
        </p:txBody>
      </p:sp>
      <p:sp>
        <p:nvSpPr>
          <p:cNvPr id="32" name="矩形 31"/>
          <p:cNvSpPr/>
          <p:nvPr/>
        </p:nvSpPr>
        <p:spPr>
          <a:xfrm>
            <a:off x="8251023" y="3608513"/>
            <a:ext cx="864966" cy="410425"/>
          </a:xfrm>
          <a:prstGeom prst="rect">
            <a:avLst/>
          </a:prstGeom>
        </p:spPr>
        <p:txBody>
          <a:bodyPr wrap="none" lIns="121913" tIns="60956" rIns="121913" bIns="60956">
            <a:spAutoFit/>
          </a:bodyPr>
          <a:lstStyle/>
          <a:p>
            <a:r>
              <a:rPr lang="zh-CN" altLang="en-US" sz="1865" dirty="0">
                <a:solidFill>
                  <a:schemeClr val="accent4">
                    <a:lumMod val="75000"/>
                  </a:schemeClr>
                </a:solidFill>
                <a:latin typeface="方正兰亭黑_GBK" panose="02000000000000000000" charset="-122"/>
                <a:ea typeface="方正兰亭黑_GBK" panose="02000000000000000000" charset="-122"/>
              </a:rPr>
              <a:t>方法</a:t>
            </a:r>
            <a:r>
              <a:rPr lang="en-US" altLang="zh-CN" sz="1865" dirty="0">
                <a:solidFill>
                  <a:schemeClr val="accent4">
                    <a:lumMod val="75000"/>
                  </a:schemeClr>
                </a:solidFill>
                <a:latin typeface="方正兰亭黑_GBK" panose="02000000000000000000" charset="-122"/>
                <a:ea typeface="方正兰亭黑_GBK" panose="02000000000000000000" charset="-122"/>
              </a:rPr>
              <a:t>3</a:t>
            </a:r>
            <a:endParaRPr lang="zh-CN" altLang="en-US" sz="1465" dirty="0">
              <a:solidFill>
                <a:schemeClr val="accent4">
                  <a:lumMod val="75000"/>
                </a:schemeClr>
              </a:solidFill>
              <a:ea typeface="微软雅黑" panose="020B0503020204020204" pitchFamily="34" charset="-122"/>
            </a:endParaRPr>
          </a:p>
        </p:txBody>
      </p:sp>
      <p:sp>
        <p:nvSpPr>
          <p:cNvPr id="33" name="矩形 32"/>
          <p:cNvSpPr/>
          <p:nvPr/>
        </p:nvSpPr>
        <p:spPr>
          <a:xfrm>
            <a:off x="2501247" y="4642105"/>
            <a:ext cx="2570119" cy="1477832"/>
          </a:xfrm>
          <a:prstGeom prst="rect">
            <a:avLst/>
          </a:prstGeom>
        </p:spPr>
        <p:txBody>
          <a:bodyPr wrap="square" lIns="121913" tIns="60956" rIns="121913" bIns="60956">
            <a:spAutoFit/>
          </a:bodyPr>
          <a:lstStyle/>
          <a:p>
            <a:pPr algn="r">
              <a:lnSpc>
                <a:spcPct val="150000"/>
              </a:lnSpc>
            </a:pPr>
            <a:r>
              <a:rPr lang="en-US" altLang="zh-CN" sz="1465" dirty="0">
                <a:solidFill>
                  <a:schemeClr val="tx2"/>
                </a:solidFill>
                <a:ea typeface="微软雅黑" panose="020B0503020204020204" pitchFamily="34" charset="-122"/>
                <a:cs typeface="Arial" panose="020B0604020202020204" pitchFamily="34" charset="0"/>
              </a:rPr>
              <a:t>Cum </a:t>
            </a:r>
            <a:r>
              <a:rPr lang="en-US" altLang="zh-CN" sz="1465" dirty="0" err="1">
                <a:solidFill>
                  <a:schemeClr val="tx2"/>
                </a:solidFill>
                <a:ea typeface="微软雅黑" panose="020B0503020204020204" pitchFamily="34" charset="-122"/>
                <a:cs typeface="Arial" panose="020B0604020202020204" pitchFamily="34" charset="0"/>
              </a:rPr>
              <a:t>sociis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natoque</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penatibus</a:t>
            </a:r>
            <a:r>
              <a:rPr lang="en-US" altLang="zh-CN" sz="1465" dirty="0">
                <a:solidFill>
                  <a:schemeClr val="tx2"/>
                </a:solidFill>
                <a:ea typeface="微软雅黑" panose="020B0503020204020204" pitchFamily="34" charset="-122"/>
                <a:cs typeface="Arial" panose="020B0604020202020204" pitchFamily="34" charset="0"/>
              </a:rPr>
              <a:t> et </a:t>
            </a:r>
            <a:r>
              <a:rPr lang="en-US" altLang="zh-CN" sz="1465" dirty="0" err="1">
                <a:solidFill>
                  <a:schemeClr val="tx2"/>
                </a:solidFill>
                <a:ea typeface="微软雅黑" panose="020B0503020204020204" pitchFamily="34" charset="-122"/>
                <a:cs typeface="Arial" panose="020B0604020202020204" pitchFamily="34" charset="0"/>
              </a:rPr>
              <a:t>magnis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dis</a:t>
            </a:r>
            <a:r>
              <a:rPr lang="en-US" altLang="zh-CN" sz="1465" dirty="0">
                <a:solidFill>
                  <a:schemeClr val="tx2"/>
                </a:solidFill>
                <a:ea typeface="微软雅黑" panose="020B0503020204020204" pitchFamily="34" charset="-122"/>
                <a:cs typeface="Arial" panose="020B0604020202020204" pitchFamily="34" charset="0"/>
              </a:rPr>
              <a:t> parturient </a:t>
            </a:r>
            <a:r>
              <a:rPr lang="en-US" altLang="zh-CN" sz="1465" dirty="0" err="1">
                <a:solidFill>
                  <a:schemeClr val="tx2"/>
                </a:solidFill>
                <a:ea typeface="微软雅黑" panose="020B0503020204020204" pitchFamily="34" charset="-122"/>
                <a:cs typeface="Arial" panose="020B0604020202020204" pitchFamily="34" charset="0"/>
              </a:rPr>
              <a:t>montes</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nascetur</a:t>
            </a:r>
            <a:r>
              <a:rPr lang="en-US" altLang="zh-CN" sz="1465" dirty="0">
                <a:solidFill>
                  <a:schemeClr val="tx2"/>
                </a:solidFill>
                <a:ea typeface="微软雅黑" panose="020B0503020204020204" pitchFamily="34" charset="-122"/>
                <a:cs typeface="Arial" panose="020B0604020202020204" pitchFamily="34" charset="0"/>
              </a:rPr>
              <a:t> </a:t>
            </a:r>
            <a:r>
              <a:rPr lang="en-US" altLang="zh-CN" sz="1465" dirty="0" err="1">
                <a:solidFill>
                  <a:schemeClr val="tx2"/>
                </a:solidFill>
                <a:ea typeface="微软雅黑" panose="020B0503020204020204" pitchFamily="34" charset="-122"/>
                <a:cs typeface="Arial" panose="020B0604020202020204" pitchFamily="34" charset="0"/>
              </a:rPr>
              <a:t>ridiculus</a:t>
            </a:r>
            <a:r>
              <a:rPr lang="en-US" altLang="zh-CN" sz="1465" dirty="0">
                <a:solidFill>
                  <a:schemeClr val="tx2"/>
                </a:solidFill>
                <a:ea typeface="微软雅黑" panose="020B0503020204020204" pitchFamily="34" charset="-122"/>
                <a:cs typeface="Arial" panose="020B0604020202020204" pitchFamily="34" charset="0"/>
              </a:rPr>
              <a:t> mus. </a:t>
            </a:r>
            <a:endParaRPr lang="zh-CN" altLang="en-US" sz="2400" dirty="0">
              <a:solidFill>
                <a:schemeClr val="tx2"/>
              </a:solidFill>
              <a:ea typeface="微软雅黑" panose="020B0503020204020204" pitchFamily="34" charset="-122"/>
            </a:endParaRPr>
          </a:p>
        </p:txBody>
      </p:sp>
      <p:sp>
        <p:nvSpPr>
          <p:cNvPr id="34" name="矩形 33"/>
          <p:cNvSpPr/>
          <p:nvPr/>
        </p:nvSpPr>
        <p:spPr>
          <a:xfrm>
            <a:off x="4206399" y="4403533"/>
            <a:ext cx="864966" cy="410425"/>
          </a:xfrm>
          <a:prstGeom prst="rect">
            <a:avLst/>
          </a:prstGeom>
        </p:spPr>
        <p:txBody>
          <a:bodyPr wrap="none" lIns="121913" tIns="60956" rIns="121913" bIns="60956">
            <a:spAutoFit/>
          </a:bodyPr>
          <a:lstStyle/>
          <a:p>
            <a:pPr algn="r"/>
            <a:r>
              <a:rPr lang="zh-CN" altLang="en-US" sz="1865" dirty="0">
                <a:solidFill>
                  <a:schemeClr val="accent3"/>
                </a:solidFill>
                <a:latin typeface="方正兰亭黑_GBK" panose="02000000000000000000" charset="-122"/>
                <a:ea typeface="方正兰亭黑_GBK" panose="02000000000000000000" charset="-122"/>
              </a:rPr>
              <a:t>方法</a:t>
            </a:r>
            <a:r>
              <a:rPr lang="en-US" altLang="zh-CN" sz="1865" dirty="0">
                <a:solidFill>
                  <a:schemeClr val="accent3"/>
                </a:solidFill>
                <a:latin typeface="方正兰亭黑_GBK" panose="02000000000000000000" charset="-122"/>
                <a:ea typeface="方正兰亭黑_GBK" panose="02000000000000000000" charset="-122"/>
              </a:rPr>
              <a:t>4</a:t>
            </a:r>
            <a:endParaRPr lang="zh-CN" altLang="en-US" sz="1465" dirty="0">
              <a:solidFill>
                <a:schemeClr val="accent3"/>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inVertical)">
                                      <p:cBhvr>
                                        <p:cTn id="71" dur="500"/>
                                        <p:tgtEl>
                                          <p:spTgt spid="29"/>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childTnLst>
                          </p:cTn>
                        </p:par>
                        <p:par>
                          <p:cTn id="76" fill="hold">
                            <p:stCondLst>
                              <p:cond delay="9000"/>
                            </p:stCondLst>
                            <p:childTnLst>
                              <p:par>
                                <p:cTn id="77" presetID="16" presetClass="entr" presetSubtype="21"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inVertical)">
                                      <p:cBhvr>
                                        <p:cTn id="79" dur="500"/>
                                        <p:tgtEl>
                                          <p:spTgt spid="31"/>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arn(inVertical)">
                                      <p:cBhvr>
                                        <p:cTn id="83" dur="500"/>
                                        <p:tgtEl>
                                          <p:spTgt spid="32"/>
                                        </p:tgtEl>
                                      </p:cBhvr>
                                    </p:animEffect>
                                  </p:childTnLst>
                                </p:cTn>
                              </p:par>
                            </p:childTnLst>
                          </p:cTn>
                        </p:par>
                        <p:par>
                          <p:cTn id="84" fill="hold">
                            <p:stCondLst>
                              <p:cond delay="10000"/>
                            </p:stCondLst>
                            <p:childTnLst>
                              <p:par>
                                <p:cTn id="85" presetID="16" presetClass="entr" presetSubtype="21"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arn(inVertical)">
                                      <p:cBhvr>
                                        <p:cTn id="87" dur="500"/>
                                        <p:tgtEl>
                                          <p:spTgt spid="33"/>
                                        </p:tgtEl>
                                      </p:cBhvr>
                                    </p:animEffect>
                                  </p:childTnLst>
                                </p:cTn>
                              </p:par>
                            </p:childTnLst>
                          </p:cTn>
                        </p:par>
                        <p:par>
                          <p:cTn id="88" fill="hold">
                            <p:stCondLst>
                              <p:cond delay="10500"/>
                            </p:stCondLst>
                            <p:childTnLst>
                              <p:par>
                                <p:cTn id="89" presetID="16" presetClass="entr" presetSubtype="2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a:alphaModFix amt="50000"/>
            <a:extLst>
              <a:ext uri="{28A0092B-C50C-407E-A947-70E740481C1C}">
                <a14:useLocalDpi xmlns:a14="http://schemas.microsoft.com/office/drawing/2010/main" val="0"/>
              </a:ext>
            </a:extLst>
          </a:blip>
          <a:srcRect l="16719" r="16719" b="5525"/>
          <a:stretch>
            <a:fillRect/>
          </a:stretch>
        </p:blipFill>
        <p:spPr>
          <a:xfrm>
            <a:off x="571743" y="1354081"/>
            <a:ext cx="4945178" cy="4671965"/>
          </a:xfrm>
          <a:prstGeom prst="rect">
            <a:avLst/>
          </a:prstGeom>
        </p:spPr>
      </p:pic>
      <p:graphicFrame>
        <p:nvGraphicFramePr>
          <p:cNvPr id="5" name="图表 4"/>
          <p:cNvGraphicFramePr/>
          <p:nvPr/>
        </p:nvGraphicFramePr>
        <p:xfrm>
          <a:off x="6238562" y="364463"/>
          <a:ext cx="5822846" cy="5366479"/>
        </p:xfrm>
        <a:graphic>
          <a:graphicData uri="http://schemas.openxmlformats.org/drawingml/2006/chart">
            <c:chart xmlns:c="http://schemas.openxmlformats.org/drawingml/2006/chart" xmlns:r="http://schemas.openxmlformats.org/officeDocument/2006/relationships" r:id="rId3"/>
          </a:graphicData>
        </a:graphic>
      </p:graphicFrame>
      <p:sp>
        <p:nvSpPr>
          <p:cNvPr id="6" name="9 Marcador de texto"/>
          <p:cNvSpPr txBox="1"/>
          <p:nvPr/>
        </p:nvSpPr>
        <p:spPr>
          <a:xfrm>
            <a:off x="638851" y="977392"/>
            <a:ext cx="3195147" cy="23071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r>
              <a:rPr lang="en-US" altLang="zh-CN" b="1" dirty="0">
                <a:solidFill>
                  <a:schemeClr val="tx1">
                    <a:lumMod val="85000"/>
                    <a:lumOff val="15000"/>
                  </a:schemeClr>
                </a:solidFill>
                <a:latin typeface="Helvetica" charset="0"/>
                <a:ea typeface="Helvetica" charset="0"/>
                <a:cs typeface="Helvetica" charset="0"/>
                <a:sym typeface="微软雅黑" panose="020B0503020204020204" pitchFamily="34" charset="-122"/>
              </a:rPr>
              <a:t>ADD YOUR TITTLE HERE</a:t>
            </a:r>
            <a:endParaRPr lang="en-US" altLang="zh-CN" dirty="0">
              <a:solidFill>
                <a:schemeClr val="tx1">
                  <a:lumMod val="85000"/>
                  <a:lumOff val="15000"/>
                </a:schemeClr>
              </a:solidFill>
              <a:latin typeface="Helvetica" charset="0"/>
              <a:ea typeface="Helvetica" charset="0"/>
              <a:cs typeface="Helvetica" charset="0"/>
            </a:endParaRPr>
          </a:p>
        </p:txBody>
      </p:sp>
      <p:sp>
        <p:nvSpPr>
          <p:cNvPr id="7" name="Textbox 1"/>
          <p:cNvSpPr/>
          <p:nvPr/>
        </p:nvSpPr>
        <p:spPr>
          <a:xfrm>
            <a:off x="571743" y="1487998"/>
            <a:ext cx="4740449" cy="1968894"/>
          </a:xfrm>
          <a:prstGeom prst="rect">
            <a:avLst/>
          </a:prstGeom>
        </p:spPr>
        <p:txBody>
          <a:bodyPr wrap="square" lIns="121052" tIns="60526" rIns="121052" bIns="60526">
            <a:spAutoFit/>
          </a:bodyPr>
          <a:lstStyle/>
          <a:p>
            <a:pPr lvl="0">
              <a:defRPr/>
            </a:pPr>
            <a:r>
              <a:rPr lang="zh-CN" altLang="en-US" sz="1200" dirty="0">
                <a:solidFill>
                  <a:schemeClr val="tx1">
                    <a:lumMod val="85000"/>
                    <a:lumOff val="15000"/>
                  </a:schemeClr>
                </a:solidFill>
                <a:latin typeface="Helvetica" charset="0"/>
                <a:ea typeface="Helvetica" charset="0"/>
                <a:cs typeface="Helvetica" charset="0"/>
              </a:rPr>
              <a:t>    </a:t>
            </a:r>
            <a:r>
              <a:rPr lang="en-US" altLang="zh-CN" sz="1200" dirty="0">
                <a:solidFill>
                  <a:schemeClr val="tx1">
                    <a:lumMod val="85000"/>
                    <a:lumOff val="15000"/>
                  </a:schemeClr>
                </a:solidFill>
                <a:latin typeface="Helvetica" charset="0"/>
                <a:ea typeface="Helvetica" charset="0"/>
                <a:cs typeface="Helvetica" charset="0"/>
              </a:rPr>
              <a:t>In the 20th century, the villagers gained some time thanks to improved agricultural techniques, and they used it to </a:t>
            </a:r>
            <a:r>
              <a:rPr lang="en-US" altLang="zh-CN" sz="1200" b="1" dirty="0">
                <a:solidFill>
                  <a:schemeClr val="tx1">
                    <a:lumMod val="85000"/>
                    <a:lumOff val="15000"/>
                  </a:schemeClr>
                </a:solidFill>
                <a:latin typeface="Helvetica" charset="0"/>
                <a:ea typeface="Helvetica" charset="0"/>
                <a:cs typeface="Helvetica" charset="0"/>
              </a:rPr>
              <a:t>produce</a:t>
            </a:r>
            <a:r>
              <a:rPr lang="en-US" altLang="zh-CN" sz="1200" dirty="0">
                <a:solidFill>
                  <a:schemeClr val="tx1">
                    <a:lumMod val="85000"/>
                    <a:lumOff val="15000"/>
                  </a:schemeClr>
                </a:solidFill>
                <a:latin typeface="Helvetica" charset="0"/>
                <a:ea typeface="Helvetica" charset="0"/>
                <a:cs typeface="Helvetica" charset="0"/>
              </a:rPr>
              <a:t> more silk cocoons.</a:t>
            </a:r>
          </a:p>
          <a:p>
            <a:pPr>
              <a:defRPr/>
            </a:pPr>
            <a:r>
              <a:rPr lang="zh-CN" altLang="en-US" sz="1200" dirty="0">
                <a:solidFill>
                  <a:schemeClr val="tx1">
                    <a:lumMod val="85000"/>
                    <a:lumOff val="15000"/>
                  </a:schemeClr>
                </a:solidFill>
                <a:latin typeface="Helvetica" charset="0"/>
                <a:ea typeface="Helvetica" charset="0"/>
                <a:cs typeface="Helvetica" charset="0"/>
              </a:rPr>
              <a:t>    </a:t>
            </a:r>
            <a:r>
              <a:rPr lang="en-US" altLang="zh-CN" sz="1200" dirty="0">
                <a:solidFill>
                  <a:schemeClr val="tx1">
                    <a:lumMod val="85000"/>
                    <a:lumOff val="15000"/>
                  </a:schemeClr>
                </a:solidFill>
                <a:latin typeface="Helvetica" charset="0"/>
                <a:ea typeface="Helvetica" charset="0"/>
                <a:cs typeface="Helvetica" charset="0"/>
              </a:rPr>
              <a:t>In the 20th century, the villagers gained some time thanks to improved agricultural techniques, and they used it to </a:t>
            </a:r>
            <a:r>
              <a:rPr lang="en-US" altLang="zh-CN" sz="1200" b="1" dirty="0">
                <a:solidFill>
                  <a:schemeClr val="tx1">
                    <a:lumMod val="85000"/>
                    <a:lumOff val="15000"/>
                  </a:schemeClr>
                </a:solidFill>
                <a:latin typeface="Helvetica" charset="0"/>
                <a:ea typeface="Helvetica" charset="0"/>
                <a:cs typeface="Helvetica" charset="0"/>
              </a:rPr>
              <a:t>produce</a:t>
            </a:r>
            <a:r>
              <a:rPr lang="en-US" altLang="zh-CN" sz="1200" dirty="0">
                <a:solidFill>
                  <a:schemeClr val="tx1">
                    <a:lumMod val="85000"/>
                    <a:lumOff val="15000"/>
                  </a:schemeClr>
                </a:solidFill>
                <a:latin typeface="Helvetica" charset="0"/>
                <a:ea typeface="Helvetica" charset="0"/>
                <a:cs typeface="Helvetica" charset="0"/>
              </a:rPr>
              <a:t> more silk cocoons.</a:t>
            </a:r>
            <a:endParaRPr lang="en-US" altLang="zh-CN" sz="1200" dirty="0">
              <a:solidFill>
                <a:schemeClr val="tx1">
                  <a:lumMod val="85000"/>
                  <a:lumOff val="15000"/>
                </a:schemeClr>
              </a:solidFill>
              <a:latin typeface="Helvetica" charset="0"/>
              <a:ea typeface="Helvetica" charset="0"/>
              <a:cs typeface="Helvetica" charset="0"/>
              <a:sym typeface="+mn-lt"/>
            </a:endParaRPr>
          </a:p>
          <a:p>
            <a:pPr>
              <a:defRPr/>
            </a:pPr>
            <a:r>
              <a:rPr lang="zh-CN" altLang="en-US" sz="1200" dirty="0">
                <a:solidFill>
                  <a:schemeClr val="tx1">
                    <a:lumMod val="85000"/>
                    <a:lumOff val="15000"/>
                  </a:schemeClr>
                </a:solidFill>
                <a:latin typeface="Helvetica" charset="0"/>
                <a:ea typeface="Helvetica" charset="0"/>
                <a:cs typeface="Helvetica" charset="0"/>
              </a:rPr>
              <a:t>    </a:t>
            </a:r>
            <a:r>
              <a:rPr lang="en-US" altLang="zh-CN" sz="1200" dirty="0">
                <a:solidFill>
                  <a:schemeClr val="tx1">
                    <a:lumMod val="85000"/>
                    <a:lumOff val="15000"/>
                  </a:schemeClr>
                </a:solidFill>
                <a:latin typeface="Helvetica" charset="0"/>
                <a:ea typeface="Helvetica" charset="0"/>
                <a:cs typeface="Helvetica" charset="0"/>
              </a:rPr>
              <a:t>In the 20th century, the villagers gained some time thanks to improved agricultural techniques, and they used it to </a:t>
            </a:r>
            <a:r>
              <a:rPr lang="en-US" altLang="zh-CN" sz="1200" b="1" dirty="0">
                <a:solidFill>
                  <a:schemeClr val="tx1">
                    <a:lumMod val="85000"/>
                    <a:lumOff val="15000"/>
                  </a:schemeClr>
                </a:solidFill>
                <a:latin typeface="Helvetica" charset="0"/>
                <a:ea typeface="Helvetica" charset="0"/>
                <a:cs typeface="Helvetica" charset="0"/>
              </a:rPr>
              <a:t>produce</a:t>
            </a:r>
            <a:r>
              <a:rPr lang="en-US" altLang="zh-CN" sz="1200" dirty="0">
                <a:solidFill>
                  <a:schemeClr val="tx1">
                    <a:lumMod val="85000"/>
                    <a:lumOff val="15000"/>
                  </a:schemeClr>
                </a:solidFill>
                <a:latin typeface="Helvetica" charset="0"/>
                <a:ea typeface="Helvetica" charset="0"/>
                <a:cs typeface="Helvetica" charset="0"/>
              </a:rPr>
              <a:t> more silk cocoons.</a:t>
            </a:r>
            <a:endParaRPr lang="en-US" altLang="zh-CN" sz="1200" dirty="0">
              <a:solidFill>
                <a:schemeClr val="tx1">
                  <a:lumMod val="85000"/>
                  <a:lumOff val="15000"/>
                </a:schemeClr>
              </a:solidFill>
              <a:latin typeface="Helvetica" charset="0"/>
              <a:ea typeface="Helvetica" charset="0"/>
              <a:cs typeface="Helvetica" charset="0"/>
              <a:sym typeface="+mn-lt"/>
            </a:endParaRPr>
          </a:p>
          <a:p>
            <a:pPr lvl="0">
              <a:defRPr/>
            </a:pPr>
            <a:endParaRPr lang="en-US" altLang="zh-CN" sz="1200" dirty="0">
              <a:solidFill>
                <a:schemeClr val="tx1">
                  <a:lumMod val="85000"/>
                  <a:lumOff val="15000"/>
                </a:schemeClr>
              </a:solidFill>
              <a:latin typeface="Helvetica" charset="0"/>
              <a:ea typeface="Helvetica" charset="0"/>
              <a:cs typeface="Helvetica" charset="0"/>
              <a:sym typeface="+mn-lt"/>
            </a:endParaRPr>
          </a:p>
        </p:txBody>
      </p:sp>
      <p:sp>
        <p:nvSpPr>
          <p:cNvPr id="8" name="4 Elipse"/>
          <p:cNvSpPr>
            <a:spLocks noChangeAspect="1"/>
          </p:cNvSpPr>
          <p:nvPr/>
        </p:nvSpPr>
        <p:spPr bwMode="auto">
          <a:xfrm>
            <a:off x="763525" y="3668457"/>
            <a:ext cx="355777"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s-MX" sz="1600" dirty="0">
                <a:solidFill>
                  <a:schemeClr val="tx1">
                    <a:lumMod val="95000"/>
                    <a:lumOff val="5000"/>
                  </a:schemeClr>
                </a:solidFill>
                <a:latin typeface="Helvetica" charset="0"/>
                <a:ea typeface="Helvetica" charset="0"/>
                <a:cs typeface="Helvetica" charset="0"/>
                <a:sym typeface="+mn-lt"/>
              </a:rPr>
              <a:t>01</a:t>
            </a:r>
            <a:endParaRPr lang="es-SV" sz="1600" dirty="0">
              <a:solidFill>
                <a:schemeClr val="tx1">
                  <a:lumMod val="95000"/>
                  <a:lumOff val="5000"/>
                </a:schemeClr>
              </a:solidFill>
              <a:latin typeface="Helvetica" charset="0"/>
              <a:ea typeface="Helvetica" charset="0"/>
              <a:cs typeface="Helvetica" charset="0"/>
              <a:sym typeface="+mn-lt"/>
            </a:endParaRPr>
          </a:p>
        </p:txBody>
      </p:sp>
      <p:sp>
        <p:nvSpPr>
          <p:cNvPr id="9" name="8 Rectángulo"/>
          <p:cNvSpPr/>
          <p:nvPr/>
        </p:nvSpPr>
        <p:spPr>
          <a:xfrm>
            <a:off x="1293384" y="3669394"/>
            <a:ext cx="4018808" cy="400110"/>
          </a:xfrm>
          <a:prstGeom prst="rect">
            <a:avLst/>
          </a:prstGeom>
          <a:noFill/>
        </p:spPr>
        <p:txBody>
          <a:bodyPr wrap="square">
            <a:spAutoFit/>
          </a:bodyPr>
          <a:lstStyle/>
          <a:p>
            <a:pPr lvl="0">
              <a:defRPr/>
            </a:pPr>
            <a:r>
              <a:rPr lang="en-US" altLang="zh-CN" sz="1000" dirty="0">
                <a:solidFill>
                  <a:schemeClr val="tx1">
                    <a:lumMod val="85000"/>
                    <a:lumOff val="15000"/>
                  </a:schemeClr>
                </a:solidFill>
                <a:latin typeface="Helvetica" charset="0"/>
                <a:ea typeface="Helvetica" charset="0"/>
                <a:cs typeface="Helvetica" charset="0"/>
              </a:rPr>
              <a:t>After the war, Tokyo’s </a:t>
            </a:r>
            <a:r>
              <a:rPr lang="en-US" altLang="zh-CN" sz="1000" b="1" dirty="0">
                <a:solidFill>
                  <a:schemeClr val="tx1">
                    <a:lumMod val="85000"/>
                    <a:lumOff val="15000"/>
                  </a:schemeClr>
                </a:solidFill>
                <a:latin typeface="Helvetica" charset="0"/>
                <a:ea typeface="Helvetica" charset="0"/>
                <a:cs typeface="Helvetica" charset="0"/>
              </a:rPr>
              <a:t>expansion</a:t>
            </a:r>
            <a:r>
              <a:rPr lang="en-US" altLang="zh-CN" sz="1000" dirty="0">
                <a:solidFill>
                  <a:schemeClr val="tx1">
                    <a:lumMod val="85000"/>
                    <a:lumOff val="15000"/>
                  </a:schemeClr>
                </a:solidFill>
                <a:latin typeface="Helvetica" charset="0"/>
                <a:ea typeface="Helvetica" charset="0"/>
                <a:cs typeface="Helvetica" charset="0"/>
              </a:rPr>
              <a:t> pulled </a:t>
            </a:r>
            <a:r>
              <a:rPr lang="en-US" altLang="zh-CN" sz="1000" dirty="0" err="1">
                <a:solidFill>
                  <a:schemeClr val="tx1">
                    <a:lumMod val="85000"/>
                    <a:lumOff val="15000"/>
                  </a:schemeClr>
                </a:solidFill>
                <a:latin typeface="Helvetica" charset="0"/>
                <a:ea typeface="Helvetica" charset="0"/>
                <a:cs typeface="Helvetica" charset="0"/>
              </a:rPr>
              <a:t>Shinohata</a:t>
            </a:r>
            <a:r>
              <a:rPr lang="en-US" altLang="zh-CN" sz="1000" dirty="0">
                <a:solidFill>
                  <a:schemeClr val="tx1">
                    <a:lumMod val="85000"/>
                    <a:lumOff val="15000"/>
                  </a:schemeClr>
                </a:solidFill>
                <a:latin typeface="Helvetica" charset="0"/>
                <a:ea typeface="Helvetica" charset="0"/>
                <a:cs typeface="Helvetica" charset="0"/>
              </a:rPr>
              <a:t> into its economic orbit.</a:t>
            </a:r>
            <a:endParaRPr lang="en-US" altLang="zh-CN" sz="1000" dirty="0">
              <a:solidFill>
                <a:schemeClr val="tx1">
                  <a:lumMod val="85000"/>
                  <a:lumOff val="15000"/>
                </a:schemeClr>
              </a:solidFill>
              <a:latin typeface="Helvetica" charset="0"/>
              <a:ea typeface="Helvetica" charset="0"/>
              <a:cs typeface="Helvetica" charset="0"/>
              <a:sym typeface="+mn-lt"/>
            </a:endParaRPr>
          </a:p>
        </p:txBody>
      </p:sp>
      <p:sp>
        <p:nvSpPr>
          <p:cNvPr id="10" name="27 Elipse"/>
          <p:cNvSpPr>
            <a:spLocks noChangeAspect="1"/>
          </p:cNvSpPr>
          <p:nvPr/>
        </p:nvSpPr>
        <p:spPr bwMode="auto">
          <a:xfrm>
            <a:off x="763525" y="4103296"/>
            <a:ext cx="355777"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s-MX" sz="1600" dirty="0">
                <a:solidFill>
                  <a:schemeClr val="tx1">
                    <a:lumMod val="95000"/>
                    <a:lumOff val="5000"/>
                  </a:schemeClr>
                </a:solidFill>
                <a:latin typeface="Helvetica" charset="0"/>
                <a:ea typeface="Helvetica" charset="0"/>
                <a:cs typeface="Helvetica" charset="0"/>
                <a:sym typeface="+mn-lt"/>
              </a:rPr>
              <a:t>02</a:t>
            </a:r>
            <a:endParaRPr lang="es-SV" sz="1600" dirty="0">
              <a:solidFill>
                <a:schemeClr val="tx1">
                  <a:lumMod val="95000"/>
                  <a:lumOff val="5000"/>
                </a:schemeClr>
              </a:solidFill>
              <a:latin typeface="Helvetica" charset="0"/>
              <a:ea typeface="Helvetica" charset="0"/>
              <a:cs typeface="Helvetica" charset="0"/>
              <a:sym typeface="+mn-lt"/>
            </a:endParaRPr>
          </a:p>
        </p:txBody>
      </p:sp>
      <p:sp>
        <p:nvSpPr>
          <p:cNvPr id="11" name="28 Rectángulo"/>
          <p:cNvSpPr/>
          <p:nvPr/>
        </p:nvSpPr>
        <p:spPr>
          <a:xfrm>
            <a:off x="1293384" y="4104234"/>
            <a:ext cx="4018808" cy="400110"/>
          </a:xfrm>
          <a:prstGeom prst="rect">
            <a:avLst/>
          </a:prstGeom>
          <a:noFill/>
        </p:spPr>
        <p:txBody>
          <a:bodyPr wrap="square">
            <a:spAutoFit/>
          </a:bodyPr>
          <a:lstStyle/>
          <a:p>
            <a:pPr lvl="0">
              <a:defRPr/>
            </a:pPr>
            <a:r>
              <a:rPr lang="en-US" altLang="zh-CN" sz="1000" dirty="0">
                <a:solidFill>
                  <a:schemeClr val="tx1">
                    <a:lumMod val="85000"/>
                    <a:lumOff val="15000"/>
                  </a:schemeClr>
                </a:solidFill>
                <a:latin typeface="Helvetica" charset="0"/>
                <a:ea typeface="Helvetica" charset="0"/>
                <a:cs typeface="Helvetica" charset="0"/>
              </a:rPr>
              <a:t>After the war, Tokyo’s </a:t>
            </a:r>
            <a:r>
              <a:rPr lang="en-US" altLang="zh-CN" sz="1000" b="1" dirty="0">
                <a:solidFill>
                  <a:schemeClr val="tx1">
                    <a:lumMod val="85000"/>
                    <a:lumOff val="15000"/>
                  </a:schemeClr>
                </a:solidFill>
                <a:latin typeface="Helvetica" charset="0"/>
                <a:ea typeface="Helvetica" charset="0"/>
                <a:cs typeface="Helvetica" charset="0"/>
              </a:rPr>
              <a:t>expansion</a:t>
            </a:r>
            <a:r>
              <a:rPr lang="en-US" altLang="zh-CN" sz="1000" dirty="0">
                <a:solidFill>
                  <a:schemeClr val="tx1">
                    <a:lumMod val="85000"/>
                    <a:lumOff val="15000"/>
                  </a:schemeClr>
                </a:solidFill>
                <a:latin typeface="Helvetica" charset="0"/>
                <a:ea typeface="Helvetica" charset="0"/>
                <a:cs typeface="Helvetica" charset="0"/>
              </a:rPr>
              <a:t> pulled </a:t>
            </a:r>
            <a:r>
              <a:rPr lang="en-US" altLang="zh-CN" sz="1000" dirty="0" err="1">
                <a:solidFill>
                  <a:schemeClr val="tx1">
                    <a:lumMod val="85000"/>
                    <a:lumOff val="15000"/>
                  </a:schemeClr>
                </a:solidFill>
                <a:latin typeface="Helvetica" charset="0"/>
                <a:ea typeface="Helvetica" charset="0"/>
                <a:cs typeface="Helvetica" charset="0"/>
              </a:rPr>
              <a:t>Shinohata</a:t>
            </a:r>
            <a:r>
              <a:rPr lang="en-US" altLang="zh-CN" sz="1000" dirty="0">
                <a:solidFill>
                  <a:schemeClr val="tx1">
                    <a:lumMod val="85000"/>
                    <a:lumOff val="15000"/>
                  </a:schemeClr>
                </a:solidFill>
                <a:latin typeface="Helvetica" charset="0"/>
                <a:ea typeface="Helvetica" charset="0"/>
                <a:cs typeface="Helvetica" charset="0"/>
              </a:rPr>
              <a:t> into its economic orbit.</a:t>
            </a:r>
            <a:endParaRPr lang="en-US" altLang="zh-CN" sz="1000" dirty="0">
              <a:solidFill>
                <a:schemeClr val="tx1">
                  <a:lumMod val="85000"/>
                  <a:lumOff val="15000"/>
                </a:schemeClr>
              </a:solidFill>
              <a:latin typeface="Helvetica" charset="0"/>
              <a:ea typeface="Helvetica" charset="0"/>
              <a:cs typeface="Helvetica" charset="0"/>
              <a:sym typeface="+mn-lt"/>
            </a:endParaRPr>
          </a:p>
        </p:txBody>
      </p:sp>
      <p:sp>
        <p:nvSpPr>
          <p:cNvPr id="12" name="29 Elipse"/>
          <p:cNvSpPr>
            <a:spLocks noChangeAspect="1"/>
          </p:cNvSpPr>
          <p:nvPr/>
        </p:nvSpPr>
        <p:spPr bwMode="auto">
          <a:xfrm>
            <a:off x="763525" y="4538136"/>
            <a:ext cx="355777"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s-MX" sz="1600" dirty="0">
                <a:solidFill>
                  <a:schemeClr val="tx1">
                    <a:lumMod val="95000"/>
                    <a:lumOff val="5000"/>
                  </a:schemeClr>
                </a:solidFill>
                <a:latin typeface="Helvetica" charset="0"/>
                <a:ea typeface="Helvetica" charset="0"/>
                <a:cs typeface="Helvetica" charset="0"/>
                <a:sym typeface="+mn-lt"/>
              </a:rPr>
              <a:t>03</a:t>
            </a:r>
            <a:endParaRPr lang="es-SV" sz="1600" dirty="0">
              <a:solidFill>
                <a:schemeClr val="tx1">
                  <a:lumMod val="95000"/>
                  <a:lumOff val="5000"/>
                </a:schemeClr>
              </a:solidFill>
              <a:latin typeface="Helvetica" charset="0"/>
              <a:ea typeface="Helvetica" charset="0"/>
              <a:cs typeface="Helvetica" charset="0"/>
              <a:sym typeface="+mn-lt"/>
            </a:endParaRPr>
          </a:p>
        </p:txBody>
      </p:sp>
      <p:sp>
        <p:nvSpPr>
          <p:cNvPr id="13" name="30 Rectángulo"/>
          <p:cNvSpPr/>
          <p:nvPr/>
        </p:nvSpPr>
        <p:spPr>
          <a:xfrm>
            <a:off x="1293384" y="4539073"/>
            <a:ext cx="4018808" cy="400110"/>
          </a:xfrm>
          <a:prstGeom prst="rect">
            <a:avLst/>
          </a:prstGeom>
          <a:noFill/>
        </p:spPr>
        <p:txBody>
          <a:bodyPr wrap="square">
            <a:spAutoFit/>
          </a:bodyPr>
          <a:lstStyle/>
          <a:p>
            <a:pPr lvl="0">
              <a:defRPr/>
            </a:pPr>
            <a:r>
              <a:rPr lang="en-US" altLang="zh-CN" sz="1000" dirty="0">
                <a:solidFill>
                  <a:schemeClr val="tx1">
                    <a:lumMod val="85000"/>
                    <a:lumOff val="15000"/>
                  </a:schemeClr>
                </a:solidFill>
                <a:latin typeface="Helvetica" charset="0"/>
                <a:ea typeface="Helvetica" charset="0"/>
                <a:cs typeface="Helvetica" charset="0"/>
              </a:rPr>
              <a:t>After the war, Tokyo’s </a:t>
            </a:r>
            <a:r>
              <a:rPr lang="en-US" altLang="zh-CN" sz="1000" b="1" dirty="0">
                <a:solidFill>
                  <a:schemeClr val="tx1">
                    <a:lumMod val="85000"/>
                    <a:lumOff val="15000"/>
                  </a:schemeClr>
                </a:solidFill>
                <a:latin typeface="Helvetica" charset="0"/>
                <a:ea typeface="Helvetica" charset="0"/>
                <a:cs typeface="Helvetica" charset="0"/>
              </a:rPr>
              <a:t>expansion</a:t>
            </a:r>
            <a:r>
              <a:rPr lang="en-US" altLang="zh-CN" sz="1000" dirty="0">
                <a:solidFill>
                  <a:schemeClr val="tx1">
                    <a:lumMod val="85000"/>
                    <a:lumOff val="15000"/>
                  </a:schemeClr>
                </a:solidFill>
                <a:latin typeface="Helvetica" charset="0"/>
                <a:ea typeface="Helvetica" charset="0"/>
                <a:cs typeface="Helvetica" charset="0"/>
              </a:rPr>
              <a:t> pulled </a:t>
            </a:r>
            <a:r>
              <a:rPr lang="en-US" altLang="zh-CN" sz="1000" dirty="0" err="1">
                <a:solidFill>
                  <a:schemeClr val="tx1">
                    <a:lumMod val="85000"/>
                    <a:lumOff val="15000"/>
                  </a:schemeClr>
                </a:solidFill>
                <a:latin typeface="Helvetica" charset="0"/>
                <a:ea typeface="Helvetica" charset="0"/>
                <a:cs typeface="Helvetica" charset="0"/>
              </a:rPr>
              <a:t>Shinohata</a:t>
            </a:r>
            <a:r>
              <a:rPr lang="en-US" altLang="zh-CN" sz="1000" dirty="0">
                <a:solidFill>
                  <a:schemeClr val="tx1">
                    <a:lumMod val="85000"/>
                    <a:lumOff val="15000"/>
                  </a:schemeClr>
                </a:solidFill>
                <a:latin typeface="Helvetica" charset="0"/>
                <a:ea typeface="Helvetica" charset="0"/>
                <a:cs typeface="Helvetica" charset="0"/>
              </a:rPr>
              <a:t> into its economic orbit.</a:t>
            </a:r>
            <a:endParaRPr lang="en-US" altLang="zh-CN" sz="1000" dirty="0">
              <a:solidFill>
                <a:schemeClr val="tx1">
                  <a:lumMod val="85000"/>
                  <a:lumOff val="15000"/>
                </a:schemeClr>
              </a:solidFill>
              <a:latin typeface="Helvetica" charset="0"/>
              <a:ea typeface="Helvetica" charset="0"/>
              <a:cs typeface="Helvetica" charset="0"/>
              <a:sym typeface="+mn-lt"/>
            </a:endParaRPr>
          </a:p>
        </p:txBody>
      </p:sp>
      <p:sp>
        <p:nvSpPr>
          <p:cNvPr id="14" name="29 Elipse"/>
          <p:cNvSpPr>
            <a:spLocks noChangeAspect="1"/>
          </p:cNvSpPr>
          <p:nvPr/>
        </p:nvSpPr>
        <p:spPr bwMode="auto">
          <a:xfrm>
            <a:off x="763525" y="4972976"/>
            <a:ext cx="355777"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s-MX" sz="1600" dirty="0">
                <a:solidFill>
                  <a:schemeClr val="tx1">
                    <a:lumMod val="95000"/>
                    <a:lumOff val="5000"/>
                  </a:schemeClr>
                </a:solidFill>
                <a:latin typeface="Helvetica" charset="0"/>
                <a:ea typeface="Helvetica" charset="0"/>
                <a:cs typeface="Helvetica" charset="0"/>
                <a:sym typeface="+mn-lt"/>
              </a:rPr>
              <a:t>04</a:t>
            </a:r>
            <a:endParaRPr lang="es-SV" sz="1600" dirty="0">
              <a:solidFill>
                <a:schemeClr val="tx1">
                  <a:lumMod val="95000"/>
                  <a:lumOff val="5000"/>
                </a:schemeClr>
              </a:solidFill>
              <a:latin typeface="Helvetica" charset="0"/>
              <a:ea typeface="Helvetica" charset="0"/>
              <a:cs typeface="Helvetica" charset="0"/>
              <a:sym typeface="+mn-lt"/>
            </a:endParaRPr>
          </a:p>
        </p:txBody>
      </p:sp>
      <p:sp>
        <p:nvSpPr>
          <p:cNvPr id="15" name="30 Rectángulo"/>
          <p:cNvSpPr/>
          <p:nvPr/>
        </p:nvSpPr>
        <p:spPr>
          <a:xfrm>
            <a:off x="1293384" y="4973914"/>
            <a:ext cx="4018808" cy="400110"/>
          </a:xfrm>
          <a:prstGeom prst="rect">
            <a:avLst/>
          </a:prstGeom>
          <a:noFill/>
        </p:spPr>
        <p:txBody>
          <a:bodyPr wrap="square">
            <a:spAutoFit/>
          </a:bodyPr>
          <a:lstStyle/>
          <a:p>
            <a:pPr lvl="0">
              <a:defRPr/>
            </a:pPr>
            <a:r>
              <a:rPr lang="en-US" altLang="zh-CN" sz="1000" dirty="0">
                <a:solidFill>
                  <a:schemeClr val="tx1">
                    <a:lumMod val="85000"/>
                    <a:lumOff val="15000"/>
                  </a:schemeClr>
                </a:solidFill>
                <a:latin typeface="Helvetica" charset="0"/>
                <a:ea typeface="Helvetica" charset="0"/>
                <a:cs typeface="Helvetica" charset="0"/>
              </a:rPr>
              <a:t>After the war, Tokyo’s </a:t>
            </a:r>
            <a:r>
              <a:rPr lang="en-US" altLang="zh-CN" sz="1000" b="1" dirty="0">
                <a:solidFill>
                  <a:schemeClr val="tx1">
                    <a:lumMod val="85000"/>
                    <a:lumOff val="15000"/>
                  </a:schemeClr>
                </a:solidFill>
                <a:latin typeface="Helvetica" charset="0"/>
                <a:ea typeface="Helvetica" charset="0"/>
                <a:cs typeface="Helvetica" charset="0"/>
              </a:rPr>
              <a:t>expansion</a:t>
            </a:r>
            <a:r>
              <a:rPr lang="en-US" altLang="zh-CN" sz="1000" dirty="0">
                <a:solidFill>
                  <a:schemeClr val="tx1">
                    <a:lumMod val="85000"/>
                    <a:lumOff val="15000"/>
                  </a:schemeClr>
                </a:solidFill>
                <a:latin typeface="Helvetica" charset="0"/>
                <a:ea typeface="Helvetica" charset="0"/>
                <a:cs typeface="Helvetica" charset="0"/>
              </a:rPr>
              <a:t> pulled </a:t>
            </a:r>
            <a:r>
              <a:rPr lang="en-US" altLang="zh-CN" sz="1000" dirty="0" err="1">
                <a:solidFill>
                  <a:schemeClr val="tx1">
                    <a:lumMod val="85000"/>
                    <a:lumOff val="15000"/>
                  </a:schemeClr>
                </a:solidFill>
                <a:latin typeface="Helvetica" charset="0"/>
                <a:ea typeface="Helvetica" charset="0"/>
                <a:cs typeface="Helvetica" charset="0"/>
              </a:rPr>
              <a:t>Shinohata</a:t>
            </a:r>
            <a:r>
              <a:rPr lang="en-US" altLang="zh-CN" sz="1000" dirty="0">
                <a:solidFill>
                  <a:schemeClr val="tx1">
                    <a:lumMod val="85000"/>
                    <a:lumOff val="15000"/>
                  </a:schemeClr>
                </a:solidFill>
                <a:latin typeface="Helvetica" charset="0"/>
                <a:ea typeface="Helvetica" charset="0"/>
                <a:cs typeface="Helvetica" charset="0"/>
              </a:rPr>
              <a:t> into its economic orbit.</a:t>
            </a:r>
            <a:endParaRPr lang="en-US" altLang="zh-CN" sz="1000" dirty="0">
              <a:solidFill>
                <a:schemeClr val="tx1">
                  <a:lumMod val="85000"/>
                  <a:lumOff val="15000"/>
                </a:schemeClr>
              </a:solidFill>
              <a:latin typeface="Helvetica" charset="0"/>
              <a:ea typeface="Helvetica" charset="0"/>
              <a:cs typeface="Helvetica" charset="0"/>
              <a:sym typeface="+mn-lt"/>
            </a:endParaRPr>
          </a:p>
        </p:txBody>
      </p:sp>
      <p:sp>
        <p:nvSpPr>
          <p:cNvPr id="16" name="3 Título"/>
          <p:cNvSpPr txBox="1"/>
          <p:nvPr/>
        </p:nvSpPr>
        <p:spPr>
          <a:xfrm>
            <a:off x="638851" y="324638"/>
            <a:ext cx="8156914" cy="506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请输入你的标题</a:t>
            </a:r>
            <a:endParaRPr lang="es-SV" sz="3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animBg="1"/>
      <p:bldP spid="9" grpId="0"/>
      <p:bldP spid="10" grpId="0" animBg="1"/>
      <p:bldP spid="11" grpId="0"/>
      <p:bldP spid="12" grpId="0" animBg="1"/>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32" name="组合 31"/>
          <p:cNvGrpSpPr/>
          <p:nvPr/>
        </p:nvGrpSpPr>
        <p:grpSpPr>
          <a:xfrm>
            <a:off x="4439393" y="2271259"/>
            <a:ext cx="3152898" cy="2476232"/>
            <a:chOff x="3667229" y="1509380"/>
            <a:chExt cx="4077359" cy="3473721"/>
          </a:xfrm>
          <a:solidFill>
            <a:schemeClr val="accent5">
              <a:lumMod val="60000"/>
              <a:lumOff val="40000"/>
            </a:schemeClr>
          </a:solidFill>
        </p:grpSpPr>
        <p:sp>
          <p:nvSpPr>
            <p:cNvPr id="33" name="矩形 32"/>
            <p:cNvSpPr/>
            <p:nvPr/>
          </p:nvSpPr>
          <p:spPr>
            <a:xfrm>
              <a:off x="3667229" y="1509380"/>
              <a:ext cx="60940" cy="3473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4" name="矩形 33"/>
            <p:cNvSpPr/>
            <p:nvPr/>
          </p:nvSpPr>
          <p:spPr>
            <a:xfrm rot="5400000">
              <a:off x="5690062" y="-484207"/>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5" name="矩形 34"/>
            <p:cNvSpPr/>
            <p:nvPr/>
          </p:nvSpPr>
          <p:spPr>
            <a:xfrm rot="5400000">
              <a:off x="5660816" y="2928573"/>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6" name="矩形 35"/>
            <p:cNvSpPr/>
            <p:nvPr/>
          </p:nvSpPr>
          <p:spPr>
            <a:xfrm>
              <a:off x="7680290" y="1521771"/>
              <a:ext cx="60940" cy="578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7" name="矩形 36"/>
            <p:cNvSpPr/>
            <p:nvPr/>
          </p:nvSpPr>
          <p:spPr>
            <a:xfrm>
              <a:off x="7654404" y="3876834"/>
              <a:ext cx="60940" cy="1106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38" name="文本框 37"/>
          <p:cNvSpPr txBox="1"/>
          <p:nvPr/>
        </p:nvSpPr>
        <p:spPr>
          <a:xfrm>
            <a:off x="5581516" y="2600131"/>
            <a:ext cx="995785" cy="1015663"/>
          </a:xfrm>
          <a:prstGeom prst="rect">
            <a:avLst/>
          </a:prstGeom>
          <a:noFill/>
        </p:spPr>
        <p:txBody>
          <a:bodyPr wrap="none" rtlCol="0">
            <a:spAutoFit/>
          </a:bodyPr>
          <a:lstStyle/>
          <a:p>
            <a:r>
              <a:rPr lang="en-US" altLang="zh-CN" sz="6000" dirty="0">
                <a:solidFill>
                  <a:schemeClr val="bg1"/>
                </a:solidFill>
              </a:rPr>
              <a:t>03</a:t>
            </a:r>
            <a:endParaRPr lang="zh-CN" altLang="en-US" sz="6000" dirty="0">
              <a:solidFill>
                <a:schemeClr val="bg1"/>
              </a:solidFill>
            </a:endParaRPr>
          </a:p>
        </p:txBody>
      </p:sp>
      <p:sp>
        <p:nvSpPr>
          <p:cNvPr id="40" name="文本框 39"/>
          <p:cNvSpPr txBox="1"/>
          <p:nvPr/>
        </p:nvSpPr>
        <p:spPr>
          <a:xfrm>
            <a:off x="4562076" y="3615795"/>
            <a:ext cx="2954655" cy="646331"/>
          </a:xfrm>
          <a:prstGeom prst="rect">
            <a:avLst/>
          </a:prstGeom>
          <a:noFill/>
        </p:spPr>
        <p:txBody>
          <a:bodyPr wrap="none" rtlCol="0">
            <a:spAutoFit/>
          </a:bodyPr>
          <a:lstStyle/>
          <a:p>
            <a:r>
              <a:rPr lang="zh-CN" altLang="en-US" sz="3600" dirty="0">
                <a:solidFill>
                  <a:schemeClr val="bg1"/>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79977" y="2150866"/>
            <a:ext cx="3138075" cy="2850992"/>
            <a:chOff x="3908434" y="4006851"/>
            <a:chExt cx="503238" cy="457200"/>
          </a:xfrm>
          <a:solidFill>
            <a:schemeClr val="accent1">
              <a:lumMod val="60000"/>
              <a:lumOff val="40000"/>
            </a:schemeClr>
          </a:solidFill>
        </p:grpSpPr>
        <p:sp>
          <p:nvSpPr>
            <p:cNvPr id="4" name="Freeform 113"/>
            <p:cNvSpPr>
              <a:spLocks noEditPoints="1"/>
            </p:cNvSpPr>
            <p:nvPr/>
          </p:nvSpPr>
          <p:spPr bwMode="auto">
            <a:xfrm>
              <a:off x="4111634" y="4141788"/>
              <a:ext cx="285751" cy="280988"/>
            </a:xfrm>
            <a:custGeom>
              <a:avLst/>
              <a:gdLst>
                <a:gd name="T0" fmla="*/ 64 w 76"/>
                <a:gd name="T1" fmla="*/ 10 h 75"/>
                <a:gd name="T2" fmla="*/ 22 w 76"/>
                <a:gd name="T3" fmla="*/ 3 h 75"/>
                <a:gd name="T4" fmla="*/ 19 w 76"/>
                <a:gd name="T5" fmla="*/ 6 h 75"/>
                <a:gd name="T6" fmla="*/ 18 w 76"/>
                <a:gd name="T7" fmla="*/ 16 h 75"/>
                <a:gd name="T8" fmla="*/ 38 w 76"/>
                <a:gd name="T9" fmla="*/ 8 h 75"/>
                <a:gd name="T10" fmla="*/ 60 w 76"/>
                <a:gd name="T11" fmla="*/ 18 h 75"/>
                <a:gd name="T12" fmla="*/ 38 w 76"/>
                <a:gd name="T13" fmla="*/ 67 h 75"/>
                <a:gd name="T14" fmla="*/ 11 w 76"/>
                <a:gd name="T15" fmla="*/ 48 h 75"/>
                <a:gd name="T16" fmla="*/ 9 w 76"/>
                <a:gd name="T17" fmla="*/ 62 h 75"/>
                <a:gd name="T18" fmla="*/ 38 w 76"/>
                <a:gd name="T19" fmla="*/ 75 h 75"/>
                <a:gd name="T20" fmla="*/ 66 w 76"/>
                <a:gd name="T21" fmla="*/ 12 h 75"/>
                <a:gd name="T22" fmla="*/ 16 w 76"/>
                <a:gd name="T23" fmla="*/ 15 h 75"/>
                <a:gd name="T24" fmla="*/ 17 w 76"/>
                <a:gd name="T25" fmla="*/ 13 h 75"/>
                <a:gd name="T26" fmla="*/ 17 w 76"/>
                <a:gd name="T27" fmla="*/ 8 h 75"/>
                <a:gd name="T28" fmla="*/ 18 w 76"/>
                <a:gd name="T29" fmla="*/ 5 h 75"/>
                <a:gd name="T30" fmla="*/ 14 w 76"/>
                <a:gd name="T31" fmla="*/ 11 h 75"/>
                <a:gd name="T32" fmla="*/ 14 w 76"/>
                <a:gd name="T33" fmla="*/ 14 h 75"/>
                <a:gd name="T34" fmla="*/ 13 w 76"/>
                <a:gd name="T35" fmla="*/ 17 h 75"/>
                <a:gd name="T36" fmla="*/ 12 w 76"/>
                <a:gd name="T37" fmla="*/ 22 h 75"/>
                <a:gd name="T38" fmla="*/ 11 w 76"/>
                <a:gd name="T39" fmla="*/ 26 h 75"/>
                <a:gd name="T40" fmla="*/ 9 w 76"/>
                <a:gd name="T41" fmla="*/ 30 h 75"/>
                <a:gd name="T42" fmla="*/ 7 w 76"/>
                <a:gd name="T43" fmla="*/ 34 h 75"/>
                <a:gd name="T44" fmla="*/ 6 w 76"/>
                <a:gd name="T45" fmla="*/ 35 h 75"/>
                <a:gd name="T46" fmla="*/ 3 w 76"/>
                <a:gd name="T47" fmla="*/ 38 h 75"/>
                <a:gd name="T48" fmla="*/ 1 w 76"/>
                <a:gd name="T49" fmla="*/ 40 h 75"/>
                <a:gd name="T50" fmla="*/ 1 w 76"/>
                <a:gd name="T51" fmla="*/ 43 h 75"/>
                <a:gd name="T52" fmla="*/ 2 w 76"/>
                <a:gd name="T53" fmla="*/ 42 h 75"/>
                <a:gd name="T54" fmla="*/ 6 w 76"/>
                <a:gd name="T55" fmla="*/ 40 h 75"/>
                <a:gd name="T56" fmla="*/ 3 w 76"/>
                <a:gd name="T57" fmla="*/ 47 h 75"/>
                <a:gd name="T58" fmla="*/ 3 w 76"/>
                <a:gd name="T59" fmla="*/ 51 h 75"/>
                <a:gd name="T60" fmla="*/ 8 w 76"/>
                <a:gd name="T61" fmla="*/ 42 h 75"/>
                <a:gd name="T62" fmla="*/ 9 w 76"/>
                <a:gd name="T63" fmla="*/ 36 h 75"/>
                <a:gd name="T64" fmla="*/ 16 w 76"/>
                <a:gd name="T6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5">
                  <a:moveTo>
                    <a:pt x="66" y="12"/>
                  </a:moveTo>
                  <a:cubicBezTo>
                    <a:pt x="66" y="11"/>
                    <a:pt x="65" y="10"/>
                    <a:pt x="64" y="10"/>
                  </a:cubicBezTo>
                  <a:cubicBezTo>
                    <a:pt x="58" y="4"/>
                    <a:pt x="48" y="0"/>
                    <a:pt x="38" y="0"/>
                  </a:cubicBezTo>
                  <a:cubicBezTo>
                    <a:pt x="32" y="0"/>
                    <a:pt x="27" y="1"/>
                    <a:pt x="22" y="3"/>
                  </a:cubicBezTo>
                  <a:cubicBezTo>
                    <a:pt x="21" y="4"/>
                    <a:pt x="20" y="4"/>
                    <a:pt x="19" y="5"/>
                  </a:cubicBezTo>
                  <a:cubicBezTo>
                    <a:pt x="19" y="5"/>
                    <a:pt x="19" y="5"/>
                    <a:pt x="19" y="6"/>
                  </a:cubicBezTo>
                  <a:cubicBezTo>
                    <a:pt x="19" y="8"/>
                    <a:pt x="19" y="11"/>
                    <a:pt x="18" y="16"/>
                  </a:cubicBezTo>
                  <a:cubicBezTo>
                    <a:pt x="18" y="16"/>
                    <a:pt x="18" y="16"/>
                    <a:pt x="18" y="16"/>
                  </a:cubicBezTo>
                  <a:cubicBezTo>
                    <a:pt x="19" y="15"/>
                    <a:pt x="20" y="14"/>
                    <a:pt x="21" y="14"/>
                  </a:cubicBezTo>
                  <a:cubicBezTo>
                    <a:pt x="26" y="10"/>
                    <a:pt x="32" y="8"/>
                    <a:pt x="38" y="8"/>
                  </a:cubicBezTo>
                  <a:cubicBezTo>
                    <a:pt x="46" y="8"/>
                    <a:pt x="53" y="11"/>
                    <a:pt x="58" y="16"/>
                  </a:cubicBezTo>
                  <a:cubicBezTo>
                    <a:pt x="59" y="17"/>
                    <a:pt x="59" y="17"/>
                    <a:pt x="60" y="18"/>
                  </a:cubicBezTo>
                  <a:cubicBezTo>
                    <a:pt x="65" y="23"/>
                    <a:pt x="68" y="30"/>
                    <a:pt x="68" y="37"/>
                  </a:cubicBezTo>
                  <a:cubicBezTo>
                    <a:pt x="68" y="54"/>
                    <a:pt x="54" y="67"/>
                    <a:pt x="38" y="67"/>
                  </a:cubicBezTo>
                  <a:cubicBezTo>
                    <a:pt x="37" y="67"/>
                    <a:pt x="36" y="67"/>
                    <a:pt x="34" y="67"/>
                  </a:cubicBezTo>
                  <a:cubicBezTo>
                    <a:pt x="24" y="65"/>
                    <a:pt x="15" y="58"/>
                    <a:pt x="11" y="48"/>
                  </a:cubicBezTo>
                  <a:cubicBezTo>
                    <a:pt x="9" y="62"/>
                    <a:pt x="9" y="62"/>
                    <a:pt x="9" y="62"/>
                  </a:cubicBezTo>
                  <a:cubicBezTo>
                    <a:pt x="9" y="62"/>
                    <a:pt x="9" y="62"/>
                    <a:pt x="9" y="62"/>
                  </a:cubicBezTo>
                  <a:cubicBezTo>
                    <a:pt x="16" y="70"/>
                    <a:pt x="26" y="75"/>
                    <a:pt x="37" y="75"/>
                  </a:cubicBezTo>
                  <a:cubicBezTo>
                    <a:pt x="37" y="75"/>
                    <a:pt x="38" y="75"/>
                    <a:pt x="38" y="75"/>
                  </a:cubicBezTo>
                  <a:cubicBezTo>
                    <a:pt x="59" y="75"/>
                    <a:pt x="76" y="58"/>
                    <a:pt x="76" y="37"/>
                  </a:cubicBezTo>
                  <a:cubicBezTo>
                    <a:pt x="76" y="27"/>
                    <a:pt x="72" y="18"/>
                    <a:pt x="66" y="12"/>
                  </a:cubicBezTo>
                  <a:close/>
                  <a:moveTo>
                    <a:pt x="16" y="17"/>
                  </a:moveTo>
                  <a:cubicBezTo>
                    <a:pt x="16" y="17"/>
                    <a:pt x="16" y="16"/>
                    <a:pt x="16" y="15"/>
                  </a:cubicBezTo>
                  <a:cubicBezTo>
                    <a:pt x="16" y="15"/>
                    <a:pt x="16" y="15"/>
                    <a:pt x="16" y="14"/>
                  </a:cubicBezTo>
                  <a:cubicBezTo>
                    <a:pt x="17" y="14"/>
                    <a:pt x="17" y="13"/>
                    <a:pt x="17" y="13"/>
                  </a:cubicBezTo>
                  <a:cubicBezTo>
                    <a:pt x="17" y="12"/>
                    <a:pt x="17" y="11"/>
                    <a:pt x="17" y="11"/>
                  </a:cubicBezTo>
                  <a:cubicBezTo>
                    <a:pt x="17" y="10"/>
                    <a:pt x="17" y="9"/>
                    <a:pt x="17" y="8"/>
                  </a:cubicBezTo>
                  <a:cubicBezTo>
                    <a:pt x="17" y="7"/>
                    <a:pt x="17" y="7"/>
                    <a:pt x="18" y="7"/>
                  </a:cubicBezTo>
                  <a:cubicBezTo>
                    <a:pt x="18" y="6"/>
                    <a:pt x="18" y="6"/>
                    <a:pt x="18" y="5"/>
                  </a:cubicBezTo>
                  <a:cubicBezTo>
                    <a:pt x="17" y="6"/>
                    <a:pt x="15" y="7"/>
                    <a:pt x="14" y="8"/>
                  </a:cubicBezTo>
                  <a:cubicBezTo>
                    <a:pt x="14" y="9"/>
                    <a:pt x="14" y="10"/>
                    <a:pt x="14" y="11"/>
                  </a:cubicBezTo>
                  <a:cubicBezTo>
                    <a:pt x="14" y="11"/>
                    <a:pt x="14" y="11"/>
                    <a:pt x="14" y="12"/>
                  </a:cubicBezTo>
                  <a:cubicBezTo>
                    <a:pt x="14" y="12"/>
                    <a:pt x="14" y="13"/>
                    <a:pt x="14" y="14"/>
                  </a:cubicBezTo>
                  <a:cubicBezTo>
                    <a:pt x="14" y="15"/>
                    <a:pt x="13" y="16"/>
                    <a:pt x="13" y="17"/>
                  </a:cubicBezTo>
                  <a:cubicBezTo>
                    <a:pt x="13" y="17"/>
                    <a:pt x="13" y="17"/>
                    <a:pt x="13" y="17"/>
                  </a:cubicBezTo>
                  <a:cubicBezTo>
                    <a:pt x="13" y="18"/>
                    <a:pt x="13" y="20"/>
                    <a:pt x="12" y="21"/>
                  </a:cubicBezTo>
                  <a:cubicBezTo>
                    <a:pt x="12" y="22"/>
                    <a:pt x="12" y="22"/>
                    <a:pt x="12" y="22"/>
                  </a:cubicBezTo>
                  <a:cubicBezTo>
                    <a:pt x="12" y="23"/>
                    <a:pt x="12" y="23"/>
                    <a:pt x="12" y="24"/>
                  </a:cubicBezTo>
                  <a:cubicBezTo>
                    <a:pt x="11" y="25"/>
                    <a:pt x="11" y="26"/>
                    <a:pt x="11" y="26"/>
                  </a:cubicBezTo>
                  <a:cubicBezTo>
                    <a:pt x="11" y="27"/>
                    <a:pt x="10" y="28"/>
                    <a:pt x="10" y="28"/>
                  </a:cubicBezTo>
                  <a:cubicBezTo>
                    <a:pt x="10" y="29"/>
                    <a:pt x="10" y="30"/>
                    <a:pt x="9" y="30"/>
                  </a:cubicBezTo>
                  <a:cubicBezTo>
                    <a:pt x="9" y="31"/>
                    <a:pt x="9" y="32"/>
                    <a:pt x="8" y="32"/>
                  </a:cubicBezTo>
                  <a:cubicBezTo>
                    <a:pt x="8" y="33"/>
                    <a:pt x="8" y="33"/>
                    <a:pt x="7" y="34"/>
                  </a:cubicBezTo>
                  <a:cubicBezTo>
                    <a:pt x="7" y="34"/>
                    <a:pt x="7" y="34"/>
                    <a:pt x="7" y="34"/>
                  </a:cubicBezTo>
                  <a:cubicBezTo>
                    <a:pt x="7" y="34"/>
                    <a:pt x="6" y="35"/>
                    <a:pt x="6" y="35"/>
                  </a:cubicBezTo>
                  <a:cubicBezTo>
                    <a:pt x="6" y="36"/>
                    <a:pt x="5" y="36"/>
                    <a:pt x="5" y="37"/>
                  </a:cubicBezTo>
                  <a:cubicBezTo>
                    <a:pt x="4" y="37"/>
                    <a:pt x="4" y="38"/>
                    <a:pt x="3" y="38"/>
                  </a:cubicBezTo>
                  <a:cubicBezTo>
                    <a:pt x="3" y="38"/>
                    <a:pt x="2" y="39"/>
                    <a:pt x="2" y="39"/>
                  </a:cubicBezTo>
                  <a:cubicBezTo>
                    <a:pt x="1" y="39"/>
                    <a:pt x="1" y="40"/>
                    <a:pt x="1" y="40"/>
                  </a:cubicBezTo>
                  <a:cubicBezTo>
                    <a:pt x="1" y="40"/>
                    <a:pt x="0" y="40"/>
                    <a:pt x="0" y="40"/>
                  </a:cubicBezTo>
                  <a:cubicBezTo>
                    <a:pt x="1" y="41"/>
                    <a:pt x="1" y="42"/>
                    <a:pt x="1" y="43"/>
                  </a:cubicBezTo>
                  <a:cubicBezTo>
                    <a:pt x="1" y="43"/>
                    <a:pt x="1" y="43"/>
                    <a:pt x="1" y="43"/>
                  </a:cubicBezTo>
                  <a:cubicBezTo>
                    <a:pt x="2" y="43"/>
                    <a:pt x="2" y="42"/>
                    <a:pt x="2" y="42"/>
                  </a:cubicBezTo>
                  <a:cubicBezTo>
                    <a:pt x="3" y="42"/>
                    <a:pt x="4" y="41"/>
                    <a:pt x="4" y="41"/>
                  </a:cubicBezTo>
                  <a:cubicBezTo>
                    <a:pt x="5" y="41"/>
                    <a:pt x="5" y="40"/>
                    <a:pt x="6" y="40"/>
                  </a:cubicBezTo>
                  <a:cubicBezTo>
                    <a:pt x="6" y="42"/>
                    <a:pt x="6" y="42"/>
                    <a:pt x="6" y="42"/>
                  </a:cubicBezTo>
                  <a:cubicBezTo>
                    <a:pt x="6" y="44"/>
                    <a:pt x="5" y="46"/>
                    <a:pt x="3" y="47"/>
                  </a:cubicBezTo>
                  <a:cubicBezTo>
                    <a:pt x="2" y="48"/>
                    <a:pt x="2" y="48"/>
                    <a:pt x="2" y="48"/>
                  </a:cubicBezTo>
                  <a:cubicBezTo>
                    <a:pt x="2" y="49"/>
                    <a:pt x="3" y="50"/>
                    <a:pt x="3" y="51"/>
                  </a:cubicBezTo>
                  <a:cubicBezTo>
                    <a:pt x="5" y="50"/>
                    <a:pt x="5" y="50"/>
                    <a:pt x="5" y="50"/>
                  </a:cubicBezTo>
                  <a:cubicBezTo>
                    <a:pt x="7" y="48"/>
                    <a:pt x="8" y="45"/>
                    <a:pt x="8" y="42"/>
                  </a:cubicBezTo>
                  <a:cubicBezTo>
                    <a:pt x="8" y="37"/>
                    <a:pt x="8" y="37"/>
                    <a:pt x="8" y="37"/>
                  </a:cubicBezTo>
                  <a:cubicBezTo>
                    <a:pt x="9" y="37"/>
                    <a:pt x="9" y="36"/>
                    <a:pt x="9" y="36"/>
                  </a:cubicBezTo>
                  <a:cubicBezTo>
                    <a:pt x="9" y="36"/>
                    <a:pt x="9" y="36"/>
                    <a:pt x="9" y="36"/>
                  </a:cubicBezTo>
                  <a:cubicBezTo>
                    <a:pt x="9" y="29"/>
                    <a:pt x="12" y="23"/>
                    <a:pt x="16" y="18"/>
                  </a:cubicBezTo>
                  <a:cubicBezTo>
                    <a:pt x="16" y="18"/>
                    <a:pt x="16" y="18"/>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114"/>
            <p:cNvSpPr>
              <a:spLocks noEditPoints="1"/>
            </p:cNvSpPr>
            <p:nvPr/>
          </p:nvSpPr>
          <p:spPr bwMode="auto">
            <a:xfrm>
              <a:off x="4178309" y="4205288"/>
              <a:ext cx="153988" cy="153988"/>
            </a:xfrm>
            <a:custGeom>
              <a:avLst/>
              <a:gdLst>
                <a:gd name="T0" fmla="*/ 36 w 41"/>
                <a:gd name="T1" fmla="*/ 7 h 41"/>
                <a:gd name="T2" fmla="*/ 34 w 41"/>
                <a:gd name="T3" fmla="*/ 5 h 41"/>
                <a:gd name="T4" fmla="*/ 20 w 41"/>
                <a:gd name="T5" fmla="*/ 0 h 41"/>
                <a:gd name="T6" fmla="*/ 0 w 41"/>
                <a:gd name="T7" fmla="*/ 20 h 41"/>
                <a:gd name="T8" fmla="*/ 20 w 41"/>
                <a:gd name="T9" fmla="*/ 41 h 41"/>
                <a:gd name="T10" fmla="*/ 41 w 41"/>
                <a:gd name="T11" fmla="*/ 20 h 41"/>
                <a:gd name="T12" fmla="*/ 36 w 41"/>
                <a:gd name="T13" fmla="*/ 7 h 41"/>
                <a:gd name="T14" fmla="*/ 20 w 41"/>
                <a:gd name="T15" fmla="*/ 34 h 41"/>
                <a:gd name="T16" fmla="*/ 7 w 41"/>
                <a:gd name="T17" fmla="*/ 20 h 41"/>
                <a:gd name="T18" fmla="*/ 20 w 41"/>
                <a:gd name="T19" fmla="*/ 7 h 41"/>
                <a:gd name="T20" fmla="*/ 29 w 41"/>
                <a:gd name="T21" fmla="*/ 10 h 41"/>
                <a:gd name="T22" fmla="*/ 31 w 41"/>
                <a:gd name="T23" fmla="*/ 12 h 41"/>
                <a:gd name="T24" fmla="*/ 34 w 41"/>
                <a:gd name="T25" fmla="*/ 20 h 41"/>
                <a:gd name="T26" fmla="*/ 20 w 41"/>
                <a:gd name="T2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1">
                  <a:moveTo>
                    <a:pt x="36" y="7"/>
                  </a:moveTo>
                  <a:cubicBezTo>
                    <a:pt x="35" y="6"/>
                    <a:pt x="35" y="6"/>
                    <a:pt x="34" y="5"/>
                  </a:cubicBezTo>
                  <a:cubicBezTo>
                    <a:pt x="31" y="2"/>
                    <a:pt x="26" y="0"/>
                    <a:pt x="20" y="0"/>
                  </a:cubicBezTo>
                  <a:cubicBezTo>
                    <a:pt x="9" y="0"/>
                    <a:pt x="0" y="9"/>
                    <a:pt x="0" y="20"/>
                  </a:cubicBezTo>
                  <a:cubicBezTo>
                    <a:pt x="0" y="32"/>
                    <a:pt x="9" y="41"/>
                    <a:pt x="20" y="41"/>
                  </a:cubicBezTo>
                  <a:cubicBezTo>
                    <a:pt x="32" y="41"/>
                    <a:pt x="41" y="32"/>
                    <a:pt x="41" y="20"/>
                  </a:cubicBezTo>
                  <a:cubicBezTo>
                    <a:pt x="41" y="15"/>
                    <a:pt x="39" y="11"/>
                    <a:pt x="36" y="7"/>
                  </a:cubicBezTo>
                  <a:close/>
                  <a:moveTo>
                    <a:pt x="20" y="34"/>
                  </a:moveTo>
                  <a:cubicBezTo>
                    <a:pt x="13" y="34"/>
                    <a:pt x="7" y="28"/>
                    <a:pt x="7" y="20"/>
                  </a:cubicBezTo>
                  <a:cubicBezTo>
                    <a:pt x="7" y="13"/>
                    <a:pt x="13" y="7"/>
                    <a:pt x="20" y="7"/>
                  </a:cubicBezTo>
                  <a:cubicBezTo>
                    <a:pt x="24" y="7"/>
                    <a:pt x="27" y="8"/>
                    <a:pt x="29" y="10"/>
                  </a:cubicBezTo>
                  <a:cubicBezTo>
                    <a:pt x="30" y="11"/>
                    <a:pt x="30" y="12"/>
                    <a:pt x="31" y="12"/>
                  </a:cubicBezTo>
                  <a:cubicBezTo>
                    <a:pt x="33" y="14"/>
                    <a:pt x="34" y="17"/>
                    <a:pt x="34" y="20"/>
                  </a:cubicBezTo>
                  <a:cubicBezTo>
                    <a:pt x="34" y="28"/>
                    <a:pt x="28" y="34"/>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115"/>
            <p:cNvSpPr>
              <a:spLocks noChangeArrowheads="1"/>
            </p:cNvSpPr>
            <p:nvPr/>
          </p:nvSpPr>
          <p:spPr bwMode="auto">
            <a:xfrm>
              <a:off x="4235460" y="4262438"/>
              <a:ext cx="41275"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16"/>
            <p:cNvSpPr/>
            <p:nvPr/>
          </p:nvSpPr>
          <p:spPr bwMode="auto">
            <a:xfrm>
              <a:off x="4268797" y="4164013"/>
              <a:ext cx="104775" cy="109538"/>
            </a:xfrm>
            <a:custGeom>
              <a:avLst/>
              <a:gdLst>
                <a:gd name="T0" fmla="*/ 3 w 66"/>
                <a:gd name="T1" fmla="*/ 69 h 69"/>
                <a:gd name="T2" fmla="*/ 0 w 66"/>
                <a:gd name="T3" fmla="*/ 64 h 69"/>
                <a:gd name="T4" fmla="*/ 62 w 66"/>
                <a:gd name="T5" fmla="*/ 0 h 69"/>
                <a:gd name="T6" fmla="*/ 66 w 66"/>
                <a:gd name="T7" fmla="*/ 5 h 69"/>
                <a:gd name="T8" fmla="*/ 3 w 66"/>
                <a:gd name="T9" fmla="*/ 69 h 69"/>
              </a:gdLst>
              <a:ahLst/>
              <a:cxnLst>
                <a:cxn ang="0">
                  <a:pos x="T0" y="T1"/>
                </a:cxn>
                <a:cxn ang="0">
                  <a:pos x="T2" y="T3"/>
                </a:cxn>
                <a:cxn ang="0">
                  <a:pos x="T4" y="T5"/>
                </a:cxn>
                <a:cxn ang="0">
                  <a:pos x="T6" y="T7"/>
                </a:cxn>
                <a:cxn ang="0">
                  <a:pos x="T8" y="T9"/>
                </a:cxn>
              </a:cxnLst>
              <a:rect l="0" t="0" r="r" b="b"/>
              <a:pathLst>
                <a:path w="66" h="69">
                  <a:moveTo>
                    <a:pt x="3" y="69"/>
                  </a:moveTo>
                  <a:lnTo>
                    <a:pt x="0" y="64"/>
                  </a:lnTo>
                  <a:lnTo>
                    <a:pt x="62" y="0"/>
                  </a:lnTo>
                  <a:lnTo>
                    <a:pt x="66" y="5"/>
                  </a:lnTo>
                  <a:lnTo>
                    <a:pt x="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17"/>
            <p:cNvSpPr/>
            <p:nvPr/>
          </p:nvSpPr>
          <p:spPr bwMode="auto">
            <a:xfrm>
              <a:off x="4254510" y="4246563"/>
              <a:ext cx="36513" cy="41275"/>
            </a:xfrm>
            <a:custGeom>
              <a:avLst/>
              <a:gdLst>
                <a:gd name="T0" fmla="*/ 0 w 10"/>
                <a:gd name="T1" fmla="*/ 11 h 11"/>
                <a:gd name="T2" fmla="*/ 10 w 10"/>
                <a:gd name="T3" fmla="*/ 8 h 11"/>
                <a:gd name="T4" fmla="*/ 5 w 10"/>
                <a:gd name="T5" fmla="*/ 5 h 11"/>
                <a:gd name="T6" fmla="*/ 3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3" y="9"/>
                    <a:pt x="7" y="8"/>
                    <a:pt x="10" y="8"/>
                  </a:cubicBezTo>
                  <a:cubicBezTo>
                    <a:pt x="5" y="5"/>
                    <a:pt x="5" y="5"/>
                    <a:pt x="5" y="5"/>
                  </a:cubicBezTo>
                  <a:cubicBezTo>
                    <a:pt x="3" y="0"/>
                    <a:pt x="3" y="0"/>
                    <a:pt x="3" y="0"/>
                  </a:cubicBezTo>
                  <a:cubicBezTo>
                    <a:pt x="2" y="3"/>
                    <a:pt x="1"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8"/>
            <p:cNvSpPr/>
            <p:nvPr/>
          </p:nvSpPr>
          <p:spPr bwMode="auto">
            <a:xfrm>
              <a:off x="4367222" y="4122738"/>
              <a:ext cx="44450" cy="49213"/>
            </a:xfrm>
            <a:custGeom>
              <a:avLst/>
              <a:gdLst>
                <a:gd name="T0" fmla="*/ 0 w 28"/>
                <a:gd name="T1" fmla="*/ 28 h 31"/>
                <a:gd name="T2" fmla="*/ 4 w 28"/>
                <a:gd name="T3" fmla="*/ 14 h 31"/>
                <a:gd name="T4" fmla="*/ 16 w 28"/>
                <a:gd name="T5" fmla="*/ 0 h 31"/>
                <a:gd name="T6" fmla="*/ 16 w 28"/>
                <a:gd name="T7" fmla="*/ 14 h 31"/>
                <a:gd name="T8" fmla="*/ 28 w 28"/>
                <a:gd name="T9" fmla="*/ 14 h 31"/>
                <a:gd name="T10" fmla="*/ 16 w 28"/>
                <a:gd name="T11" fmla="*/ 26 h 31"/>
                <a:gd name="T12" fmla="*/ 2 w 28"/>
                <a:gd name="T13" fmla="*/ 31 h 31"/>
                <a:gd name="T14" fmla="*/ 0 w 28"/>
                <a:gd name="T15" fmla="*/ 2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1">
                  <a:moveTo>
                    <a:pt x="0" y="28"/>
                  </a:moveTo>
                  <a:lnTo>
                    <a:pt x="4" y="14"/>
                  </a:lnTo>
                  <a:lnTo>
                    <a:pt x="16" y="0"/>
                  </a:lnTo>
                  <a:lnTo>
                    <a:pt x="16" y="14"/>
                  </a:lnTo>
                  <a:lnTo>
                    <a:pt x="28" y="14"/>
                  </a:lnTo>
                  <a:lnTo>
                    <a:pt x="16" y="26"/>
                  </a:lnTo>
                  <a:lnTo>
                    <a:pt x="2" y="31"/>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19"/>
            <p:cNvSpPr/>
            <p:nvPr/>
          </p:nvSpPr>
          <p:spPr bwMode="auto">
            <a:xfrm>
              <a:off x="3908434" y="4314826"/>
              <a:ext cx="349251" cy="149225"/>
            </a:xfrm>
            <a:custGeom>
              <a:avLst/>
              <a:gdLst>
                <a:gd name="T0" fmla="*/ 93 w 93"/>
                <a:gd name="T1" fmla="*/ 40 h 40"/>
                <a:gd name="T2" fmla="*/ 87 w 93"/>
                <a:gd name="T3" fmla="*/ 17 h 40"/>
                <a:gd name="T4" fmla="*/ 84 w 93"/>
                <a:gd name="T5" fmla="*/ 12 h 40"/>
                <a:gd name="T6" fmla="*/ 65 w 93"/>
                <a:gd name="T7" fmla="*/ 0 h 40"/>
                <a:gd name="T8" fmla="*/ 63 w 93"/>
                <a:gd name="T9" fmla="*/ 16 h 40"/>
                <a:gd name="T10" fmla="*/ 52 w 93"/>
                <a:gd name="T11" fmla="*/ 38 h 40"/>
                <a:gd name="T12" fmla="*/ 49 w 93"/>
                <a:gd name="T13" fmla="*/ 24 h 40"/>
                <a:gd name="T14" fmla="*/ 51 w 93"/>
                <a:gd name="T15" fmla="*/ 23 h 40"/>
                <a:gd name="T16" fmla="*/ 52 w 93"/>
                <a:gd name="T17" fmla="*/ 19 h 40"/>
                <a:gd name="T18" fmla="*/ 50 w 93"/>
                <a:gd name="T19" fmla="*/ 14 h 40"/>
                <a:gd name="T20" fmla="*/ 47 w 93"/>
                <a:gd name="T21" fmla="*/ 12 h 40"/>
                <a:gd name="T22" fmla="*/ 47 w 93"/>
                <a:gd name="T23" fmla="*/ 12 h 40"/>
                <a:gd name="T24" fmla="*/ 46 w 93"/>
                <a:gd name="T25" fmla="*/ 12 h 40"/>
                <a:gd name="T26" fmla="*/ 43 w 93"/>
                <a:gd name="T27" fmla="*/ 14 h 40"/>
                <a:gd name="T28" fmla="*/ 41 w 93"/>
                <a:gd name="T29" fmla="*/ 19 h 40"/>
                <a:gd name="T30" fmla="*/ 42 w 93"/>
                <a:gd name="T31" fmla="*/ 23 h 40"/>
                <a:gd name="T32" fmla="*/ 44 w 93"/>
                <a:gd name="T33" fmla="*/ 24 h 40"/>
                <a:gd name="T34" fmla="*/ 42 w 93"/>
                <a:gd name="T35" fmla="*/ 38 h 40"/>
                <a:gd name="T36" fmla="*/ 30 w 93"/>
                <a:gd name="T37" fmla="*/ 16 h 40"/>
                <a:gd name="T38" fmla="*/ 28 w 93"/>
                <a:gd name="T39" fmla="*/ 0 h 40"/>
                <a:gd name="T40" fmla="*/ 10 w 93"/>
                <a:gd name="T41" fmla="*/ 12 h 40"/>
                <a:gd name="T42" fmla="*/ 6 w 93"/>
                <a:gd name="T43" fmla="*/ 17 h 40"/>
                <a:gd name="T44" fmla="*/ 0 w 93"/>
                <a:gd name="T45" fmla="*/ 40 h 40"/>
                <a:gd name="T46" fmla="*/ 42 w 93"/>
                <a:gd name="T47" fmla="*/ 40 h 40"/>
                <a:gd name="T48" fmla="*/ 42 w 93"/>
                <a:gd name="T49" fmla="*/ 40 h 40"/>
                <a:gd name="T50" fmla="*/ 51 w 93"/>
                <a:gd name="T51" fmla="*/ 40 h 40"/>
                <a:gd name="T52" fmla="*/ 51 w 93"/>
                <a:gd name="T53" fmla="*/ 39 h 40"/>
                <a:gd name="T54" fmla="*/ 51 w 93"/>
                <a:gd name="T55" fmla="*/ 40 h 40"/>
                <a:gd name="T56" fmla="*/ 93 w 93"/>
                <a:gd name="T5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40">
                  <a:moveTo>
                    <a:pt x="93" y="40"/>
                  </a:moveTo>
                  <a:cubicBezTo>
                    <a:pt x="87" y="17"/>
                    <a:pt x="87" y="17"/>
                    <a:pt x="87" y="17"/>
                  </a:cubicBezTo>
                  <a:cubicBezTo>
                    <a:pt x="87" y="15"/>
                    <a:pt x="85" y="13"/>
                    <a:pt x="84" y="12"/>
                  </a:cubicBezTo>
                  <a:cubicBezTo>
                    <a:pt x="65" y="0"/>
                    <a:pt x="65" y="0"/>
                    <a:pt x="65" y="0"/>
                  </a:cubicBezTo>
                  <a:cubicBezTo>
                    <a:pt x="63" y="16"/>
                    <a:pt x="63" y="16"/>
                    <a:pt x="63" y="16"/>
                  </a:cubicBezTo>
                  <a:cubicBezTo>
                    <a:pt x="52" y="38"/>
                    <a:pt x="52" y="38"/>
                    <a:pt x="52" y="38"/>
                  </a:cubicBezTo>
                  <a:cubicBezTo>
                    <a:pt x="49" y="24"/>
                    <a:pt x="49" y="24"/>
                    <a:pt x="49" y="24"/>
                  </a:cubicBezTo>
                  <a:cubicBezTo>
                    <a:pt x="51" y="23"/>
                    <a:pt x="51" y="23"/>
                    <a:pt x="51" y="23"/>
                  </a:cubicBezTo>
                  <a:cubicBezTo>
                    <a:pt x="52" y="22"/>
                    <a:pt x="53" y="21"/>
                    <a:pt x="52" y="19"/>
                  </a:cubicBezTo>
                  <a:cubicBezTo>
                    <a:pt x="50" y="14"/>
                    <a:pt x="50" y="14"/>
                    <a:pt x="50" y="14"/>
                  </a:cubicBezTo>
                  <a:cubicBezTo>
                    <a:pt x="50" y="13"/>
                    <a:pt x="48" y="12"/>
                    <a:pt x="47" y="12"/>
                  </a:cubicBezTo>
                  <a:cubicBezTo>
                    <a:pt x="47" y="12"/>
                    <a:pt x="47" y="12"/>
                    <a:pt x="47" y="12"/>
                  </a:cubicBezTo>
                  <a:cubicBezTo>
                    <a:pt x="46" y="12"/>
                    <a:pt x="46" y="12"/>
                    <a:pt x="46" y="12"/>
                  </a:cubicBezTo>
                  <a:cubicBezTo>
                    <a:pt x="45" y="12"/>
                    <a:pt x="44" y="13"/>
                    <a:pt x="43" y="14"/>
                  </a:cubicBezTo>
                  <a:cubicBezTo>
                    <a:pt x="41" y="19"/>
                    <a:pt x="41" y="19"/>
                    <a:pt x="41" y="19"/>
                  </a:cubicBezTo>
                  <a:cubicBezTo>
                    <a:pt x="41" y="21"/>
                    <a:pt x="41" y="22"/>
                    <a:pt x="42" y="23"/>
                  </a:cubicBezTo>
                  <a:cubicBezTo>
                    <a:pt x="44" y="24"/>
                    <a:pt x="44" y="24"/>
                    <a:pt x="44" y="24"/>
                  </a:cubicBezTo>
                  <a:cubicBezTo>
                    <a:pt x="42" y="38"/>
                    <a:pt x="42" y="38"/>
                    <a:pt x="42" y="38"/>
                  </a:cubicBezTo>
                  <a:cubicBezTo>
                    <a:pt x="30" y="16"/>
                    <a:pt x="30" y="16"/>
                    <a:pt x="30" y="16"/>
                  </a:cubicBezTo>
                  <a:cubicBezTo>
                    <a:pt x="28" y="0"/>
                    <a:pt x="28" y="0"/>
                    <a:pt x="28" y="0"/>
                  </a:cubicBezTo>
                  <a:cubicBezTo>
                    <a:pt x="10" y="12"/>
                    <a:pt x="10" y="12"/>
                    <a:pt x="10" y="12"/>
                  </a:cubicBezTo>
                  <a:cubicBezTo>
                    <a:pt x="8" y="13"/>
                    <a:pt x="7" y="15"/>
                    <a:pt x="6" y="17"/>
                  </a:cubicBezTo>
                  <a:cubicBezTo>
                    <a:pt x="0" y="40"/>
                    <a:pt x="0" y="40"/>
                    <a:pt x="0" y="40"/>
                  </a:cubicBezTo>
                  <a:cubicBezTo>
                    <a:pt x="42" y="40"/>
                    <a:pt x="42" y="40"/>
                    <a:pt x="42" y="40"/>
                  </a:cubicBezTo>
                  <a:cubicBezTo>
                    <a:pt x="42" y="40"/>
                    <a:pt x="42" y="40"/>
                    <a:pt x="42" y="40"/>
                  </a:cubicBezTo>
                  <a:cubicBezTo>
                    <a:pt x="51" y="40"/>
                    <a:pt x="51" y="40"/>
                    <a:pt x="51" y="40"/>
                  </a:cubicBezTo>
                  <a:cubicBezTo>
                    <a:pt x="51" y="39"/>
                    <a:pt x="51" y="39"/>
                    <a:pt x="51" y="39"/>
                  </a:cubicBezTo>
                  <a:cubicBezTo>
                    <a:pt x="51" y="40"/>
                    <a:pt x="51" y="40"/>
                    <a:pt x="51" y="40"/>
                  </a:cubicBezTo>
                  <a:lnTo>
                    <a:pt x="9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20"/>
            <p:cNvSpPr>
              <a:spLocks noEditPoints="1"/>
            </p:cNvSpPr>
            <p:nvPr/>
          </p:nvSpPr>
          <p:spPr bwMode="auto">
            <a:xfrm>
              <a:off x="3960821" y="4006851"/>
              <a:ext cx="263526" cy="349250"/>
            </a:xfrm>
            <a:custGeom>
              <a:avLst/>
              <a:gdLst>
                <a:gd name="T0" fmla="*/ 4 w 70"/>
                <a:gd name="T1" fmla="*/ 53 h 93"/>
                <a:gd name="T2" fmla="*/ 8 w 70"/>
                <a:gd name="T3" fmla="*/ 60 h 93"/>
                <a:gd name="T4" fmla="*/ 9 w 70"/>
                <a:gd name="T5" fmla="*/ 60 h 93"/>
                <a:gd name="T6" fmla="*/ 10 w 70"/>
                <a:gd name="T7" fmla="*/ 60 h 93"/>
                <a:gd name="T8" fmla="*/ 17 w 70"/>
                <a:gd name="T9" fmla="*/ 74 h 93"/>
                <a:gd name="T10" fmla="*/ 17 w 70"/>
                <a:gd name="T11" fmla="*/ 78 h 93"/>
                <a:gd name="T12" fmla="*/ 21 w 70"/>
                <a:gd name="T13" fmla="*/ 86 h 93"/>
                <a:gd name="T14" fmla="*/ 26 w 70"/>
                <a:gd name="T15" fmla="*/ 91 h 93"/>
                <a:gd name="T16" fmla="*/ 33 w 70"/>
                <a:gd name="T17" fmla="*/ 93 h 93"/>
                <a:gd name="T18" fmla="*/ 39 w 70"/>
                <a:gd name="T19" fmla="*/ 91 h 93"/>
                <a:gd name="T20" fmla="*/ 45 w 70"/>
                <a:gd name="T21" fmla="*/ 86 h 93"/>
                <a:gd name="T22" fmla="*/ 48 w 70"/>
                <a:gd name="T23" fmla="*/ 78 h 93"/>
                <a:gd name="T24" fmla="*/ 48 w 70"/>
                <a:gd name="T25" fmla="*/ 73 h 93"/>
                <a:gd name="T26" fmla="*/ 55 w 70"/>
                <a:gd name="T27" fmla="*/ 60 h 93"/>
                <a:gd name="T28" fmla="*/ 56 w 70"/>
                <a:gd name="T29" fmla="*/ 60 h 93"/>
                <a:gd name="T30" fmla="*/ 57 w 70"/>
                <a:gd name="T31" fmla="*/ 60 h 93"/>
                <a:gd name="T32" fmla="*/ 61 w 70"/>
                <a:gd name="T33" fmla="*/ 53 h 93"/>
                <a:gd name="T34" fmla="*/ 60 w 70"/>
                <a:gd name="T35" fmla="*/ 37 h 93"/>
                <a:gd name="T36" fmla="*/ 42 w 70"/>
                <a:gd name="T37" fmla="*/ 6 h 93"/>
                <a:gd name="T38" fmla="*/ 29 w 70"/>
                <a:gd name="T39" fmla="*/ 2 h 93"/>
                <a:gd name="T40" fmla="*/ 4 w 70"/>
                <a:gd name="T41" fmla="*/ 39 h 93"/>
                <a:gd name="T42" fmla="*/ 4 w 70"/>
                <a:gd name="T43" fmla="*/ 53 h 93"/>
                <a:gd name="T44" fmla="*/ 54 w 70"/>
                <a:gd name="T45" fmla="*/ 43 h 93"/>
                <a:gd name="T46" fmla="*/ 32 w 70"/>
                <a:gd name="T47" fmla="*/ 78 h 93"/>
                <a:gd name="T48" fmla="*/ 11 w 70"/>
                <a:gd name="T49" fmla="*/ 47 h 93"/>
                <a:gd name="T50" fmla="*/ 27 w 70"/>
                <a:gd name="T51" fmla="*/ 28 h 93"/>
                <a:gd name="T52" fmla="*/ 42 w 70"/>
                <a:gd name="T53" fmla="*/ 19 h 93"/>
                <a:gd name="T54" fmla="*/ 49 w 70"/>
                <a:gd name="T55" fmla="*/ 26 h 93"/>
                <a:gd name="T56" fmla="*/ 54 w 70"/>
                <a:gd name="T57" fmla="*/ 34 h 93"/>
                <a:gd name="T58" fmla="*/ 54 w 70"/>
                <a:gd name="T59" fmla="*/ 43 h 93"/>
                <a:gd name="T60" fmla="*/ 9 w 70"/>
                <a:gd name="T61" fmla="*/ 57 h 93"/>
                <a:gd name="T62" fmla="*/ 7 w 70"/>
                <a:gd name="T63" fmla="*/ 52 h 93"/>
                <a:gd name="T64" fmla="*/ 6 w 70"/>
                <a:gd name="T65" fmla="*/ 46 h 93"/>
                <a:gd name="T66" fmla="*/ 8 w 70"/>
                <a:gd name="T67" fmla="*/ 49 h 93"/>
                <a:gd name="T68" fmla="*/ 9 w 70"/>
                <a:gd name="T69" fmla="*/ 57 h 93"/>
                <a:gd name="T70" fmla="*/ 43 w 70"/>
                <a:gd name="T71" fmla="*/ 84 h 93"/>
                <a:gd name="T72" fmla="*/ 37 w 70"/>
                <a:gd name="T73" fmla="*/ 88 h 93"/>
                <a:gd name="T74" fmla="*/ 28 w 70"/>
                <a:gd name="T75" fmla="*/ 88 h 93"/>
                <a:gd name="T76" fmla="*/ 22 w 70"/>
                <a:gd name="T77" fmla="*/ 84 h 93"/>
                <a:gd name="T78" fmla="*/ 20 w 70"/>
                <a:gd name="T79" fmla="*/ 78 h 93"/>
                <a:gd name="T80" fmla="*/ 20 w 70"/>
                <a:gd name="T81" fmla="*/ 76 h 93"/>
                <a:gd name="T82" fmla="*/ 32 w 70"/>
                <a:gd name="T83" fmla="*/ 81 h 93"/>
                <a:gd name="T84" fmla="*/ 46 w 70"/>
                <a:gd name="T85" fmla="*/ 76 h 93"/>
                <a:gd name="T86" fmla="*/ 46 w 70"/>
                <a:gd name="T87" fmla="*/ 78 h 93"/>
                <a:gd name="T88" fmla="*/ 43 w 70"/>
                <a:gd name="T89" fmla="*/ 84 h 93"/>
                <a:gd name="T90" fmla="*/ 58 w 70"/>
                <a:gd name="T91" fmla="*/ 52 h 93"/>
                <a:gd name="T92" fmla="*/ 56 w 70"/>
                <a:gd name="T93" fmla="*/ 57 h 93"/>
                <a:gd name="T94" fmla="*/ 55 w 70"/>
                <a:gd name="T95" fmla="*/ 57 h 93"/>
                <a:gd name="T96" fmla="*/ 57 w 70"/>
                <a:gd name="T97" fmla="*/ 44 h 93"/>
                <a:gd name="T98" fmla="*/ 59 w 70"/>
                <a:gd name="T99" fmla="*/ 40 h 93"/>
                <a:gd name="T100" fmla="*/ 58 w 70"/>
                <a:gd name="T10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3">
                  <a:moveTo>
                    <a:pt x="4" y="53"/>
                  </a:moveTo>
                  <a:cubicBezTo>
                    <a:pt x="5" y="57"/>
                    <a:pt x="6" y="59"/>
                    <a:pt x="8" y="60"/>
                  </a:cubicBezTo>
                  <a:cubicBezTo>
                    <a:pt x="9" y="60"/>
                    <a:pt x="9" y="60"/>
                    <a:pt x="9" y="60"/>
                  </a:cubicBezTo>
                  <a:cubicBezTo>
                    <a:pt x="10" y="60"/>
                    <a:pt x="10" y="60"/>
                    <a:pt x="10" y="60"/>
                  </a:cubicBezTo>
                  <a:cubicBezTo>
                    <a:pt x="12" y="65"/>
                    <a:pt x="14" y="70"/>
                    <a:pt x="17" y="74"/>
                  </a:cubicBezTo>
                  <a:cubicBezTo>
                    <a:pt x="17" y="78"/>
                    <a:pt x="17" y="78"/>
                    <a:pt x="17" y="78"/>
                  </a:cubicBezTo>
                  <a:cubicBezTo>
                    <a:pt x="17" y="81"/>
                    <a:pt x="18" y="84"/>
                    <a:pt x="21" y="86"/>
                  </a:cubicBezTo>
                  <a:cubicBezTo>
                    <a:pt x="26" y="91"/>
                    <a:pt x="26" y="91"/>
                    <a:pt x="26" y="91"/>
                  </a:cubicBezTo>
                  <a:cubicBezTo>
                    <a:pt x="28" y="92"/>
                    <a:pt x="30" y="93"/>
                    <a:pt x="33" y="93"/>
                  </a:cubicBezTo>
                  <a:cubicBezTo>
                    <a:pt x="35" y="93"/>
                    <a:pt x="37" y="92"/>
                    <a:pt x="39" y="91"/>
                  </a:cubicBezTo>
                  <a:cubicBezTo>
                    <a:pt x="45" y="86"/>
                    <a:pt x="45" y="86"/>
                    <a:pt x="45" y="86"/>
                  </a:cubicBezTo>
                  <a:cubicBezTo>
                    <a:pt x="47" y="84"/>
                    <a:pt x="48" y="81"/>
                    <a:pt x="48" y="78"/>
                  </a:cubicBezTo>
                  <a:cubicBezTo>
                    <a:pt x="48" y="73"/>
                    <a:pt x="48" y="73"/>
                    <a:pt x="48" y="73"/>
                  </a:cubicBezTo>
                  <a:cubicBezTo>
                    <a:pt x="51" y="70"/>
                    <a:pt x="53" y="65"/>
                    <a:pt x="55" y="60"/>
                  </a:cubicBezTo>
                  <a:cubicBezTo>
                    <a:pt x="55" y="60"/>
                    <a:pt x="55" y="60"/>
                    <a:pt x="56" y="60"/>
                  </a:cubicBezTo>
                  <a:cubicBezTo>
                    <a:pt x="56" y="60"/>
                    <a:pt x="56" y="60"/>
                    <a:pt x="57" y="60"/>
                  </a:cubicBezTo>
                  <a:cubicBezTo>
                    <a:pt x="59" y="59"/>
                    <a:pt x="60" y="57"/>
                    <a:pt x="61" y="53"/>
                  </a:cubicBezTo>
                  <a:cubicBezTo>
                    <a:pt x="62" y="45"/>
                    <a:pt x="63" y="39"/>
                    <a:pt x="60" y="37"/>
                  </a:cubicBezTo>
                  <a:cubicBezTo>
                    <a:pt x="70" y="12"/>
                    <a:pt x="49" y="0"/>
                    <a:pt x="42" y="6"/>
                  </a:cubicBezTo>
                  <a:cubicBezTo>
                    <a:pt x="42" y="6"/>
                    <a:pt x="38" y="2"/>
                    <a:pt x="29" y="2"/>
                  </a:cubicBezTo>
                  <a:cubicBezTo>
                    <a:pt x="3" y="2"/>
                    <a:pt x="0" y="25"/>
                    <a:pt x="4" y="39"/>
                  </a:cubicBezTo>
                  <a:cubicBezTo>
                    <a:pt x="3" y="42"/>
                    <a:pt x="3" y="47"/>
                    <a:pt x="4" y="53"/>
                  </a:cubicBezTo>
                  <a:close/>
                  <a:moveTo>
                    <a:pt x="54" y="43"/>
                  </a:moveTo>
                  <a:cubicBezTo>
                    <a:pt x="54" y="64"/>
                    <a:pt x="45" y="78"/>
                    <a:pt x="32" y="78"/>
                  </a:cubicBezTo>
                  <a:cubicBezTo>
                    <a:pt x="20" y="78"/>
                    <a:pt x="12" y="66"/>
                    <a:pt x="11" y="47"/>
                  </a:cubicBezTo>
                  <a:cubicBezTo>
                    <a:pt x="13" y="37"/>
                    <a:pt x="17" y="31"/>
                    <a:pt x="27" y="28"/>
                  </a:cubicBezTo>
                  <a:cubicBezTo>
                    <a:pt x="38" y="25"/>
                    <a:pt x="42" y="19"/>
                    <a:pt x="42" y="19"/>
                  </a:cubicBezTo>
                  <a:cubicBezTo>
                    <a:pt x="42" y="19"/>
                    <a:pt x="43" y="22"/>
                    <a:pt x="49" y="26"/>
                  </a:cubicBezTo>
                  <a:cubicBezTo>
                    <a:pt x="51" y="28"/>
                    <a:pt x="53" y="31"/>
                    <a:pt x="54" y="34"/>
                  </a:cubicBezTo>
                  <a:cubicBezTo>
                    <a:pt x="54" y="37"/>
                    <a:pt x="54" y="40"/>
                    <a:pt x="54" y="43"/>
                  </a:cubicBezTo>
                  <a:close/>
                  <a:moveTo>
                    <a:pt x="9" y="57"/>
                  </a:moveTo>
                  <a:cubicBezTo>
                    <a:pt x="9" y="57"/>
                    <a:pt x="8" y="57"/>
                    <a:pt x="7" y="52"/>
                  </a:cubicBezTo>
                  <a:cubicBezTo>
                    <a:pt x="7" y="50"/>
                    <a:pt x="6" y="48"/>
                    <a:pt x="6" y="46"/>
                  </a:cubicBezTo>
                  <a:cubicBezTo>
                    <a:pt x="7" y="47"/>
                    <a:pt x="7" y="48"/>
                    <a:pt x="8" y="49"/>
                  </a:cubicBezTo>
                  <a:cubicBezTo>
                    <a:pt x="8" y="52"/>
                    <a:pt x="9" y="54"/>
                    <a:pt x="9" y="57"/>
                  </a:cubicBezTo>
                  <a:close/>
                  <a:moveTo>
                    <a:pt x="43" y="84"/>
                  </a:moveTo>
                  <a:cubicBezTo>
                    <a:pt x="37" y="88"/>
                    <a:pt x="37" y="88"/>
                    <a:pt x="37" y="88"/>
                  </a:cubicBezTo>
                  <a:cubicBezTo>
                    <a:pt x="34" y="90"/>
                    <a:pt x="31" y="90"/>
                    <a:pt x="28" y="88"/>
                  </a:cubicBezTo>
                  <a:cubicBezTo>
                    <a:pt x="22" y="84"/>
                    <a:pt x="22" y="84"/>
                    <a:pt x="22" y="84"/>
                  </a:cubicBezTo>
                  <a:cubicBezTo>
                    <a:pt x="21" y="82"/>
                    <a:pt x="20" y="80"/>
                    <a:pt x="20" y="78"/>
                  </a:cubicBezTo>
                  <a:cubicBezTo>
                    <a:pt x="20" y="76"/>
                    <a:pt x="20" y="76"/>
                    <a:pt x="20" y="76"/>
                  </a:cubicBezTo>
                  <a:cubicBezTo>
                    <a:pt x="23" y="79"/>
                    <a:pt x="28" y="81"/>
                    <a:pt x="32" y="81"/>
                  </a:cubicBezTo>
                  <a:cubicBezTo>
                    <a:pt x="37" y="81"/>
                    <a:pt x="42" y="79"/>
                    <a:pt x="46" y="76"/>
                  </a:cubicBezTo>
                  <a:cubicBezTo>
                    <a:pt x="46" y="78"/>
                    <a:pt x="46" y="78"/>
                    <a:pt x="46" y="78"/>
                  </a:cubicBezTo>
                  <a:cubicBezTo>
                    <a:pt x="46" y="80"/>
                    <a:pt x="45" y="82"/>
                    <a:pt x="43" y="84"/>
                  </a:cubicBezTo>
                  <a:close/>
                  <a:moveTo>
                    <a:pt x="58" y="52"/>
                  </a:moveTo>
                  <a:cubicBezTo>
                    <a:pt x="57" y="56"/>
                    <a:pt x="56" y="57"/>
                    <a:pt x="56" y="57"/>
                  </a:cubicBezTo>
                  <a:cubicBezTo>
                    <a:pt x="56" y="57"/>
                    <a:pt x="56" y="57"/>
                    <a:pt x="55" y="57"/>
                  </a:cubicBezTo>
                  <a:cubicBezTo>
                    <a:pt x="56" y="53"/>
                    <a:pt x="57" y="49"/>
                    <a:pt x="57" y="44"/>
                  </a:cubicBezTo>
                  <a:cubicBezTo>
                    <a:pt x="58" y="43"/>
                    <a:pt x="58" y="41"/>
                    <a:pt x="59" y="40"/>
                  </a:cubicBezTo>
                  <a:cubicBezTo>
                    <a:pt x="59" y="42"/>
                    <a:pt x="59" y="46"/>
                    <a:pt x="5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21"/>
            <p:cNvSpPr/>
            <p:nvPr/>
          </p:nvSpPr>
          <p:spPr bwMode="auto">
            <a:xfrm>
              <a:off x="3908434" y="4314826"/>
              <a:ext cx="349251" cy="149225"/>
            </a:xfrm>
            <a:custGeom>
              <a:avLst/>
              <a:gdLst>
                <a:gd name="T0" fmla="*/ 51 w 93"/>
                <a:gd name="T1" fmla="*/ 40 h 40"/>
                <a:gd name="T2" fmla="*/ 51 w 93"/>
                <a:gd name="T3" fmla="*/ 39 h 40"/>
                <a:gd name="T4" fmla="*/ 51 w 93"/>
                <a:gd name="T5" fmla="*/ 40 h 40"/>
                <a:gd name="T6" fmla="*/ 0 w 93"/>
                <a:gd name="T7" fmla="*/ 40 h 40"/>
                <a:gd name="T8" fmla="*/ 6 w 93"/>
                <a:gd name="T9" fmla="*/ 17 h 40"/>
                <a:gd name="T10" fmla="*/ 10 w 93"/>
                <a:gd name="T11" fmla="*/ 12 h 40"/>
                <a:gd name="T12" fmla="*/ 28 w 93"/>
                <a:gd name="T13" fmla="*/ 0 h 40"/>
                <a:gd name="T14" fmla="*/ 30 w 93"/>
                <a:gd name="T15" fmla="*/ 16 h 40"/>
                <a:gd name="T16" fmla="*/ 42 w 93"/>
                <a:gd name="T17" fmla="*/ 38 h 40"/>
                <a:gd name="T18" fmla="*/ 44 w 93"/>
                <a:gd name="T19" fmla="*/ 24 h 40"/>
                <a:gd name="T20" fmla="*/ 42 w 93"/>
                <a:gd name="T21" fmla="*/ 23 h 40"/>
                <a:gd name="T22" fmla="*/ 41 w 93"/>
                <a:gd name="T23" fmla="*/ 19 h 40"/>
                <a:gd name="T24" fmla="*/ 43 w 93"/>
                <a:gd name="T25" fmla="*/ 14 h 40"/>
                <a:gd name="T26" fmla="*/ 46 w 93"/>
                <a:gd name="T27" fmla="*/ 12 h 40"/>
                <a:gd name="T28" fmla="*/ 47 w 93"/>
                <a:gd name="T29" fmla="*/ 12 h 40"/>
                <a:gd name="T30" fmla="*/ 50 w 93"/>
                <a:gd name="T31" fmla="*/ 14 h 40"/>
                <a:gd name="T32" fmla="*/ 52 w 93"/>
                <a:gd name="T33" fmla="*/ 19 h 40"/>
                <a:gd name="T34" fmla="*/ 51 w 93"/>
                <a:gd name="T35" fmla="*/ 23 h 40"/>
                <a:gd name="T36" fmla="*/ 49 w 93"/>
                <a:gd name="T37" fmla="*/ 24 h 40"/>
                <a:gd name="T38" fmla="*/ 52 w 93"/>
                <a:gd name="T39" fmla="*/ 38 h 40"/>
                <a:gd name="T40" fmla="*/ 63 w 93"/>
                <a:gd name="T41" fmla="*/ 16 h 40"/>
                <a:gd name="T42" fmla="*/ 63 w 93"/>
                <a:gd name="T43" fmla="*/ 16 h 40"/>
                <a:gd name="T44" fmla="*/ 65 w 93"/>
                <a:gd name="T45" fmla="*/ 2 h 40"/>
                <a:gd name="T46" fmla="*/ 65 w 93"/>
                <a:gd name="T47" fmla="*/ 2 h 40"/>
                <a:gd name="T48" fmla="*/ 65 w 93"/>
                <a:gd name="T49" fmla="*/ 0 h 40"/>
                <a:gd name="T50" fmla="*/ 84 w 93"/>
                <a:gd name="T51" fmla="*/ 12 h 40"/>
                <a:gd name="T52" fmla="*/ 87 w 93"/>
                <a:gd name="T53" fmla="*/ 17 h 40"/>
                <a:gd name="T54" fmla="*/ 88 w 93"/>
                <a:gd name="T55" fmla="*/ 21 h 40"/>
                <a:gd name="T56" fmla="*/ 91 w 93"/>
                <a:gd name="T57" fmla="*/ 29 h 40"/>
                <a:gd name="T58" fmla="*/ 93 w 93"/>
                <a:gd name="T59" fmla="*/ 40 h 40"/>
                <a:gd name="T60" fmla="*/ 51 w 93"/>
                <a:gd name="T6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40">
                  <a:moveTo>
                    <a:pt x="51" y="40"/>
                  </a:moveTo>
                  <a:cubicBezTo>
                    <a:pt x="51" y="39"/>
                    <a:pt x="51" y="39"/>
                    <a:pt x="51" y="39"/>
                  </a:cubicBezTo>
                  <a:cubicBezTo>
                    <a:pt x="51" y="40"/>
                    <a:pt x="51" y="40"/>
                    <a:pt x="51" y="40"/>
                  </a:cubicBezTo>
                  <a:cubicBezTo>
                    <a:pt x="0" y="40"/>
                    <a:pt x="0" y="40"/>
                    <a:pt x="0" y="40"/>
                  </a:cubicBezTo>
                  <a:cubicBezTo>
                    <a:pt x="6" y="17"/>
                    <a:pt x="6" y="17"/>
                    <a:pt x="6" y="17"/>
                  </a:cubicBezTo>
                  <a:cubicBezTo>
                    <a:pt x="7" y="15"/>
                    <a:pt x="8" y="13"/>
                    <a:pt x="10" y="12"/>
                  </a:cubicBezTo>
                  <a:cubicBezTo>
                    <a:pt x="28" y="0"/>
                    <a:pt x="28" y="0"/>
                    <a:pt x="28" y="0"/>
                  </a:cubicBezTo>
                  <a:cubicBezTo>
                    <a:pt x="30" y="16"/>
                    <a:pt x="30" y="16"/>
                    <a:pt x="30" y="16"/>
                  </a:cubicBezTo>
                  <a:cubicBezTo>
                    <a:pt x="42" y="38"/>
                    <a:pt x="42" y="38"/>
                    <a:pt x="42" y="38"/>
                  </a:cubicBezTo>
                  <a:cubicBezTo>
                    <a:pt x="44" y="24"/>
                    <a:pt x="44" y="24"/>
                    <a:pt x="44" y="24"/>
                  </a:cubicBezTo>
                  <a:cubicBezTo>
                    <a:pt x="42" y="23"/>
                    <a:pt x="42" y="23"/>
                    <a:pt x="42" y="23"/>
                  </a:cubicBezTo>
                  <a:cubicBezTo>
                    <a:pt x="41" y="22"/>
                    <a:pt x="41" y="21"/>
                    <a:pt x="41" y="19"/>
                  </a:cubicBezTo>
                  <a:cubicBezTo>
                    <a:pt x="43" y="14"/>
                    <a:pt x="43" y="14"/>
                    <a:pt x="43" y="14"/>
                  </a:cubicBezTo>
                  <a:cubicBezTo>
                    <a:pt x="44" y="13"/>
                    <a:pt x="45" y="12"/>
                    <a:pt x="46" y="12"/>
                  </a:cubicBezTo>
                  <a:cubicBezTo>
                    <a:pt x="47" y="12"/>
                    <a:pt x="47" y="12"/>
                    <a:pt x="47" y="12"/>
                  </a:cubicBezTo>
                  <a:cubicBezTo>
                    <a:pt x="48" y="12"/>
                    <a:pt x="50" y="13"/>
                    <a:pt x="50" y="14"/>
                  </a:cubicBezTo>
                  <a:cubicBezTo>
                    <a:pt x="52" y="19"/>
                    <a:pt x="52" y="19"/>
                    <a:pt x="52" y="19"/>
                  </a:cubicBezTo>
                  <a:cubicBezTo>
                    <a:pt x="53" y="21"/>
                    <a:pt x="52" y="22"/>
                    <a:pt x="51" y="23"/>
                  </a:cubicBezTo>
                  <a:cubicBezTo>
                    <a:pt x="49" y="24"/>
                    <a:pt x="49" y="24"/>
                    <a:pt x="49" y="24"/>
                  </a:cubicBezTo>
                  <a:cubicBezTo>
                    <a:pt x="52" y="38"/>
                    <a:pt x="52" y="38"/>
                    <a:pt x="52" y="38"/>
                  </a:cubicBezTo>
                  <a:cubicBezTo>
                    <a:pt x="63" y="16"/>
                    <a:pt x="63" y="16"/>
                    <a:pt x="63" y="16"/>
                  </a:cubicBezTo>
                  <a:cubicBezTo>
                    <a:pt x="63" y="16"/>
                    <a:pt x="63" y="16"/>
                    <a:pt x="63" y="16"/>
                  </a:cubicBezTo>
                  <a:cubicBezTo>
                    <a:pt x="65" y="2"/>
                    <a:pt x="65" y="2"/>
                    <a:pt x="65" y="2"/>
                  </a:cubicBezTo>
                  <a:cubicBezTo>
                    <a:pt x="65" y="2"/>
                    <a:pt x="65" y="2"/>
                    <a:pt x="65" y="2"/>
                  </a:cubicBezTo>
                  <a:cubicBezTo>
                    <a:pt x="65" y="0"/>
                    <a:pt x="65" y="0"/>
                    <a:pt x="65" y="0"/>
                  </a:cubicBezTo>
                  <a:cubicBezTo>
                    <a:pt x="84" y="12"/>
                    <a:pt x="84" y="12"/>
                    <a:pt x="84" y="12"/>
                  </a:cubicBezTo>
                  <a:cubicBezTo>
                    <a:pt x="85" y="13"/>
                    <a:pt x="87" y="15"/>
                    <a:pt x="87" y="17"/>
                  </a:cubicBezTo>
                  <a:cubicBezTo>
                    <a:pt x="88" y="21"/>
                    <a:pt x="88" y="21"/>
                    <a:pt x="88" y="21"/>
                  </a:cubicBezTo>
                  <a:cubicBezTo>
                    <a:pt x="91" y="29"/>
                    <a:pt x="91" y="29"/>
                    <a:pt x="91" y="29"/>
                  </a:cubicBezTo>
                  <a:cubicBezTo>
                    <a:pt x="93" y="40"/>
                    <a:pt x="93" y="40"/>
                    <a:pt x="93" y="40"/>
                  </a:cubicBezTo>
                  <a:lnTo>
                    <a:pt x="5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2"/>
            <p:cNvSpPr>
              <a:spLocks noEditPoints="1"/>
            </p:cNvSpPr>
            <p:nvPr/>
          </p:nvSpPr>
          <p:spPr bwMode="auto">
            <a:xfrm>
              <a:off x="3960821" y="4006851"/>
              <a:ext cx="263526" cy="349250"/>
            </a:xfrm>
            <a:custGeom>
              <a:avLst/>
              <a:gdLst>
                <a:gd name="T0" fmla="*/ 42 w 70"/>
                <a:gd name="T1" fmla="*/ 6 h 93"/>
                <a:gd name="T2" fmla="*/ 3 w 70"/>
                <a:gd name="T3" fmla="*/ 39 h 93"/>
                <a:gd name="T4" fmla="*/ 8 w 70"/>
                <a:gd name="T5" fmla="*/ 60 h 93"/>
                <a:gd name="T6" fmla="*/ 10 w 70"/>
                <a:gd name="T7" fmla="*/ 60 h 93"/>
                <a:gd name="T8" fmla="*/ 17 w 70"/>
                <a:gd name="T9" fmla="*/ 78 h 93"/>
                <a:gd name="T10" fmla="*/ 26 w 70"/>
                <a:gd name="T11" fmla="*/ 91 h 93"/>
                <a:gd name="T12" fmla="*/ 39 w 70"/>
                <a:gd name="T13" fmla="*/ 91 h 93"/>
                <a:gd name="T14" fmla="*/ 45 w 70"/>
                <a:gd name="T15" fmla="*/ 86 h 93"/>
                <a:gd name="T16" fmla="*/ 48 w 70"/>
                <a:gd name="T17" fmla="*/ 73 h 93"/>
                <a:gd name="T18" fmla="*/ 49 w 70"/>
                <a:gd name="T19" fmla="*/ 72 h 93"/>
                <a:gd name="T20" fmla="*/ 56 w 70"/>
                <a:gd name="T21" fmla="*/ 60 h 93"/>
                <a:gd name="T22" fmla="*/ 61 w 70"/>
                <a:gd name="T23" fmla="*/ 53 h 93"/>
                <a:gd name="T24" fmla="*/ 62 w 70"/>
                <a:gd name="T25" fmla="*/ 39 h 93"/>
                <a:gd name="T26" fmla="*/ 9 w 70"/>
                <a:gd name="T27" fmla="*/ 57 h 93"/>
                <a:gd name="T28" fmla="*/ 6 w 70"/>
                <a:gd name="T29" fmla="*/ 46 h 93"/>
                <a:gd name="T30" fmla="*/ 9 w 70"/>
                <a:gd name="T31" fmla="*/ 57 h 93"/>
                <a:gd name="T32" fmla="*/ 43 w 70"/>
                <a:gd name="T33" fmla="*/ 83 h 93"/>
                <a:gd name="T34" fmla="*/ 37 w 70"/>
                <a:gd name="T35" fmla="*/ 88 h 93"/>
                <a:gd name="T36" fmla="*/ 22 w 70"/>
                <a:gd name="T37" fmla="*/ 83 h 93"/>
                <a:gd name="T38" fmla="*/ 20 w 70"/>
                <a:gd name="T39" fmla="*/ 76 h 93"/>
                <a:gd name="T40" fmla="*/ 41 w 70"/>
                <a:gd name="T41" fmla="*/ 79 h 93"/>
                <a:gd name="T42" fmla="*/ 42 w 70"/>
                <a:gd name="T43" fmla="*/ 78 h 93"/>
                <a:gd name="T44" fmla="*/ 46 w 70"/>
                <a:gd name="T45" fmla="*/ 76 h 93"/>
                <a:gd name="T46" fmla="*/ 48 w 70"/>
                <a:gd name="T47" fmla="*/ 68 h 93"/>
                <a:gd name="T48" fmla="*/ 47 w 70"/>
                <a:gd name="T49" fmla="*/ 70 h 93"/>
                <a:gd name="T50" fmla="*/ 45 w 70"/>
                <a:gd name="T51" fmla="*/ 73 h 93"/>
                <a:gd name="T52" fmla="*/ 42 w 70"/>
                <a:gd name="T53" fmla="*/ 75 h 93"/>
                <a:gd name="T54" fmla="*/ 40 w 70"/>
                <a:gd name="T55" fmla="*/ 76 h 93"/>
                <a:gd name="T56" fmla="*/ 11 w 70"/>
                <a:gd name="T57" fmla="*/ 47 h 93"/>
                <a:gd name="T58" fmla="*/ 42 w 70"/>
                <a:gd name="T59" fmla="*/ 19 h 93"/>
                <a:gd name="T60" fmla="*/ 54 w 70"/>
                <a:gd name="T61" fmla="*/ 34 h 93"/>
                <a:gd name="T62" fmla="*/ 54 w 70"/>
                <a:gd name="T63" fmla="*/ 44 h 93"/>
                <a:gd name="T64" fmla="*/ 54 w 70"/>
                <a:gd name="T65" fmla="*/ 48 h 93"/>
                <a:gd name="T66" fmla="*/ 53 w 70"/>
                <a:gd name="T67" fmla="*/ 53 h 93"/>
                <a:gd name="T68" fmla="*/ 52 w 70"/>
                <a:gd name="T69" fmla="*/ 57 h 93"/>
                <a:gd name="T70" fmla="*/ 52 w 70"/>
                <a:gd name="T71" fmla="*/ 60 h 93"/>
                <a:gd name="T72" fmla="*/ 50 w 70"/>
                <a:gd name="T73" fmla="*/ 64 h 93"/>
                <a:gd name="T74" fmla="*/ 48 w 70"/>
                <a:gd name="T75" fmla="*/ 68 h 93"/>
                <a:gd name="T76" fmla="*/ 55 w 70"/>
                <a:gd name="T77" fmla="*/ 57 h 93"/>
                <a:gd name="T78" fmla="*/ 56 w 70"/>
                <a:gd name="T79" fmla="*/ 53 h 93"/>
                <a:gd name="T80" fmla="*/ 56 w 70"/>
                <a:gd name="T81" fmla="*/ 50 h 93"/>
                <a:gd name="T82" fmla="*/ 57 w 70"/>
                <a:gd name="T83" fmla="*/ 47 h 93"/>
                <a:gd name="T84" fmla="*/ 58 w 70"/>
                <a:gd name="T85" fmla="*/ 43 h 93"/>
                <a:gd name="T86" fmla="*/ 59 w 70"/>
                <a:gd name="T87" fmla="*/ 40 h 93"/>
                <a:gd name="T88" fmla="*/ 59 w 70"/>
                <a:gd name="T89" fmla="*/ 42 h 93"/>
                <a:gd name="T90" fmla="*/ 58 w 70"/>
                <a:gd name="T9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93">
                  <a:moveTo>
                    <a:pt x="60" y="37"/>
                  </a:moveTo>
                  <a:cubicBezTo>
                    <a:pt x="70" y="12"/>
                    <a:pt x="49" y="0"/>
                    <a:pt x="42" y="6"/>
                  </a:cubicBezTo>
                  <a:cubicBezTo>
                    <a:pt x="42" y="6"/>
                    <a:pt x="38" y="2"/>
                    <a:pt x="29" y="2"/>
                  </a:cubicBezTo>
                  <a:cubicBezTo>
                    <a:pt x="3" y="2"/>
                    <a:pt x="0" y="25"/>
                    <a:pt x="3" y="39"/>
                  </a:cubicBezTo>
                  <a:cubicBezTo>
                    <a:pt x="3" y="42"/>
                    <a:pt x="3" y="47"/>
                    <a:pt x="4" y="53"/>
                  </a:cubicBezTo>
                  <a:cubicBezTo>
                    <a:pt x="5" y="57"/>
                    <a:pt x="6" y="59"/>
                    <a:pt x="8" y="60"/>
                  </a:cubicBezTo>
                  <a:cubicBezTo>
                    <a:pt x="9" y="60"/>
                    <a:pt x="9" y="60"/>
                    <a:pt x="9" y="60"/>
                  </a:cubicBezTo>
                  <a:cubicBezTo>
                    <a:pt x="10" y="60"/>
                    <a:pt x="10" y="60"/>
                    <a:pt x="10" y="60"/>
                  </a:cubicBezTo>
                  <a:cubicBezTo>
                    <a:pt x="12" y="65"/>
                    <a:pt x="14" y="70"/>
                    <a:pt x="17" y="74"/>
                  </a:cubicBezTo>
                  <a:cubicBezTo>
                    <a:pt x="17" y="78"/>
                    <a:pt x="17" y="78"/>
                    <a:pt x="17" y="78"/>
                  </a:cubicBezTo>
                  <a:cubicBezTo>
                    <a:pt x="17" y="81"/>
                    <a:pt x="18" y="84"/>
                    <a:pt x="21" y="86"/>
                  </a:cubicBezTo>
                  <a:cubicBezTo>
                    <a:pt x="26" y="91"/>
                    <a:pt x="26" y="91"/>
                    <a:pt x="26" y="91"/>
                  </a:cubicBezTo>
                  <a:cubicBezTo>
                    <a:pt x="28" y="92"/>
                    <a:pt x="30" y="93"/>
                    <a:pt x="33" y="93"/>
                  </a:cubicBezTo>
                  <a:cubicBezTo>
                    <a:pt x="35" y="93"/>
                    <a:pt x="37" y="92"/>
                    <a:pt x="39" y="91"/>
                  </a:cubicBezTo>
                  <a:cubicBezTo>
                    <a:pt x="43" y="87"/>
                    <a:pt x="43" y="87"/>
                    <a:pt x="43" y="87"/>
                  </a:cubicBezTo>
                  <a:cubicBezTo>
                    <a:pt x="45" y="86"/>
                    <a:pt x="45" y="86"/>
                    <a:pt x="45" y="86"/>
                  </a:cubicBezTo>
                  <a:cubicBezTo>
                    <a:pt x="47" y="84"/>
                    <a:pt x="48" y="81"/>
                    <a:pt x="48" y="78"/>
                  </a:cubicBezTo>
                  <a:cubicBezTo>
                    <a:pt x="48" y="73"/>
                    <a:pt x="48" y="73"/>
                    <a:pt x="48" y="73"/>
                  </a:cubicBezTo>
                  <a:cubicBezTo>
                    <a:pt x="49" y="73"/>
                    <a:pt x="49" y="72"/>
                    <a:pt x="49" y="72"/>
                  </a:cubicBezTo>
                  <a:cubicBezTo>
                    <a:pt x="49" y="72"/>
                    <a:pt x="49" y="72"/>
                    <a:pt x="49" y="72"/>
                  </a:cubicBezTo>
                  <a:cubicBezTo>
                    <a:pt x="51" y="69"/>
                    <a:pt x="53" y="65"/>
                    <a:pt x="55" y="60"/>
                  </a:cubicBezTo>
                  <a:cubicBezTo>
                    <a:pt x="55" y="60"/>
                    <a:pt x="55" y="60"/>
                    <a:pt x="56" y="60"/>
                  </a:cubicBezTo>
                  <a:cubicBezTo>
                    <a:pt x="56" y="60"/>
                    <a:pt x="56" y="60"/>
                    <a:pt x="57" y="60"/>
                  </a:cubicBezTo>
                  <a:cubicBezTo>
                    <a:pt x="59" y="59"/>
                    <a:pt x="60" y="57"/>
                    <a:pt x="61" y="53"/>
                  </a:cubicBezTo>
                  <a:cubicBezTo>
                    <a:pt x="61" y="52"/>
                    <a:pt x="61" y="51"/>
                    <a:pt x="61" y="50"/>
                  </a:cubicBezTo>
                  <a:cubicBezTo>
                    <a:pt x="62" y="45"/>
                    <a:pt x="62" y="42"/>
                    <a:pt x="62" y="39"/>
                  </a:cubicBezTo>
                  <a:cubicBezTo>
                    <a:pt x="61" y="38"/>
                    <a:pt x="61" y="37"/>
                    <a:pt x="60" y="37"/>
                  </a:cubicBezTo>
                  <a:close/>
                  <a:moveTo>
                    <a:pt x="9" y="57"/>
                  </a:moveTo>
                  <a:cubicBezTo>
                    <a:pt x="9" y="57"/>
                    <a:pt x="8" y="57"/>
                    <a:pt x="7" y="52"/>
                  </a:cubicBezTo>
                  <a:cubicBezTo>
                    <a:pt x="7" y="50"/>
                    <a:pt x="6" y="48"/>
                    <a:pt x="6" y="46"/>
                  </a:cubicBezTo>
                  <a:cubicBezTo>
                    <a:pt x="7" y="47"/>
                    <a:pt x="7" y="48"/>
                    <a:pt x="8" y="49"/>
                  </a:cubicBezTo>
                  <a:cubicBezTo>
                    <a:pt x="8" y="52"/>
                    <a:pt x="9" y="54"/>
                    <a:pt x="9" y="57"/>
                  </a:cubicBezTo>
                  <a:close/>
                  <a:moveTo>
                    <a:pt x="46" y="78"/>
                  </a:moveTo>
                  <a:cubicBezTo>
                    <a:pt x="46" y="80"/>
                    <a:pt x="45" y="82"/>
                    <a:pt x="43" y="83"/>
                  </a:cubicBezTo>
                  <a:cubicBezTo>
                    <a:pt x="42" y="84"/>
                    <a:pt x="42" y="84"/>
                    <a:pt x="42" y="84"/>
                  </a:cubicBezTo>
                  <a:cubicBezTo>
                    <a:pt x="37" y="88"/>
                    <a:pt x="37" y="88"/>
                    <a:pt x="37" y="88"/>
                  </a:cubicBezTo>
                  <a:cubicBezTo>
                    <a:pt x="34" y="90"/>
                    <a:pt x="31" y="90"/>
                    <a:pt x="28" y="88"/>
                  </a:cubicBezTo>
                  <a:cubicBezTo>
                    <a:pt x="22" y="83"/>
                    <a:pt x="22" y="83"/>
                    <a:pt x="22" y="83"/>
                  </a:cubicBezTo>
                  <a:cubicBezTo>
                    <a:pt x="21" y="82"/>
                    <a:pt x="20" y="80"/>
                    <a:pt x="20" y="78"/>
                  </a:cubicBezTo>
                  <a:cubicBezTo>
                    <a:pt x="20" y="76"/>
                    <a:pt x="20" y="76"/>
                    <a:pt x="20" y="76"/>
                  </a:cubicBezTo>
                  <a:cubicBezTo>
                    <a:pt x="23" y="79"/>
                    <a:pt x="28" y="81"/>
                    <a:pt x="32" y="81"/>
                  </a:cubicBezTo>
                  <a:cubicBezTo>
                    <a:pt x="35" y="81"/>
                    <a:pt x="38" y="80"/>
                    <a:pt x="41" y="79"/>
                  </a:cubicBezTo>
                  <a:cubicBezTo>
                    <a:pt x="41" y="79"/>
                    <a:pt x="41" y="79"/>
                    <a:pt x="41" y="79"/>
                  </a:cubicBezTo>
                  <a:cubicBezTo>
                    <a:pt x="42" y="79"/>
                    <a:pt x="42" y="78"/>
                    <a:pt x="42" y="78"/>
                  </a:cubicBezTo>
                  <a:cubicBezTo>
                    <a:pt x="43" y="78"/>
                    <a:pt x="44" y="77"/>
                    <a:pt x="44" y="77"/>
                  </a:cubicBezTo>
                  <a:cubicBezTo>
                    <a:pt x="45" y="77"/>
                    <a:pt x="45" y="76"/>
                    <a:pt x="46" y="76"/>
                  </a:cubicBezTo>
                  <a:lnTo>
                    <a:pt x="46" y="78"/>
                  </a:lnTo>
                  <a:close/>
                  <a:moveTo>
                    <a:pt x="48" y="68"/>
                  </a:moveTo>
                  <a:cubicBezTo>
                    <a:pt x="48" y="69"/>
                    <a:pt x="48" y="69"/>
                    <a:pt x="47" y="70"/>
                  </a:cubicBezTo>
                  <a:cubicBezTo>
                    <a:pt x="47" y="70"/>
                    <a:pt x="47" y="70"/>
                    <a:pt x="47" y="70"/>
                  </a:cubicBezTo>
                  <a:cubicBezTo>
                    <a:pt x="47" y="70"/>
                    <a:pt x="46" y="71"/>
                    <a:pt x="46" y="71"/>
                  </a:cubicBezTo>
                  <a:cubicBezTo>
                    <a:pt x="46" y="72"/>
                    <a:pt x="45" y="72"/>
                    <a:pt x="45" y="73"/>
                  </a:cubicBezTo>
                  <a:cubicBezTo>
                    <a:pt x="44" y="73"/>
                    <a:pt x="44" y="74"/>
                    <a:pt x="43" y="74"/>
                  </a:cubicBezTo>
                  <a:cubicBezTo>
                    <a:pt x="43" y="74"/>
                    <a:pt x="42" y="75"/>
                    <a:pt x="42" y="75"/>
                  </a:cubicBezTo>
                  <a:cubicBezTo>
                    <a:pt x="41" y="75"/>
                    <a:pt x="41" y="76"/>
                    <a:pt x="41" y="76"/>
                  </a:cubicBezTo>
                  <a:cubicBezTo>
                    <a:pt x="41" y="76"/>
                    <a:pt x="40" y="76"/>
                    <a:pt x="40" y="76"/>
                  </a:cubicBezTo>
                  <a:cubicBezTo>
                    <a:pt x="38" y="77"/>
                    <a:pt x="35" y="78"/>
                    <a:pt x="32" y="78"/>
                  </a:cubicBezTo>
                  <a:cubicBezTo>
                    <a:pt x="20" y="78"/>
                    <a:pt x="12" y="66"/>
                    <a:pt x="11" y="47"/>
                  </a:cubicBezTo>
                  <a:cubicBezTo>
                    <a:pt x="13" y="37"/>
                    <a:pt x="17" y="31"/>
                    <a:pt x="27" y="28"/>
                  </a:cubicBezTo>
                  <a:cubicBezTo>
                    <a:pt x="38" y="25"/>
                    <a:pt x="42" y="19"/>
                    <a:pt x="42" y="19"/>
                  </a:cubicBezTo>
                  <a:cubicBezTo>
                    <a:pt x="42" y="19"/>
                    <a:pt x="43" y="22"/>
                    <a:pt x="49" y="26"/>
                  </a:cubicBezTo>
                  <a:cubicBezTo>
                    <a:pt x="51" y="28"/>
                    <a:pt x="53" y="31"/>
                    <a:pt x="54" y="34"/>
                  </a:cubicBezTo>
                  <a:cubicBezTo>
                    <a:pt x="54" y="37"/>
                    <a:pt x="54" y="40"/>
                    <a:pt x="54" y="43"/>
                  </a:cubicBezTo>
                  <a:cubicBezTo>
                    <a:pt x="54" y="44"/>
                    <a:pt x="54" y="44"/>
                    <a:pt x="54" y="44"/>
                  </a:cubicBezTo>
                  <a:cubicBezTo>
                    <a:pt x="54" y="45"/>
                    <a:pt x="54" y="46"/>
                    <a:pt x="54" y="47"/>
                  </a:cubicBezTo>
                  <a:cubicBezTo>
                    <a:pt x="54" y="47"/>
                    <a:pt x="54" y="47"/>
                    <a:pt x="54" y="48"/>
                  </a:cubicBezTo>
                  <a:cubicBezTo>
                    <a:pt x="54" y="48"/>
                    <a:pt x="54" y="49"/>
                    <a:pt x="54" y="50"/>
                  </a:cubicBezTo>
                  <a:cubicBezTo>
                    <a:pt x="54" y="51"/>
                    <a:pt x="53" y="52"/>
                    <a:pt x="53" y="53"/>
                  </a:cubicBezTo>
                  <a:cubicBezTo>
                    <a:pt x="53" y="53"/>
                    <a:pt x="53" y="53"/>
                    <a:pt x="53" y="53"/>
                  </a:cubicBezTo>
                  <a:cubicBezTo>
                    <a:pt x="53" y="54"/>
                    <a:pt x="53" y="56"/>
                    <a:pt x="52" y="57"/>
                  </a:cubicBezTo>
                  <a:cubicBezTo>
                    <a:pt x="52" y="58"/>
                    <a:pt x="52" y="58"/>
                    <a:pt x="52" y="58"/>
                  </a:cubicBezTo>
                  <a:cubicBezTo>
                    <a:pt x="52" y="59"/>
                    <a:pt x="52" y="59"/>
                    <a:pt x="52" y="60"/>
                  </a:cubicBezTo>
                  <a:cubicBezTo>
                    <a:pt x="52" y="61"/>
                    <a:pt x="51" y="62"/>
                    <a:pt x="51" y="62"/>
                  </a:cubicBezTo>
                  <a:cubicBezTo>
                    <a:pt x="51" y="63"/>
                    <a:pt x="50" y="64"/>
                    <a:pt x="50" y="64"/>
                  </a:cubicBezTo>
                  <a:cubicBezTo>
                    <a:pt x="50" y="65"/>
                    <a:pt x="50" y="66"/>
                    <a:pt x="49" y="66"/>
                  </a:cubicBezTo>
                  <a:cubicBezTo>
                    <a:pt x="49" y="67"/>
                    <a:pt x="49" y="68"/>
                    <a:pt x="48" y="68"/>
                  </a:cubicBezTo>
                  <a:close/>
                  <a:moveTo>
                    <a:pt x="56" y="57"/>
                  </a:moveTo>
                  <a:cubicBezTo>
                    <a:pt x="56" y="57"/>
                    <a:pt x="56" y="57"/>
                    <a:pt x="55" y="57"/>
                  </a:cubicBezTo>
                  <a:cubicBezTo>
                    <a:pt x="56" y="56"/>
                    <a:pt x="56" y="55"/>
                    <a:pt x="56" y="54"/>
                  </a:cubicBezTo>
                  <a:cubicBezTo>
                    <a:pt x="56" y="54"/>
                    <a:pt x="56" y="54"/>
                    <a:pt x="56" y="53"/>
                  </a:cubicBezTo>
                  <a:cubicBezTo>
                    <a:pt x="56" y="53"/>
                    <a:pt x="56" y="52"/>
                    <a:pt x="56" y="51"/>
                  </a:cubicBezTo>
                  <a:cubicBezTo>
                    <a:pt x="56" y="51"/>
                    <a:pt x="56" y="51"/>
                    <a:pt x="56" y="50"/>
                  </a:cubicBezTo>
                  <a:cubicBezTo>
                    <a:pt x="57" y="50"/>
                    <a:pt x="57" y="49"/>
                    <a:pt x="57" y="49"/>
                  </a:cubicBezTo>
                  <a:cubicBezTo>
                    <a:pt x="57" y="48"/>
                    <a:pt x="57" y="47"/>
                    <a:pt x="57" y="47"/>
                  </a:cubicBezTo>
                  <a:cubicBezTo>
                    <a:pt x="57" y="46"/>
                    <a:pt x="57" y="45"/>
                    <a:pt x="57" y="44"/>
                  </a:cubicBezTo>
                  <a:cubicBezTo>
                    <a:pt x="57" y="43"/>
                    <a:pt x="57" y="43"/>
                    <a:pt x="58" y="43"/>
                  </a:cubicBezTo>
                  <a:cubicBezTo>
                    <a:pt x="58" y="42"/>
                    <a:pt x="58" y="42"/>
                    <a:pt x="58" y="41"/>
                  </a:cubicBezTo>
                  <a:cubicBezTo>
                    <a:pt x="58" y="41"/>
                    <a:pt x="59" y="41"/>
                    <a:pt x="59" y="40"/>
                  </a:cubicBezTo>
                  <a:cubicBezTo>
                    <a:pt x="59" y="40"/>
                    <a:pt x="59" y="41"/>
                    <a:pt x="59" y="41"/>
                  </a:cubicBezTo>
                  <a:cubicBezTo>
                    <a:pt x="59" y="41"/>
                    <a:pt x="59" y="41"/>
                    <a:pt x="59" y="42"/>
                  </a:cubicBezTo>
                  <a:cubicBezTo>
                    <a:pt x="59" y="44"/>
                    <a:pt x="59" y="47"/>
                    <a:pt x="58" y="52"/>
                  </a:cubicBezTo>
                  <a:cubicBezTo>
                    <a:pt x="58" y="52"/>
                    <a:pt x="58" y="52"/>
                    <a:pt x="58" y="52"/>
                  </a:cubicBezTo>
                  <a:cubicBezTo>
                    <a:pt x="57" y="56"/>
                    <a:pt x="56" y="57"/>
                    <a:pt x="5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838488" y="1352769"/>
            <a:ext cx="3256811" cy="1772007"/>
            <a:chOff x="838200" y="1352655"/>
            <a:chExt cx="3256990" cy="1772105"/>
          </a:xfrm>
        </p:grpSpPr>
        <p:sp>
          <p:nvSpPr>
            <p:cNvPr id="16" name="TextBox 15"/>
            <p:cNvSpPr txBox="1"/>
            <p:nvPr/>
          </p:nvSpPr>
          <p:spPr>
            <a:xfrm>
              <a:off x="838200" y="1352655"/>
              <a:ext cx="755377" cy="707797"/>
            </a:xfrm>
            <a:prstGeom prst="rect">
              <a:avLst/>
            </a:prstGeom>
            <a:noFill/>
          </p:spPr>
          <p:txBody>
            <a:bodyPr wrap="none" rtlCol="0">
              <a:spAutoFit/>
            </a:bodyPr>
            <a:lstStyle/>
            <a:p>
              <a:r>
                <a:rPr lang="vi-VN"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838200" y="1880368"/>
              <a:ext cx="1701200" cy="338445"/>
            </a:xfrm>
            <a:prstGeom prst="rect">
              <a:avLst/>
            </a:prstGeom>
          </p:spPr>
          <p:txBody>
            <a:bodyPr wrap="none">
              <a:spAutoFit/>
            </a:bodyPr>
            <a:lstStyle/>
            <a:p>
              <a:r>
                <a:rPr lang="en-US"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Graphic Design</a:t>
              </a:r>
            </a:p>
          </p:txBody>
        </p:sp>
        <p:sp>
          <p:nvSpPr>
            <p:cNvPr id="18" name="TextBox 17"/>
            <p:cNvSpPr txBox="1"/>
            <p:nvPr/>
          </p:nvSpPr>
          <p:spPr>
            <a:xfrm>
              <a:off x="844457" y="2171113"/>
              <a:ext cx="3250733" cy="953647"/>
            </a:xfrm>
            <a:prstGeom prst="rect">
              <a:avLst/>
            </a:prstGeom>
            <a:noFill/>
          </p:spPr>
          <p:txBody>
            <a:bodyPr wrap="square" rtlCol="0">
              <a:spAutoFit/>
            </a:bodyPr>
            <a:lstStyle/>
            <a:p>
              <a:r>
                <a:rPr lang="en-US" sz="140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grpSp>
      <p:grpSp>
        <p:nvGrpSpPr>
          <p:cNvPr id="19" name="Group 18"/>
          <p:cNvGrpSpPr/>
          <p:nvPr/>
        </p:nvGrpSpPr>
        <p:grpSpPr>
          <a:xfrm>
            <a:off x="838488" y="2975009"/>
            <a:ext cx="3654224" cy="1556693"/>
            <a:chOff x="838200" y="2974982"/>
            <a:chExt cx="3654424" cy="1556777"/>
          </a:xfrm>
        </p:grpSpPr>
        <p:sp>
          <p:nvSpPr>
            <p:cNvPr id="20" name="TextBox 19"/>
            <p:cNvSpPr txBox="1"/>
            <p:nvPr/>
          </p:nvSpPr>
          <p:spPr>
            <a:xfrm>
              <a:off x="838200" y="2974982"/>
              <a:ext cx="755376" cy="707796"/>
            </a:xfrm>
            <a:prstGeom prst="rect">
              <a:avLst/>
            </a:prstGeom>
            <a:noFill/>
          </p:spPr>
          <p:txBody>
            <a:bodyPr wrap="none" rtlCol="0">
              <a:spAutoFit/>
            </a:bodyPr>
            <a:lstStyle/>
            <a:p>
              <a:r>
                <a:rPr lang="vi-VN"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838200" y="3502695"/>
              <a:ext cx="1354419" cy="338444"/>
            </a:xfrm>
            <a:prstGeom prst="rect">
              <a:avLst/>
            </a:prstGeom>
          </p:spPr>
          <p:txBody>
            <a:bodyPr wrap="none">
              <a:spAutoFit/>
            </a:bodyPr>
            <a:lstStyle/>
            <a:p>
              <a:r>
                <a:rPr lang="vi-VN"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Web </a:t>
              </a:r>
              <a:r>
                <a:rPr lang="en-US"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Design</a:t>
              </a:r>
            </a:p>
          </p:txBody>
        </p:sp>
        <p:sp>
          <p:nvSpPr>
            <p:cNvPr id="22" name="TextBox 21"/>
            <p:cNvSpPr txBox="1"/>
            <p:nvPr/>
          </p:nvSpPr>
          <p:spPr>
            <a:xfrm>
              <a:off x="844457" y="3793440"/>
              <a:ext cx="3648167" cy="738319"/>
            </a:xfrm>
            <a:prstGeom prst="rect">
              <a:avLst/>
            </a:prstGeom>
            <a:noFill/>
          </p:spPr>
          <p:txBody>
            <a:bodyPr wrap="square" rtlCol="0">
              <a:spAutoFit/>
            </a:bodyPr>
            <a:lstStyle/>
            <a:p>
              <a:r>
                <a:rPr lang="en-US" sz="140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grpSp>
      <p:grpSp>
        <p:nvGrpSpPr>
          <p:cNvPr id="23" name="Group 22"/>
          <p:cNvGrpSpPr/>
          <p:nvPr/>
        </p:nvGrpSpPr>
        <p:grpSpPr>
          <a:xfrm>
            <a:off x="838490" y="4653261"/>
            <a:ext cx="4338399" cy="1556692"/>
            <a:chOff x="838200" y="4653327"/>
            <a:chExt cx="4338637" cy="1556777"/>
          </a:xfrm>
        </p:grpSpPr>
        <p:sp>
          <p:nvSpPr>
            <p:cNvPr id="24" name="TextBox 23"/>
            <p:cNvSpPr txBox="1"/>
            <p:nvPr/>
          </p:nvSpPr>
          <p:spPr>
            <a:xfrm>
              <a:off x="838200" y="4653327"/>
              <a:ext cx="755376" cy="707797"/>
            </a:xfrm>
            <a:prstGeom prst="rect">
              <a:avLst/>
            </a:prstGeom>
            <a:noFill/>
          </p:spPr>
          <p:txBody>
            <a:bodyPr wrap="none" rtlCol="0">
              <a:spAutoFit/>
            </a:bodyPr>
            <a:lstStyle/>
            <a:p>
              <a:r>
                <a:rPr lang="vi-VN"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838200" y="5181040"/>
              <a:ext cx="1449516" cy="338445"/>
            </a:xfrm>
            <a:prstGeom prst="rect">
              <a:avLst/>
            </a:prstGeom>
          </p:spPr>
          <p:txBody>
            <a:bodyPr wrap="none">
              <a:spAutoFit/>
            </a:bodyPr>
            <a:lstStyle/>
            <a:p>
              <a:r>
                <a:rPr lang="vi-VN"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E-Commerce</a:t>
              </a:r>
              <a:endParaRPr lang="en-US"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844457" y="5471785"/>
              <a:ext cx="4332380" cy="738319"/>
            </a:xfrm>
            <a:prstGeom prst="rect">
              <a:avLst/>
            </a:prstGeom>
            <a:noFill/>
          </p:spPr>
          <p:txBody>
            <a:bodyPr wrap="square" rtlCol="0">
              <a:spAutoFit/>
            </a:bodyPr>
            <a:lstStyle/>
            <a:p>
              <a:r>
                <a:rPr lang="en-US" sz="140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a:t>
              </a:r>
            </a:p>
          </p:txBody>
        </p:sp>
      </p:grpSp>
      <p:grpSp>
        <p:nvGrpSpPr>
          <p:cNvPr id="27" name="Group 26"/>
          <p:cNvGrpSpPr/>
          <p:nvPr/>
        </p:nvGrpSpPr>
        <p:grpSpPr>
          <a:xfrm>
            <a:off x="8070555" y="1352770"/>
            <a:ext cx="3253390" cy="1813966"/>
            <a:chOff x="8070662" y="1352655"/>
            <a:chExt cx="3253569" cy="1814066"/>
          </a:xfrm>
        </p:grpSpPr>
        <p:sp>
          <p:nvSpPr>
            <p:cNvPr id="28" name="TextBox 27"/>
            <p:cNvSpPr txBox="1"/>
            <p:nvPr/>
          </p:nvSpPr>
          <p:spPr>
            <a:xfrm>
              <a:off x="10568853" y="1352655"/>
              <a:ext cx="755378" cy="707797"/>
            </a:xfrm>
            <a:prstGeom prst="rect">
              <a:avLst/>
            </a:prstGeom>
            <a:noFill/>
          </p:spPr>
          <p:txBody>
            <a:bodyPr wrap="none" rtlCol="0">
              <a:spAutoFit/>
            </a:bodyPr>
            <a:lstStyle/>
            <a:p>
              <a:pPr algn="r"/>
              <a:r>
                <a:rPr lang="vi-VN"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8"/>
            <p:cNvSpPr/>
            <p:nvPr/>
          </p:nvSpPr>
          <p:spPr>
            <a:xfrm>
              <a:off x="9620194" y="1880368"/>
              <a:ext cx="1701201" cy="338445"/>
            </a:xfrm>
            <a:prstGeom prst="rect">
              <a:avLst/>
            </a:prstGeom>
          </p:spPr>
          <p:txBody>
            <a:bodyPr wrap="none">
              <a:spAutoFit/>
            </a:bodyPr>
            <a:lstStyle/>
            <a:p>
              <a:pPr algn="r"/>
              <a:r>
                <a:rPr lang="en-US"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Graphic Design</a:t>
              </a:r>
            </a:p>
          </p:txBody>
        </p:sp>
        <p:sp>
          <p:nvSpPr>
            <p:cNvPr id="30" name="TextBox 29"/>
            <p:cNvSpPr txBox="1"/>
            <p:nvPr/>
          </p:nvSpPr>
          <p:spPr>
            <a:xfrm>
              <a:off x="8070662" y="2213075"/>
              <a:ext cx="3250733" cy="953646"/>
            </a:xfrm>
            <a:prstGeom prst="rect">
              <a:avLst/>
            </a:prstGeom>
            <a:noFill/>
          </p:spPr>
          <p:txBody>
            <a:bodyPr wrap="square" rtlCol="0">
              <a:spAutoFit/>
            </a:bodyPr>
            <a:lstStyle/>
            <a:p>
              <a:pPr algn="r"/>
              <a:r>
                <a:rPr lang="en-US" sz="140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grpSp>
      <p:grpSp>
        <p:nvGrpSpPr>
          <p:cNvPr id="31" name="Group 30"/>
          <p:cNvGrpSpPr/>
          <p:nvPr/>
        </p:nvGrpSpPr>
        <p:grpSpPr>
          <a:xfrm>
            <a:off x="7673142" y="2975009"/>
            <a:ext cx="3650803" cy="1610480"/>
            <a:chOff x="7673228" y="2974982"/>
            <a:chExt cx="3651003" cy="1610568"/>
          </a:xfrm>
        </p:grpSpPr>
        <p:sp>
          <p:nvSpPr>
            <p:cNvPr id="32" name="TextBox 31"/>
            <p:cNvSpPr txBox="1"/>
            <p:nvPr/>
          </p:nvSpPr>
          <p:spPr>
            <a:xfrm>
              <a:off x="10568854" y="2974982"/>
              <a:ext cx="755377" cy="707797"/>
            </a:xfrm>
            <a:prstGeom prst="rect">
              <a:avLst/>
            </a:prstGeom>
            <a:noFill/>
          </p:spPr>
          <p:txBody>
            <a:bodyPr wrap="none" rtlCol="0">
              <a:spAutoFit/>
            </a:bodyPr>
            <a:lstStyle/>
            <a:p>
              <a:pPr algn="r"/>
              <a:r>
                <a:rPr lang="vi-VN"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9966976" y="3502695"/>
              <a:ext cx="1354420" cy="338445"/>
            </a:xfrm>
            <a:prstGeom prst="rect">
              <a:avLst/>
            </a:prstGeom>
          </p:spPr>
          <p:txBody>
            <a:bodyPr wrap="none">
              <a:spAutoFit/>
            </a:bodyPr>
            <a:lstStyle/>
            <a:p>
              <a:pPr algn="r"/>
              <a:r>
                <a:rPr lang="vi-VN"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Web </a:t>
              </a:r>
              <a:r>
                <a:rPr lang="en-US"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Design</a:t>
              </a:r>
            </a:p>
          </p:txBody>
        </p:sp>
        <p:sp>
          <p:nvSpPr>
            <p:cNvPr id="34" name="TextBox 33"/>
            <p:cNvSpPr txBox="1"/>
            <p:nvPr/>
          </p:nvSpPr>
          <p:spPr>
            <a:xfrm>
              <a:off x="7673228" y="3847231"/>
              <a:ext cx="3648167" cy="738319"/>
            </a:xfrm>
            <a:prstGeom prst="rect">
              <a:avLst/>
            </a:prstGeom>
            <a:noFill/>
          </p:spPr>
          <p:txBody>
            <a:bodyPr wrap="square" rtlCol="0">
              <a:spAutoFit/>
            </a:bodyPr>
            <a:lstStyle/>
            <a:p>
              <a:pPr algn="r"/>
              <a:r>
                <a:rPr lang="en-US" sz="140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grpSp>
      <p:grpSp>
        <p:nvGrpSpPr>
          <p:cNvPr id="35" name="Group 34"/>
          <p:cNvGrpSpPr/>
          <p:nvPr/>
        </p:nvGrpSpPr>
        <p:grpSpPr>
          <a:xfrm>
            <a:off x="7040510" y="4653262"/>
            <a:ext cx="4332142" cy="1599956"/>
            <a:chOff x="7040562" y="4653327"/>
            <a:chExt cx="4332380" cy="1600044"/>
          </a:xfrm>
        </p:grpSpPr>
        <p:sp>
          <p:nvSpPr>
            <p:cNvPr id="36" name="TextBox 35"/>
            <p:cNvSpPr txBox="1"/>
            <p:nvPr/>
          </p:nvSpPr>
          <p:spPr>
            <a:xfrm>
              <a:off x="10568854" y="4653327"/>
              <a:ext cx="755377" cy="707797"/>
            </a:xfrm>
            <a:prstGeom prst="rect">
              <a:avLst/>
            </a:prstGeom>
            <a:noFill/>
          </p:spPr>
          <p:txBody>
            <a:bodyPr wrap="none" rtlCol="0">
              <a:spAutoFit/>
            </a:bodyPr>
            <a:lstStyle/>
            <a:p>
              <a:pPr algn="r"/>
              <a:r>
                <a:rPr lang="vi-VN"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06</a:t>
              </a:r>
              <a:endParaRPr lang="en-US" sz="40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9871879" y="5181040"/>
              <a:ext cx="1449516" cy="338445"/>
            </a:xfrm>
            <a:prstGeom prst="rect">
              <a:avLst/>
            </a:prstGeom>
          </p:spPr>
          <p:txBody>
            <a:bodyPr wrap="none">
              <a:spAutoFit/>
            </a:bodyPr>
            <a:lstStyle/>
            <a:p>
              <a:pPr algn="r"/>
              <a:r>
                <a:rPr lang="vi-VN"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E-Commerce</a:t>
              </a:r>
              <a:endParaRPr lang="en-US" sz="1600" b="1">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7040562" y="5515051"/>
              <a:ext cx="4332380" cy="738320"/>
            </a:xfrm>
            <a:prstGeom prst="rect">
              <a:avLst/>
            </a:prstGeom>
            <a:noFill/>
          </p:spPr>
          <p:txBody>
            <a:bodyPr wrap="square" rtlCol="0">
              <a:spAutoFit/>
            </a:bodyPr>
            <a:lstStyle/>
            <a:p>
              <a:pPr algn="r"/>
              <a:r>
                <a:rPr lang="en-US" sz="140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a:t>
              </a:r>
            </a:p>
          </p:txBody>
        </p:sp>
      </p:grpSp>
      <p:sp>
        <p:nvSpPr>
          <p:cNvPr id="39" name="矩形 38"/>
          <p:cNvSpPr/>
          <p:nvPr/>
        </p:nvSpPr>
        <p:spPr>
          <a:xfrm>
            <a:off x="295035" y="425098"/>
            <a:ext cx="544137" cy="5244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40" name="矩形 39"/>
          <p:cNvSpPr/>
          <p:nvPr/>
        </p:nvSpPr>
        <p:spPr>
          <a:xfrm>
            <a:off x="156466" y="376"/>
            <a:ext cx="510189" cy="795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41" name="文本框 40"/>
          <p:cNvSpPr txBox="1"/>
          <p:nvPr/>
        </p:nvSpPr>
        <p:spPr>
          <a:xfrm>
            <a:off x="993703" y="458035"/>
            <a:ext cx="2917465" cy="349968"/>
          </a:xfrm>
          <a:prstGeom prst="rect">
            <a:avLst/>
          </a:prstGeom>
          <a:noFill/>
        </p:spPr>
        <p:txBody>
          <a:bodyPr wrap="none" lIns="0" tIns="0" rIns="0" bIns="0" rtlCol="0">
            <a:spAutoFit/>
          </a:bodyPr>
          <a:lstStyle/>
          <a:p>
            <a:pPr defTabSz="913765"/>
            <a:r>
              <a:rPr lang="zh-CN" altLang="en-US" sz="2275"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993703" y="773349"/>
            <a:ext cx="2066271" cy="175113"/>
          </a:xfrm>
          <a:prstGeom prst="rect">
            <a:avLst/>
          </a:prstGeom>
          <a:noFill/>
        </p:spPr>
        <p:txBody>
          <a:bodyPr wrap="none" lIns="0" tIns="0" rIns="0" bIns="0" rtlCol="0">
            <a:spAutoFit/>
          </a:bodyPr>
          <a:lstStyle/>
          <a:p>
            <a:pPr defTabSz="913765"/>
            <a:r>
              <a:rPr lang="en-US" altLang="zh-CN"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880477" y="1340768"/>
            <a:ext cx="4939865" cy="5013203"/>
            <a:chOff x="3646934" y="1340768"/>
            <a:chExt cx="4939865" cy="5013202"/>
          </a:xfrm>
          <a:solidFill>
            <a:srgbClr val="00B0F0"/>
          </a:solidFill>
        </p:grpSpPr>
        <p:sp>
          <p:nvSpPr>
            <p:cNvPr id="7" name="Freeform 11"/>
            <p:cNvSpPr/>
            <p:nvPr/>
          </p:nvSpPr>
          <p:spPr bwMode="auto">
            <a:xfrm>
              <a:off x="5689646" y="1340768"/>
              <a:ext cx="854441" cy="1340794"/>
            </a:xfrm>
            <a:custGeom>
              <a:avLst/>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180000" rIns="91440" bIns="45720" numCol="1" anchor="t" anchorCtr="0" compatLnSpc="1"/>
            <a:lstStyle/>
            <a:p>
              <a:pPr algn="ctr"/>
              <a:r>
                <a:rPr lang="en-US" altLang="zh-CN" sz="4000" dirty="0">
                  <a:solidFill>
                    <a:schemeClr val="bg1"/>
                  </a:solidFill>
                  <a:latin typeface="AvantGarde Md BT" pitchFamily="34" charset="0"/>
                </a:rPr>
                <a:t>01</a:t>
              </a:r>
              <a:endParaRPr lang="zh-CN" altLang="en-US" sz="4000" dirty="0">
                <a:solidFill>
                  <a:schemeClr val="bg1"/>
                </a:solidFill>
                <a:latin typeface="AvantGarde Md BT" pitchFamily="34" charset="0"/>
              </a:endParaRPr>
            </a:p>
          </p:txBody>
        </p:sp>
        <p:sp>
          <p:nvSpPr>
            <p:cNvPr id="11" name="Freeform 12"/>
            <p:cNvSpPr/>
            <p:nvPr/>
          </p:nvSpPr>
          <p:spPr bwMode="auto">
            <a:xfrm>
              <a:off x="5689646" y="5013176"/>
              <a:ext cx="854441" cy="1340794"/>
            </a:xfrm>
            <a:custGeom>
              <a:avLst/>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576000" rIns="91440" bIns="46800" numCol="1" anchor="t" anchorCtr="0" compatLnSpc="1"/>
            <a:lstStyle/>
            <a:p>
              <a:pPr algn="ctr"/>
              <a:r>
                <a:rPr lang="en-US" altLang="zh-CN" sz="4000" dirty="0">
                  <a:solidFill>
                    <a:schemeClr val="bg1"/>
                  </a:solidFill>
                  <a:latin typeface="AvantGarde Md BT" pitchFamily="34" charset="0"/>
                </a:rPr>
                <a:t>03</a:t>
              </a:r>
              <a:endParaRPr lang="zh-CN" altLang="en-US" sz="4000" dirty="0">
                <a:solidFill>
                  <a:schemeClr val="bg1"/>
                </a:solidFill>
                <a:latin typeface="AvantGarde Md BT" pitchFamily="34" charset="0"/>
              </a:endParaRPr>
            </a:p>
          </p:txBody>
        </p:sp>
        <p:sp>
          <p:nvSpPr>
            <p:cNvPr id="13" name="Freeform 13"/>
            <p:cNvSpPr/>
            <p:nvPr/>
          </p:nvSpPr>
          <p:spPr bwMode="auto">
            <a:xfrm>
              <a:off x="7247334" y="3420813"/>
              <a:ext cx="1339465" cy="853112"/>
            </a:xfrm>
            <a:custGeom>
              <a:avLst/>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504000" tIns="46800" rIns="91440" bIns="45720" numCol="1" anchor="ctr" anchorCtr="0" compatLnSpc="1"/>
            <a:lstStyle/>
            <a:p>
              <a:pPr algn="ctr"/>
              <a:r>
                <a:rPr lang="en-US" altLang="zh-CN" sz="4000" dirty="0">
                  <a:solidFill>
                    <a:schemeClr val="bg1"/>
                  </a:solidFill>
                  <a:latin typeface="AvantGarde Md BT" pitchFamily="34" charset="0"/>
                </a:rPr>
                <a:t>02</a:t>
              </a:r>
              <a:endParaRPr lang="zh-CN" altLang="en-US" sz="4000" dirty="0">
                <a:solidFill>
                  <a:schemeClr val="bg1"/>
                </a:solidFill>
                <a:latin typeface="AvantGarde Md BT" pitchFamily="34" charset="0"/>
              </a:endParaRPr>
            </a:p>
          </p:txBody>
        </p:sp>
        <p:sp>
          <p:nvSpPr>
            <p:cNvPr id="14" name="Freeform 14"/>
            <p:cNvSpPr/>
            <p:nvPr/>
          </p:nvSpPr>
          <p:spPr bwMode="auto">
            <a:xfrm>
              <a:off x="3646934" y="3420813"/>
              <a:ext cx="1340795" cy="853112"/>
            </a:xfrm>
            <a:custGeom>
              <a:avLst/>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0000" tIns="46800" rIns="504000" bIns="45720" numCol="1" anchor="ctr" anchorCtr="0" compatLnSpc="1"/>
            <a:lstStyle/>
            <a:p>
              <a:pPr algn="ctr"/>
              <a:r>
                <a:rPr lang="en-US" altLang="zh-CN" sz="4000" dirty="0">
                  <a:solidFill>
                    <a:schemeClr val="bg1"/>
                  </a:solidFill>
                  <a:latin typeface="AvantGarde Md BT" pitchFamily="34" charset="0"/>
                </a:rPr>
                <a:t>04</a:t>
              </a:r>
              <a:endParaRPr lang="zh-CN" altLang="en-US" sz="4000" dirty="0">
                <a:solidFill>
                  <a:schemeClr val="bg1"/>
                </a:solidFill>
                <a:latin typeface="AvantGarde Md BT" pitchFamily="34" charset="0"/>
              </a:endParaRPr>
            </a:p>
          </p:txBody>
        </p:sp>
      </p:grpSp>
      <p:grpSp>
        <p:nvGrpSpPr>
          <p:cNvPr id="3" name="组合 14"/>
          <p:cNvGrpSpPr/>
          <p:nvPr/>
        </p:nvGrpSpPr>
        <p:grpSpPr>
          <a:xfrm>
            <a:off x="5355976" y="2852937"/>
            <a:ext cx="1988867" cy="1988864"/>
            <a:chOff x="5072992" y="2642531"/>
            <a:chExt cx="1988866" cy="1988864"/>
          </a:xfrm>
        </p:grpSpPr>
        <p:sp>
          <p:nvSpPr>
            <p:cNvPr id="16" name="Oval 19"/>
            <p:cNvSpPr>
              <a:spLocks noChangeArrowheads="1"/>
            </p:cNvSpPr>
            <p:nvPr/>
          </p:nvSpPr>
          <p:spPr bwMode="auto">
            <a:xfrm>
              <a:off x="5072992" y="2642531"/>
              <a:ext cx="1988866" cy="1988864"/>
            </a:xfrm>
            <a:prstGeom prst="ellipse">
              <a:avLst/>
            </a:prstGeom>
            <a:solidFill>
              <a:schemeClr val="bg1">
                <a:lumMod val="85000"/>
              </a:schemeClr>
            </a:solidFill>
            <a:ln w="19050" cap="flat" cmpd="sng" algn="ctr">
              <a:noFill/>
              <a:prstDash val="solid"/>
            </a:ln>
            <a:effectLst/>
          </p:spPr>
          <p:txBody>
            <a:bodyPr anchor="ctr"/>
            <a:lstStyle/>
            <a:p>
              <a:pPr algn="ctr">
                <a:lnSpc>
                  <a:spcPct val="120000"/>
                </a:lnSpc>
              </a:pP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7" name="Oval 19"/>
            <p:cNvSpPr>
              <a:spLocks noChangeArrowheads="1"/>
            </p:cNvSpPr>
            <p:nvPr/>
          </p:nvSpPr>
          <p:spPr bwMode="auto">
            <a:xfrm>
              <a:off x="5459899" y="3047171"/>
              <a:ext cx="1215050" cy="1179584"/>
            </a:xfrm>
            <a:prstGeom prst="ellipse">
              <a:avLst/>
            </a:prstGeom>
            <a:solidFill>
              <a:schemeClr val="bg1">
                <a:lumMod val="65000"/>
              </a:schemeClr>
            </a:solidFill>
            <a:ln w="3175" cap="flat" cmpd="sng" algn="ctr">
              <a:noFill/>
              <a:prstDash val="solid"/>
            </a:ln>
            <a:effectLst/>
          </p:spPr>
          <p:txBody>
            <a:bodyPr anchor="ctr"/>
            <a:lstStyle/>
            <a:p>
              <a:pPr algn="ctr"/>
              <a:r>
                <a:rPr lang="zh-CN" altLang="en-US" sz="2400" kern="0" dirty="0">
                  <a:solidFill>
                    <a:schemeClr val="bg1"/>
                  </a:solidFill>
                  <a:latin typeface="AvantGarde Md BT" pitchFamily="34" charset="0"/>
                  <a:ea typeface="微软雅黑" panose="020B0503020204020204" pitchFamily="34" charset="-122"/>
                </a:rPr>
                <a:t>添加标题</a:t>
              </a:r>
            </a:p>
          </p:txBody>
        </p:sp>
      </p:grpSp>
      <p:sp>
        <p:nvSpPr>
          <p:cNvPr id="18" name="TextBox 17"/>
          <p:cNvSpPr txBox="1"/>
          <p:nvPr/>
        </p:nvSpPr>
        <p:spPr>
          <a:xfrm>
            <a:off x="2014827" y="2040410"/>
            <a:ext cx="3341149" cy="1989425"/>
          </a:xfrm>
          <a:prstGeom prst="rect">
            <a:avLst/>
          </a:prstGeom>
          <a:noFill/>
        </p:spPr>
        <p:txBody>
          <a:bodyPr wrap="square" lIns="91408" tIns="45705" rIns="91408" bIns="45705" rtlCol="0">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a:t>
            </a:r>
          </a:p>
        </p:txBody>
      </p:sp>
      <p:sp>
        <p:nvSpPr>
          <p:cNvPr id="19" name="TextBox 18"/>
          <p:cNvSpPr txBox="1"/>
          <p:nvPr/>
        </p:nvSpPr>
        <p:spPr>
          <a:xfrm>
            <a:off x="3581702" y="1578744"/>
            <a:ext cx="1774276" cy="369332"/>
          </a:xfrm>
          <a:prstGeom prst="rect">
            <a:avLst/>
          </a:prstGeom>
          <a:noFill/>
        </p:spPr>
        <p:txBody>
          <a:bodyPr wrap="square" lIns="91408" tIns="0" rIns="91408" bIns="0" rtlCol="0" anchor="t">
            <a:sp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0" name="TextBox 19"/>
          <p:cNvSpPr txBox="1"/>
          <p:nvPr/>
        </p:nvSpPr>
        <p:spPr>
          <a:xfrm>
            <a:off x="7363363" y="2040410"/>
            <a:ext cx="3341149" cy="1989425"/>
          </a:xfrm>
          <a:prstGeom prst="rect">
            <a:avLst/>
          </a:prstGeom>
          <a:noFill/>
        </p:spPr>
        <p:txBody>
          <a:bodyPr wrap="square" lIns="91408" tIns="45705" rIns="91408" bIns="45705" rtlCol="0">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a:t>
            </a:r>
          </a:p>
        </p:txBody>
      </p:sp>
      <p:sp>
        <p:nvSpPr>
          <p:cNvPr id="21" name="TextBox 20"/>
          <p:cNvSpPr txBox="1"/>
          <p:nvPr/>
        </p:nvSpPr>
        <p:spPr>
          <a:xfrm>
            <a:off x="7363365" y="1578744"/>
            <a:ext cx="1774276" cy="369332"/>
          </a:xfrm>
          <a:prstGeom prst="rect">
            <a:avLst/>
          </a:prstGeom>
          <a:noFill/>
        </p:spPr>
        <p:txBody>
          <a:bodyPr wrap="square" lIns="91408" tIns="0" rIns="91408" bIns="0" rtlCol="0" anchor="t">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2" name="TextBox 21"/>
          <p:cNvSpPr txBox="1"/>
          <p:nvPr/>
        </p:nvSpPr>
        <p:spPr>
          <a:xfrm>
            <a:off x="2014827" y="5157196"/>
            <a:ext cx="3341149" cy="812500"/>
          </a:xfrm>
          <a:prstGeom prst="rect">
            <a:avLst/>
          </a:prstGeom>
          <a:noFill/>
        </p:spPr>
        <p:txBody>
          <a:bodyPr wrap="square" lIns="91408" tIns="45705" rIns="91408" bIns="45705" rtlCol="0">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r>
              <a:rPr lang="zh-CN" altLang="en-US" sz="1200" dirty="0">
                <a:solidFill>
                  <a:srgbClr val="262626"/>
                </a:solidFill>
                <a:latin typeface="微软雅黑" panose="020B0503020204020204" pitchFamily="34" charset="-122"/>
                <a:ea typeface="微软雅黑" panose="020B0503020204020204" pitchFamily="34" charset="-122"/>
              </a:rPr>
              <a:t>。</a:t>
            </a:r>
          </a:p>
        </p:txBody>
      </p:sp>
      <p:sp>
        <p:nvSpPr>
          <p:cNvPr id="23" name="TextBox 22"/>
          <p:cNvSpPr txBox="1"/>
          <p:nvPr/>
        </p:nvSpPr>
        <p:spPr>
          <a:xfrm>
            <a:off x="3581702" y="4695532"/>
            <a:ext cx="1774276" cy="369332"/>
          </a:xfrm>
          <a:prstGeom prst="rect">
            <a:avLst/>
          </a:prstGeom>
          <a:noFill/>
        </p:spPr>
        <p:txBody>
          <a:bodyPr wrap="square" lIns="91408" tIns="0" rIns="91408" bIns="0" rtlCol="0" anchor="t">
            <a:sp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4" name="TextBox 23"/>
          <p:cNvSpPr txBox="1"/>
          <p:nvPr/>
        </p:nvSpPr>
        <p:spPr>
          <a:xfrm>
            <a:off x="7363363" y="5157196"/>
            <a:ext cx="3341149" cy="812500"/>
          </a:xfrm>
          <a:prstGeom prst="rect">
            <a:avLst/>
          </a:prstGeom>
          <a:noFill/>
        </p:spPr>
        <p:txBody>
          <a:bodyPr wrap="square" lIns="91408" tIns="45705" rIns="91408" bIns="45705" rtlCol="0">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r>
              <a:rPr lang="zh-CN" altLang="en-US" sz="1200" dirty="0">
                <a:solidFill>
                  <a:srgbClr val="262626"/>
                </a:solidFill>
                <a:latin typeface="微软雅黑" panose="020B0503020204020204" pitchFamily="34" charset="-122"/>
                <a:ea typeface="微软雅黑" panose="020B0503020204020204" pitchFamily="34" charset="-122"/>
              </a:rPr>
              <a:t>。</a:t>
            </a:r>
          </a:p>
        </p:txBody>
      </p:sp>
      <p:sp>
        <p:nvSpPr>
          <p:cNvPr id="25" name="TextBox 24"/>
          <p:cNvSpPr txBox="1"/>
          <p:nvPr/>
        </p:nvSpPr>
        <p:spPr>
          <a:xfrm>
            <a:off x="7363366" y="4695532"/>
            <a:ext cx="1774276" cy="369332"/>
          </a:xfrm>
          <a:prstGeom prst="rect">
            <a:avLst/>
          </a:prstGeom>
          <a:noFill/>
        </p:spPr>
        <p:txBody>
          <a:bodyPr wrap="square" lIns="91408" tIns="0" rIns="91408" bIns="0" rtlCol="0" anchor="t">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12"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ppt_x</p:attrName>
                                        </p:attrNameLst>
                                      </p:cBhvr>
                                      <p:tavLst>
                                        <p:tav tm="0">
                                          <p:val>
                                            <p:strVal val="#ppt_x+#ppt_w*1.125000"/>
                                          </p:val>
                                        </p:tav>
                                        <p:tav tm="100000">
                                          <p:val>
                                            <p:strVal val="#ppt_x"/>
                                          </p:val>
                                        </p:tav>
                                      </p:tavLst>
                                    </p:anim>
                                    <p:animEffect transition="in" filter="wipe(left)">
                                      <p:cBhvr>
                                        <p:cTn id="22" dur="500"/>
                                        <p:tgtEl>
                                          <p:spTgt spid="1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left)">
                                      <p:cBhvr>
                                        <p:cTn id="26" dur="500"/>
                                        <p:tgtEl>
                                          <p:spTgt spid="18"/>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right)">
                                      <p:cBhvr>
                                        <p:cTn id="30" dur="500"/>
                                        <p:tgtEl>
                                          <p:spTgt spid="21"/>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p:tgtEl>
                                          <p:spTgt spid="20"/>
                                        </p:tgtEl>
                                        <p:attrNameLst>
                                          <p:attrName>ppt_x</p:attrName>
                                        </p:attrNameLst>
                                      </p:cBhvr>
                                      <p:tavLst>
                                        <p:tav tm="0">
                                          <p:val>
                                            <p:strVal val="#ppt_x-#ppt_w*1.125000"/>
                                          </p:val>
                                        </p:tav>
                                        <p:tav tm="100000">
                                          <p:val>
                                            <p:strVal val="#ppt_x"/>
                                          </p:val>
                                        </p:tav>
                                      </p:tavLst>
                                    </p:anim>
                                    <p:animEffect transition="in" filter="wipe(right)">
                                      <p:cBhvr>
                                        <p:cTn id="34" dur="500"/>
                                        <p:tgtEl>
                                          <p:spTgt spid="20"/>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ppt_x</p:attrName>
                                        </p:attrNameLst>
                                      </p:cBhvr>
                                      <p:tavLst>
                                        <p:tav tm="0">
                                          <p:val>
                                            <p:strVal val="#ppt_x+#ppt_w*1.125000"/>
                                          </p:val>
                                        </p:tav>
                                        <p:tav tm="100000">
                                          <p:val>
                                            <p:strVal val="#ppt_x"/>
                                          </p:val>
                                        </p:tav>
                                      </p:tavLst>
                                    </p:anim>
                                    <p:animEffect transition="in" filter="wipe(left)">
                                      <p:cBhvr>
                                        <p:cTn id="38" dur="500"/>
                                        <p:tgtEl>
                                          <p:spTgt spid="23"/>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ppt_x</p:attrName>
                                        </p:attrNameLst>
                                      </p:cBhvr>
                                      <p:tavLst>
                                        <p:tav tm="0">
                                          <p:val>
                                            <p:strVal val="#ppt_x+#ppt_w*1.125000"/>
                                          </p:val>
                                        </p:tav>
                                        <p:tav tm="100000">
                                          <p:val>
                                            <p:strVal val="#ppt_x"/>
                                          </p:val>
                                        </p:tav>
                                      </p:tavLst>
                                    </p:anim>
                                    <p:animEffect transition="in" filter="wipe(left)">
                                      <p:cBhvr>
                                        <p:cTn id="42" dur="500"/>
                                        <p:tgtEl>
                                          <p:spTgt spid="22"/>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p:tgtEl>
                                          <p:spTgt spid="25"/>
                                        </p:tgtEl>
                                        <p:attrNameLst>
                                          <p:attrName>ppt_x</p:attrName>
                                        </p:attrNameLst>
                                      </p:cBhvr>
                                      <p:tavLst>
                                        <p:tav tm="0">
                                          <p:val>
                                            <p:strVal val="#ppt_x-#ppt_w*1.125000"/>
                                          </p:val>
                                        </p:tav>
                                        <p:tav tm="100000">
                                          <p:val>
                                            <p:strVal val="#ppt_x"/>
                                          </p:val>
                                        </p:tav>
                                      </p:tavLst>
                                    </p:anim>
                                    <p:animEffect transition="in" filter="wipe(right)">
                                      <p:cBhvr>
                                        <p:cTn id="46" dur="500"/>
                                        <p:tgtEl>
                                          <p:spTgt spid="25"/>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76"/>
          <p:cNvSpPr txBox="1"/>
          <p:nvPr/>
        </p:nvSpPr>
        <p:spPr>
          <a:xfrm>
            <a:off x="342826" y="168910"/>
            <a:ext cx="2512695" cy="417830"/>
          </a:xfrm>
          <a:prstGeom prst="rect">
            <a:avLst/>
          </a:prstGeom>
          <a:noFill/>
        </p:spPr>
        <p:txBody>
          <a:bodyPr wrap="square" rtlCol="0">
            <a:spAutoFit/>
          </a:bodyPr>
          <a:lstStyle/>
          <a:p>
            <a:r>
              <a:rPr lang="zh-CN" altLang="en-US" sz="2000" dirty="0">
                <a:solidFill>
                  <a:srgbClr val="F27509"/>
                </a:solidFill>
                <a:latin typeface="微软雅黑" panose="020B0503020204020204" pitchFamily="34" charset="-122"/>
                <a:ea typeface="微软雅黑" panose="020B0503020204020204" pitchFamily="34" charset="-122"/>
              </a:rPr>
              <a:t>请在此处添加标题</a:t>
            </a:r>
          </a:p>
        </p:txBody>
      </p:sp>
      <p:sp>
        <p:nvSpPr>
          <p:cNvPr id="103" name="文本框 102"/>
          <p:cNvSpPr txBox="1"/>
          <p:nvPr/>
        </p:nvSpPr>
        <p:spPr>
          <a:xfrm>
            <a:off x="342826" y="470011"/>
            <a:ext cx="3053327" cy="308995"/>
          </a:xfrm>
          <a:prstGeom prst="rect">
            <a:avLst/>
          </a:prstGeom>
          <a:noFill/>
        </p:spPr>
        <p:txBody>
          <a:bodyPr wrap="square" rtlCol="0">
            <a:spAutoFit/>
          </a:bodyPr>
          <a:lstStyle/>
          <a:p>
            <a:pPr>
              <a:lnSpc>
                <a:spcPct val="130000"/>
              </a:lnSpc>
            </a:pPr>
            <a:r>
              <a:rPr lang="en-US" altLang="zh-CN" sz="1200" dirty="0">
                <a:solidFill>
                  <a:srgbClr val="14213F"/>
                </a:solidFill>
                <a:latin typeface="微软雅黑" panose="020B0503020204020204" pitchFamily="34" charset="-122"/>
                <a:ea typeface="微软雅黑" panose="020B0503020204020204" pitchFamily="34" charset="-122"/>
              </a:rPr>
              <a:t>Add You Text Here Add You Text Here</a:t>
            </a:r>
          </a:p>
        </p:txBody>
      </p:sp>
      <p:sp>
        <p:nvSpPr>
          <p:cNvPr id="26" name="椭圆 25"/>
          <p:cNvSpPr/>
          <p:nvPr/>
        </p:nvSpPr>
        <p:spPr>
          <a:xfrm>
            <a:off x="1261745" y="1929765"/>
            <a:ext cx="1769745" cy="17697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73555" y="2387600"/>
            <a:ext cx="746760" cy="85471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7" name="椭圆 26"/>
          <p:cNvSpPr/>
          <p:nvPr/>
        </p:nvSpPr>
        <p:spPr>
          <a:xfrm>
            <a:off x="3887470" y="1929765"/>
            <a:ext cx="1769745" cy="176974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125" y="2387600"/>
            <a:ext cx="687070" cy="854710"/>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 name="椭圆 1"/>
          <p:cNvSpPr/>
          <p:nvPr/>
        </p:nvSpPr>
        <p:spPr>
          <a:xfrm>
            <a:off x="6513195" y="1930400"/>
            <a:ext cx="1769745" cy="176974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7007225" y="2416810"/>
            <a:ext cx="781050" cy="795655"/>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椭圆 30"/>
          <p:cNvSpPr/>
          <p:nvPr/>
        </p:nvSpPr>
        <p:spPr>
          <a:xfrm>
            <a:off x="9138920" y="1929765"/>
            <a:ext cx="1769745" cy="1769745"/>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712325" y="2416810"/>
            <a:ext cx="622300" cy="79629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8" name="TextBox 76"/>
          <p:cNvSpPr txBox="1"/>
          <p:nvPr/>
        </p:nvSpPr>
        <p:spPr>
          <a:xfrm>
            <a:off x="1556903" y="4146566"/>
            <a:ext cx="1337024"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89" name="文本框 88"/>
          <p:cNvSpPr txBox="1"/>
          <p:nvPr/>
        </p:nvSpPr>
        <p:spPr>
          <a:xfrm>
            <a:off x="1103341" y="4546676"/>
            <a:ext cx="2244149" cy="645160"/>
          </a:xfrm>
          <a:prstGeom prst="rect">
            <a:avLst/>
          </a:prstGeom>
          <a:noFill/>
        </p:spPr>
        <p:txBody>
          <a:bodyPr wrap="square" rtlCol="0">
            <a:spAutoFit/>
          </a:bodyPr>
          <a:lstStyle/>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90" name="TextBox 76"/>
          <p:cNvSpPr txBox="1"/>
          <p:nvPr/>
        </p:nvSpPr>
        <p:spPr>
          <a:xfrm>
            <a:off x="4272163" y="4146566"/>
            <a:ext cx="1337024"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91" name="文本框 90"/>
          <p:cNvSpPr txBox="1"/>
          <p:nvPr/>
        </p:nvSpPr>
        <p:spPr>
          <a:xfrm>
            <a:off x="3818601" y="4546676"/>
            <a:ext cx="2244149" cy="645160"/>
          </a:xfrm>
          <a:prstGeom prst="rect">
            <a:avLst/>
          </a:prstGeom>
          <a:noFill/>
        </p:spPr>
        <p:txBody>
          <a:bodyPr wrap="square" rtlCol="0">
            <a:spAutoFit/>
          </a:bodyPr>
          <a:lstStyle/>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92" name="TextBox 76"/>
          <p:cNvSpPr txBox="1"/>
          <p:nvPr/>
        </p:nvSpPr>
        <p:spPr>
          <a:xfrm>
            <a:off x="6868678" y="4147201"/>
            <a:ext cx="1337024"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93" name="文本框 92"/>
          <p:cNvSpPr txBox="1"/>
          <p:nvPr/>
        </p:nvSpPr>
        <p:spPr>
          <a:xfrm>
            <a:off x="6415116" y="4547311"/>
            <a:ext cx="2244149" cy="645160"/>
          </a:xfrm>
          <a:prstGeom prst="rect">
            <a:avLst/>
          </a:prstGeom>
          <a:noFill/>
        </p:spPr>
        <p:txBody>
          <a:bodyPr wrap="square" rtlCol="0">
            <a:spAutoFit/>
          </a:bodyPr>
          <a:lstStyle/>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94" name="TextBox 76"/>
          <p:cNvSpPr txBox="1"/>
          <p:nvPr/>
        </p:nvSpPr>
        <p:spPr>
          <a:xfrm>
            <a:off x="9549648" y="4147201"/>
            <a:ext cx="1337024"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95" name="文本框 94"/>
          <p:cNvSpPr txBox="1"/>
          <p:nvPr/>
        </p:nvSpPr>
        <p:spPr>
          <a:xfrm>
            <a:off x="9096086" y="4547311"/>
            <a:ext cx="2244149" cy="645160"/>
          </a:xfrm>
          <a:prstGeom prst="rect">
            <a:avLst/>
          </a:prstGeom>
          <a:noFill/>
        </p:spPr>
        <p:txBody>
          <a:bodyPr wrap="square" rtlCol="0">
            <a:spAutoFit/>
          </a:bodyPr>
          <a:lstStyle/>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1000"/>
                                        <p:tgtEl>
                                          <p:spTgt spid="89"/>
                                        </p:tgtEl>
                                      </p:cBhvr>
                                    </p:animEffect>
                                    <p:anim calcmode="lin" valueType="num">
                                      <p:cBhvr>
                                        <p:cTn id="53" dur="1000" fill="hold"/>
                                        <p:tgtEl>
                                          <p:spTgt spid="89"/>
                                        </p:tgtEl>
                                        <p:attrNameLst>
                                          <p:attrName>ppt_x</p:attrName>
                                        </p:attrNameLst>
                                      </p:cBhvr>
                                      <p:tavLst>
                                        <p:tav tm="0">
                                          <p:val>
                                            <p:strVal val="#ppt_x"/>
                                          </p:val>
                                        </p:tav>
                                        <p:tav tm="100000">
                                          <p:val>
                                            <p:strVal val="#ppt_x"/>
                                          </p:val>
                                        </p:tav>
                                      </p:tavLst>
                                    </p:anim>
                                    <p:anim calcmode="lin" valueType="num">
                                      <p:cBhvr>
                                        <p:cTn id="54" dur="1000" fill="hold"/>
                                        <p:tgtEl>
                                          <p:spTgt spid="8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1000"/>
                                        <p:tgtEl>
                                          <p:spTgt spid="90"/>
                                        </p:tgtEl>
                                      </p:cBhvr>
                                    </p:animEffect>
                                    <p:anim calcmode="lin" valueType="num">
                                      <p:cBhvr>
                                        <p:cTn id="58" dur="1000" fill="hold"/>
                                        <p:tgtEl>
                                          <p:spTgt spid="90"/>
                                        </p:tgtEl>
                                        <p:attrNameLst>
                                          <p:attrName>ppt_x</p:attrName>
                                        </p:attrNameLst>
                                      </p:cBhvr>
                                      <p:tavLst>
                                        <p:tav tm="0">
                                          <p:val>
                                            <p:strVal val="#ppt_x"/>
                                          </p:val>
                                        </p:tav>
                                        <p:tav tm="100000">
                                          <p:val>
                                            <p:strVal val="#ppt_x"/>
                                          </p:val>
                                        </p:tav>
                                      </p:tavLst>
                                    </p:anim>
                                    <p:anim calcmode="lin" valueType="num">
                                      <p:cBhvr>
                                        <p:cTn id="59" dur="1000" fill="hold"/>
                                        <p:tgtEl>
                                          <p:spTgt spid="9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1000"/>
                                        <p:tgtEl>
                                          <p:spTgt spid="91"/>
                                        </p:tgtEl>
                                      </p:cBhvr>
                                    </p:animEffect>
                                    <p:anim calcmode="lin" valueType="num">
                                      <p:cBhvr>
                                        <p:cTn id="63" dur="1000" fill="hold"/>
                                        <p:tgtEl>
                                          <p:spTgt spid="91"/>
                                        </p:tgtEl>
                                        <p:attrNameLst>
                                          <p:attrName>ppt_x</p:attrName>
                                        </p:attrNameLst>
                                      </p:cBhvr>
                                      <p:tavLst>
                                        <p:tav tm="0">
                                          <p:val>
                                            <p:strVal val="#ppt_x"/>
                                          </p:val>
                                        </p:tav>
                                        <p:tav tm="100000">
                                          <p:val>
                                            <p:strVal val="#ppt_x"/>
                                          </p:val>
                                        </p:tav>
                                      </p:tavLst>
                                    </p:anim>
                                    <p:anim calcmode="lin" valueType="num">
                                      <p:cBhvr>
                                        <p:cTn id="64" dur="1000" fill="hold"/>
                                        <p:tgtEl>
                                          <p:spTgt spid="9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1000"/>
                                        <p:tgtEl>
                                          <p:spTgt spid="92"/>
                                        </p:tgtEl>
                                      </p:cBhvr>
                                    </p:animEffect>
                                    <p:anim calcmode="lin" valueType="num">
                                      <p:cBhvr>
                                        <p:cTn id="68" dur="1000" fill="hold"/>
                                        <p:tgtEl>
                                          <p:spTgt spid="92"/>
                                        </p:tgtEl>
                                        <p:attrNameLst>
                                          <p:attrName>ppt_x</p:attrName>
                                        </p:attrNameLst>
                                      </p:cBhvr>
                                      <p:tavLst>
                                        <p:tav tm="0">
                                          <p:val>
                                            <p:strVal val="#ppt_x"/>
                                          </p:val>
                                        </p:tav>
                                        <p:tav tm="100000">
                                          <p:val>
                                            <p:strVal val="#ppt_x"/>
                                          </p:val>
                                        </p:tav>
                                      </p:tavLst>
                                    </p:anim>
                                    <p:anim calcmode="lin" valueType="num">
                                      <p:cBhvr>
                                        <p:cTn id="69" dur="1000" fill="hold"/>
                                        <p:tgtEl>
                                          <p:spTgt spid="9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1000"/>
                                        <p:tgtEl>
                                          <p:spTgt spid="93"/>
                                        </p:tgtEl>
                                      </p:cBhvr>
                                    </p:animEffect>
                                    <p:anim calcmode="lin" valueType="num">
                                      <p:cBhvr>
                                        <p:cTn id="73" dur="1000" fill="hold"/>
                                        <p:tgtEl>
                                          <p:spTgt spid="93"/>
                                        </p:tgtEl>
                                        <p:attrNameLst>
                                          <p:attrName>ppt_x</p:attrName>
                                        </p:attrNameLst>
                                      </p:cBhvr>
                                      <p:tavLst>
                                        <p:tav tm="0">
                                          <p:val>
                                            <p:strVal val="#ppt_x"/>
                                          </p:val>
                                        </p:tav>
                                        <p:tav tm="100000">
                                          <p:val>
                                            <p:strVal val="#ppt_x"/>
                                          </p:val>
                                        </p:tav>
                                      </p:tavLst>
                                    </p:anim>
                                    <p:anim calcmode="lin" valueType="num">
                                      <p:cBhvr>
                                        <p:cTn id="74" dur="1000" fill="hold"/>
                                        <p:tgtEl>
                                          <p:spTgt spid="9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1000"/>
                                        <p:tgtEl>
                                          <p:spTgt spid="94"/>
                                        </p:tgtEl>
                                      </p:cBhvr>
                                    </p:animEffect>
                                    <p:anim calcmode="lin" valueType="num">
                                      <p:cBhvr>
                                        <p:cTn id="78" dur="1000" fill="hold"/>
                                        <p:tgtEl>
                                          <p:spTgt spid="94"/>
                                        </p:tgtEl>
                                        <p:attrNameLst>
                                          <p:attrName>ppt_x</p:attrName>
                                        </p:attrNameLst>
                                      </p:cBhvr>
                                      <p:tavLst>
                                        <p:tav tm="0">
                                          <p:val>
                                            <p:strVal val="#ppt_x"/>
                                          </p:val>
                                        </p:tav>
                                        <p:tav tm="100000">
                                          <p:val>
                                            <p:strVal val="#ppt_x"/>
                                          </p:val>
                                        </p:tav>
                                      </p:tavLst>
                                    </p:anim>
                                    <p:anim calcmode="lin" valueType="num">
                                      <p:cBhvr>
                                        <p:cTn id="79" dur="1000" fill="hold"/>
                                        <p:tgtEl>
                                          <p:spTgt spid="9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1000"/>
                                        <p:tgtEl>
                                          <p:spTgt spid="95"/>
                                        </p:tgtEl>
                                      </p:cBhvr>
                                    </p:animEffect>
                                    <p:anim calcmode="lin" valueType="num">
                                      <p:cBhvr>
                                        <p:cTn id="83" dur="1000" fill="hold"/>
                                        <p:tgtEl>
                                          <p:spTgt spid="95"/>
                                        </p:tgtEl>
                                        <p:attrNameLst>
                                          <p:attrName>ppt_x</p:attrName>
                                        </p:attrNameLst>
                                      </p:cBhvr>
                                      <p:tavLst>
                                        <p:tav tm="0">
                                          <p:val>
                                            <p:strVal val="#ppt_x"/>
                                          </p:val>
                                        </p:tav>
                                        <p:tav tm="100000">
                                          <p:val>
                                            <p:strVal val="#ppt_x"/>
                                          </p:val>
                                        </p:tav>
                                      </p:tavLst>
                                    </p:anim>
                                    <p:anim calcmode="lin" valueType="num">
                                      <p:cBhvr>
                                        <p:cTn id="8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P spid="33" grpId="0" animBg="1"/>
      <p:bldP spid="2" grpId="0" animBg="1"/>
      <p:bldP spid="34" grpId="0" animBg="1"/>
      <p:bldP spid="31" grpId="0" animBg="1"/>
      <p:bldP spid="35"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 Box 55"/>
          <p:cNvSpPr txBox="1">
            <a:spLocks noChangeArrowheads="1"/>
          </p:cNvSpPr>
          <p:nvPr/>
        </p:nvSpPr>
        <p:spPr bwMode="auto">
          <a:xfrm>
            <a:off x="815414" y="208401"/>
            <a:ext cx="4988185" cy="65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465" i="0" dirty="0">
                <a:latin typeface="方正黑体简体" panose="03000509000000000000" pitchFamily="2" charset="-122"/>
                <a:ea typeface="方正黑体简体" panose="03000509000000000000" pitchFamily="2" charset="-122"/>
              </a:rPr>
              <a:t>在此输入您的标题内容</a:t>
            </a:r>
          </a:p>
        </p:txBody>
      </p:sp>
      <p:sp>
        <p:nvSpPr>
          <p:cNvPr id="28" name="矩形 27"/>
          <p:cNvSpPr/>
          <p:nvPr/>
        </p:nvSpPr>
        <p:spPr>
          <a:xfrm>
            <a:off x="837936" y="4452760"/>
            <a:ext cx="4128459" cy="16645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65"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a:t>
            </a:r>
          </a:p>
        </p:txBody>
      </p:sp>
      <p:grpSp>
        <p:nvGrpSpPr>
          <p:cNvPr id="29" name="组合 28"/>
          <p:cNvGrpSpPr/>
          <p:nvPr/>
        </p:nvGrpSpPr>
        <p:grpSpPr>
          <a:xfrm>
            <a:off x="5827772" y="1803691"/>
            <a:ext cx="5244013" cy="199536"/>
            <a:chOff x="4906190" y="1416527"/>
            <a:chExt cx="3933010" cy="166280"/>
          </a:xfrm>
          <a:solidFill>
            <a:srgbClr val="00544A"/>
          </a:solidFill>
        </p:grpSpPr>
        <p:sp>
          <p:nvSpPr>
            <p:cNvPr id="30" name="矩形 29"/>
            <p:cNvSpPr/>
            <p:nvPr/>
          </p:nvSpPr>
          <p:spPr>
            <a:xfrm>
              <a:off x="4906190" y="1416527"/>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cxnSp>
          <p:nvCxnSpPr>
            <p:cNvPr id="31" name="直接连接符 30"/>
            <p:cNvCxnSpPr>
              <a:stCxn id="30"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5827772" y="3331417"/>
            <a:ext cx="5244013" cy="199536"/>
            <a:chOff x="4906190" y="2727732"/>
            <a:chExt cx="3933010" cy="166280"/>
          </a:xfrm>
          <a:solidFill>
            <a:schemeClr val="accent1">
              <a:lumMod val="50000"/>
            </a:schemeClr>
          </a:solidFill>
        </p:grpSpPr>
        <p:sp>
          <p:nvSpPr>
            <p:cNvPr id="33" name="矩形 32"/>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cxnSp>
          <p:nvCxnSpPr>
            <p:cNvPr id="34" name="直接连接符 33"/>
            <p:cNvCxnSpPr>
              <a:stCxn id="33"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5827772" y="4703017"/>
            <a:ext cx="5244013" cy="199536"/>
            <a:chOff x="4906190" y="3870732"/>
            <a:chExt cx="3933010" cy="166280"/>
          </a:xfrm>
          <a:solidFill>
            <a:schemeClr val="accent1">
              <a:lumMod val="75000"/>
            </a:schemeClr>
          </a:solidFill>
        </p:grpSpPr>
        <p:sp>
          <p:nvSpPr>
            <p:cNvPr id="36" name="矩形 35"/>
            <p:cNvSpPr/>
            <p:nvPr/>
          </p:nvSpPr>
          <p:spPr>
            <a:xfrm>
              <a:off x="4906190" y="3870732"/>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cxnSp>
          <p:nvCxnSpPr>
            <p:cNvPr id="37" name="直接连接符 36"/>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7"/>
          <p:cNvSpPr txBox="1"/>
          <p:nvPr/>
        </p:nvSpPr>
        <p:spPr>
          <a:xfrm>
            <a:off x="5827774" y="2053614"/>
            <a:ext cx="5244013" cy="839332"/>
          </a:xfrm>
          <a:prstGeom prst="rect">
            <a:avLst/>
          </a:prstGeom>
          <a:noFill/>
        </p:spPr>
        <p:txBody>
          <a:bodyPr wrap="square" rtlCol="0">
            <a:spAutoFit/>
          </a:bodyPr>
          <a:lstStyle/>
          <a:p>
            <a:pPr algn="just">
              <a:lnSpc>
                <a:spcPct val="130000"/>
              </a:lnSpc>
            </a:pPr>
            <a:r>
              <a:rPr lang="zh-CN" altLang="en-US" sz="186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865" dirty="0">
              <a:latin typeface="微软雅黑" panose="020B0503020204020204" pitchFamily="34" charset="-122"/>
              <a:ea typeface="微软雅黑" panose="020B0503020204020204" pitchFamily="34" charset="-122"/>
            </a:endParaRPr>
          </a:p>
        </p:txBody>
      </p:sp>
      <p:sp>
        <p:nvSpPr>
          <p:cNvPr id="63" name="TextBox 62"/>
          <p:cNvSpPr txBox="1"/>
          <p:nvPr/>
        </p:nvSpPr>
        <p:spPr>
          <a:xfrm>
            <a:off x="5827774" y="3573829"/>
            <a:ext cx="5244013" cy="839332"/>
          </a:xfrm>
          <a:prstGeom prst="rect">
            <a:avLst/>
          </a:prstGeom>
          <a:noFill/>
        </p:spPr>
        <p:txBody>
          <a:bodyPr wrap="square" rtlCol="0">
            <a:spAutoFit/>
          </a:bodyPr>
          <a:lstStyle/>
          <a:p>
            <a:pPr algn="just">
              <a:lnSpc>
                <a:spcPct val="130000"/>
              </a:lnSpc>
            </a:pPr>
            <a:r>
              <a:rPr lang="zh-CN" altLang="en-US" sz="186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865" dirty="0">
              <a:latin typeface="微软雅黑" panose="020B0503020204020204" pitchFamily="34" charset="-122"/>
              <a:ea typeface="微软雅黑" panose="020B0503020204020204" pitchFamily="34" charset="-122"/>
            </a:endParaRPr>
          </a:p>
        </p:txBody>
      </p:sp>
      <p:sp>
        <p:nvSpPr>
          <p:cNvPr id="64" name="TextBox 63"/>
          <p:cNvSpPr txBox="1"/>
          <p:nvPr/>
        </p:nvSpPr>
        <p:spPr>
          <a:xfrm>
            <a:off x="5827774" y="4990338"/>
            <a:ext cx="5244013" cy="839332"/>
          </a:xfrm>
          <a:prstGeom prst="rect">
            <a:avLst/>
          </a:prstGeom>
          <a:noFill/>
        </p:spPr>
        <p:txBody>
          <a:bodyPr wrap="square" rtlCol="0">
            <a:spAutoFit/>
          </a:bodyPr>
          <a:lstStyle/>
          <a:p>
            <a:pPr algn="just">
              <a:lnSpc>
                <a:spcPct val="130000"/>
              </a:lnSpc>
            </a:pPr>
            <a:r>
              <a:rPr lang="zh-CN" altLang="en-US" sz="186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865" dirty="0">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861871" y="1477532"/>
            <a:ext cx="4080587" cy="2830827"/>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heel(4)">
                                      <p:cBhvr>
                                        <p:cTn id="7" dur="1000"/>
                                        <p:tgtEl>
                                          <p:spTgt spid="15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inVertical)">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28" grpId="0" animBg="1"/>
      <p:bldP spid="38"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32" name="组合 31"/>
          <p:cNvGrpSpPr/>
          <p:nvPr/>
        </p:nvGrpSpPr>
        <p:grpSpPr>
          <a:xfrm>
            <a:off x="4439393" y="2271259"/>
            <a:ext cx="3152898" cy="2476232"/>
            <a:chOff x="3667229" y="1509380"/>
            <a:chExt cx="4077359" cy="3473721"/>
          </a:xfrm>
          <a:solidFill>
            <a:schemeClr val="accent5">
              <a:lumMod val="60000"/>
              <a:lumOff val="40000"/>
            </a:schemeClr>
          </a:solidFill>
        </p:grpSpPr>
        <p:sp>
          <p:nvSpPr>
            <p:cNvPr id="33" name="矩形 32"/>
            <p:cNvSpPr/>
            <p:nvPr/>
          </p:nvSpPr>
          <p:spPr>
            <a:xfrm>
              <a:off x="3667229" y="1509380"/>
              <a:ext cx="60940" cy="3473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4" name="矩形 33"/>
            <p:cNvSpPr/>
            <p:nvPr/>
          </p:nvSpPr>
          <p:spPr>
            <a:xfrm rot="5400000">
              <a:off x="5690062" y="-484207"/>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5" name="矩形 34"/>
            <p:cNvSpPr/>
            <p:nvPr/>
          </p:nvSpPr>
          <p:spPr>
            <a:xfrm rot="5400000">
              <a:off x="5660816" y="2928573"/>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6" name="矩形 35"/>
            <p:cNvSpPr/>
            <p:nvPr/>
          </p:nvSpPr>
          <p:spPr>
            <a:xfrm>
              <a:off x="7680290" y="1521771"/>
              <a:ext cx="60940" cy="578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7" name="矩形 36"/>
            <p:cNvSpPr/>
            <p:nvPr/>
          </p:nvSpPr>
          <p:spPr>
            <a:xfrm>
              <a:off x="7654404" y="3876834"/>
              <a:ext cx="60940" cy="1106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38" name="文本框 37"/>
          <p:cNvSpPr txBox="1"/>
          <p:nvPr/>
        </p:nvSpPr>
        <p:spPr>
          <a:xfrm>
            <a:off x="5581516" y="2600131"/>
            <a:ext cx="995785" cy="1015663"/>
          </a:xfrm>
          <a:prstGeom prst="rect">
            <a:avLst/>
          </a:prstGeom>
          <a:noFill/>
        </p:spPr>
        <p:txBody>
          <a:bodyPr wrap="none" rtlCol="0">
            <a:spAutoFit/>
          </a:bodyPr>
          <a:lstStyle/>
          <a:p>
            <a:r>
              <a:rPr lang="en-US" altLang="zh-CN" sz="6000" dirty="0">
                <a:solidFill>
                  <a:schemeClr val="bg1"/>
                </a:solidFill>
              </a:rPr>
              <a:t>04</a:t>
            </a:r>
            <a:endParaRPr lang="zh-CN" altLang="en-US" sz="6000" dirty="0">
              <a:solidFill>
                <a:schemeClr val="bg1"/>
              </a:solidFill>
            </a:endParaRPr>
          </a:p>
        </p:txBody>
      </p:sp>
      <p:sp>
        <p:nvSpPr>
          <p:cNvPr id="40" name="文本框 39"/>
          <p:cNvSpPr txBox="1"/>
          <p:nvPr/>
        </p:nvSpPr>
        <p:spPr>
          <a:xfrm>
            <a:off x="4562076" y="3615795"/>
            <a:ext cx="2954655" cy="646331"/>
          </a:xfrm>
          <a:prstGeom prst="rect">
            <a:avLst/>
          </a:prstGeom>
          <a:noFill/>
        </p:spPr>
        <p:txBody>
          <a:bodyPr wrap="none" rtlCol="0">
            <a:spAutoFit/>
          </a:bodyPr>
          <a:lstStyle/>
          <a:p>
            <a:r>
              <a:rPr lang="zh-CN" altLang="en-US" sz="3600" dirty="0">
                <a:solidFill>
                  <a:schemeClr val="bg1"/>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 y="5009795"/>
            <a:ext cx="12191331" cy="1848017"/>
          </a:xfrm>
          <a:prstGeom prst="rect">
            <a:avLst/>
          </a:prstGeom>
          <a:solidFill>
            <a:schemeClr val="bg2">
              <a:lumMod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ct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5"/>
          <p:cNvSpPr>
            <a:spLocks noEditPoints="1"/>
          </p:cNvSpPr>
          <p:nvPr/>
        </p:nvSpPr>
        <p:spPr bwMode="auto">
          <a:xfrm>
            <a:off x="1174845" y="1707754"/>
            <a:ext cx="2131275" cy="3725811"/>
          </a:xfrm>
          <a:custGeom>
            <a:avLst/>
            <a:gdLst>
              <a:gd name="T0" fmla="*/ 155 w 517"/>
              <a:gd name="T1" fmla="*/ 143 h 903"/>
              <a:gd name="T2" fmla="*/ 124 w 517"/>
              <a:gd name="T3" fmla="*/ 204 h 903"/>
              <a:gd name="T4" fmla="*/ 201 w 517"/>
              <a:gd name="T5" fmla="*/ 294 h 903"/>
              <a:gd name="T6" fmla="*/ 231 w 517"/>
              <a:gd name="T7" fmla="*/ 290 h 903"/>
              <a:gd name="T8" fmla="*/ 332 w 517"/>
              <a:gd name="T9" fmla="*/ 287 h 903"/>
              <a:gd name="T10" fmla="*/ 403 w 517"/>
              <a:gd name="T11" fmla="*/ 143 h 903"/>
              <a:gd name="T12" fmla="*/ 362 w 517"/>
              <a:gd name="T13" fmla="*/ 94 h 903"/>
              <a:gd name="T14" fmla="*/ 360 w 517"/>
              <a:gd name="T15" fmla="*/ 61 h 903"/>
              <a:gd name="T16" fmla="*/ 374 w 517"/>
              <a:gd name="T17" fmla="*/ 10 h 903"/>
              <a:gd name="T18" fmla="*/ 461 w 517"/>
              <a:gd name="T19" fmla="*/ 11 h 903"/>
              <a:gd name="T20" fmla="*/ 467 w 517"/>
              <a:gd name="T21" fmla="*/ 118 h 903"/>
              <a:gd name="T22" fmla="*/ 486 w 517"/>
              <a:gd name="T23" fmla="*/ 155 h 903"/>
              <a:gd name="T24" fmla="*/ 488 w 517"/>
              <a:gd name="T25" fmla="*/ 533 h 903"/>
              <a:gd name="T26" fmla="*/ 448 w 517"/>
              <a:gd name="T27" fmla="*/ 818 h 903"/>
              <a:gd name="T28" fmla="*/ 408 w 517"/>
              <a:gd name="T29" fmla="*/ 896 h 903"/>
              <a:gd name="T30" fmla="*/ 329 w 517"/>
              <a:gd name="T31" fmla="*/ 861 h 903"/>
              <a:gd name="T32" fmla="*/ 294 w 517"/>
              <a:gd name="T33" fmla="*/ 831 h 903"/>
              <a:gd name="T34" fmla="*/ 361 w 517"/>
              <a:gd name="T35" fmla="*/ 805 h 903"/>
              <a:gd name="T36" fmla="*/ 331 w 517"/>
              <a:gd name="T37" fmla="*/ 527 h 903"/>
              <a:gd name="T38" fmla="*/ 324 w 517"/>
              <a:gd name="T39" fmla="*/ 343 h 903"/>
              <a:gd name="T40" fmla="*/ 259 w 517"/>
              <a:gd name="T41" fmla="*/ 326 h 903"/>
              <a:gd name="T42" fmla="*/ 226 w 517"/>
              <a:gd name="T43" fmla="*/ 351 h 903"/>
              <a:gd name="T44" fmla="*/ 192 w 517"/>
              <a:gd name="T45" fmla="*/ 328 h 903"/>
              <a:gd name="T46" fmla="*/ 204 w 517"/>
              <a:gd name="T47" fmla="*/ 483 h 903"/>
              <a:gd name="T48" fmla="*/ 211 w 517"/>
              <a:gd name="T49" fmla="*/ 658 h 903"/>
              <a:gd name="T50" fmla="*/ 257 w 517"/>
              <a:gd name="T51" fmla="*/ 835 h 903"/>
              <a:gd name="T52" fmla="*/ 192 w 517"/>
              <a:gd name="T53" fmla="*/ 829 h 903"/>
              <a:gd name="T54" fmla="*/ 99 w 517"/>
              <a:gd name="T55" fmla="*/ 538 h 903"/>
              <a:gd name="T56" fmla="*/ 84 w 517"/>
              <a:gd name="T57" fmla="*/ 722 h 903"/>
              <a:gd name="T58" fmla="*/ 104 w 517"/>
              <a:gd name="T59" fmla="*/ 824 h 903"/>
              <a:gd name="T60" fmla="*/ 39 w 517"/>
              <a:gd name="T61" fmla="*/ 763 h 903"/>
              <a:gd name="T62" fmla="*/ 33 w 517"/>
              <a:gd name="T63" fmla="*/ 425 h 903"/>
              <a:gd name="T64" fmla="*/ 49 w 517"/>
              <a:gd name="T65" fmla="*/ 360 h 903"/>
              <a:gd name="T66" fmla="*/ 47 w 517"/>
              <a:gd name="T67" fmla="*/ 204 h 903"/>
              <a:gd name="T68" fmla="*/ 54 w 517"/>
              <a:gd name="T69" fmla="*/ 153 h 903"/>
              <a:gd name="T70" fmla="*/ 82 w 517"/>
              <a:gd name="T71" fmla="*/ 91 h 903"/>
              <a:gd name="T72" fmla="*/ 128 w 517"/>
              <a:gd name="T73" fmla="*/ 87 h 903"/>
              <a:gd name="T74" fmla="*/ 152 w 517"/>
              <a:gd name="T75" fmla="*/ 288 h 903"/>
              <a:gd name="T76" fmla="*/ 90 w 517"/>
              <a:gd name="T77" fmla="*/ 297 h 903"/>
              <a:gd name="T78" fmla="*/ 165 w 517"/>
              <a:gd name="T79" fmla="*/ 296 h 903"/>
              <a:gd name="T80" fmla="*/ 155 w 517"/>
              <a:gd name="T81" fmla="*/ 380 h 903"/>
              <a:gd name="T82" fmla="*/ 163 w 517"/>
              <a:gd name="T83" fmla="*/ 447 h 903"/>
              <a:gd name="T84" fmla="*/ 171 w 517"/>
              <a:gd name="T85" fmla="*/ 346 h 903"/>
              <a:gd name="T86" fmla="*/ 140 w 517"/>
              <a:gd name="T87" fmla="*/ 391 h 903"/>
              <a:gd name="T88" fmla="*/ 46 w 517"/>
              <a:gd name="T89" fmla="*/ 399 h 903"/>
              <a:gd name="T90" fmla="*/ 469 w 517"/>
              <a:gd name="T91" fmla="*/ 126 h 903"/>
              <a:gd name="T92" fmla="*/ 407 w 517"/>
              <a:gd name="T93" fmla="*/ 230 h 903"/>
              <a:gd name="T94" fmla="*/ 363 w 517"/>
              <a:gd name="T95" fmla="*/ 427 h 903"/>
              <a:gd name="T96" fmla="*/ 402 w 517"/>
              <a:gd name="T97" fmla="*/ 282 h 903"/>
              <a:gd name="T98" fmla="*/ 400 w 517"/>
              <a:gd name="T99" fmla="*/ 505 h 903"/>
              <a:gd name="T100" fmla="*/ 502 w 517"/>
              <a:gd name="T101" fmla="*/ 265 h 903"/>
              <a:gd name="T102" fmla="*/ 390 w 517"/>
              <a:gd name="T103" fmla="*/ 563 h 903"/>
              <a:gd name="T104" fmla="*/ 458 w 517"/>
              <a:gd name="T105" fmla="*/ 5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903">
                <a:moveTo>
                  <a:pt x="124" y="78"/>
                </a:moveTo>
                <a:cubicBezTo>
                  <a:pt x="124" y="78"/>
                  <a:pt x="149" y="82"/>
                  <a:pt x="151" y="90"/>
                </a:cubicBezTo>
                <a:cubicBezTo>
                  <a:pt x="152" y="98"/>
                  <a:pt x="156" y="107"/>
                  <a:pt x="156" y="107"/>
                </a:cubicBezTo>
                <a:cubicBezTo>
                  <a:pt x="156" y="107"/>
                  <a:pt x="162" y="134"/>
                  <a:pt x="157" y="140"/>
                </a:cubicBezTo>
                <a:cubicBezTo>
                  <a:pt x="155" y="143"/>
                  <a:pt x="155" y="143"/>
                  <a:pt x="155" y="143"/>
                </a:cubicBezTo>
                <a:cubicBezTo>
                  <a:pt x="149" y="161"/>
                  <a:pt x="149" y="161"/>
                  <a:pt x="149" y="161"/>
                </a:cubicBezTo>
                <a:cubicBezTo>
                  <a:pt x="148" y="177"/>
                  <a:pt x="148" y="177"/>
                  <a:pt x="148" y="177"/>
                </a:cubicBezTo>
                <a:cubicBezTo>
                  <a:pt x="148" y="177"/>
                  <a:pt x="141" y="181"/>
                  <a:pt x="137" y="181"/>
                </a:cubicBezTo>
                <a:cubicBezTo>
                  <a:pt x="134" y="181"/>
                  <a:pt x="125" y="189"/>
                  <a:pt x="125" y="189"/>
                </a:cubicBezTo>
                <a:cubicBezTo>
                  <a:pt x="124" y="204"/>
                  <a:pt x="124" y="204"/>
                  <a:pt x="124" y="204"/>
                </a:cubicBezTo>
                <a:cubicBezTo>
                  <a:pt x="158" y="219"/>
                  <a:pt x="158" y="219"/>
                  <a:pt x="158" y="219"/>
                </a:cubicBezTo>
                <a:cubicBezTo>
                  <a:pt x="158" y="219"/>
                  <a:pt x="169" y="242"/>
                  <a:pt x="167" y="251"/>
                </a:cubicBezTo>
                <a:cubicBezTo>
                  <a:pt x="165" y="259"/>
                  <a:pt x="169" y="284"/>
                  <a:pt x="169" y="284"/>
                </a:cubicBezTo>
                <a:cubicBezTo>
                  <a:pt x="170" y="293"/>
                  <a:pt x="170" y="293"/>
                  <a:pt x="170" y="293"/>
                </a:cubicBezTo>
                <a:cubicBezTo>
                  <a:pt x="201" y="294"/>
                  <a:pt x="201" y="294"/>
                  <a:pt x="201" y="294"/>
                </a:cubicBezTo>
                <a:cubicBezTo>
                  <a:pt x="206" y="297"/>
                  <a:pt x="206" y="297"/>
                  <a:pt x="206" y="297"/>
                </a:cubicBezTo>
                <a:cubicBezTo>
                  <a:pt x="215" y="301"/>
                  <a:pt x="215" y="301"/>
                  <a:pt x="215" y="301"/>
                </a:cubicBezTo>
                <a:cubicBezTo>
                  <a:pt x="216" y="298"/>
                  <a:pt x="216" y="298"/>
                  <a:pt x="216" y="298"/>
                </a:cubicBezTo>
                <a:cubicBezTo>
                  <a:pt x="224" y="293"/>
                  <a:pt x="224" y="293"/>
                  <a:pt x="224" y="293"/>
                </a:cubicBezTo>
                <a:cubicBezTo>
                  <a:pt x="231" y="290"/>
                  <a:pt x="231" y="290"/>
                  <a:pt x="231" y="290"/>
                </a:cubicBezTo>
                <a:cubicBezTo>
                  <a:pt x="231" y="290"/>
                  <a:pt x="249" y="291"/>
                  <a:pt x="249" y="295"/>
                </a:cubicBezTo>
                <a:cubicBezTo>
                  <a:pt x="249" y="299"/>
                  <a:pt x="261" y="296"/>
                  <a:pt x="261" y="296"/>
                </a:cubicBezTo>
                <a:cubicBezTo>
                  <a:pt x="292" y="297"/>
                  <a:pt x="292" y="297"/>
                  <a:pt x="292" y="297"/>
                </a:cubicBezTo>
                <a:cubicBezTo>
                  <a:pt x="322" y="293"/>
                  <a:pt x="322" y="293"/>
                  <a:pt x="322" y="293"/>
                </a:cubicBezTo>
                <a:cubicBezTo>
                  <a:pt x="322" y="293"/>
                  <a:pt x="330" y="285"/>
                  <a:pt x="332" y="287"/>
                </a:cubicBezTo>
                <a:cubicBezTo>
                  <a:pt x="333" y="289"/>
                  <a:pt x="333" y="289"/>
                  <a:pt x="333" y="289"/>
                </a:cubicBezTo>
                <a:cubicBezTo>
                  <a:pt x="333" y="289"/>
                  <a:pt x="352" y="228"/>
                  <a:pt x="361" y="224"/>
                </a:cubicBezTo>
                <a:cubicBezTo>
                  <a:pt x="369" y="220"/>
                  <a:pt x="375" y="196"/>
                  <a:pt x="375" y="196"/>
                </a:cubicBezTo>
                <a:cubicBezTo>
                  <a:pt x="375" y="196"/>
                  <a:pt x="390" y="152"/>
                  <a:pt x="395" y="151"/>
                </a:cubicBezTo>
                <a:cubicBezTo>
                  <a:pt x="400" y="149"/>
                  <a:pt x="403" y="143"/>
                  <a:pt x="403" y="143"/>
                </a:cubicBezTo>
                <a:cubicBezTo>
                  <a:pt x="398" y="134"/>
                  <a:pt x="398" y="134"/>
                  <a:pt x="398" y="134"/>
                </a:cubicBezTo>
                <a:cubicBezTo>
                  <a:pt x="398" y="134"/>
                  <a:pt x="360" y="131"/>
                  <a:pt x="360" y="128"/>
                </a:cubicBezTo>
                <a:cubicBezTo>
                  <a:pt x="360" y="124"/>
                  <a:pt x="363" y="114"/>
                  <a:pt x="363" y="114"/>
                </a:cubicBezTo>
                <a:cubicBezTo>
                  <a:pt x="360" y="106"/>
                  <a:pt x="360" y="106"/>
                  <a:pt x="360" y="106"/>
                </a:cubicBezTo>
                <a:cubicBezTo>
                  <a:pt x="362" y="94"/>
                  <a:pt x="362" y="94"/>
                  <a:pt x="362" y="94"/>
                </a:cubicBezTo>
                <a:cubicBezTo>
                  <a:pt x="357" y="92"/>
                  <a:pt x="357" y="92"/>
                  <a:pt x="357" y="92"/>
                </a:cubicBezTo>
                <a:cubicBezTo>
                  <a:pt x="354" y="87"/>
                  <a:pt x="354" y="87"/>
                  <a:pt x="354" y="87"/>
                </a:cubicBezTo>
                <a:cubicBezTo>
                  <a:pt x="364" y="74"/>
                  <a:pt x="364" y="74"/>
                  <a:pt x="364" y="74"/>
                </a:cubicBezTo>
                <a:cubicBezTo>
                  <a:pt x="365" y="69"/>
                  <a:pt x="365" y="69"/>
                  <a:pt x="365" y="69"/>
                </a:cubicBezTo>
                <a:cubicBezTo>
                  <a:pt x="360" y="61"/>
                  <a:pt x="360" y="61"/>
                  <a:pt x="360" y="61"/>
                </a:cubicBezTo>
                <a:cubicBezTo>
                  <a:pt x="366" y="50"/>
                  <a:pt x="366" y="50"/>
                  <a:pt x="366" y="50"/>
                </a:cubicBezTo>
                <a:cubicBezTo>
                  <a:pt x="366" y="50"/>
                  <a:pt x="368" y="37"/>
                  <a:pt x="371" y="37"/>
                </a:cubicBezTo>
                <a:cubicBezTo>
                  <a:pt x="373" y="36"/>
                  <a:pt x="366" y="27"/>
                  <a:pt x="366" y="27"/>
                </a:cubicBezTo>
                <a:cubicBezTo>
                  <a:pt x="367" y="14"/>
                  <a:pt x="367" y="14"/>
                  <a:pt x="367" y="14"/>
                </a:cubicBezTo>
                <a:cubicBezTo>
                  <a:pt x="374" y="10"/>
                  <a:pt x="374" y="10"/>
                  <a:pt x="374" y="10"/>
                </a:cubicBezTo>
                <a:cubicBezTo>
                  <a:pt x="374" y="10"/>
                  <a:pt x="375" y="11"/>
                  <a:pt x="381" y="10"/>
                </a:cubicBezTo>
                <a:cubicBezTo>
                  <a:pt x="387" y="10"/>
                  <a:pt x="387" y="10"/>
                  <a:pt x="387" y="10"/>
                </a:cubicBezTo>
                <a:cubicBezTo>
                  <a:pt x="387" y="10"/>
                  <a:pt x="422" y="0"/>
                  <a:pt x="435" y="2"/>
                </a:cubicBezTo>
                <a:cubicBezTo>
                  <a:pt x="447" y="3"/>
                  <a:pt x="447" y="3"/>
                  <a:pt x="447" y="3"/>
                </a:cubicBezTo>
                <a:cubicBezTo>
                  <a:pt x="447" y="3"/>
                  <a:pt x="461" y="8"/>
                  <a:pt x="461" y="11"/>
                </a:cubicBezTo>
                <a:cubicBezTo>
                  <a:pt x="461" y="14"/>
                  <a:pt x="480" y="34"/>
                  <a:pt x="480" y="37"/>
                </a:cubicBezTo>
                <a:cubicBezTo>
                  <a:pt x="480" y="39"/>
                  <a:pt x="483" y="63"/>
                  <a:pt x="479" y="69"/>
                </a:cubicBezTo>
                <a:cubicBezTo>
                  <a:pt x="475" y="75"/>
                  <a:pt x="470" y="93"/>
                  <a:pt x="470" y="93"/>
                </a:cubicBezTo>
                <a:cubicBezTo>
                  <a:pt x="465" y="112"/>
                  <a:pt x="465" y="112"/>
                  <a:pt x="465" y="112"/>
                </a:cubicBezTo>
                <a:cubicBezTo>
                  <a:pt x="467" y="118"/>
                  <a:pt x="467" y="118"/>
                  <a:pt x="467" y="118"/>
                </a:cubicBezTo>
                <a:cubicBezTo>
                  <a:pt x="471" y="115"/>
                  <a:pt x="471" y="115"/>
                  <a:pt x="471" y="115"/>
                </a:cubicBezTo>
                <a:cubicBezTo>
                  <a:pt x="474" y="124"/>
                  <a:pt x="474" y="124"/>
                  <a:pt x="474" y="124"/>
                </a:cubicBezTo>
                <a:cubicBezTo>
                  <a:pt x="478" y="125"/>
                  <a:pt x="478" y="125"/>
                  <a:pt x="478" y="125"/>
                </a:cubicBezTo>
                <a:cubicBezTo>
                  <a:pt x="479" y="139"/>
                  <a:pt x="479" y="139"/>
                  <a:pt x="479" y="139"/>
                </a:cubicBezTo>
                <a:cubicBezTo>
                  <a:pt x="486" y="155"/>
                  <a:pt x="486" y="155"/>
                  <a:pt x="486" y="155"/>
                </a:cubicBezTo>
                <a:cubicBezTo>
                  <a:pt x="486" y="155"/>
                  <a:pt x="509" y="177"/>
                  <a:pt x="509" y="193"/>
                </a:cubicBezTo>
                <a:cubicBezTo>
                  <a:pt x="509" y="210"/>
                  <a:pt x="516" y="205"/>
                  <a:pt x="515" y="216"/>
                </a:cubicBezTo>
                <a:cubicBezTo>
                  <a:pt x="514" y="226"/>
                  <a:pt x="517" y="244"/>
                  <a:pt x="514" y="257"/>
                </a:cubicBezTo>
                <a:cubicBezTo>
                  <a:pt x="510" y="269"/>
                  <a:pt x="503" y="315"/>
                  <a:pt x="503" y="315"/>
                </a:cubicBezTo>
                <a:cubicBezTo>
                  <a:pt x="488" y="533"/>
                  <a:pt x="488" y="533"/>
                  <a:pt x="488" y="533"/>
                </a:cubicBezTo>
                <a:cubicBezTo>
                  <a:pt x="474" y="544"/>
                  <a:pt x="474" y="544"/>
                  <a:pt x="474" y="544"/>
                </a:cubicBezTo>
                <a:cubicBezTo>
                  <a:pt x="462" y="583"/>
                  <a:pt x="462" y="583"/>
                  <a:pt x="462" y="583"/>
                </a:cubicBezTo>
                <a:cubicBezTo>
                  <a:pt x="462" y="583"/>
                  <a:pt x="459" y="662"/>
                  <a:pt x="453" y="676"/>
                </a:cubicBezTo>
                <a:cubicBezTo>
                  <a:pt x="447" y="691"/>
                  <a:pt x="455" y="727"/>
                  <a:pt x="455" y="733"/>
                </a:cubicBezTo>
                <a:cubicBezTo>
                  <a:pt x="455" y="740"/>
                  <a:pt x="448" y="818"/>
                  <a:pt x="448" y="818"/>
                </a:cubicBezTo>
                <a:cubicBezTo>
                  <a:pt x="457" y="836"/>
                  <a:pt x="457" y="836"/>
                  <a:pt x="457" y="836"/>
                </a:cubicBezTo>
                <a:cubicBezTo>
                  <a:pt x="453" y="872"/>
                  <a:pt x="453" y="872"/>
                  <a:pt x="453" y="872"/>
                </a:cubicBezTo>
                <a:cubicBezTo>
                  <a:pt x="455" y="883"/>
                  <a:pt x="455" y="883"/>
                  <a:pt x="455" y="883"/>
                </a:cubicBezTo>
                <a:cubicBezTo>
                  <a:pt x="455" y="883"/>
                  <a:pt x="443" y="893"/>
                  <a:pt x="441" y="893"/>
                </a:cubicBezTo>
                <a:cubicBezTo>
                  <a:pt x="439" y="893"/>
                  <a:pt x="418" y="897"/>
                  <a:pt x="408" y="896"/>
                </a:cubicBezTo>
                <a:cubicBezTo>
                  <a:pt x="399" y="894"/>
                  <a:pt x="392" y="897"/>
                  <a:pt x="392" y="897"/>
                </a:cubicBezTo>
                <a:cubicBezTo>
                  <a:pt x="392" y="897"/>
                  <a:pt x="334" y="903"/>
                  <a:pt x="317" y="895"/>
                </a:cubicBezTo>
                <a:cubicBezTo>
                  <a:pt x="300" y="887"/>
                  <a:pt x="302" y="877"/>
                  <a:pt x="302" y="877"/>
                </a:cubicBezTo>
                <a:cubicBezTo>
                  <a:pt x="308" y="866"/>
                  <a:pt x="308" y="866"/>
                  <a:pt x="308" y="866"/>
                </a:cubicBezTo>
                <a:cubicBezTo>
                  <a:pt x="308" y="866"/>
                  <a:pt x="327" y="861"/>
                  <a:pt x="329" y="861"/>
                </a:cubicBezTo>
                <a:cubicBezTo>
                  <a:pt x="331" y="861"/>
                  <a:pt x="348" y="858"/>
                  <a:pt x="348" y="858"/>
                </a:cubicBezTo>
                <a:cubicBezTo>
                  <a:pt x="358" y="851"/>
                  <a:pt x="358" y="851"/>
                  <a:pt x="358" y="851"/>
                </a:cubicBezTo>
                <a:cubicBezTo>
                  <a:pt x="358" y="851"/>
                  <a:pt x="328" y="854"/>
                  <a:pt x="320" y="852"/>
                </a:cubicBezTo>
                <a:cubicBezTo>
                  <a:pt x="312" y="850"/>
                  <a:pt x="296" y="845"/>
                  <a:pt x="296" y="845"/>
                </a:cubicBezTo>
                <a:cubicBezTo>
                  <a:pt x="294" y="831"/>
                  <a:pt x="294" y="831"/>
                  <a:pt x="294" y="831"/>
                </a:cubicBezTo>
                <a:cubicBezTo>
                  <a:pt x="294" y="831"/>
                  <a:pt x="302" y="819"/>
                  <a:pt x="307" y="818"/>
                </a:cubicBezTo>
                <a:cubicBezTo>
                  <a:pt x="312" y="817"/>
                  <a:pt x="312" y="817"/>
                  <a:pt x="312" y="817"/>
                </a:cubicBezTo>
                <a:cubicBezTo>
                  <a:pt x="334" y="821"/>
                  <a:pt x="334" y="821"/>
                  <a:pt x="334" y="821"/>
                </a:cubicBezTo>
                <a:cubicBezTo>
                  <a:pt x="349" y="815"/>
                  <a:pt x="349" y="815"/>
                  <a:pt x="349" y="815"/>
                </a:cubicBezTo>
                <a:cubicBezTo>
                  <a:pt x="361" y="805"/>
                  <a:pt x="361" y="805"/>
                  <a:pt x="361" y="805"/>
                </a:cubicBezTo>
                <a:cubicBezTo>
                  <a:pt x="361" y="805"/>
                  <a:pt x="361" y="803"/>
                  <a:pt x="357" y="797"/>
                </a:cubicBezTo>
                <a:cubicBezTo>
                  <a:pt x="353" y="790"/>
                  <a:pt x="354" y="764"/>
                  <a:pt x="354" y="764"/>
                </a:cubicBezTo>
                <a:cubicBezTo>
                  <a:pt x="345" y="695"/>
                  <a:pt x="345" y="695"/>
                  <a:pt x="345" y="695"/>
                </a:cubicBezTo>
                <a:cubicBezTo>
                  <a:pt x="339" y="621"/>
                  <a:pt x="339" y="621"/>
                  <a:pt x="339" y="621"/>
                </a:cubicBezTo>
                <a:cubicBezTo>
                  <a:pt x="331" y="527"/>
                  <a:pt x="331" y="527"/>
                  <a:pt x="331" y="527"/>
                </a:cubicBezTo>
                <a:cubicBezTo>
                  <a:pt x="331" y="527"/>
                  <a:pt x="310" y="517"/>
                  <a:pt x="308" y="512"/>
                </a:cubicBezTo>
                <a:cubicBezTo>
                  <a:pt x="307" y="507"/>
                  <a:pt x="307" y="507"/>
                  <a:pt x="307" y="507"/>
                </a:cubicBezTo>
                <a:cubicBezTo>
                  <a:pt x="305" y="491"/>
                  <a:pt x="305" y="491"/>
                  <a:pt x="305" y="491"/>
                </a:cubicBezTo>
                <a:cubicBezTo>
                  <a:pt x="305" y="491"/>
                  <a:pt x="316" y="407"/>
                  <a:pt x="318" y="396"/>
                </a:cubicBezTo>
                <a:cubicBezTo>
                  <a:pt x="320" y="385"/>
                  <a:pt x="324" y="343"/>
                  <a:pt x="324" y="343"/>
                </a:cubicBezTo>
                <a:cubicBezTo>
                  <a:pt x="316" y="341"/>
                  <a:pt x="316" y="341"/>
                  <a:pt x="316" y="341"/>
                </a:cubicBezTo>
                <a:cubicBezTo>
                  <a:pt x="261" y="350"/>
                  <a:pt x="261" y="350"/>
                  <a:pt x="261" y="350"/>
                </a:cubicBezTo>
                <a:cubicBezTo>
                  <a:pt x="260" y="336"/>
                  <a:pt x="260" y="336"/>
                  <a:pt x="260" y="336"/>
                </a:cubicBezTo>
                <a:cubicBezTo>
                  <a:pt x="265" y="327"/>
                  <a:pt x="265" y="327"/>
                  <a:pt x="265" y="327"/>
                </a:cubicBezTo>
                <a:cubicBezTo>
                  <a:pt x="259" y="326"/>
                  <a:pt x="259" y="326"/>
                  <a:pt x="259" y="326"/>
                </a:cubicBezTo>
                <a:cubicBezTo>
                  <a:pt x="252" y="336"/>
                  <a:pt x="252" y="336"/>
                  <a:pt x="252" y="336"/>
                </a:cubicBezTo>
                <a:cubicBezTo>
                  <a:pt x="252" y="336"/>
                  <a:pt x="251" y="348"/>
                  <a:pt x="245" y="348"/>
                </a:cubicBezTo>
                <a:cubicBezTo>
                  <a:pt x="240" y="348"/>
                  <a:pt x="240" y="348"/>
                  <a:pt x="240" y="348"/>
                </a:cubicBezTo>
                <a:cubicBezTo>
                  <a:pt x="232" y="349"/>
                  <a:pt x="232" y="349"/>
                  <a:pt x="232" y="349"/>
                </a:cubicBezTo>
                <a:cubicBezTo>
                  <a:pt x="226" y="351"/>
                  <a:pt x="226" y="351"/>
                  <a:pt x="226" y="351"/>
                </a:cubicBezTo>
                <a:cubicBezTo>
                  <a:pt x="216" y="342"/>
                  <a:pt x="216" y="342"/>
                  <a:pt x="216" y="342"/>
                </a:cubicBezTo>
                <a:cubicBezTo>
                  <a:pt x="210" y="340"/>
                  <a:pt x="210" y="340"/>
                  <a:pt x="210" y="340"/>
                </a:cubicBezTo>
                <a:cubicBezTo>
                  <a:pt x="206" y="336"/>
                  <a:pt x="206" y="336"/>
                  <a:pt x="206" y="336"/>
                </a:cubicBezTo>
                <a:cubicBezTo>
                  <a:pt x="206" y="336"/>
                  <a:pt x="200" y="338"/>
                  <a:pt x="200" y="332"/>
                </a:cubicBezTo>
                <a:cubicBezTo>
                  <a:pt x="201" y="326"/>
                  <a:pt x="192" y="328"/>
                  <a:pt x="192" y="328"/>
                </a:cubicBezTo>
                <a:cubicBezTo>
                  <a:pt x="181" y="339"/>
                  <a:pt x="181" y="339"/>
                  <a:pt x="181" y="339"/>
                </a:cubicBezTo>
                <a:cubicBezTo>
                  <a:pt x="181" y="339"/>
                  <a:pt x="180" y="365"/>
                  <a:pt x="180" y="363"/>
                </a:cubicBezTo>
                <a:cubicBezTo>
                  <a:pt x="181" y="360"/>
                  <a:pt x="187" y="418"/>
                  <a:pt x="189" y="419"/>
                </a:cubicBezTo>
                <a:cubicBezTo>
                  <a:pt x="191" y="420"/>
                  <a:pt x="201" y="462"/>
                  <a:pt x="201" y="462"/>
                </a:cubicBezTo>
                <a:cubicBezTo>
                  <a:pt x="204" y="483"/>
                  <a:pt x="204" y="483"/>
                  <a:pt x="204" y="483"/>
                </a:cubicBezTo>
                <a:cubicBezTo>
                  <a:pt x="210" y="495"/>
                  <a:pt x="210" y="495"/>
                  <a:pt x="210" y="495"/>
                </a:cubicBezTo>
                <a:cubicBezTo>
                  <a:pt x="210" y="495"/>
                  <a:pt x="211" y="511"/>
                  <a:pt x="204" y="513"/>
                </a:cubicBezTo>
                <a:cubicBezTo>
                  <a:pt x="198" y="516"/>
                  <a:pt x="192" y="517"/>
                  <a:pt x="192" y="517"/>
                </a:cubicBezTo>
                <a:cubicBezTo>
                  <a:pt x="192" y="517"/>
                  <a:pt x="202" y="586"/>
                  <a:pt x="203" y="593"/>
                </a:cubicBezTo>
                <a:cubicBezTo>
                  <a:pt x="204" y="599"/>
                  <a:pt x="211" y="658"/>
                  <a:pt x="211" y="658"/>
                </a:cubicBezTo>
                <a:cubicBezTo>
                  <a:pt x="233" y="762"/>
                  <a:pt x="233" y="762"/>
                  <a:pt x="233" y="762"/>
                </a:cubicBezTo>
                <a:cubicBezTo>
                  <a:pt x="233" y="762"/>
                  <a:pt x="253" y="817"/>
                  <a:pt x="256" y="818"/>
                </a:cubicBezTo>
                <a:cubicBezTo>
                  <a:pt x="259" y="819"/>
                  <a:pt x="285" y="829"/>
                  <a:pt x="281" y="832"/>
                </a:cubicBezTo>
                <a:cubicBezTo>
                  <a:pt x="276" y="835"/>
                  <a:pt x="276" y="835"/>
                  <a:pt x="276" y="835"/>
                </a:cubicBezTo>
                <a:cubicBezTo>
                  <a:pt x="276" y="835"/>
                  <a:pt x="263" y="835"/>
                  <a:pt x="257" y="835"/>
                </a:cubicBezTo>
                <a:cubicBezTo>
                  <a:pt x="251" y="835"/>
                  <a:pt x="243" y="835"/>
                  <a:pt x="243" y="835"/>
                </a:cubicBezTo>
                <a:cubicBezTo>
                  <a:pt x="243" y="835"/>
                  <a:pt x="232" y="835"/>
                  <a:pt x="229" y="835"/>
                </a:cubicBezTo>
                <a:cubicBezTo>
                  <a:pt x="227" y="835"/>
                  <a:pt x="218" y="833"/>
                  <a:pt x="218" y="833"/>
                </a:cubicBezTo>
                <a:cubicBezTo>
                  <a:pt x="199" y="835"/>
                  <a:pt x="199" y="835"/>
                  <a:pt x="199" y="835"/>
                </a:cubicBezTo>
                <a:cubicBezTo>
                  <a:pt x="192" y="829"/>
                  <a:pt x="192" y="829"/>
                  <a:pt x="192" y="829"/>
                </a:cubicBezTo>
                <a:cubicBezTo>
                  <a:pt x="192" y="829"/>
                  <a:pt x="178" y="793"/>
                  <a:pt x="174" y="789"/>
                </a:cubicBezTo>
                <a:cubicBezTo>
                  <a:pt x="171" y="785"/>
                  <a:pt x="165" y="761"/>
                  <a:pt x="166" y="748"/>
                </a:cubicBezTo>
                <a:cubicBezTo>
                  <a:pt x="167" y="735"/>
                  <a:pt x="150" y="617"/>
                  <a:pt x="149" y="611"/>
                </a:cubicBezTo>
                <a:cubicBezTo>
                  <a:pt x="149" y="605"/>
                  <a:pt x="110" y="526"/>
                  <a:pt x="110" y="526"/>
                </a:cubicBezTo>
                <a:cubicBezTo>
                  <a:pt x="110" y="526"/>
                  <a:pt x="100" y="530"/>
                  <a:pt x="99" y="538"/>
                </a:cubicBezTo>
                <a:cubicBezTo>
                  <a:pt x="98" y="546"/>
                  <a:pt x="102" y="607"/>
                  <a:pt x="95" y="615"/>
                </a:cubicBezTo>
                <a:cubicBezTo>
                  <a:pt x="88" y="623"/>
                  <a:pt x="88" y="623"/>
                  <a:pt x="88" y="623"/>
                </a:cubicBezTo>
                <a:cubicBezTo>
                  <a:pt x="88" y="623"/>
                  <a:pt x="88" y="623"/>
                  <a:pt x="88" y="623"/>
                </a:cubicBezTo>
                <a:cubicBezTo>
                  <a:pt x="88" y="635"/>
                  <a:pt x="88" y="635"/>
                  <a:pt x="88" y="635"/>
                </a:cubicBezTo>
                <a:cubicBezTo>
                  <a:pt x="88" y="635"/>
                  <a:pt x="84" y="720"/>
                  <a:pt x="84" y="722"/>
                </a:cubicBezTo>
                <a:cubicBezTo>
                  <a:pt x="83" y="724"/>
                  <a:pt x="100" y="777"/>
                  <a:pt x="100" y="782"/>
                </a:cubicBezTo>
                <a:cubicBezTo>
                  <a:pt x="100" y="786"/>
                  <a:pt x="100" y="786"/>
                  <a:pt x="100" y="786"/>
                </a:cubicBezTo>
                <a:cubicBezTo>
                  <a:pt x="110" y="805"/>
                  <a:pt x="110" y="805"/>
                  <a:pt x="110" y="805"/>
                </a:cubicBezTo>
                <a:cubicBezTo>
                  <a:pt x="110" y="805"/>
                  <a:pt x="113" y="812"/>
                  <a:pt x="108" y="818"/>
                </a:cubicBezTo>
                <a:cubicBezTo>
                  <a:pt x="104" y="824"/>
                  <a:pt x="104" y="824"/>
                  <a:pt x="104" y="824"/>
                </a:cubicBezTo>
                <a:cubicBezTo>
                  <a:pt x="103" y="838"/>
                  <a:pt x="103" y="838"/>
                  <a:pt x="103" y="838"/>
                </a:cubicBezTo>
                <a:cubicBezTo>
                  <a:pt x="103" y="838"/>
                  <a:pt x="105" y="852"/>
                  <a:pt x="86" y="837"/>
                </a:cubicBezTo>
                <a:cubicBezTo>
                  <a:pt x="68" y="823"/>
                  <a:pt x="54" y="825"/>
                  <a:pt x="54" y="825"/>
                </a:cubicBezTo>
                <a:cubicBezTo>
                  <a:pt x="54" y="825"/>
                  <a:pt x="47" y="823"/>
                  <a:pt x="41" y="810"/>
                </a:cubicBezTo>
                <a:cubicBezTo>
                  <a:pt x="34" y="798"/>
                  <a:pt x="39" y="763"/>
                  <a:pt x="39" y="763"/>
                </a:cubicBezTo>
                <a:cubicBezTo>
                  <a:pt x="39" y="652"/>
                  <a:pt x="39" y="652"/>
                  <a:pt x="39" y="652"/>
                </a:cubicBezTo>
                <a:cubicBezTo>
                  <a:pt x="39" y="652"/>
                  <a:pt x="39" y="612"/>
                  <a:pt x="43" y="596"/>
                </a:cubicBezTo>
                <a:cubicBezTo>
                  <a:pt x="48" y="580"/>
                  <a:pt x="39" y="555"/>
                  <a:pt x="39" y="555"/>
                </a:cubicBezTo>
                <a:cubicBezTo>
                  <a:pt x="31" y="531"/>
                  <a:pt x="31" y="531"/>
                  <a:pt x="31" y="531"/>
                </a:cubicBezTo>
                <a:cubicBezTo>
                  <a:pt x="31" y="531"/>
                  <a:pt x="2" y="469"/>
                  <a:pt x="33" y="425"/>
                </a:cubicBezTo>
                <a:cubicBezTo>
                  <a:pt x="33" y="425"/>
                  <a:pt x="41" y="405"/>
                  <a:pt x="41" y="403"/>
                </a:cubicBezTo>
                <a:cubicBezTo>
                  <a:pt x="41" y="400"/>
                  <a:pt x="41" y="388"/>
                  <a:pt x="37" y="387"/>
                </a:cubicBezTo>
                <a:cubicBezTo>
                  <a:pt x="34" y="387"/>
                  <a:pt x="34" y="387"/>
                  <a:pt x="34" y="387"/>
                </a:cubicBezTo>
                <a:cubicBezTo>
                  <a:pt x="34" y="387"/>
                  <a:pt x="27" y="383"/>
                  <a:pt x="38" y="371"/>
                </a:cubicBezTo>
                <a:cubicBezTo>
                  <a:pt x="49" y="360"/>
                  <a:pt x="49" y="360"/>
                  <a:pt x="49" y="360"/>
                </a:cubicBezTo>
                <a:cubicBezTo>
                  <a:pt x="49" y="360"/>
                  <a:pt x="55" y="338"/>
                  <a:pt x="51" y="333"/>
                </a:cubicBezTo>
                <a:cubicBezTo>
                  <a:pt x="46" y="328"/>
                  <a:pt x="46" y="328"/>
                  <a:pt x="46" y="328"/>
                </a:cubicBezTo>
                <a:cubicBezTo>
                  <a:pt x="28" y="278"/>
                  <a:pt x="28" y="278"/>
                  <a:pt x="28" y="278"/>
                </a:cubicBezTo>
                <a:cubicBezTo>
                  <a:pt x="28" y="278"/>
                  <a:pt x="0" y="230"/>
                  <a:pt x="23" y="211"/>
                </a:cubicBezTo>
                <a:cubicBezTo>
                  <a:pt x="23" y="211"/>
                  <a:pt x="45" y="208"/>
                  <a:pt x="47" y="204"/>
                </a:cubicBezTo>
                <a:cubicBezTo>
                  <a:pt x="48" y="200"/>
                  <a:pt x="59" y="195"/>
                  <a:pt x="59" y="195"/>
                </a:cubicBezTo>
                <a:cubicBezTo>
                  <a:pt x="53" y="191"/>
                  <a:pt x="53" y="191"/>
                  <a:pt x="53" y="191"/>
                </a:cubicBezTo>
                <a:cubicBezTo>
                  <a:pt x="53" y="191"/>
                  <a:pt x="53" y="189"/>
                  <a:pt x="55" y="180"/>
                </a:cubicBezTo>
                <a:cubicBezTo>
                  <a:pt x="58" y="171"/>
                  <a:pt x="58" y="171"/>
                  <a:pt x="58" y="171"/>
                </a:cubicBezTo>
                <a:cubicBezTo>
                  <a:pt x="58" y="171"/>
                  <a:pt x="56" y="163"/>
                  <a:pt x="54" y="153"/>
                </a:cubicBezTo>
                <a:cubicBezTo>
                  <a:pt x="54" y="153"/>
                  <a:pt x="55" y="151"/>
                  <a:pt x="58" y="141"/>
                </a:cubicBezTo>
                <a:cubicBezTo>
                  <a:pt x="61" y="132"/>
                  <a:pt x="62" y="129"/>
                  <a:pt x="61" y="123"/>
                </a:cubicBezTo>
                <a:cubicBezTo>
                  <a:pt x="61" y="117"/>
                  <a:pt x="61" y="117"/>
                  <a:pt x="61" y="117"/>
                </a:cubicBezTo>
                <a:cubicBezTo>
                  <a:pt x="61" y="117"/>
                  <a:pt x="64" y="92"/>
                  <a:pt x="73" y="92"/>
                </a:cubicBezTo>
                <a:cubicBezTo>
                  <a:pt x="82" y="91"/>
                  <a:pt x="82" y="91"/>
                  <a:pt x="82" y="91"/>
                </a:cubicBezTo>
                <a:cubicBezTo>
                  <a:pt x="82" y="91"/>
                  <a:pt x="82" y="77"/>
                  <a:pt x="94" y="77"/>
                </a:cubicBezTo>
                <a:cubicBezTo>
                  <a:pt x="107" y="77"/>
                  <a:pt x="107" y="77"/>
                  <a:pt x="107" y="77"/>
                </a:cubicBezTo>
                <a:cubicBezTo>
                  <a:pt x="107" y="77"/>
                  <a:pt x="120" y="69"/>
                  <a:pt x="124" y="78"/>
                </a:cubicBezTo>
                <a:close/>
                <a:moveTo>
                  <a:pt x="128" y="87"/>
                </a:moveTo>
                <a:cubicBezTo>
                  <a:pt x="128" y="87"/>
                  <a:pt x="128" y="87"/>
                  <a:pt x="128" y="87"/>
                </a:cubicBezTo>
                <a:moveTo>
                  <a:pt x="138" y="248"/>
                </a:moveTo>
                <a:cubicBezTo>
                  <a:pt x="138" y="248"/>
                  <a:pt x="138" y="248"/>
                  <a:pt x="135" y="256"/>
                </a:cubicBezTo>
                <a:cubicBezTo>
                  <a:pt x="133" y="264"/>
                  <a:pt x="111" y="240"/>
                  <a:pt x="111" y="240"/>
                </a:cubicBezTo>
                <a:cubicBezTo>
                  <a:pt x="149" y="291"/>
                  <a:pt x="149" y="291"/>
                  <a:pt x="149" y="291"/>
                </a:cubicBezTo>
                <a:cubicBezTo>
                  <a:pt x="152" y="288"/>
                  <a:pt x="152" y="288"/>
                  <a:pt x="152" y="288"/>
                </a:cubicBezTo>
                <a:cubicBezTo>
                  <a:pt x="152" y="288"/>
                  <a:pt x="152" y="288"/>
                  <a:pt x="153" y="283"/>
                </a:cubicBezTo>
                <a:cubicBezTo>
                  <a:pt x="153" y="279"/>
                  <a:pt x="130" y="216"/>
                  <a:pt x="130" y="216"/>
                </a:cubicBezTo>
                <a:lnTo>
                  <a:pt x="138" y="248"/>
                </a:lnTo>
                <a:close/>
                <a:moveTo>
                  <a:pt x="63" y="244"/>
                </a:moveTo>
                <a:cubicBezTo>
                  <a:pt x="63" y="244"/>
                  <a:pt x="90" y="289"/>
                  <a:pt x="90" y="297"/>
                </a:cubicBezTo>
                <a:cubicBezTo>
                  <a:pt x="90" y="306"/>
                  <a:pt x="92" y="308"/>
                  <a:pt x="92" y="308"/>
                </a:cubicBezTo>
                <a:cubicBezTo>
                  <a:pt x="92" y="308"/>
                  <a:pt x="104" y="312"/>
                  <a:pt x="112" y="311"/>
                </a:cubicBezTo>
                <a:cubicBezTo>
                  <a:pt x="120" y="310"/>
                  <a:pt x="120" y="310"/>
                  <a:pt x="120" y="310"/>
                </a:cubicBezTo>
                <a:cubicBezTo>
                  <a:pt x="144" y="303"/>
                  <a:pt x="144" y="303"/>
                  <a:pt x="144" y="303"/>
                </a:cubicBezTo>
                <a:cubicBezTo>
                  <a:pt x="165" y="296"/>
                  <a:pt x="165" y="296"/>
                  <a:pt x="165" y="296"/>
                </a:cubicBezTo>
                <a:cubicBezTo>
                  <a:pt x="165" y="296"/>
                  <a:pt x="110" y="308"/>
                  <a:pt x="102" y="303"/>
                </a:cubicBezTo>
                <a:cubicBezTo>
                  <a:pt x="94" y="297"/>
                  <a:pt x="87" y="276"/>
                  <a:pt x="87" y="276"/>
                </a:cubicBezTo>
                <a:cubicBezTo>
                  <a:pt x="87" y="276"/>
                  <a:pt x="68" y="244"/>
                  <a:pt x="63" y="244"/>
                </a:cubicBezTo>
                <a:close/>
                <a:moveTo>
                  <a:pt x="155" y="372"/>
                </a:moveTo>
                <a:cubicBezTo>
                  <a:pt x="155" y="372"/>
                  <a:pt x="155" y="372"/>
                  <a:pt x="155" y="380"/>
                </a:cubicBezTo>
                <a:cubicBezTo>
                  <a:pt x="155" y="388"/>
                  <a:pt x="153" y="401"/>
                  <a:pt x="153" y="401"/>
                </a:cubicBezTo>
                <a:cubicBezTo>
                  <a:pt x="146" y="400"/>
                  <a:pt x="146" y="400"/>
                  <a:pt x="146" y="400"/>
                </a:cubicBezTo>
                <a:cubicBezTo>
                  <a:pt x="150" y="420"/>
                  <a:pt x="150" y="420"/>
                  <a:pt x="150" y="420"/>
                </a:cubicBezTo>
                <a:cubicBezTo>
                  <a:pt x="158" y="440"/>
                  <a:pt x="158" y="440"/>
                  <a:pt x="158" y="440"/>
                </a:cubicBezTo>
                <a:cubicBezTo>
                  <a:pt x="158" y="440"/>
                  <a:pt x="158" y="440"/>
                  <a:pt x="163" y="447"/>
                </a:cubicBezTo>
                <a:cubicBezTo>
                  <a:pt x="169" y="454"/>
                  <a:pt x="186" y="504"/>
                  <a:pt x="186" y="504"/>
                </a:cubicBezTo>
                <a:cubicBezTo>
                  <a:pt x="186" y="504"/>
                  <a:pt x="178" y="447"/>
                  <a:pt x="167" y="433"/>
                </a:cubicBezTo>
                <a:cubicBezTo>
                  <a:pt x="155" y="419"/>
                  <a:pt x="161" y="348"/>
                  <a:pt x="161" y="348"/>
                </a:cubicBezTo>
                <a:cubicBezTo>
                  <a:pt x="151" y="349"/>
                  <a:pt x="155" y="372"/>
                  <a:pt x="155" y="372"/>
                </a:cubicBezTo>
                <a:close/>
                <a:moveTo>
                  <a:pt x="171" y="346"/>
                </a:moveTo>
                <a:cubicBezTo>
                  <a:pt x="171" y="346"/>
                  <a:pt x="171" y="346"/>
                  <a:pt x="171" y="346"/>
                </a:cubicBezTo>
                <a:moveTo>
                  <a:pt x="46" y="399"/>
                </a:moveTo>
                <a:cubicBezTo>
                  <a:pt x="45" y="402"/>
                  <a:pt x="92" y="409"/>
                  <a:pt x="95" y="409"/>
                </a:cubicBezTo>
                <a:cubicBezTo>
                  <a:pt x="108" y="407"/>
                  <a:pt x="108" y="407"/>
                  <a:pt x="108" y="407"/>
                </a:cubicBezTo>
                <a:cubicBezTo>
                  <a:pt x="108" y="407"/>
                  <a:pt x="137" y="407"/>
                  <a:pt x="140" y="391"/>
                </a:cubicBezTo>
                <a:cubicBezTo>
                  <a:pt x="143" y="376"/>
                  <a:pt x="143" y="376"/>
                  <a:pt x="143" y="376"/>
                </a:cubicBezTo>
                <a:cubicBezTo>
                  <a:pt x="137" y="385"/>
                  <a:pt x="128" y="394"/>
                  <a:pt x="118" y="397"/>
                </a:cubicBezTo>
                <a:cubicBezTo>
                  <a:pt x="104" y="402"/>
                  <a:pt x="88" y="397"/>
                  <a:pt x="74" y="396"/>
                </a:cubicBezTo>
                <a:cubicBezTo>
                  <a:pt x="66" y="395"/>
                  <a:pt x="54" y="395"/>
                  <a:pt x="53" y="385"/>
                </a:cubicBezTo>
                <a:cubicBezTo>
                  <a:pt x="49" y="388"/>
                  <a:pt x="47" y="395"/>
                  <a:pt x="46" y="399"/>
                </a:cubicBezTo>
                <a:close/>
                <a:moveTo>
                  <a:pt x="350" y="278"/>
                </a:moveTo>
                <a:cubicBezTo>
                  <a:pt x="359" y="241"/>
                  <a:pt x="420" y="179"/>
                  <a:pt x="420" y="179"/>
                </a:cubicBezTo>
                <a:cubicBezTo>
                  <a:pt x="420" y="179"/>
                  <a:pt x="415" y="167"/>
                  <a:pt x="420" y="161"/>
                </a:cubicBezTo>
                <a:cubicBezTo>
                  <a:pt x="424" y="156"/>
                  <a:pt x="475" y="140"/>
                  <a:pt x="475" y="140"/>
                </a:cubicBezTo>
                <a:cubicBezTo>
                  <a:pt x="469" y="126"/>
                  <a:pt x="469" y="126"/>
                  <a:pt x="469" y="126"/>
                </a:cubicBezTo>
                <a:cubicBezTo>
                  <a:pt x="469" y="126"/>
                  <a:pt x="416" y="149"/>
                  <a:pt x="388" y="185"/>
                </a:cubicBezTo>
                <a:cubicBezTo>
                  <a:pt x="388" y="185"/>
                  <a:pt x="379" y="204"/>
                  <a:pt x="377" y="208"/>
                </a:cubicBezTo>
                <a:cubicBezTo>
                  <a:pt x="375" y="212"/>
                  <a:pt x="375" y="212"/>
                  <a:pt x="375" y="212"/>
                </a:cubicBezTo>
                <a:lnTo>
                  <a:pt x="350" y="278"/>
                </a:lnTo>
                <a:close/>
                <a:moveTo>
                  <a:pt x="407" y="230"/>
                </a:moveTo>
                <a:cubicBezTo>
                  <a:pt x="407" y="230"/>
                  <a:pt x="407" y="230"/>
                  <a:pt x="401" y="239"/>
                </a:cubicBezTo>
                <a:cubicBezTo>
                  <a:pt x="395" y="248"/>
                  <a:pt x="396" y="290"/>
                  <a:pt x="396" y="290"/>
                </a:cubicBezTo>
                <a:cubicBezTo>
                  <a:pt x="396" y="290"/>
                  <a:pt x="391" y="336"/>
                  <a:pt x="391" y="344"/>
                </a:cubicBezTo>
                <a:cubicBezTo>
                  <a:pt x="391" y="351"/>
                  <a:pt x="382" y="363"/>
                  <a:pt x="382" y="363"/>
                </a:cubicBezTo>
                <a:cubicBezTo>
                  <a:pt x="363" y="427"/>
                  <a:pt x="363" y="427"/>
                  <a:pt x="363" y="427"/>
                </a:cubicBezTo>
                <a:cubicBezTo>
                  <a:pt x="351" y="472"/>
                  <a:pt x="351" y="472"/>
                  <a:pt x="351" y="472"/>
                </a:cubicBezTo>
                <a:cubicBezTo>
                  <a:pt x="374" y="413"/>
                  <a:pt x="374" y="413"/>
                  <a:pt x="374" y="413"/>
                </a:cubicBezTo>
                <a:cubicBezTo>
                  <a:pt x="387" y="367"/>
                  <a:pt x="387" y="367"/>
                  <a:pt x="387" y="367"/>
                </a:cubicBezTo>
                <a:cubicBezTo>
                  <a:pt x="387" y="367"/>
                  <a:pt x="387" y="367"/>
                  <a:pt x="392" y="359"/>
                </a:cubicBezTo>
                <a:cubicBezTo>
                  <a:pt x="398" y="350"/>
                  <a:pt x="403" y="312"/>
                  <a:pt x="402" y="282"/>
                </a:cubicBezTo>
                <a:cubicBezTo>
                  <a:pt x="402" y="251"/>
                  <a:pt x="423" y="196"/>
                  <a:pt x="423" y="196"/>
                </a:cubicBezTo>
                <a:lnTo>
                  <a:pt x="407" y="230"/>
                </a:lnTo>
                <a:close/>
                <a:moveTo>
                  <a:pt x="360" y="495"/>
                </a:moveTo>
                <a:cubicBezTo>
                  <a:pt x="400" y="528"/>
                  <a:pt x="407" y="499"/>
                  <a:pt x="407" y="499"/>
                </a:cubicBezTo>
                <a:cubicBezTo>
                  <a:pt x="407" y="499"/>
                  <a:pt x="407" y="499"/>
                  <a:pt x="400" y="505"/>
                </a:cubicBezTo>
                <a:cubicBezTo>
                  <a:pt x="394" y="510"/>
                  <a:pt x="354" y="483"/>
                  <a:pt x="354" y="483"/>
                </a:cubicBezTo>
                <a:cubicBezTo>
                  <a:pt x="353" y="493"/>
                  <a:pt x="360" y="495"/>
                  <a:pt x="360" y="495"/>
                </a:cubicBezTo>
                <a:close/>
                <a:moveTo>
                  <a:pt x="417" y="464"/>
                </a:moveTo>
                <a:cubicBezTo>
                  <a:pt x="417" y="464"/>
                  <a:pt x="417" y="464"/>
                  <a:pt x="450" y="414"/>
                </a:cubicBezTo>
                <a:cubicBezTo>
                  <a:pt x="483" y="363"/>
                  <a:pt x="502" y="265"/>
                  <a:pt x="502" y="265"/>
                </a:cubicBezTo>
                <a:cubicBezTo>
                  <a:pt x="493" y="270"/>
                  <a:pt x="493" y="270"/>
                  <a:pt x="493" y="270"/>
                </a:cubicBezTo>
                <a:cubicBezTo>
                  <a:pt x="493" y="270"/>
                  <a:pt x="459" y="399"/>
                  <a:pt x="419" y="461"/>
                </a:cubicBezTo>
                <a:moveTo>
                  <a:pt x="461" y="544"/>
                </a:moveTo>
                <a:cubicBezTo>
                  <a:pt x="461" y="544"/>
                  <a:pt x="388" y="539"/>
                  <a:pt x="387" y="539"/>
                </a:cubicBezTo>
                <a:cubicBezTo>
                  <a:pt x="392" y="539"/>
                  <a:pt x="392" y="560"/>
                  <a:pt x="390" y="563"/>
                </a:cubicBezTo>
                <a:cubicBezTo>
                  <a:pt x="383" y="572"/>
                  <a:pt x="374" y="569"/>
                  <a:pt x="363" y="570"/>
                </a:cubicBezTo>
                <a:cubicBezTo>
                  <a:pt x="375" y="569"/>
                  <a:pt x="385" y="580"/>
                  <a:pt x="396" y="569"/>
                </a:cubicBezTo>
                <a:cubicBezTo>
                  <a:pt x="397" y="567"/>
                  <a:pt x="402" y="553"/>
                  <a:pt x="401" y="553"/>
                </a:cubicBezTo>
                <a:cubicBezTo>
                  <a:pt x="422" y="548"/>
                  <a:pt x="422" y="548"/>
                  <a:pt x="422" y="548"/>
                </a:cubicBezTo>
                <a:cubicBezTo>
                  <a:pt x="458" y="549"/>
                  <a:pt x="458" y="549"/>
                  <a:pt x="458" y="549"/>
                </a:cubicBezTo>
                <a:lnTo>
                  <a:pt x="461" y="544"/>
                </a:lnTo>
                <a:close/>
              </a:path>
            </a:pathLst>
          </a:custGeom>
          <a:solidFill>
            <a:schemeClr val="accent3">
              <a:lumMod val="75000"/>
            </a:schemeClr>
          </a:solid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1174846" y="5328142"/>
            <a:ext cx="9910547" cy="522964"/>
            <a:chOff x="5961631" y="1609615"/>
            <a:chExt cx="9911091" cy="522994"/>
          </a:xfrm>
        </p:grpSpPr>
        <p:sp>
          <p:nvSpPr>
            <p:cNvPr id="7" name="Rectangle 6"/>
            <p:cNvSpPr/>
            <p:nvPr/>
          </p:nvSpPr>
          <p:spPr>
            <a:xfrm>
              <a:off x="5961631" y="1637802"/>
              <a:ext cx="466847" cy="466847"/>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70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6428478" y="1609615"/>
              <a:ext cx="9444244" cy="522994"/>
            </a:xfrm>
            <a:prstGeom prst="rect">
              <a:avLst/>
            </a:prstGeom>
            <a:noFill/>
          </p:spPr>
          <p:txBody>
            <a:bodyPr wrap="square" rtlCol="0">
              <a:spAutoFit/>
            </a:bodyPr>
            <a:lstStyle/>
            <a:p>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Lorem</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ipsum</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dolor sit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amet</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consectetur</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adipiscing</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elit</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Donec</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luctus</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nibh</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sit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amet</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sem</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vulputate</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solidFill>
                  <a:latin typeface="Arial" panose="020B0604020202020204" pitchFamily="34" charset="0"/>
                  <a:ea typeface="微软雅黑" panose="020B0503020204020204" pitchFamily="34" charset="-122"/>
                  <a:sym typeface="Arial" panose="020B0604020202020204" pitchFamily="34" charset="0"/>
                </a:rPr>
                <a:t>venenatis</a:t>
              </a:r>
              <a:r>
                <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bibendum</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orci</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pulvinar</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Nullam</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nec</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lorem</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ut</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ipsum</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rhoncus</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imperdiet</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molestie</a:t>
              </a: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eu</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1174845" y="6017747"/>
            <a:ext cx="7958431" cy="541092"/>
            <a:chOff x="5961631" y="3209326"/>
            <a:chExt cx="7958868" cy="541122"/>
          </a:xfrm>
        </p:grpSpPr>
        <p:sp>
          <p:nvSpPr>
            <p:cNvPr id="10" name="Rectangle 9"/>
            <p:cNvSpPr/>
            <p:nvPr/>
          </p:nvSpPr>
          <p:spPr>
            <a:xfrm>
              <a:off x="5961631" y="3283601"/>
              <a:ext cx="466847" cy="46684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70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6428478" y="3209326"/>
              <a:ext cx="7492021" cy="522993"/>
            </a:xfrm>
            <a:prstGeom prst="rect">
              <a:avLst/>
            </a:prstGeom>
            <a:noFill/>
          </p:spPr>
          <p:txBody>
            <a:bodyPr wrap="square" rtlCol="0">
              <a:spAutoFit/>
            </a:bodyPr>
            <a:lstStyle/>
            <a:p>
              <a:r>
                <a:rPr lang="en-US" sz="1400" b="1">
                  <a:solidFill>
                    <a:schemeClr val="bg1"/>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Donec luctus nibh sit amet sem </a:t>
              </a:r>
              <a:r>
                <a:rPr 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vulputate, venenatis bibendum orci</a:t>
              </a:r>
            </a:p>
          </p:txBody>
        </p:sp>
      </p:grpSp>
      <p:cxnSp>
        <p:nvCxnSpPr>
          <p:cNvPr id="12" name="Straight Connector 11"/>
          <p:cNvCxnSpPr/>
          <p:nvPr/>
        </p:nvCxnSpPr>
        <p:spPr>
          <a:xfrm>
            <a:off x="4568417" y="3061426"/>
            <a:ext cx="0" cy="1377965"/>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68417" y="4439390"/>
            <a:ext cx="1558258" cy="0"/>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58482" y="1813845"/>
            <a:ext cx="0" cy="925627"/>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58481" y="1813845"/>
            <a:ext cx="1184791" cy="0"/>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75080" y="1966784"/>
            <a:ext cx="0" cy="167416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75080" y="3640943"/>
            <a:ext cx="2421095" cy="0"/>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196175" y="3640945"/>
            <a:ext cx="0" cy="888594"/>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313355" y="2654283"/>
            <a:ext cx="510119" cy="510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705">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19"/>
          <p:cNvSpPr/>
          <p:nvPr/>
        </p:nvSpPr>
        <p:spPr>
          <a:xfrm>
            <a:off x="6086920" y="4184331"/>
            <a:ext cx="510119" cy="5101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705">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20"/>
          <p:cNvSpPr/>
          <p:nvPr/>
        </p:nvSpPr>
        <p:spPr>
          <a:xfrm>
            <a:off x="7520021" y="1558785"/>
            <a:ext cx="510119" cy="5101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705">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p:nvPr/>
        </p:nvSpPr>
        <p:spPr>
          <a:xfrm>
            <a:off x="9191679" y="3385884"/>
            <a:ext cx="510119" cy="5101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705">
                <a:solidFill>
                  <a:schemeClr val="bg1"/>
                </a:solidFill>
                <a:latin typeface="Arial" panose="020B0604020202020204" pitchFamily="34" charset="0"/>
                <a:ea typeface="微软雅黑" panose="020B0503020204020204" pitchFamily="34" charset="-122"/>
                <a:sym typeface="Arial" panose="020B0604020202020204" pitchFamily="34" charset="0"/>
              </a:rPr>
              <a:t>D</a:t>
            </a:r>
            <a:endParaRPr lang="en-US"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Group 33"/>
          <p:cNvGrpSpPr/>
          <p:nvPr/>
        </p:nvGrpSpPr>
        <p:grpSpPr>
          <a:xfrm>
            <a:off x="4140108" y="1556965"/>
            <a:ext cx="1744287" cy="1012354"/>
            <a:chOff x="4140000" y="1556861"/>
            <a:chExt cx="1744383" cy="1012409"/>
          </a:xfrm>
        </p:grpSpPr>
        <p:sp>
          <p:nvSpPr>
            <p:cNvPr id="23" name="TextBox 22"/>
            <p:cNvSpPr txBox="1"/>
            <p:nvPr/>
          </p:nvSpPr>
          <p:spPr>
            <a:xfrm>
              <a:off x="4152879" y="1830951"/>
              <a:ext cx="1731504" cy="738319"/>
            </a:xfrm>
            <a:prstGeom prst="rect">
              <a:avLst/>
            </a:prstGeom>
            <a:noFill/>
          </p:spPr>
          <p:txBody>
            <a:bodyPr wrap="square" rtlCol="0">
              <a:spAutoFit/>
            </a:bodyPr>
            <a:lstStyle/>
            <a:p>
              <a:pPr algn="just"/>
              <a:r>
                <a:rPr lang="en-US"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a:t>
              </a:r>
            </a:p>
          </p:txBody>
        </p:sp>
        <p:sp>
          <p:nvSpPr>
            <p:cNvPr id="24" name="TextBox 23"/>
            <p:cNvSpPr txBox="1"/>
            <p:nvPr/>
          </p:nvSpPr>
          <p:spPr>
            <a:xfrm>
              <a:off x="4140000" y="1556861"/>
              <a:ext cx="1194624" cy="355053"/>
            </a:xfrm>
            <a:prstGeom prst="rect">
              <a:avLst/>
            </a:prstGeom>
            <a:noFill/>
          </p:spPr>
          <p:txBody>
            <a:bodyPr wrap="none" rtlCol="0">
              <a:spAutoFit/>
            </a:bodyPr>
            <a:lstStyle/>
            <a:p>
              <a:r>
                <a:rPr lang="vi-VN"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TIMELINE</a:t>
              </a:r>
              <a:endParaRPr lang="en-US"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24"/>
          <p:cNvSpPr txBox="1"/>
          <p:nvPr/>
        </p:nvSpPr>
        <p:spPr>
          <a:xfrm>
            <a:off x="5909702" y="3006965"/>
            <a:ext cx="1731409" cy="1384225"/>
          </a:xfrm>
          <a:prstGeom prst="rect">
            <a:avLst/>
          </a:prstGeom>
          <a:noFill/>
        </p:spPr>
        <p:txBody>
          <a:bodyPr wrap="square" rtlCol="0">
            <a:spAutoFit/>
          </a:bodyPr>
          <a:lstStyle/>
          <a:p>
            <a:pPr algn="just"/>
            <a:r>
              <a:rPr lang="en-US"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Donec luctus nibh sit amet</a:t>
            </a:r>
          </a:p>
        </p:txBody>
      </p:sp>
      <p:sp>
        <p:nvSpPr>
          <p:cNvPr id="26" name="TextBox 25"/>
          <p:cNvSpPr txBox="1"/>
          <p:nvPr/>
        </p:nvSpPr>
        <p:spPr>
          <a:xfrm>
            <a:off x="5896823" y="2732890"/>
            <a:ext cx="1194558" cy="355034"/>
          </a:xfrm>
          <a:prstGeom prst="rect">
            <a:avLst/>
          </a:prstGeom>
          <a:noFill/>
        </p:spPr>
        <p:txBody>
          <a:bodyPr wrap="none" rtlCol="0">
            <a:spAutoFit/>
          </a:bodyPr>
          <a:lstStyle/>
          <a:p>
            <a:r>
              <a:rPr lang="vi-VN"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TIMELINE</a:t>
            </a:r>
            <a:endParaRPr lang="en-US"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9156342" y="2238194"/>
            <a:ext cx="1731409" cy="1384225"/>
          </a:xfrm>
          <a:prstGeom prst="rect">
            <a:avLst/>
          </a:prstGeom>
          <a:noFill/>
        </p:spPr>
        <p:txBody>
          <a:bodyPr wrap="square" rtlCol="0">
            <a:spAutoFit/>
          </a:bodyPr>
          <a:lstStyle/>
          <a:p>
            <a:pPr algn="just"/>
            <a:r>
              <a:rPr lang="en-US"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Donec luctus nibh sit amet</a:t>
            </a:r>
          </a:p>
        </p:txBody>
      </p:sp>
      <p:sp>
        <p:nvSpPr>
          <p:cNvPr id="28" name="TextBox 27"/>
          <p:cNvSpPr txBox="1"/>
          <p:nvPr/>
        </p:nvSpPr>
        <p:spPr>
          <a:xfrm>
            <a:off x="9143463" y="1964120"/>
            <a:ext cx="1194558" cy="355034"/>
          </a:xfrm>
          <a:prstGeom prst="rect">
            <a:avLst/>
          </a:prstGeom>
          <a:noFill/>
        </p:spPr>
        <p:txBody>
          <a:bodyPr wrap="none" rtlCol="0">
            <a:spAutoFit/>
          </a:bodyPr>
          <a:lstStyle/>
          <a:p>
            <a:r>
              <a:rPr lang="vi-VN"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TIMELINE</a:t>
            </a:r>
            <a:endParaRPr lang="en-US"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9736901" y="4562760"/>
            <a:ext cx="1194558" cy="355034"/>
          </a:xfrm>
          <a:prstGeom prst="rect">
            <a:avLst/>
          </a:prstGeom>
          <a:noFill/>
        </p:spPr>
        <p:txBody>
          <a:bodyPr wrap="none" rtlCol="0">
            <a:spAutoFit/>
          </a:bodyPr>
          <a:lstStyle/>
          <a:p>
            <a:r>
              <a:rPr lang="vi-VN"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TIMELINE</a:t>
            </a:r>
            <a:endParaRPr lang="en-US" sz="1705">
              <a:solidFill>
                <a:schemeClr val="tx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Oval 29"/>
          <p:cNvSpPr/>
          <p:nvPr/>
        </p:nvSpPr>
        <p:spPr>
          <a:xfrm>
            <a:off x="10088478" y="4322235"/>
            <a:ext cx="215396" cy="21539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7695704" y="3561569"/>
            <a:ext cx="158751" cy="15875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Oval 31"/>
          <p:cNvSpPr/>
          <p:nvPr/>
        </p:nvSpPr>
        <p:spPr>
          <a:xfrm>
            <a:off x="6279106" y="1734468"/>
            <a:ext cx="158751" cy="15875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32"/>
          <p:cNvSpPr/>
          <p:nvPr/>
        </p:nvSpPr>
        <p:spPr>
          <a:xfrm>
            <a:off x="4489038" y="4360017"/>
            <a:ext cx="158751" cy="15875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295035" y="425098"/>
            <a:ext cx="544137" cy="5244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36" name="矩形 35"/>
          <p:cNvSpPr/>
          <p:nvPr/>
        </p:nvSpPr>
        <p:spPr>
          <a:xfrm>
            <a:off x="156466" y="376"/>
            <a:ext cx="510189" cy="795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37" name="文本框 36"/>
          <p:cNvSpPr txBox="1"/>
          <p:nvPr/>
        </p:nvSpPr>
        <p:spPr>
          <a:xfrm>
            <a:off x="993703" y="458035"/>
            <a:ext cx="2917465" cy="349968"/>
          </a:xfrm>
          <a:prstGeom prst="rect">
            <a:avLst/>
          </a:prstGeom>
          <a:noFill/>
        </p:spPr>
        <p:txBody>
          <a:bodyPr wrap="none" lIns="0" tIns="0" rIns="0" bIns="0" rtlCol="0">
            <a:spAutoFit/>
          </a:bodyPr>
          <a:lstStyle/>
          <a:p>
            <a:pPr defTabSz="913765"/>
            <a:r>
              <a:rPr lang="zh-CN" altLang="en-US" sz="2275"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8" name="文本框 37"/>
          <p:cNvSpPr txBox="1"/>
          <p:nvPr/>
        </p:nvSpPr>
        <p:spPr>
          <a:xfrm>
            <a:off x="993703" y="773349"/>
            <a:ext cx="2066271" cy="175113"/>
          </a:xfrm>
          <a:prstGeom prst="rect">
            <a:avLst/>
          </a:prstGeom>
          <a:noFill/>
        </p:spPr>
        <p:txBody>
          <a:bodyPr wrap="none" lIns="0" tIns="0" rIns="0" bIns="0" rtlCol="0">
            <a:spAutoFit/>
          </a:bodyPr>
          <a:lstStyle/>
          <a:p>
            <a:pPr defTabSz="913765"/>
            <a:r>
              <a:rPr lang="en-US" altLang="zh-CN"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p:stCondLst>
                              <p:cond delay="1500"/>
                            </p:stCondLst>
                            <p:childTnLst>
                              <p:par>
                                <p:cTn id="77" presetID="22" presetClass="entr" presetSubtype="8"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1" grpId="0" animBg="1"/>
      <p:bldP spid="22" grpId="0" animBg="1"/>
      <p:bldP spid="25" grpId="0"/>
      <p:bldP spid="26" grpId="0"/>
      <p:bldP spid="27" grpId="0"/>
      <p:bldP spid="28" grpId="0"/>
      <p:bldP spid="29" grpId="0"/>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8" name="组合 7"/>
          <p:cNvGrpSpPr/>
          <p:nvPr/>
        </p:nvGrpSpPr>
        <p:grpSpPr>
          <a:xfrm>
            <a:off x="2362284" y="2050596"/>
            <a:ext cx="2793897" cy="2119828"/>
            <a:chOff x="3667229" y="1509380"/>
            <a:chExt cx="4077359" cy="3473721"/>
          </a:xfrm>
          <a:solidFill>
            <a:schemeClr val="accent1">
              <a:lumMod val="60000"/>
              <a:lumOff val="40000"/>
            </a:schemeClr>
          </a:solidFill>
        </p:grpSpPr>
        <p:sp>
          <p:nvSpPr>
            <p:cNvPr id="9" name="矩形 8"/>
            <p:cNvSpPr/>
            <p:nvPr/>
          </p:nvSpPr>
          <p:spPr>
            <a:xfrm>
              <a:off x="3667229" y="1509380"/>
              <a:ext cx="60940" cy="3473721"/>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0" name="矩形 9"/>
            <p:cNvSpPr/>
            <p:nvPr/>
          </p:nvSpPr>
          <p:spPr>
            <a:xfrm rot="5400000">
              <a:off x="5690062" y="-484207"/>
              <a:ext cx="60940" cy="4048113"/>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1" name="矩形 10"/>
            <p:cNvSpPr/>
            <p:nvPr/>
          </p:nvSpPr>
          <p:spPr>
            <a:xfrm rot="5400000">
              <a:off x="5660816" y="2928573"/>
              <a:ext cx="60940" cy="4048113"/>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2" name="矩形 11"/>
            <p:cNvSpPr/>
            <p:nvPr/>
          </p:nvSpPr>
          <p:spPr>
            <a:xfrm>
              <a:off x="7680290" y="1521771"/>
              <a:ext cx="60940" cy="578861"/>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3" name="矩形 12"/>
            <p:cNvSpPr/>
            <p:nvPr/>
          </p:nvSpPr>
          <p:spPr>
            <a:xfrm>
              <a:off x="7654404" y="3876834"/>
              <a:ext cx="60940" cy="1106136"/>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18" name="TextBox 7"/>
          <p:cNvSpPr txBox="1"/>
          <p:nvPr/>
        </p:nvSpPr>
        <p:spPr>
          <a:xfrm>
            <a:off x="3042841" y="2607241"/>
            <a:ext cx="2340583" cy="621645"/>
          </a:xfrm>
          <a:prstGeom prst="rect">
            <a:avLst/>
          </a:prstGeom>
          <a:noFill/>
        </p:spPr>
        <p:txBody>
          <a:bodyPr wrap="square" rtlCol="0">
            <a:spAutoFit/>
          </a:bodyPr>
          <a:lstStyle/>
          <a:p>
            <a:pPr>
              <a:lnSpc>
                <a:spcPts val="4100"/>
              </a:lnSpc>
            </a:pP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19" name="TextBox 7"/>
          <p:cNvSpPr txBox="1"/>
          <p:nvPr/>
        </p:nvSpPr>
        <p:spPr>
          <a:xfrm>
            <a:off x="2914377" y="3110027"/>
            <a:ext cx="2018904" cy="547714"/>
          </a:xfrm>
          <a:prstGeom prst="rect">
            <a:avLst/>
          </a:prstGeom>
          <a:noFill/>
        </p:spPr>
        <p:txBody>
          <a:bodyPr wrap="square" rtlCol="0">
            <a:spAutoFit/>
          </a:bodyPr>
          <a:lstStyle/>
          <a:p>
            <a:pPr>
              <a:lnSpc>
                <a:spcPts val="4100"/>
              </a:lnSpc>
            </a:pPr>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964883" y="1279805"/>
            <a:ext cx="726481" cy="707886"/>
          </a:xfrm>
          <a:prstGeom prst="rect">
            <a:avLst/>
          </a:prstGeom>
          <a:noFill/>
        </p:spPr>
        <p:txBody>
          <a:bodyPr wrap="none" rtlCol="0">
            <a:spAutoFit/>
          </a:bodyPr>
          <a:lstStyle/>
          <a:p>
            <a:r>
              <a:rPr lang="en-US" altLang="zh-CN" sz="4000" dirty="0">
                <a:solidFill>
                  <a:schemeClr val="bg1"/>
                </a:solidFill>
              </a:rPr>
              <a:t>01</a:t>
            </a:r>
            <a:endParaRPr lang="zh-CN" altLang="en-US" sz="4000" dirty="0">
              <a:solidFill>
                <a:schemeClr val="bg1"/>
              </a:solidFill>
            </a:endParaRPr>
          </a:p>
        </p:txBody>
      </p:sp>
      <p:cxnSp>
        <p:nvCxnSpPr>
          <p:cNvPr id="21" name="直接连接符 20"/>
          <p:cNvCxnSpPr/>
          <p:nvPr/>
        </p:nvCxnSpPr>
        <p:spPr>
          <a:xfrm>
            <a:off x="6866177" y="1279805"/>
            <a:ext cx="0" cy="677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040991" y="1372059"/>
            <a:ext cx="2646878" cy="584775"/>
          </a:xfrm>
          <a:prstGeom prst="rect">
            <a:avLst/>
          </a:prstGeom>
          <a:noFill/>
        </p:spPr>
        <p:txBody>
          <a:bodyPr wrap="none" rtlCol="0">
            <a:spAutoFit/>
          </a:bodyPr>
          <a:lstStyle/>
          <a:p>
            <a:r>
              <a:rPr lang="zh-CN" altLang="en-US" sz="3200" dirty="0">
                <a:solidFill>
                  <a:schemeClr val="bg1"/>
                </a:solidFill>
              </a:rPr>
              <a:t>点击输入标题</a:t>
            </a:r>
          </a:p>
        </p:txBody>
      </p:sp>
      <p:sp>
        <p:nvSpPr>
          <p:cNvPr id="23" name="文本框 22"/>
          <p:cNvSpPr txBox="1"/>
          <p:nvPr/>
        </p:nvSpPr>
        <p:spPr>
          <a:xfrm>
            <a:off x="5964883" y="2369127"/>
            <a:ext cx="726481" cy="707886"/>
          </a:xfrm>
          <a:prstGeom prst="rect">
            <a:avLst/>
          </a:prstGeom>
          <a:noFill/>
        </p:spPr>
        <p:txBody>
          <a:bodyPr wrap="none" rtlCol="0">
            <a:spAutoFit/>
          </a:bodyPr>
          <a:lstStyle/>
          <a:p>
            <a:r>
              <a:rPr lang="en-US" altLang="zh-CN" sz="4000" dirty="0">
                <a:solidFill>
                  <a:schemeClr val="bg1"/>
                </a:solidFill>
              </a:rPr>
              <a:t>02</a:t>
            </a:r>
            <a:endParaRPr lang="zh-CN" altLang="en-US" sz="4000" dirty="0">
              <a:solidFill>
                <a:schemeClr val="bg1"/>
              </a:solidFill>
            </a:endParaRPr>
          </a:p>
        </p:txBody>
      </p:sp>
      <p:cxnSp>
        <p:nvCxnSpPr>
          <p:cNvPr id="24" name="直接连接符 23"/>
          <p:cNvCxnSpPr/>
          <p:nvPr/>
        </p:nvCxnSpPr>
        <p:spPr>
          <a:xfrm>
            <a:off x="6866177" y="2369127"/>
            <a:ext cx="0" cy="677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40991" y="2461381"/>
            <a:ext cx="2646878" cy="584775"/>
          </a:xfrm>
          <a:prstGeom prst="rect">
            <a:avLst/>
          </a:prstGeom>
          <a:noFill/>
        </p:spPr>
        <p:txBody>
          <a:bodyPr wrap="none" rtlCol="0">
            <a:spAutoFit/>
          </a:bodyPr>
          <a:lstStyle/>
          <a:p>
            <a:r>
              <a:rPr lang="zh-CN" altLang="en-US" sz="3200" dirty="0">
                <a:solidFill>
                  <a:schemeClr val="bg1"/>
                </a:solidFill>
              </a:rPr>
              <a:t>点击输入标题</a:t>
            </a:r>
          </a:p>
        </p:txBody>
      </p:sp>
      <p:sp>
        <p:nvSpPr>
          <p:cNvPr id="26" name="文本框 25"/>
          <p:cNvSpPr txBox="1"/>
          <p:nvPr/>
        </p:nvSpPr>
        <p:spPr>
          <a:xfrm>
            <a:off x="5964883" y="3396976"/>
            <a:ext cx="726481" cy="707886"/>
          </a:xfrm>
          <a:prstGeom prst="rect">
            <a:avLst/>
          </a:prstGeom>
          <a:noFill/>
        </p:spPr>
        <p:txBody>
          <a:bodyPr wrap="none" rtlCol="0">
            <a:spAutoFit/>
          </a:bodyPr>
          <a:lstStyle/>
          <a:p>
            <a:r>
              <a:rPr lang="en-US" altLang="zh-CN" sz="4000" dirty="0">
                <a:solidFill>
                  <a:schemeClr val="bg1"/>
                </a:solidFill>
              </a:rPr>
              <a:t>03</a:t>
            </a:r>
            <a:endParaRPr lang="zh-CN" altLang="en-US" sz="4000" dirty="0">
              <a:solidFill>
                <a:schemeClr val="bg1"/>
              </a:solidFill>
            </a:endParaRPr>
          </a:p>
        </p:txBody>
      </p:sp>
      <p:cxnSp>
        <p:nvCxnSpPr>
          <p:cNvPr id="27" name="直接连接符 26"/>
          <p:cNvCxnSpPr/>
          <p:nvPr/>
        </p:nvCxnSpPr>
        <p:spPr>
          <a:xfrm>
            <a:off x="6866177" y="3396976"/>
            <a:ext cx="0" cy="677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040991" y="3489230"/>
            <a:ext cx="2646878" cy="584775"/>
          </a:xfrm>
          <a:prstGeom prst="rect">
            <a:avLst/>
          </a:prstGeom>
          <a:noFill/>
        </p:spPr>
        <p:txBody>
          <a:bodyPr wrap="none" rtlCol="0">
            <a:spAutoFit/>
          </a:bodyPr>
          <a:lstStyle/>
          <a:p>
            <a:r>
              <a:rPr lang="zh-CN" altLang="en-US" sz="3200" dirty="0">
                <a:solidFill>
                  <a:schemeClr val="bg1"/>
                </a:solidFill>
              </a:rPr>
              <a:t>点击输入标题</a:t>
            </a:r>
          </a:p>
        </p:txBody>
      </p:sp>
      <p:sp>
        <p:nvSpPr>
          <p:cNvPr id="29" name="文本框 28"/>
          <p:cNvSpPr txBox="1"/>
          <p:nvPr/>
        </p:nvSpPr>
        <p:spPr>
          <a:xfrm>
            <a:off x="5964883" y="4473856"/>
            <a:ext cx="726481" cy="707886"/>
          </a:xfrm>
          <a:prstGeom prst="rect">
            <a:avLst/>
          </a:prstGeom>
          <a:noFill/>
        </p:spPr>
        <p:txBody>
          <a:bodyPr wrap="none" rtlCol="0">
            <a:spAutoFit/>
          </a:bodyPr>
          <a:lstStyle/>
          <a:p>
            <a:r>
              <a:rPr lang="en-US" altLang="zh-CN" sz="4000" dirty="0">
                <a:solidFill>
                  <a:schemeClr val="bg1"/>
                </a:solidFill>
              </a:rPr>
              <a:t>04</a:t>
            </a:r>
            <a:endParaRPr lang="zh-CN" altLang="en-US" sz="4000" dirty="0">
              <a:solidFill>
                <a:schemeClr val="bg1"/>
              </a:solidFill>
            </a:endParaRPr>
          </a:p>
        </p:txBody>
      </p:sp>
      <p:cxnSp>
        <p:nvCxnSpPr>
          <p:cNvPr id="30" name="直接连接符 29"/>
          <p:cNvCxnSpPr/>
          <p:nvPr/>
        </p:nvCxnSpPr>
        <p:spPr>
          <a:xfrm>
            <a:off x="6866177" y="4473856"/>
            <a:ext cx="0" cy="677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040991" y="4566110"/>
            <a:ext cx="2646878" cy="584775"/>
          </a:xfrm>
          <a:prstGeom prst="rect">
            <a:avLst/>
          </a:prstGeom>
          <a:noFill/>
        </p:spPr>
        <p:txBody>
          <a:bodyPr wrap="none" rtlCol="0">
            <a:spAutoFit/>
          </a:bodyPr>
          <a:lstStyle/>
          <a:p>
            <a:r>
              <a:rPr lang="zh-CN" altLang="en-US" sz="3200" dirty="0">
                <a:solidFill>
                  <a:schemeClr val="bg1"/>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18"/>
                                        </p:tgtEl>
                                        <p:attrNameLst>
                                          <p:attrName>ppt_y</p:attrName>
                                        </p:attrNameLst>
                                      </p:cBhvr>
                                      <p:tavLst>
                                        <p:tav tm="0">
                                          <p:val>
                                            <p:strVal val="#ppt_y"/>
                                          </p:val>
                                        </p:tav>
                                        <p:tav tm="100000">
                                          <p:val>
                                            <p:strVal val="#ppt_y"/>
                                          </p:val>
                                        </p:tav>
                                      </p:tavLst>
                                    </p:anim>
                                    <p:anim calcmode="lin" valueType="num">
                                      <p:cBhvr>
                                        <p:cTn id="1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18"/>
                                        </p:tgtEl>
                                      </p:cBhvr>
                                    </p:animEffect>
                                  </p:childTnLst>
                                </p:cTn>
                              </p:par>
                            </p:childTnLst>
                          </p:cTn>
                        </p:par>
                        <p:par>
                          <p:cTn id="16" fill="hold">
                            <p:stCondLst>
                              <p:cond delay="774"/>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9"/>
                                        </p:tgtEl>
                                        <p:attrNameLst>
                                          <p:attrName>ppt_y</p:attrName>
                                        </p:attrNameLst>
                                      </p:cBhvr>
                                      <p:tavLst>
                                        <p:tav tm="0">
                                          <p:val>
                                            <p:strVal val="#ppt_y"/>
                                          </p:val>
                                        </p:tav>
                                        <p:tav tm="100000">
                                          <p:val>
                                            <p:strVal val="#ppt_y"/>
                                          </p:val>
                                        </p:tav>
                                      </p:tavLst>
                                    </p:anim>
                                    <p:anim calcmode="lin" valueType="num">
                                      <p:cBhvr>
                                        <p:cTn id="21"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09148" y="1477893"/>
            <a:ext cx="2587646" cy="335083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25" name="Rectangle 24"/>
          <p:cNvSpPr/>
          <p:nvPr/>
        </p:nvSpPr>
        <p:spPr>
          <a:xfrm>
            <a:off x="8684440" y="1477893"/>
            <a:ext cx="2587646" cy="3350831"/>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26" name="TextBox 25"/>
          <p:cNvSpPr txBox="1"/>
          <p:nvPr/>
        </p:nvSpPr>
        <p:spPr>
          <a:xfrm>
            <a:off x="3741065" y="2711958"/>
            <a:ext cx="2148951" cy="918136"/>
          </a:xfrm>
          <a:prstGeom prst="rect">
            <a:avLst/>
          </a:prstGeom>
          <a:noFill/>
        </p:spPr>
        <p:txBody>
          <a:bodyPr wrap="square" lIns="0" tIns="0" rIns="0" bIns="0" rtlCol="0">
            <a:spAutoFit/>
          </a:bodyPr>
          <a:lstStyle/>
          <a:p>
            <a:pPr algn="just">
              <a:lnSpc>
                <a:spcPct val="150000"/>
              </a:lnSpc>
            </a:pPr>
            <a:r>
              <a:rPr lang="zh-CN" altLang="en-US" sz="1325" dirty="0">
                <a:solidFill>
                  <a:srgbClr val="FFFFFF"/>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a:t>
            </a:r>
            <a:endParaRPr lang="en-US" sz="1325" dirty="0">
              <a:solidFill>
                <a:srgbClr val="FFFFFF"/>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28" name="TextBox 27"/>
          <p:cNvSpPr txBox="1"/>
          <p:nvPr/>
        </p:nvSpPr>
        <p:spPr>
          <a:xfrm>
            <a:off x="919952" y="5203500"/>
            <a:ext cx="10352134" cy="923330"/>
          </a:xfrm>
          <a:prstGeom prst="rect">
            <a:avLst/>
          </a:prstGeom>
          <a:noFill/>
        </p:spPr>
        <p:txBody>
          <a:bodyPr wrap="square" lIns="0" tIns="0" rIns="0" bIns="0" rtlCol="0">
            <a:spAutoFit/>
          </a:body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29" name="TextBox 28"/>
          <p:cNvSpPr txBox="1"/>
          <p:nvPr/>
        </p:nvSpPr>
        <p:spPr>
          <a:xfrm>
            <a:off x="8913018" y="2711958"/>
            <a:ext cx="2148951" cy="918136"/>
          </a:xfrm>
          <a:prstGeom prst="rect">
            <a:avLst/>
          </a:prstGeom>
          <a:noFill/>
        </p:spPr>
        <p:txBody>
          <a:bodyPr wrap="square" lIns="0" tIns="0" rIns="0" bIns="0" rtlCol="0">
            <a:spAutoFit/>
          </a:bodyPr>
          <a:lstStyle/>
          <a:p>
            <a:pPr algn="just">
              <a:lnSpc>
                <a:spcPct val="150000"/>
              </a:lnSpc>
            </a:pPr>
            <a:r>
              <a:rPr lang="zh-CN" altLang="en-US" sz="1325" dirty="0">
                <a:solidFill>
                  <a:srgbClr val="FFFFFF"/>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a:t>
            </a:r>
            <a:endParaRPr lang="en-US" sz="1325" dirty="0">
              <a:solidFill>
                <a:srgbClr val="FFFFFF"/>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pic>
        <p:nvPicPr>
          <p:cNvPr id="7" name="图片占位符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6" name="图片占位符 5"/>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sp>
        <p:nvSpPr>
          <p:cNvPr id="9" name="矩形 8"/>
          <p:cNvSpPr/>
          <p:nvPr/>
        </p:nvSpPr>
        <p:spPr>
          <a:xfrm>
            <a:off x="295035" y="425098"/>
            <a:ext cx="544137" cy="5244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10" name="矩形 9"/>
          <p:cNvSpPr/>
          <p:nvPr/>
        </p:nvSpPr>
        <p:spPr>
          <a:xfrm>
            <a:off x="156466" y="376"/>
            <a:ext cx="510189" cy="795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11" name="文本框 10"/>
          <p:cNvSpPr txBox="1"/>
          <p:nvPr/>
        </p:nvSpPr>
        <p:spPr>
          <a:xfrm>
            <a:off x="993703" y="458035"/>
            <a:ext cx="2917465" cy="349968"/>
          </a:xfrm>
          <a:prstGeom prst="rect">
            <a:avLst/>
          </a:prstGeom>
          <a:noFill/>
        </p:spPr>
        <p:txBody>
          <a:bodyPr wrap="none" lIns="0" tIns="0" rIns="0" bIns="0" rtlCol="0">
            <a:spAutoFit/>
          </a:bodyPr>
          <a:lstStyle/>
          <a:p>
            <a:pPr defTabSz="913765"/>
            <a:r>
              <a:rPr lang="zh-CN" altLang="en-US" sz="2275"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2" name="文本框 11"/>
          <p:cNvSpPr txBox="1"/>
          <p:nvPr/>
        </p:nvSpPr>
        <p:spPr>
          <a:xfrm>
            <a:off x="993703" y="773349"/>
            <a:ext cx="2066271" cy="175113"/>
          </a:xfrm>
          <a:prstGeom prst="rect">
            <a:avLst/>
          </a:prstGeom>
          <a:noFill/>
        </p:spPr>
        <p:txBody>
          <a:bodyPr wrap="none" lIns="0" tIns="0" rIns="0" bIns="0" rtlCol="0">
            <a:spAutoFit/>
          </a:bodyPr>
          <a:lstStyle/>
          <a:p>
            <a:pPr defTabSz="913765"/>
            <a:r>
              <a:rPr lang="en-US" altLang="zh-CN"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04019" y="1574133"/>
            <a:ext cx="5921421" cy="4991231"/>
            <a:chOff x="1919288" y="1314450"/>
            <a:chExt cx="4441066" cy="3429098"/>
          </a:xfrm>
        </p:grpSpPr>
        <p:sp>
          <p:nvSpPr>
            <p:cNvPr id="3" name="MH_Other_1"/>
            <p:cNvSpPr/>
            <p:nvPr>
              <p:custDataLst>
                <p:tags r:id="rId1"/>
              </p:custDataLst>
            </p:nvPr>
          </p:nvSpPr>
          <p:spPr>
            <a:xfrm>
              <a:off x="1973732" y="1314450"/>
              <a:ext cx="4386622" cy="3429098"/>
            </a:xfrm>
            <a:custGeom>
              <a:avLst/>
              <a:gdLst>
                <a:gd name="connsiteX0" fmla="*/ 5372100 w 5372100"/>
                <a:gd name="connsiteY0" fmla="*/ 0 h 4867275"/>
                <a:gd name="connsiteX1" fmla="*/ 952500 w 5372100"/>
                <a:gd name="connsiteY1" fmla="*/ 0 h 4867275"/>
                <a:gd name="connsiteX2" fmla="*/ 952500 w 5372100"/>
                <a:gd name="connsiteY2" fmla="*/ 371475 h 4867275"/>
                <a:gd name="connsiteX3" fmla="*/ 952500 w 5372100"/>
                <a:gd name="connsiteY3" fmla="*/ 4867275 h 4867275"/>
                <a:gd name="connsiteX4" fmla="*/ 390525 w 5372100"/>
                <a:gd name="connsiteY4" fmla="*/ 4867275 h 4867275"/>
                <a:gd name="connsiteX5" fmla="*/ 0 w 5372100"/>
                <a:gd name="connsiteY5" fmla="*/ 4867275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100" h="4867275">
                  <a:moveTo>
                    <a:pt x="5372100" y="0"/>
                  </a:moveTo>
                  <a:lnTo>
                    <a:pt x="952500" y="0"/>
                  </a:lnTo>
                  <a:lnTo>
                    <a:pt x="952500" y="371475"/>
                  </a:lnTo>
                  <a:lnTo>
                    <a:pt x="952500" y="4867275"/>
                  </a:lnTo>
                  <a:lnTo>
                    <a:pt x="390525" y="4867275"/>
                  </a:lnTo>
                  <a:lnTo>
                    <a:pt x="0" y="48672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ea typeface="微软雅黑" panose="020B0503020204020204" pitchFamily="34" charset="-122"/>
              </a:endParaRPr>
            </a:p>
          </p:txBody>
        </p:sp>
        <p:sp>
          <p:nvSpPr>
            <p:cNvPr id="4" name="MH_Other_2"/>
            <p:cNvSpPr/>
            <p:nvPr>
              <p:custDataLst>
                <p:tags r:id="rId2"/>
              </p:custDataLst>
            </p:nvPr>
          </p:nvSpPr>
          <p:spPr>
            <a:xfrm>
              <a:off x="2672429" y="1636557"/>
              <a:ext cx="146479" cy="127500"/>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ea typeface="微软雅黑" panose="020B0503020204020204" pitchFamily="34" charset="-122"/>
              </a:endParaRPr>
            </a:p>
          </p:txBody>
        </p:sp>
        <p:sp>
          <p:nvSpPr>
            <p:cNvPr id="5" name="MH_Other_3"/>
            <p:cNvSpPr/>
            <p:nvPr>
              <p:custDataLst>
                <p:tags r:id="rId3"/>
              </p:custDataLst>
            </p:nvPr>
          </p:nvSpPr>
          <p:spPr>
            <a:xfrm>
              <a:off x="2672429" y="2800840"/>
              <a:ext cx="146479" cy="127500"/>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ea typeface="微软雅黑" panose="020B0503020204020204" pitchFamily="34" charset="-122"/>
              </a:endParaRPr>
            </a:p>
          </p:txBody>
        </p:sp>
        <p:sp>
          <p:nvSpPr>
            <p:cNvPr id="6" name="MH_Other_4"/>
            <p:cNvSpPr/>
            <p:nvPr>
              <p:custDataLst>
                <p:tags r:id="rId4"/>
              </p:custDataLst>
            </p:nvPr>
          </p:nvSpPr>
          <p:spPr>
            <a:xfrm>
              <a:off x="2672429" y="3377949"/>
              <a:ext cx="146479" cy="126382"/>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ea typeface="微软雅黑" panose="020B0503020204020204" pitchFamily="34" charset="-122"/>
              </a:endParaRPr>
            </a:p>
          </p:txBody>
        </p:sp>
        <p:sp>
          <p:nvSpPr>
            <p:cNvPr id="7" name="MH_Other_5"/>
            <p:cNvSpPr/>
            <p:nvPr>
              <p:custDataLst>
                <p:tags r:id="rId5"/>
              </p:custDataLst>
            </p:nvPr>
          </p:nvSpPr>
          <p:spPr>
            <a:xfrm>
              <a:off x="2672429" y="4192164"/>
              <a:ext cx="146479" cy="127500"/>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ea typeface="微软雅黑" panose="020B0503020204020204" pitchFamily="34" charset="-122"/>
              </a:endParaRPr>
            </a:p>
          </p:txBody>
        </p:sp>
        <p:sp>
          <p:nvSpPr>
            <p:cNvPr id="8" name="MH_Other_6"/>
            <p:cNvSpPr/>
            <p:nvPr>
              <p:custDataLst>
                <p:tags r:id="rId6"/>
              </p:custDataLst>
            </p:nvPr>
          </p:nvSpPr>
          <p:spPr bwMode="auto">
            <a:xfrm>
              <a:off x="1981510" y="1575044"/>
              <a:ext cx="340923" cy="25052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微软雅黑" panose="020B0503020204020204" pitchFamily="34" charset="-122"/>
              </a:endParaRPr>
            </a:p>
          </p:txBody>
        </p:sp>
        <p:sp>
          <p:nvSpPr>
            <p:cNvPr id="9" name="MH_Other_7"/>
            <p:cNvSpPr/>
            <p:nvPr>
              <p:custDataLst>
                <p:tags r:id="rId7"/>
              </p:custDataLst>
            </p:nvPr>
          </p:nvSpPr>
          <p:spPr>
            <a:xfrm>
              <a:off x="1984102" y="2716958"/>
              <a:ext cx="335737" cy="295265"/>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微软雅黑" panose="020B0503020204020204" pitchFamily="34" charset="-122"/>
              </a:endParaRPr>
            </a:p>
          </p:txBody>
        </p:sp>
        <p:sp>
          <p:nvSpPr>
            <p:cNvPr id="10" name="MH_Other_8"/>
            <p:cNvSpPr/>
            <p:nvPr>
              <p:custDataLst>
                <p:tags r:id="rId8"/>
              </p:custDataLst>
            </p:nvPr>
          </p:nvSpPr>
          <p:spPr bwMode="auto">
            <a:xfrm>
              <a:off x="1919288" y="3377948"/>
              <a:ext cx="465366" cy="235988"/>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微软雅黑" panose="020B0503020204020204" pitchFamily="34" charset="-122"/>
              </a:endParaRPr>
            </a:p>
          </p:txBody>
        </p:sp>
        <p:sp>
          <p:nvSpPr>
            <p:cNvPr id="11" name="MH_Other_9"/>
            <p:cNvSpPr/>
            <p:nvPr>
              <p:custDataLst>
                <p:tags r:id="rId9"/>
              </p:custDataLst>
            </p:nvPr>
          </p:nvSpPr>
          <p:spPr bwMode="auto">
            <a:xfrm>
              <a:off x="1981510" y="4131769"/>
              <a:ext cx="340923" cy="285199"/>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微软雅黑" panose="020B0503020204020204" pitchFamily="34" charset="-122"/>
              </a:endParaRPr>
            </a:p>
          </p:txBody>
        </p:sp>
      </p:grpSp>
      <p:grpSp>
        <p:nvGrpSpPr>
          <p:cNvPr id="12" name="组合 11"/>
          <p:cNvGrpSpPr/>
          <p:nvPr/>
        </p:nvGrpSpPr>
        <p:grpSpPr>
          <a:xfrm>
            <a:off x="2815219" y="2197010"/>
            <a:ext cx="4261609" cy="822586"/>
            <a:chOff x="824501" y="3428712"/>
            <a:chExt cx="3196207" cy="616939"/>
          </a:xfrm>
        </p:grpSpPr>
        <p:sp>
          <p:nvSpPr>
            <p:cNvPr id="13" name="文本框 12"/>
            <p:cNvSpPr txBox="1"/>
            <p:nvPr/>
          </p:nvSpPr>
          <p:spPr>
            <a:xfrm>
              <a:off x="1400074" y="3428712"/>
              <a:ext cx="1968002" cy="207749"/>
            </a:xfrm>
            <a:prstGeom prst="rect">
              <a:avLst/>
            </a:prstGeom>
            <a:noFill/>
          </p:spPr>
          <p:txBody>
            <a:bodyPr wrap="square" rtlCol="0">
              <a:spAutoFit/>
            </a:bodyPr>
            <a:lstStyle/>
            <a:p>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rPr>
                <a:t>此处双击输入替换内容</a:t>
              </a:r>
            </a:p>
          </p:txBody>
        </p:sp>
        <p:sp>
          <p:nvSpPr>
            <p:cNvPr id="14" name="文本框 13"/>
            <p:cNvSpPr txBox="1"/>
            <p:nvPr/>
          </p:nvSpPr>
          <p:spPr>
            <a:xfrm>
              <a:off x="824501" y="3699402"/>
              <a:ext cx="3196207" cy="34624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grpSp>
      <p:grpSp>
        <p:nvGrpSpPr>
          <p:cNvPr id="15" name="组合 14"/>
          <p:cNvGrpSpPr/>
          <p:nvPr/>
        </p:nvGrpSpPr>
        <p:grpSpPr>
          <a:xfrm>
            <a:off x="2815219" y="3280461"/>
            <a:ext cx="4261609" cy="822586"/>
            <a:chOff x="824501" y="3428712"/>
            <a:chExt cx="3196207" cy="616939"/>
          </a:xfrm>
        </p:grpSpPr>
        <p:sp>
          <p:nvSpPr>
            <p:cNvPr id="16" name="文本框 15"/>
            <p:cNvSpPr txBox="1"/>
            <p:nvPr/>
          </p:nvSpPr>
          <p:spPr>
            <a:xfrm>
              <a:off x="1400074" y="3428712"/>
              <a:ext cx="1968002" cy="207749"/>
            </a:xfrm>
            <a:prstGeom prst="rect">
              <a:avLst/>
            </a:prstGeom>
            <a:noFill/>
          </p:spPr>
          <p:txBody>
            <a:bodyPr wrap="square" rtlCol="0">
              <a:spAutoFit/>
            </a:bodyPr>
            <a:lstStyle/>
            <a:p>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rPr>
                <a:t>此处双击输入替换内容</a:t>
              </a:r>
            </a:p>
          </p:txBody>
        </p:sp>
        <p:sp>
          <p:nvSpPr>
            <p:cNvPr id="17" name="文本框 16"/>
            <p:cNvSpPr txBox="1"/>
            <p:nvPr/>
          </p:nvSpPr>
          <p:spPr>
            <a:xfrm>
              <a:off x="824501" y="3699402"/>
              <a:ext cx="3196207" cy="34624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grpSp>
      <p:grpSp>
        <p:nvGrpSpPr>
          <p:cNvPr id="18" name="组合 17"/>
          <p:cNvGrpSpPr/>
          <p:nvPr/>
        </p:nvGrpSpPr>
        <p:grpSpPr>
          <a:xfrm>
            <a:off x="2709367" y="4279302"/>
            <a:ext cx="4216090" cy="822586"/>
            <a:chOff x="824502" y="3428712"/>
            <a:chExt cx="3162068" cy="616939"/>
          </a:xfrm>
        </p:grpSpPr>
        <p:sp>
          <p:nvSpPr>
            <p:cNvPr id="19" name="文本框 18"/>
            <p:cNvSpPr txBox="1"/>
            <p:nvPr/>
          </p:nvSpPr>
          <p:spPr>
            <a:xfrm>
              <a:off x="1479464" y="3428712"/>
              <a:ext cx="1888611" cy="207749"/>
            </a:xfrm>
            <a:prstGeom prst="rect">
              <a:avLst/>
            </a:prstGeom>
            <a:noFill/>
          </p:spPr>
          <p:txBody>
            <a:bodyPr wrap="square" rtlCol="0">
              <a:spAutoFit/>
            </a:bodyPr>
            <a:lstStyle/>
            <a:p>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rPr>
                <a:t>此处双击输入替换内容</a:t>
              </a:r>
            </a:p>
          </p:txBody>
        </p:sp>
        <p:sp>
          <p:nvSpPr>
            <p:cNvPr id="20" name="文本框 19"/>
            <p:cNvSpPr txBox="1"/>
            <p:nvPr/>
          </p:nvSpPr>
          <p:spPr>
            <a:xfrm>
              <a:off x="824502" y="3699402"/>
              <a:ext cx="3162068" cy="34624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grpSp>
      <p:grpSp>
        <p:nvGrpSpPr>
          <p:cNvPr id="21" name="组合 20"/>
          <p:cNvGrpSpPr/>
          <p:nvPr/>
        </p:nvGrpSpPr>
        <p:grpSpPr>
          <a:xfrm>
            <a:off x="2676104" y="5263099"/>
            <a:ext cx="4249353" cy="817142"/>
            <a:chOff x="824501" y="3432795"/>
            <a:chExt cx="3187015" cy="612856"/>
          </a:xfrm>
        </p:grpSpPr>
        <p:sp>
          <p:nvSpPr>
            <p:cNvPr id="22" name="文本框 21"/>
            <p:cNvSpPr txBox="1"/>
            <p:nvPr/>
          </p:nvSpPr>
          <p:spPr>
            <a:xfrm>
              <a:off x="1601215" y="3432795"/>
              <a:ext cx="1976092" cy="207749"/>
            </a:xfrm>
            <a:prstGeom prst="rect">
              <a:avLst/>
            </a:prstGeom>
            <a:noFill/>
          </p:spPr>
          <p:txBody>
            <a:bodyPr wrap="square" rtlCol="0">
              <a:spAutoFit/>
            </a:bodyPr>
            <a:lstStyle/>
            <a:p>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rPr>
                <a:t>此处双击输入替换内容</a:t>
              </a:r>
            </a:p>
          </p:txBody>
        </p:sp>
        <p:sp>
          <p:nvSpPr>
            <p:cNvPr id="23" name="文本框 22"/>
            <p:cNvSpPr txBox="1"/>
            <p:nvPr/>
          </p:nvSpPr>
          <p:spPr>
            <a:xfrm>
              <a:off x="824501" y="3699402"/>
              <a:ext cx="3187015" cy="34624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grpSp>
      <p:grpSp>
        <p:nvGrpSpPr>
          <p:cNvPr id="24" name="组合 23"/>
          <p:cNvGrpSpPr/>
          <p:nvPr/>
        </p:nvGrpSpPr>
        <p:grpSpPr>
          <a:xfrm>
            <a:off x="8094646" y="2357208"/>
            <a:ext cx="2651727" cy="3120917"/>
            <a:chOff x="-1031219" y="3219074"/>
            <a:chExt cx="4988097" cy="2340688"/>
          </a:xfrm>
        </p:grpSpPr>
        <p:sp>
          <p:nvSpPr>
            <p:cNvPr id="25" name="文本框 24"/>
            <p:cNvSpPr txBox="1"/>
            <p:nvPr/>
          </p:nvSpPr>
          <p:spPr>
            <a:xfrm>
              <a:off x="-1031219" y="3219074"/>
              <a:ext cx="4988097" cy="207749"/>
            </a:xfrm>
            <a:prstGeom prst="rect">
              <a:avLst/>
            </a:prstGeom>
            <a:noFill/>
          </p:spPr>
          <p:txBody>
            <a:bodyPr wrap="square" rtlCol="0">
              <a:spAutoFit/>
            </a:bodyPr>
            <a:lstStyle/>
            <a:p>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rPr>
                <a:t>此处双击输入替换内容</a:t>
              </a:r>
            </a:p>
          </p:txBody>
        </p:sp>
        <p:sp>
          <p:nvSpPr>
            <p:cNvPr id="26" name="文本框 25"/>
            <p:cNvSpPr txBox="1"/>
            <p:nvPr/>
          </p:nvSpPr>
          <p:spPr>
            <a:xfrm>
              <a:off x="-834707" y="3457215"/>
              <a:ext cx="4595082" cy="484748"/>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27" name="文本框 26"/>
            <p:cNvSpPr txBox="1"/>
            <p:nvPr/>
          </p:nvSpPr>
          <p:spPr>
            <a:xfrm>
              <a:off x="-828202" y="4238558"/>
              <a:ext cx="4595082" cy="484748"/>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28" name="文本框 27"/>
            <p:cNvSpPr txBox="1"/>
            <p:nvPr/>
          </p:nvSpPr>
          <p:spPr>
            <a:xfrm>
              <a:off x="-834711" y="5075014"/>
              <a:ext cx="4595082" cy="484748"/>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grpSp>
      <p:sp>
        <p:nvSpPr>
          <p:cNvPr id="29" name="矩形 28"/>
          <p:cNvSpPr/>
          <p:nvPr/>
        </p:nvSpPr>
        <p:spPr>
          <a:xfrm>
            <a:off x="5058246" y="433132"/>
            <a:ext cx="2018582" cy="400110"/>
          </a:xfrm>
          <a:prstGeom prst="rect">
            <a:avLst/>
          </a:prstGeom>
        </p:spPr>
        <p:txBody>
          <a:bodyPr wrap="square">
            <a:spAutoFit/>
          </a:bodyPr>
          <a:lstStyle/>
          <a:p>
            <a:pPr algn="dist"/>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工作体会</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037903" y="1495495"/>
            <a:ext cx="3746731" cy="4549593"/>
            <a:chOff x="1296433" y="1609860"/>
            <a:chExt cx="3746936" cy="4549843"/>
          </a:xfrm>
          <a:solidFill>
            <a:schemeClr val="bg2">
              <a:lumMod val="50000"/>
            </a:schemeClr>
          </a:solidFill>
        </p:grpSpPr>
        <p:grpSp>
          <p:nvGrpSpPr>
            <p:cNvPr id="43" name="Group 42"/>
            <p:cNvGrpSpPr/>
            <p:nvPr/>
          </p:nvGrpSpPr>
          <p:grpSpPr>
            <a:xfrm>
              <a:off x="4049281" y="2269398"/>
              <a:ext cx="994088" cy="1758761"/>
              <a:chOff x="4049281" y="2269398"/>
              <a:chExt cx="994088" cy="1758761"/>
            </a:xfrm>
            <a:grpFill/>
          </p:grpSpPr>
          <p:sp>
            <p:nvSpPr>
              <p:cNvPr id="5" name="Freeform 174"/>
              <p:cNvSpPr/>
              <p:nvPr/>
            </p:nvSpPr>
            <p:spPr bwMode="auto">
              <a:xfrm>
                <a:off x="4230895" y="3378182"/>
                <a:ext cx="449252" cy="363222"/>
              </a:xfrm>
              <a:custGeom>
                <a:avLst/>
                <a:gdLst>
                  <a:gd name="T0" fmla="*/ 10 w 20"/>
                  <a:gd name="T1" fmla="*/ 16 h 16"/>
                  <a:gd name="T2" fmla="*/ 0 w 20"/>
                  <a:gd name="T3" fmla="*/ 8 h 16"/>
                  <a:gd name="T4" fmla="*/ 1 w 20"/>
                  <a:gd name="T5" fmla="*/ 7 h 16"/>
                  <a:gd name="T6" fmla="*/ 2 w 20"/>
                  <a:gd name="T7" fmla="*/ 1 h 16"/>
                  <a:gd name="T8" fmla="*/ 2 w 20"/>
                  <a:gd name="T9" fmla="*/ 0 h 16"/>
                  <a:gd name="T10" fmla="*/ 3 w 20"/>
                  <a:gd name="T11" fmla="*/ 0 h 16"/>
                  <a:gd name="T12" fmla="*/ 3 w 20"/>
                  <a:gd name="T13" fmla="*/ 1 h 16"/>
                  <a:gd name="T14" fmla="*/ 4 w 20"/>
                  <a:gd name="T15" fmla="*/ 1 h 16"/>
                  <a:gd name="T16" fmla="*/ 3 w 20"/>
                  <a:gd name="T17" fmla="*/ 8 h 16"/>
                  <a:gd name="T18" fmla="*/ 10 w 20"/>
                  <a:gd name="T19" fmla="*/ 13 h 16"/>
                  <a:gd name="T20" fmla="*/ 17 w 20"/>
                  <a:gd name="T21" fmla="*/ 8 h 16"/>
                  <a:gd name="T22" fmla="*/ 16 w 20"/>
                  <a:gd name="T23" fmla="*/ 1 h 16"/>
                  <a:gd name="T24" fmla="*/ 17 w 20"/>
                  <a:gd name="T25" fmla="*/ 1 h 16"/>
                  <a:gd name="T26" fmla="*/ 17 w 20"/>
                  <a:gd name="T27" fmla="*/ 0 h 16"/>
                  <a:gd name="T28" fmla="*/ 18 w 20"/>
                  <a:gd name="T29" fmla="*/ 0 h 16"/>
                  <a:gd name="T30" fmla="*/ 18 w 20"/>
                  <a:gd name="T31" fmla="*/ 1 h 16"/>
                  <a:gd name="T32" fmla="*/ 19 w 20"/>
                  <a:gd name="T33" fmla="*/ 7 h 16"/>
                  <a:gd name="T34" fmla="*/ 20 w 20"/>
                  <a:gd name="T35" fmla="*/ 8 h 16"/>
                  <a:gd name="T36" fmla="*/ 19 w 20"/>
                  <a:gd name="T37" fmla="*/ 9 h 16"/>
                  <a:gd name="T38" fmla="*/ 10 w 20"/>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6">
                    <a:moveTo>
                      <a:pt x="10" y="16"/>
                    </a:moveTo>
                    <a:cubicBezTo>
                      <a:pt x="0" y="8"/>
                      <a:pt x="0" y="8"/>
                      <a:pt x="0" y="8"/>
                    </a:cubicBezTo>
                    <a:cubicBezTo>
                      <a:pt x="1" y="7"/>
                      <a:pt x="1" y="7"/>
                      <a:pt x="1" y="7"/>
                    </a:cubicBezTo>
                    <a:cubicBezTo>
                      <a:pt x="1" y="7"/>
                      <a:pt x="2" y="6"/>
                      <a:pt x="2" y="1"/>
                    </a:cubicBezTo>
                    <a:cubicBezTo>
                      <a:pt x="2" y="0"/>
                      <a:pt x="2" y="0"/>
                      <a:pt x="2" y="0"/>
                    </a:cubicBezTo>
                    <a:cubicBezTo>
                      <a:pt x="3" y="0"/>
                      <a:pt x="3" y="0"/>
                      <a:pt x="3" y="0"/>
                    </a:cubicBezTo>
                    <a:cubicBezTo>
                      <a:pt x="3" y="1"/>
                      <a:pt x="3" y="1"/>
                      <a:pt x="3" y="1"/>
                    </a:cubicBezTo>
                    <a:cubicBezTo>
                      <a:pt x="4" y="1"/>
                      <a:pt x="4" y="1"/>
                      <a:pt x="4" y="1"/>
                    </a:cubicBezTo>
                    <a:cubicBezTo>
                      <a:pt x="4" y="5"/>
                      <a:pt x="3" y="7"/>
                      <a:pt x="3" y="8"/>
                    </a:cubicBezTo>
                    <a:cubicBezTo>
                      <a:pt x="10" y="13"/>
                      <a:pt x="10" y="13"/>
                      <a:pt x="10" y="13"/>
                    </a:cubicBezTo>
                    <a:cubicBezTo>
                      <a:pt x="17" y="8"/>
                      <a:pt x="17" y="8"/>
                      <a:pt x="17" y="8"/>
                    </a:cubicBezTo>
                    <a:cubicBezTo>
                      <a:pt x="17" y="7"/>
                      <a:pt x="16" y="5"/>
                      <a:pt x="16" y="1"/>
                    </a:cubicBezTo>
                    <a:cubicBezTo>
                      <a:pt x="17" y="1"/>
                      <a:pt x="17" y="1"/>
                      <a:pt x="17" y="1"/>
                    </a:cubicBezTo>
                    <a:cubicBezTo>
                      <a:pt x="17" y="0"/>
                      <a:pt x="17" y="0"/>
                      <a:pt x="17" y="0"/>
                    </a:cubicBezTo>
                    <a:cubicBezTo>
                      <a:pt x="18" y="0"/>
                      <a:pt x="18" y="0"/>
                      <a:pt x="18" y="0"/>
                    </a:cubicBezTo>
                    <a:cubicBezTo>
                      <a:pt x="18" y="1"/>
                      <a:pt x="18" y="1"/>
                      <a:pt x="18" y="1"/>
                    </a:cubicBezTo>
                    <a:cubicBezTo>
                      <a:pt x="18" y="6"/>
                      <a:pt x="19" y="7"/>
                      <a:pt x="19" y="7"/>
                    </a:cubicBezTo>
                    <a:cubicBezTo>
                      <a:pt x="20" y="8"/>
                      <a:pt x="20" y="8"/>
                      <a:pt x="20" y="8"/>
                    </a:cubicBezTo>
                    <a:cubicBezTo>
                      <a:pt x="19" y="9"/>
                      <a:pt x="19" y="9"/>
                      <a:pt x="19" y="9"/>
                    </a:cubicBezTo>
                    <a:lnTo>
                      <a:pt x="10" y="16"/>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75"/>
              <p:cNvSpPr/>
              <p:nvPr/>
            </p:nvSpPr>
            <p:spPr bwMode="auto">
              <a:xfrm>
                <a:off x="4049281" y="2833346"/>
                <a:ext cx="114702" cy="363222"/>
              </a:xfrm>
              <a:custGeom>
                <a:avLst/>
                <a:gdLst>
                  <a:gd name="T0" fmla="*/ 4 w 5"/>
                  <a:gd name="T1" fmla="*/ 16 h 16"/>
                  <a:gd name="T2" fmla="*/ 3 w 5"/>
                  <a:gd name="T3" fmla="*/ 16 h 16"/>
                  <a:gd name="T4" fmla="*/ 1 w 5"/>
                  <a:gd name="T5" fmla="*/ 11 h 16"/>
                  <a:gd name="T6" fmla="*/ 2 w 5"/>
                  <a:gd name="T7" fmla="*/ 0 h 16"/>
                  <a:gd name="T8" fmla="*/ 5 w 5"/>
                  <a:gd name="T9" fmla="*/ 1 h 16"/>
                  <a:gd name="T10" fmla="*/ 3 w 5"/>
                  <a:gd name="T11" fmla="*/ 2 h 16"/>
                  <a:gd name="T12" fmla="*/ 3 w 5"/>
                  <a:gd name="T13" fmla="*/ 2 h 16"/>
                  <a:gd name="T14" fmla="*/ 3 w 5"/>
                  <a:gd name="T15" fmla="*/ 11 h 16"/>
                  <a:gd name="T16" fmla="*/ 4 w 5"/>
                  <a:gd name="T17" fmla="*/ 14 h 16"/>
                  <a:gd name="T18" fmla="*/ 4 w 5"/>
                  <a:gd name="T19" fmla="*/ 14 h 16"/>
                  <a:gd name="T20" fmla="*/ 5 w 5"/>
                  <a:gd name="T21" fmla="*/ 15 h 16"/>
                  <a:gd name="T22" fmla="*/ 4 w 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4" y="16"/>
                    </a:moveTo>
                    <a:cubicBezTo>
                      <a:pt x="4" y="16"/>
                      <a:pt x="3" y="16"/>
                      <a:pt x="3" y="16"/>
                    </a:cubicBezTo>
                    <a:cubicBezTo>
                      <a:pt x="2" y="15"/>
                      <a:pt x="1" y="14"/>
                      <a:pt x="1" y="11"/>
                    </a:cubicBezTo>
                    <a:cubicBezTo>
                      <a:pt x="0" y="5"/>
                      <a:pt x="0" y="1"/>
                      <a:pt x="2" y="0"/>
                    </a:cubicBezTo>
                    <a:cubicBezTo>
                      <a:pt x="4" y="0"/>
                      <a:pt x="4" y="0"/>
                      <a:pt x="5" y="1"/>
                    </a:cubicBezTo>
                    <a:cubicBezTo>
                      <a:pt x="3" y="2"/>
                      <a:pt x="3" y="2"/>
                      <a:pt x="3" y="2"/>
                    </a:cubicBezTo>
                    <a:cubicBezTo>
                      <a:pt x="3" y="2"/>
                      <a:pt x="3" y="2"/>
                      <a:pt x="3" y="2"/>
                    </a:cubicBezTo>
                    <a:cubicBezTo>
                      <a:pt x="1" y="3"/>
                      <a:pt x="2" y="7"/>
                      <a:pt x="3" y="11"/>
                    </a:cubicBezTo>
                    <a:cubicBezTo>
                      <a:pt x="3" y="13"/>
                      <a:pt x="4" y="14"/>
                      <a:pt x="4" y="14"/>
                    </a:cubicBezTo>
                    <a:cubicBezTo>
                      <a:pt x="4" y="14"/>
                      <a:pt x="4" y="14"/>
                      <a:pt x="4" y="14"/>
                    </a:cubicBezTo>
                    <a:cubicBezTo>
                      <a:pt x="5" y="15"/>
                      <a:pt x="5" y="15"/>
                      <a:pt x="5" y="15"/>
                    </a:cubicBezTo>
                    <a:cubicBezTo>
                      <a:pt x="5" y="15"/>
                      <a:pt x="4" y="16"/>
                      <a:pt x="4" y="16"/>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76"/>
              <p:cNvSpPr>
                <a:spLocks noEditPoints="1"/>
              </p:cNvSpPr>
              <p:nvPr/>
            </p:nvSpPr>
            <p:spPr bwMode="auto">
              <a:xfrm>
                <a:off x="4116193" y="2451006"/>
                <a:ext cx="678655" cy="1013199"/>
              </a:xfrm>
              <a:custGeom>
                <a:avLst/>
                <a:gdLst>
                  <a:gd name="T0" fmla="*/ 15 w 30"/>
                  <a:gd name="T1" fmla="*/ 45 h 45"/>
                  <a:gd name="T2" fmla="*/ 0 w 30"/>
                  <a:gd name="T3" fmla="*/ 22 h 45"/>
                  <a:gd name="T4" fmla="*/ 15 w 30"/>
                  <a:gd name="T5" fmla="*/ 0 h 45"/>
                  <a:gd name="T6" fmla="*/ 30 w 30"/>
                  <a:gd name="T7" fmla="*/ 22 h 45"/>
                  <a:gd name="T8" fmla="*/ 15 w 30"/>
                  <a:gd name="T9" fmla="*/ 45 h 45"/>
                  <a:gd name="T10" fmla="*/ 15 w 30"/>
                  <a:gd name="T11" fmla="*/ 2 h 45"/>
                  <a:gd name="T12" fmla="*/ 2 w 30"/>
                  <a:gd name="T13" fmla="*/ 22 h 45"/>
                  <a:gd name="T14" fmla="*/ 15 w 30"/>
                  <a:gd name="T15" fmla="*/ 44 h 45"/>
                  <a:gd name="T16" fmla="*/ 28 w 30"/>
                  <a:gd name="T17" fmla="*/ 22 h 45"/>
                  <a:gd name="T18" fmla="*/ 15 w 30"/>
                  <a:gd name="T19"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5">
                    <a:moveTo>
                      <a:pt x="15" y="45"/>
                    </a:moveTo>
                    <a:cubicBezTo>
                      <a:pt x="6" y="45"/>
                      <a:pt x="0" y="36"/>
                      <a:pt x="0" y="22"/>
                    </a:cubicBezTo>
                    <a:cubicBezTo>
                      <a:pt x="0" y="6"/>
                      <a:pt x="4" y="0"/>
                      <a:pt x="15" y="0"/>
                    </a:cubicBezTo>
                    <a:cubicBezTo>
                      <a:pt x="26" y="0"/>
                      <a:pt x="30" y="6"/>
                      <a:pt x="30" y="22"/>
                    </a:cubicBezTo>
                    <a:cubicBezTo>
                      <a:pt x="30" y="36"/>
                      <a:pt x="24" y="45"/>
                      <a:pt x="15" y="45"/>
                    </a:cubicBezTo>
                    <a:close/>
                    <a:moveTo>
                      <a:pt x="15" y="2"/>
                    </a:moveTo>
                    <a:cubicBezTo>
                      <a:pt x="7" y="2"/>
                      <a:pt x="2" y="5"/>
                      <a:pt x="2" y="22"/>
                    </a:cubicBezTo>
                    <a:cubicBezTo>
                      <a:pt x="2" y="35"/>
                      <a:pt x="7" y="44"/>
                      <a:pt x="15" y="44"/>
                    </a:cubicBezTo>
                    <a:cubicBezTo>
                      <a:pt x="23" y="44"/>
                      <a:pt x="28" y="35"/>
                      <a:pt x="28" y="22"/>
                    </a:cubicBezTo>
                    <a:cubicBezTo>
                      <a:pt x="28" y="5"/>
                      <a:pt x="23" y="2"/>
                      <a:pt x="15" y="2"/>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7"/>
              <p:cNvSpPr/>
              <p:nvPr/>
            </p:nvSpPr>
            <p:spPr bwMode="auto">
              <a:xfrm>
                <a:off x="4727936" y="2833346"/>
                <a:ext cx="162497" cy="363222"/>
              </a:xfrm>
              <a:custGeom>
                <a:avLst/>
                <a:gdLst>
                  <a:gd name="T0" fmla="*/ 2 w 7"/>
                  <a:gd name="T1" fmla="*/ 16 h 16"/>
                  <a:gd name="T2" fmla="*/ 0 w 7"/>
                  <a:gd name="T3" fmla="*/ 15 h 16"/>
                  <a:gd name="T4" fmla="*/ 0 w 7"/>
                  <a:gd name="T5" fmla="*/ 15 h 16"/>
                  <a:gd name="T6" fmla="*/ 0 w 7"/>
                  <a:gd name="T7" fmla="*/ 14 h 16"/>
                  <a:gd name="T8" fmla="*/ 2 w 7"/>
                  <a:gd name="T9" fmla="*/ 14 h 16"/>
                  <a:gd name="T10" fmla="*/ 2 w 7"/>
                  <a:gd name="T11" fmla="*/ 14 h 16"/>
                  <a:gd name="T12" fmla="*/ 2 w 7"/>
                  <a:gd name="T13" fmla="*/ 14 h 16"/>
                  <a:gd name="T14" fmla="*/ 3 w 7"/>
                  <a:gd name="T15" fmla="*/ 11 h 16"/>
                  <a:gd name="T16" fmla="*/ 3 w 7"/>
                  <a:gd name="T17" fmla="*/ 2 h 16"/>
                  <a:gd name="T18" fmla="*/ 3 w 7"/>
                  <a:gd name="T19" fmla="*/ 2 h 16"/>
                  <a:gd name="T20" fmla="*/ 1 w 7"/>
                  <a:gd name="T21" fmla="*/ 1 h 16"/>
                  <a:gd name="T22" fmla="*/ 4 w 7"/>
                  <a:gd name="T23" fmla="*/ 0 h 16"/>
                  <a:gd name="T24" fmla="*/ 5 w 7"/>
                  <a:gd name="T25" fmla="*/ 11 h 16"/>
                  <a:gd name="T26" fmla="*/ 3 w 7"/>
                  <a:gd name="T27" fmla="*/ 16 h 16"/>
                  <a:gd name="T28" fmla="*/ 2 w 7"/>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2" y="16"/>
                    </a:moveTo>
                    <a:cubicBezTo>
                      <a:pt x="1" y="16"/>
                      <a:pt x="1" y="15"/>
                      <a:pt x="0" y="15"/>
                    </a:cubicBezTo>
                    <a:cubicBezTo>
                      <a:pt x="0" y="15"/>
                      <a:pt x="0" y="15"/>
                      <a:pt x="0" y="15"/>
                    </a:cubicBezTo>
                    <a:cubicBezTo>
                      <a:pt x="0" y="14"/>
                      <a:pt x="0" y="14"/>
                      <a:pt x="0" y="14"/>
                    </a:cubicBezTo>
                    <a:cubicBezTo>
                      <a:pt x="2" y="14"/>
                      <a:pt x="2" y="14"/>
                      <a:pt x="2" y="14"/>
                    </a:cubicBezTo>
                    <a:cubicBezTo>
                      <a:pt x="2" y="14"/>
                      <a:pt x="2" y="14"/>
                      <a:pt x="2" y="14"/>
                    </a:cubicBezTo>
                    <a:cubicBezTo>
                      <a:pt x="2" y="14"/>
                      <a:pt x="2" y="14"/>
                      <a:pt x="2" y="14"/>
                    </a:cubicBezTo>
                    <a:cubicBezTo>
                      <a:pt x="2" y="14"/>
                      <a:pt x="3" y="14"/>
                      <a:pt x="3" y="11"/>
                    </a:cubicBezTo>
                    <a:cubicBezTo>
                      <a:pt x="4" y="5"/>
                      <a:pt x="4" y="3"/>
                      <a:pt x="3" y="2"/>
                    </a:cubicBezTo>
                    <a:cubicBezTo>
                      <a:pt x="3" y="2"/>
                      <a:pt x="3" y="2"/>
                      <a:pt x="3" y="2"/>
                    </a:cubicBezTo>
                    <a:cubicBezTo>
                      <a:pt x="1" y="1"/>
                      <a:pt x="1" y="1"/>
                      <a:pt x="1" y="1"/>
                    </a:cubicBezTo>
                    <a:cubicBezTo>
                      <a:pt x="2" y="0"/>
                      <a:pt x="3" y="0"/>
                      <a:pt x="4" y="0"/>
                    </a:cubicBezTo>
                    <a:cubicBezTo>
                      <a:pt x="7" y="1"/>
                      <a:pt x="6" y="5"/>
                      <a:pt x="5" y="11"/>
                    </a:cubicBezTo>
                    <a:cubicBezTo>
                      <a:pt x="5" y="14"/>
                      <a:pt x="4" y="15"/>
                      <a:pt x="3" y="16"/>
                    </a:cubicBezTo>
                    <a:cubicBezTo>
                      <a:pt x="3" y="16"/>
                      <a:pt x="2" y="16"/>
                      <a:pt x="2" y="16"/>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8"/>
              <p:cNvSpPr/>
              <p:nvPr/>
            </p:nvSpPr>
            <p:spPr bwMode="auto">
              <a:xfrm>
                <a:off x="4077960" y="2403217"/>
                <a:ext cx="879380" cy="592626"/>
              </a:xfrm>
              <a:custGeom>
                <a:avLst/>
                <a:gdLst>
                  <a:gd name="T0" fmla="*/ 17 w 39"/>
                  <a:gd name="T1" fmla="*/ 0 h 26"/>
                  <a:gd name="T2" fmla="*/ 0 w 39"/>
                  <a:gd name="T3" fmla="*/ 21 h 26"/>
                  <a:gd name="T4" fmla="*/ 3 w 39"/>
                  <a:gd name="T5" fmla="*/ 26 h 26"/>
                  <a:gd name="T6" fmla="*/ 8 w 39"/>
                  <a:gd name="T7" fmla="*/ 17 h 26"/>
                  <a:gd name="T8" fmla="*/ 24 w 39"/>
                  <a:gd name="T9" fmla="*/ 10 h 26"/>
                  <a:gd name="T10" fmla="*/ 31 w 39"/>
                  <a:gd name="T11" fmla="*/ 26 h 26"/>
                  <a:gd name="T12" fmla="*/ 17 w 3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9" h="26">
                    <a:moveTo>
                      <a:pt x="17" y="0"/>
                    </a:moveTo>
                    <a:cubicBezTo>
                      <a:pt x="1" y="0"/>
                      <a:pt x="0" y="15"/>
                      <a:pt x="0" y="21"/>
                    </a:cubicBezTo>
                    <a:cubicBezTo>
                      <a:pt x="1" y="24"/>
                      <a:pt x="3" y="26"/>
                      <a:pt x="3" y="26"/>
                    </a:cubicBezTo>
                    <a:cubicBezTo>
                      <a:pt x="3" y="26"/>
                      <a:pt x="3" y="19"/>
                      <a:pt x="8" y="17"/>
                    </a:cubicBezTo>
                    <a:cubicBezTo>
                      <a:pt x="13" y="14"/>
                      <a:pt x="21" y="16"/>
                      <a:pt x="24" y="10"/>
                    </a:cubicBezTo>
                    <a:cubicBezTo>
                      <a:pt x="28" y="17"/>
                      <a:pt x="30" y="19"/>
                      <a:pt x="31" y="26"/>
                    </a:cubicBezTo>
                    <a:cubicBezTo>
                      <a:pt x="36" y="22"/>
                      <a:pt x="39" y="0"/>
                      <a:pt x="17" y="0"/>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0" name="Oval 179"/>
              <p:cNvSpPr>
                <a:spLocks noChangeArrowheads="1"/>
              </p:cNvSpPr>
              <p:nvPr/>
            </p:nvSpPr>
            <p:spPr bwMode="auto">
              <a:xfrm>
                <a:off x="4259568" y="2269398"/>
                <a:ext cx="401456" cy="248521"/>
              </a:xfrm>
              <a:prstGeom prst="ellipse">
                <a:avLst/>
              </a:pr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80"/>
              <p:cNvSpPr/>
              <p:nvPr/>
            </p:nvSpPr>
            <p:spPr bwMode="auto">
              <a:xfrm>
                <a:off x="4460299" y="3578907"/>
                <a:ext cx="583070" cy="449252"/>
              </a:xfrm>
              <a:custGeom>
                <a:avLst/>
                <a:gdLst>
                  <a:gd name="T0" fmla="*/ 11 w 26"/>
                  <a:gd name="T1" fmla="*/ 0 h 20"/>
                  <a:gd name="T2" fmla="*/ 21 w 26"/>
                  <a:gd name="T3" fmla="*/ 6 h 20"/>
                  <a:gd name="T4" fmla="*/ 23 w 26"/>
                  <a:gd name="T5" fmla="*/ 9 h 20"/>
                  <a:gd name="T6" fmla="*/ 26 w 26"/>
                  <a:gd name="T7" fmla="*/ 20 h 20"/>
                  <a:gd name="T8" fmla="*/ 0 w 26"/>
                  <a:gd name="T9" fmla="*/ 20 h 20"/>
                  <a:gd name="T10" fmla="*/ 11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1" y="0"/>
                    </a:moveTo>
                    <a:cubicBezTo>
                      <a:pt x="21" y="6"/>
                      <a:pt x="21" y="6"/>
                      <a:pt x="21" y="6"/>
                    </a:cubicBezTo>
                    <a:cubicBezTo>
                      <a:pt x="22" y="7"/>
                      <a:pt x="23" y="8"/>
                      <a:pt x="23" y="9"/>
                    </a:cubicBezTo>
                    <a:cubicBezTo>
                      <a:pt x="26" y="20"/>
                      <a:pt x="26" y="20"/>
                      <a:pt x="26" y="20"/>
                    </a:cubicBezTo>
                    <a:cubicBezTo>
                      <a:pt x="0" y="20"/>
                      <a:pt x="0" y="20"/>
                      <a:pt x="0" y="20"/>
                    </a:cubicBezTo>
                    <a:lnTo>
                      <a:pt x="11" y="0"/>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6"/>
              <p:cNvSpPr/>
              <p:nvPr/>
            </p:nvSpPr>
            <p:spPr bwMode="auto">
              <a:xfrm>
                <a:off x="4097077" y="3578907"/>
                <a:ext cx="363222" cy="449252"/>
              </a:xfrm>
              <a:custGeom>
                <a:avLst/>
                <a:gdLst>
                  <a:gd name="T0" fmla="*/ 0 w 38"/>
                  <a:gd name="T1" fmla="*/ 47 h 47"/>
                  <a:gd name="T2" fmla="*/ 38 w 38"/>
                  <a:gd name="T3" fmla="*/ 47 h 47"/>
                  <a:gd name="T4" fmla="*/ 12 w 38"/>
                  <a:gd name="T5" fmla="*/ 0 h 47"/>
                  <a:gd name="T6" fmla="*/ 0 w 38"/>
                  <a:gd name="T7" fmla="*/ 10 h 47"/>
                  <a:gd name="T8" fmla="*/ 0 w 38"/>
                  <a:gd name="T9" fmla="*/ 47 h 47"/>
                </a:gdLst>
                <a:ahLst/>
                <a:cxnLst>
                  <a:cxn ang="0">
                    <a:pos x="T0" y="T1"/>
                  </a:cxn>
                  <a:cxn ang="0">
                    <a:pos x="T2" y="T3"/>
                  </a:cxn>
                  <a:cxn ang="0">
                    <a:pos x="T4" y="T5"/>
                  </a:cxn>
                  <a:cxn ang="0">
                    <a:pos x="T6" y="T7"/>
                  </a:cxn>
                  <a:cxn ang="0">
                    <a:pos x="T8" y="T9"/>
                  </a:cxn>
                </a:cxnLst>
                <a:rect l="0" t="0" r="r" b="b"/>
                <a:pathLst>
                  <a:path w="38" h="47">
                    <a:moveTo>
                      <a:pt x="0" y="47"/>
                    </a:moveTo>
                    <a:lnTo>
                      <a:pt x="38" y="47"/>
                    </a:lnTo>
                    <a:lnTo>
                      <a:pt x="12" y="0"/>
                    </a:lnTo>
                    <a:lnTo>
                      <a:pt x="0" y="10"/>
                    </a:lnTo>
                    <a:lnTo>
                      <a:pt x="0" y="47"/>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44"/>
            <p:cNvGrpSpPr/>
            <p:nvPr/>
          </p:nvGrpSpPr>
          <p:grpSpPr>
            <a:xfrm>
              <a:off x="1296433" y="2317188"/>
              <a:ext cx="1261725" cy="1710971"/>
              <a:chOff x="1296433" y="2317188"/>
              <a:chExt cx="1261725" cy="1710971"/>
            </a:xfrm>
            <a:grpFill/>
          </p:grpSpPr>
          <p:sp>
            <p:nvSpPr>
              <p:cNvPr id="14" name="Freeform 183"/>
              <p:cNvSpPr/>
              <p:nvPr/>
            </p:nvSpPr>
            <p:spPr bwMode="auto">
              <a:xfrm>
                <a:off x="1296433" y="3492884"/>
                <a:ext cx="583070" cy="535275"/>
              </a:xfrm>
              <a:custGeom>
                <a:avLst/>
                <a:gdLst>
                  <a:gd name="T0" fmla="*/ 0 w 26"/>
                  <a:gd name="T1" fmla="*/ 24 h 24"/>
                  <a:gd name="T2" fmla="*/ 3 w 26"/>
                  <a:gd name="T3" fmla="*/ 10 h 24"/>
                  <a:gd name="T4" fmla="*/ 6 w 26"/>
                  <a:gd name="T5" fmla="*/ 7 h 24"/>
                  <a:gd name="T6" fmla="*/ 17 w 26"/>
                  <a:gd name="T7" fmla="*/ 0 h 24"/>
                  <a:gd name="T8" fmla="*/ 18 w 26"/>
                  <a:gd name="T9" fmla="*/ 9 h 24"/>
                  <a:gd name="T10" fmla="*/ 26 w 26"/>
                  <a:gd name="T11" fmla="*/ 24 h 24"/>
                  <a:gd name="T12" fmla="*/ 0 w 2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0" y="24"/>
                    </a:moveTo>
                    <a:cubicBezTo>
                      <a:pt x="3" y="10"/>
                      <a:pt x="3" y="10"/>
                      <a:pt x="3" y="10"/>
                    </a:cubicBezTo>
                    <a:cubicBezTo>
                      <a:pt x="4" y="9"/>
                      <a:pt x="5" y="7"/>
                      <a:pt x="6" y="7"/>
                    </a:cubicBezTo>
                    <a:cubicBezTo>
                      <a:pt x="17" y="0"/>
                      <a:pt x="17" y="0"/>
                      <a:pt x="17" y="0"/>
                    </a:cubicBezTo>
                    <a:cubicBezTo>
                      <a:pt x="18" y="9"/>
                      <a:pt x="18" y="9"/>
                      <a:pt x="18" y="9"/>
                    </a:cubicBezTo>
                    <a:cubicBezTo>
                      <a:pt x="26" y="24"/>
                      <a:pt x="26" y="24"/>
                      <a:pt x="26" y="24"/>
                    </a:cubicBezTo>
                    <a:lnTo>
                      <a:pt x="0" y="24"/>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84"/>
              <p:cNvSpPr/>
              <p:nvPr/>
            </p:nvSpPr>
            <p:spPr bwMode="auto">
              <a:xfrm>
                <a:off x="1516281" y="2814229"/>
                <a:ext cx="133819" cy="334550"/>
              </a:xfrm>
              <a:custGeom>
                <a:avLst/>
                <a:gdLst>
                  <a:gd name="T0" fmla="*/ 4 w 6"/>
                  <a:gd name="T1" fmla="*/ 15 h 15"/>
                  <a:gd name="T2" fmla="*/ 4 w 6"/>
                  <a:gd name="T3" fmla="*/ 15 h 15"/>
                  <a:gd name="T4" fmla="*/ 1 w 6"/>
                  <a:gd name="T5" fmla="*/ 11 h 15"/>
                  <a:gd name="T6" fmla="*/ 3 w 6"/>
                  <a:gd name="T7" fmla="*/ 0 h 15"/>
                  <a:gd name="T8" fmla="*/ 5 w 6"/>
                  <a:gd name="T9" fmla="*/ 0 h 15"/>
                  <a:gd name="T10" fmla="*/ 4 w 6"/>
                  <a:gd name="T11" fmla="*/ 2 h 15"/>
                  <a:gd name="T12" fmla="*/ 3 w 6"/>
                  <a:gd name="T13" fmla="*/ 2 h 15"/>
                  <a:gd name="T14" fmla="*/ 3 w 6"/>
                  <a:gd name="T15" fmla="*/ 11 h 15"/>
                  <a:gd name="T16" fmla="*/ 4 w 6"/>
                  <a:gd name="T17" fmla="*/ 14 h 15"/>
                  <a:gd name="T18" fmla="*/ 5 w 6"/>
                  <a:gd name="T19" fmla="*/ 13 h 15"/>
                  <a:gd name="T20" fmla="*/ 6 w 6"/>
                  <a:gd name="T21" fmla="*/ 15 h 15"/>
                  <a:gd name="T22" fmla="*/ 4 w 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4" y="15"/>
                    </a:moveTo>
                    <a:cubicBezTo>
                      <a:pt x="4" y="15"/>
                      <a:pt x="4" y="15"/>
                      <a:pt x="4" y="15"/>
                    </a:cubicBezTo>
                    <a:cubicBezTo>
                      <a:pt x="3" y="15"/>
                      <a:pt x="2" y="14"/>
                      <a:pt x="1" y="11"/>
                    </a:cubicBezTo>
                    <a:cubicBezTo>
                      <a:pt x="0" y="5"/>
                      <a:pt x="0" y="1"/>
                      <a:pt x="3" y="0"/>
                    </a:cubicBezTo>
                    <a:cubicBezTo>
                      <a:pt x="4" y="0"/>
                      <a:pt x="4" y="0"/>
                      <a:pt x="5" y="0"/>
                    </a:cubicBezTo>
                    <a:cubicBezTo>
                      <a:pt x="4" y="2"/>
                      <a:pt x="4" y="2"/>
                      <a:pt x="4" y="2"/>
                    </a:cubicBezTo>
                    <a:cubicBezTo>
                      <a:pt x="4" y="2"/>
                      <a:pt x="4" y="2"/>
                      <a:pt x="3" y="2"/>
                    </a:cubicBezTo>
                    <a:cubicBezTo>
                      <a:pt x="2" y="2"/>
                      <a:pt x="2" y="5"/>
                      <a:pt x="3" y="11"/>
                    </a:cubicBezTo>
                    <a:cubicBezTo>
                      <a:pt x="4" y="13"/>
                      <a:pt x="4" y="14"/>
                      <a:pt x="4" y="14"/>
                    </a:cubicBezTo>
                    <a:cubicBezTo>
                      <a:pt x="4" y="14"/>
                      <a:pt x="5" y="14"/>
                      <a:pt x="5" y="13"/>
                    </a:cubicBezTo>
                    <a:cubicBezTo>
                      <a:pt x="6" y="15"/>
                      <a:pt x="6" y="15"/>
                      <a:pt x="6" y="15"/>
                    </a:cubicBezTo>
                    <a:cubicBezTo>
                      <a:pt x="5" y="15"/>
                      <a:pt x="5" y="15"/>
                      <a:pt x="4" y="15"/>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5"/>
              <p:cNvSpPr/>
              <p:nvPr/>
            </p:nvSpPr>
            <p:spPr bwMode="auto">
              <a:xfrm>
                <a:off x="1717006" y="3330387"/>
                <a:ext cx="458807" cy="296316"/>
              </a:xfrm>
              <a:custGeom>
                <a:avLst/>
                <a:gdLst>
                  <a:gd name="T0" fmla="*/ 10 w 20"/>
                  <a:gd name="T1" fmla="*/ 13 h 13"/>
                  <a:gd name="T2" fmla="*/ 6 w 20"/>
                  <a:gd name="T3" fmla="*/ 12 h 13"/>
                  <a:gd name="T4" fmla="*/ 2 w 20"/>
                  <a:gd name="T5" fmla="*/ 9 h 13"/>
                  <a:gd name="T6" fmla="*/ 0 w 20"/>
                  <a:gd name="T7" fmla="*/ 4 h 13"/>
                  <a:gd name="T8" fmla="*/ 0 w 20"/>
                  <a:gd name="T9" fmla="*/ 1 h 13"/>
                  <a:gd name="T10" fmla="*/ 2 w 20"/>
                  <a:gd name="T11" fmla="*/ 1 h 13"/>
                  <a:gd name="T12" fmla="*/ 2 w 20"/>
                  <a:gd name="T13" fmla="*/ 4 h 13"/>
                  <a:gd name="T14" fmla="*/ 3 w 20"/>
                  <a:gd name="T15" fmla="*/ 7 h 13"/>
                  <a:gd name="T16" fmla="*/ 7 w 20"/>
                  <a:gd name="T17" fmla="*/ 10 h 13"/>
                  <a:gd name="T18" fmla="*/ 13 w 20"/>
                  <a:gd name="T19" fmla="*/ 10 h 13"/>
                  <a:gd name="T20" fmla="*/ 16 w 20"/>
                  <a:gd name="T21" fmla="*/ 7 h 13"/>
                  <a:gd name="T22" fmla="*/ 18 w 20"/>
                  <a:gd name="T23" fmla="*/ 4 h 13"/>
                  <a:gd name="T24" fmla="*/ 18 w 20"/>
                  <a:gd name="T25" fmla="*/ 0 h 13"/>
                  <a:gd name="T26" fmla="*/ 20 w 20"/>
                  <a:gd name="T27" fmla="*/ 0 h 13"/>
                  <a:gd name="T28" fmla="*/ 20 w 20"/>
                  <a:gd name="T29" fmla="*/ 4 h 13"/>
                  <a:gd name="T30" fmla="*/ 17 w 20"/>
                  <a:gd name="T31" fmla="*/ 9 h 13"/>
                  <a:gd name="T32" fmla="*/ 14 w 20"/>
                  <a:gd name="T33" fmla="*/ 12 h 13"/>
                  <a:gd name="T34" fmla="*/ 10 w 20"/>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10" y="13"/>
                    </a:moveTo>
                    <a:cubicBezTo>
                      <a:pt x="8" y="13"/>
                      <a:pt x="7" y="13"/>
                      <a:pt x="6" y="12"/>
                    </a:cubicBezTo>
                    <a:cubicBezTo>
                      <a:pt x="2" y="9"/>
                      <a:pt x="2" y="9"/>
                      <a:pt x="2" y="9"/>
                    </a:cubicBezTo>
                    <a:cubicBezTo>
                      <a:pt x="1" y="7"/>
                      <a:pt x="0" y="6"/>
                      <a:pt x="0" y="4"/>
                    </a:cubicBezTo>
                    <a:cubicBezTo>
                      <a:pt x="0" y="1"/>
                      <a:pt x="0" y="1"/>
                      <a:pt x="0" y="1"/>
                    </a:cubicBezTo>
                    <a:cubicBezTo>
                      <a:pt x="2" y="1"/>
                      <a:pt x="2" y="1"/>
                      <a:pt x="2" y="1"/>
                    </a:cubicBezTo>
                    <a:cubicBezTo>
                      <a:pt x="2" y="4"/>
                      <a:pt x="2" y="4"/>
                      <a:pt x="2" y="4"/>
                    </a:cubicBezTo>
                    <a:cubicBezTo>
                      <a:pt x="2" y="5"/>
                      <a:pt x="2" y="6"/>
                      <a:pt x="3" y="7"/>
                    </a:cubicBezTo>
                    <a:cubicBezTo>
                      <a:pt x="7" y="10"/>
                      <a:pt x="7" y="10"/>
                      <a:pt x="7" y="10"/>
                    </a:cubicBezTo>
                    <a:cubicBezTo>
                      <a:pt x="9" y="11"/>
                      <a:pt x="11" y="12"/>
                      <a:pt x="13" y="10"/>
                    </a:cubicBezTo>
                    <a:cubicBezTo>
                      <a:pt x="16" y="7"/>
                      <a:pt x="16" y="7"/>
                      <a:pt x="16" y="7"/>
                    </a:cubicBezTo>
                    <a:cubicBezTo>
                      <a:pt x="17" y="6"/>
                      <a:pt x="18" y="5"/>
                      <a:pt x="18" y="4"/>
                    </a:cubicBezTo>
                    <a:cubicBezTo>
                      <a:pt x="18" y="0"/>
                      <a:pt x="18" y="0"/>
                      <a:pt x="18" y="0"/>
                    </a:cubicBezTo>
                    <a:cubicBezTo>
                      <a:pt x="20" y="0"/>
                      <a:pt x="20" y="0"/>
                      <a:pt x="20" y="0"/>
                    </a:cubicBezTo>
                    <a:cubicBezTo>
                      <a:pt x="20" y="4"/>
                      <a:pt x="20" y="4"/>
                      <a:pt x="20" y="4"/>
                    </a:cubicBezTo>
                    <a:cubicBezTo>
                      <a:pt x="20" y="6"/>
                      <a:pt x="19" y="7"/>
                      <a:pt x="17" y="9"/>
                    </a:cubicBezTo>
                    <a:cubicBezTo>
                      <a:pt x="14" y="12"/>
                      <a:pt x="14" y="12"/>
                      <a:pt x="14" y="12"/>
                    </a:cubicBezTo>
                    <a:cubicBezTo>
                      <a:pt x="13" y="13"/>
                      <a:pt x="11" y="13"/>
                      <a:pt x="10" y="13"/>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6"/>
              <p:cNvSpPr>
                <a:spLocks noEditPoints="1"/>
              </p:cNvSpPr>
              <p:nvPr/>
            </p:nvSpPr>
            <p:spPr bwMode="auto">
              <a:xfrm>
                <a:off x="1583187" y="2403217"/>
                <a:ext cx="707327" cy="1060994"/>
              </a:xfrm>
              <a:custGeom>
                <a:avLst/>
                <a:gdLst>
                  <a:gd name="T0" fmla="*/ 16 w 31"/>
                  <a:gd name="T1" fmla="*/ 47 h 47"/>
                  <a:gd name="T2" fmla="*/ 0 w 31"/>
                  <a:gd name="T3" fmla="*/ 23 h 47"/>
                  <a:gd name="T4" fmla="*/ 16 w 31"/>
                  <a:gd name="T5" fmla="*/ 0 h 47"/>
                  <a:gd name="T6" fmla="*/ 31 w 31"/>
                  <a:gd name="T7" fmla="*/ 23 h 47"/>
                  <a:gd name="T8" fmla="*/ 16 w 31"/>
                  <a:gd name="T9" fmla="*/ 47 h 47"/>
                  <a:gd name="T10" fmla="*/ 16 w 31"/>
                  <a:gd name="T11" fmla="*/ 2 h 47"/>
                  <a:gd name="T12" fmla="*/ 2 w 31"/>
                  <a:gd name="T13" fmla="*/ 23 h 47"/>
                  <a:gd name="T14" fmla="*/ 16 w 31"/>
                  <a:gd name="T15" fmla="*/ 45 h 47"/>
                  <a:gd name="T16" fmla="*/ 29 w 31"/>
                  <a:gd name="T17" fmla="*/ 23 h 47"/>
                  <a:gd name="T18" fmla="*/ 16 w 31"/>
                  <a:gd name="T19"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7">
                    <a:moveTo>
                      <a:pt x="16" y="47"/>
                    </a:moveTo>
                    <a:cubicBezTo>
                      <a:pt x="7" y="47"/>
                      <a:pt x="0" y="37"/>
                      <a:pt x="0" y="23"/>
                    </a:cubicBezTo>
                    <a:cubicBezTo>
                      <a:pt x="0" y="7"/>
                      <a:pt x="5" y="0"/>
                      <a:pt x="16" y="0"/>
                    </a:cubicBezTo>
                    <a:cubicBezTo>
                      <a:pt x="27" y="0"/>
                      <a:pt x="31" y="7"/>
                      <a:pt x="31" y="23"/>
                    </a:cubicBezTo>
                    <a:cubicBezTo>
                      <a:pt x="31" y="37"/>
                      <a:pt x="25" y="47"/>
                      <a:pt x="16" y="47"/>
                    </a:cubicBezTo>
                    <a:close/>
                    <a:moveTo>
                      <a:pt x="16" y="2"/>
                    </a:moveTo>
                    <a:cubicBezTo>
                      <a:pt x="7" y="2"/>
                      <a:pt x="2" y="6"/>
                      <a:pt x="2" y="23"/>
                    </a:cubicBezTo>
                    <a:cubicBezTo>
                      <a:pt x="2" y="36"/>
                      <a:pt x="8" y="45"/>
                      <a:pt x="16" y="45"/>
                    </a:cubicBezTo>
                    <a:cubicBezTo>
                      <a:pt x="24" y="45"/>
                      <a:pt x="29" y="36"/>
                      <a:pt x="29" y="23"/>
                    </a:cubicBezTo>
                    <a:cubicBezTo>
                      <a:pt x="29" y="6"/>
                      <a:pt x="24" y="2"/>
                      <a:pt x="16" y="2"/>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87"/>
              <p:cNvSpPr/>
              <p:nvPr/>
            </p:nvSpPr>
            <p:spPr bwMode="auto">
              <a:xfrm>
                <a:off x="2223609" y="2814229"/>
                <a:ext cx="152936" cy="334550"/>
              </a:xfrm>
              <a:custGeom>
                <a:avLst/>
                <a:gdLst>
                  <a:gd name="T0" fmla="*/ 2 w 7"/>
                  <a:gd name="T1" fmla="*/ 15 h 15"/>
                  <a:gd name="T2" fmla="*/ 1 w 7"/>
                  <a:gd name="T3" fmla="*/ 15 h 15"/>
                  <a:gd name="T4" fmla="*/ 0 w 7"/>
                  <a:gd name="T5" fmla="*/ 14 h 15"/>
                  <a:gd name="T6" fmla="*/ 0 w 7"/>
                  <a:gd name="T7" fmla="*/ 14 h 15"/>
                  <a:gd name="T8" fmla="*/ 2 w 7"/>
                  <a:gd name="T9" fmla="*/ 14 h 15"/>
                  <a:gd name="T10" fmla="*/ 2 w 7"/>
                  <a:gd name="T11" fmla="*/ 13 h 15"/>
                  <a:gd name="T12" fmla="*/ 2 w 7"/>
                  <a:gd name="T13" fmla="*/ 14 h 15"/>
                  <a:gd name="T14" fmla="*/ 2 w 7"/>
                  <a:gd name="T15" fmla="*/ 14 h 15"/>
                  <a:gd name="T16" fmla="*/ 2 w 7"/>
                  <a:gd name="T17" fmla="*/ 14 h 15"/>
                  <a:gd name="T18" fmla="*/ 2 w 7"/>
                  <a:gd name="T19" fmla="*/ 14 h 15"/>
                  <a:gd name="T20" fmla="*/ 4 w 7"/>
                  <a:gd name="T21" fmla="*/ 11 h 15"/>
                  <a:gd name="T22" fmla="*/ 3 w 7"/>
                  <a:gd name="T23" fmla="*/ 2 h 15"/>
                  <a:gd name="T24" fmla="*/ 3 w 7"/>
                  <a:gd name="T25" fmla="*/ 2 h 15"/>
                  <a:gd name="T26" fmla="*/ 1 w 7"/>
                  <a:gd name="T27" fmla="*/ 1 h 15"/>
                  <a:gd name="T28" fmla="*/ 4 w 7"/>
                  <a:gd name="T29" fmla="*/ 0 h 15"/>
                  <a:gd name="T30" fmla="*/ 5 w 7"/>
                  <a:gd name="T31" fmla="*/ 11 h 15"/>
                  <a:gd name="T32" fmla="*/ 3 w 7"/>
                  <a:gd name="T33" fmla="*/ 15 h 15"/>
                  <a:gd name="T34" fmla="*/ 2 w 7"/>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5">
                    <a:moveTo>
                      <a:pt x="2" y="15"/>
                    </a:moveTo>
                    <a:cubicBezTo>
                      <a:pt x="1" y="15"/>
                      <a:pt x="1" y="15"/>
                      <a:pt x="1" y="15"/>
                    </a:cubicBezTo>
                    <a:cubicBezTo>
                      <a:pt x="0" y="14"/>
                      <a:pt x="0" y="14"/>
                      <a:pt x="0" y="14"/>
                    </a:cubicBezTo>
                    <a:cubicBezTo>
                      <a:pt x="0" y="14"/>
                      <a:pt x="0" y="14"/>
                      <a:pt x="0" y="14"/>
                    </a:cubicBezTo>
                    <a:cubicBezTo>
                      <a:pt x="2" y="14"/>
                      <a:pt x="2" y="14"/>
                      <a:pt x="2" y="14"/>
                    </a:cubicBezTo>
                    <a:cubicBezTo>
                      <a:pt x="2" y="13"/>
                      <a:pt x="2" y="13"/>
                      <a:pt x="2" y="13"/>
                    </a:cubicBezTo>
                    <a:cubicBezTo>
                      <a:pt x="2" y="13"/>
                      <a:pt x="2" y="14"/>
                      <a:pt x="2" y="14"/>
                    </a:cubicBezTo>
                    <a:cubicBezTo>
                      <a:pt x="2" y="14"/>
                      <a:pt x="2" y="14"/>
                      <a:pt x="2" y="14"/>
                    </a:cubicBezTo>
                    <a:cubicBezTo>
                      <a:pt x="2" y="14"/>
                      <a:pt x="2" y="14"/>
                      <a:pt x="2" y="14"/>
                    </a:cubicBezTo>
                    <a:cubicBezTo>
                      <a:pt x="2" y="14"/>
                      <a:pt x="2" y="14"/>
                      <a:pt x="2" y="14"/>
                    </a:cubicBezTo>
                    <a:cubicBezTo>
                      <a:pt x="3" y="14"/>
                      <a:pt x="3" y="13"/>
                      <a:pt x="4" y="11"/>
                    </a:cubicBezTo>
                    <a:cubicBezTo>
                      <a:pt x="5" y="5"/>
                      <a:pt x="5" y="2"/>
                      <a:pt x="3" y="2"/>
                    </a:cubicBezTo>
                    <a:cubicBezTo>
                      <a:pt x="3" y="2"/>
                      <a:pt x="3" y="2"/>
                      <a:pt x="3" y="2"/>
                    </a:cubicBezTo>
                    <a:cubicBezTo>
                      <a:pt x="1" y="1"/>
                      <a:pt x="1" y="1"/>
                      <a:pt x="1" y="1"/>
                    </a:cubicBezTo>
                    <a:cubicBezTo>
                      <a:pt x="2" y="0"/>
                      <a:pt x="3" y="0"/>
                      <a:pt x="4" y="0"/>
                    </a:cubicBezTo>
                    <a:cubicBezTo>
                      <a:pt x="7" y="1"/>
                      <a:pt x="7" y="5"/>
                      <a:pt x="5" y="11"/>
                    </a:cubicBezTo>
                    <a:cubicBezTo>
                      <a:pt x="5" y="14"/>
                      <a:pt x="4" y="15"/>
                      <a:pt x="3" y="15"/>
                    </a:cubicBezTo>
                    <a:cubicBezTo>
                      <a:pt x="3" y="15"/>
                      <a:pt x="2" y="15"/>
                      <a:pt x="2" y="15"/>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8"/>
              <p:cNvSpPr/>
              <p:nvPr/>
            </p:nvSpPr>
            <p:spPr bwMode="auto">
              <a:xfrm>
                <a:off x="1382462" y="2317188"/>
                <a:ext cx="1175696" cy="697772"/>
              </a:xfrm>
              <a:custGeom>
                <a:avLst/>
                <a:gdLst>
                  <a:gd name="T0" fmla="*/ 11 w 52"/>
                  <a:gd name="T1" fmla="*/ 31 h 31"/>
                  <a:gd name="T2" fmla="*/ 22 w 52"/>
                  <a:gd name="T3" fmla="*/ 1 h 31"/>
                  <a:gd name="T4" fmla="*/ 31 w 52"/>
                  <a:gd name="T5" fmla="*/ 4 h 31"/>
                  <a:gd name="T6" fmla="*/ 39 w 52"/>
                  <a:gd name="T7" fmla="*/ 30 h 31"/>
                  <a:gd name="T8" fmla="*/ 35 w 52"/>
                  <a:gd name="T9" fmla="*/ 16 h 31"/>
                  <a:gd name="T10" fmla="*/ 31 w 52"/>
                  <a:gd name="T11" fmla="*/ 12 h 31"/>
                  <a:gd name="T12" fmla="*/ 21 w 52"/>
                  <a:gd name="T13" fmla="*/ 18 h 31"/>
                  <a:gd name="T14" fmla="*/ 11 w 5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11" y="31"/>
                    </a:moveTo>
                    <a:cubicBezTo>
                      <a:pt x="5" y="28"/>
                      <a:pt x="0" y="1"/>
                      <a:pt x="22" y="1"/>
                    </a:cubicBezTo>
                    <a:cubicBezTo>
                      <a:pt x="28" y="1"/>
                      <a:pt x="31" y="4"/>
                      <a:pt x="31" y="4"/>
                    </a:cubicBezTo>
                    <a:cubicBezTo>
                      <a:pt x="36" y="0"/>
                      <a:pt x="52" y="10"/>
                      <a:pt x="39" y="30"/>
                    </a:cubicBezTo>
                    <a:cubicBezTo>
                      <a:pt x="39" y="30"/>
                      <a:pt x="40" y="20"/>
                      <a:pt x="35" y="16"/>
                    </a:cubicBezTo>
                    <a:cubicBezTo>
                      <a:pt x="31" y="14"/>
                      <a:pt x="31" y="12"/>
                      <a:pt x="31" y="12"/>
                    </a:cubicBezTo>
                    <a:cubicBezTo>
                      <a:pt x="31" y="12"/>
                      <a:pt x="28" y="16"/>
                      <a:pt x="21" y="18"/>
                    </a:cubicBezTo>
                    <a:cubicBezTo>
                      <a:pt x="14" y="19"/>
                      <a:pt x="13" y="24"/>
                      <a:pt x="11" y="31"/>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89"/>
              <p:cNvSpPr/>
              <p:nvPr/>
            </p:nvSpPr>
            <p:spPr bwMode="auto">
              <a:xfrm>
                <a:off x="1879503" y="3808311"/>
                <a:ext cx="133819" cy="219848"/>
              </a:xfrm>
              <a:custGeom>
                <a:avLst/>
                <a:gdLst>
                  <a:gd name="T0" fmla="*/ 14 w 14"/>
                  <a:gd name="T1" fmla="*/ 21 h 23"/>
                  <a:gd name="T2" fmla="*/ 14 w 14"/>
                  <a:gd name="T3" fmla="*/ 21 h 23"/>
                  <a:gd name="T4" fmla="*/ 12 w 14"/>
                  <a:gd name="T5" fmla="*/ 23 h 23"/>
                  <a:gd name="T6" fmla="*/ 0 w 14"/>
                  <a:gd name="T7" fmla="*/ 23 h 23"/>
                  <a:gd name="T8" fmla="*/ 0 w 14"/>
                  <a:gd name="T9" fmla="*/ 21 h 23"/>
                  <a:gd name="T10" fmla="*/ 2 w 14"/>
                  <a:gd name="T11" fmla="*/ 0 h 23"/>
                  <a:gd name="T12" fmla="*/ 12 w 14"/>
                  <a:gd name="T13" fmla="*/ 0 h 23"/>
                  <a:gd name="T14" fmla="*/ 14 w 14"/>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14" y="21"/>
                    </a:moveTo>
                    <a:lnTo>
                      <a:pt x="14" y="21"/>
                    </a:lnTo>
                    <a:lnTo>
                      <a:pt x="12" y="23"/>
                    </a:lnTo>
                    <a:lnTo>
                      <a:pt x="0" y="23"/>
                    </a:lnTo>
                    <a:lnTo>
                      <a:pt x="0" y="21"/>
                    </a:lnTo>
                    <a:lnTo>
                      <a:pt x="2" y="0"/>
                    </a:lnTo>
                    <a:lnTo>
                      <a:pt x="12" y="0"/>
                    </a:lnTo>
                    <a:lnTo>
                      <a:pt x="14" y="21"/>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90"/>
              <p:cNvSpPr/>
              <p:nvPr/>
            </p:nvSpPr>
            <p:spPr bwMode="auto">
              <a:xfrm>
                <a:off x="1860386" y="3645819"/>
                <a:ext cx="181614" cy="181614"/>
              </a:xfrm>
              <a:custGeom>
                <a:avLst/>
                <a:gdLst>
                  <a:gd name="T0" fmla="*/ 4 w 8"/>
                  <a:gd name="T1" fmla="*/ 8 h 8"/>
                  <a:gd name="T2" fmla="*/ 7 w 8"/>
                  <a:gd name="T3" fmla="*/ 7 h 8"/>
                  <a:gd name="T4" fmla="*/ 7 w 8"/>
                  <a:gd name="T5" fmla="*/ 4 h 8"/>
                  <a:gd name="T6" fmla="*/ 6 w 8"/>
                  <a:gd name="T7" fmla="*/ 1 h 8"/>
                  <a:gd name="T8" fmla="*/ 4 w 8"/>
                  <a:gd name="T9" fmla="*/ 0 h 8"/>
                  <a:gd name="T10" fmla="*/ 4 w 8"/>
                  <a:gd name="T11" fmla="*/ 0 h 8"/>
                  <a:gd name="T12" fmla="*/ 4 w 8"/>
                  <a:gd name="T13" fmla="*/ 0 h 8"/>
                  <a:gd name="T14" fmla="*/ 4 w 8"/>
                  <a:gd name="T15" fmla="*/ 0 h 8"/>
                  <a:gd name="T16" fmla="*/ 2 w 8"/>
                  <a:gd name="T17" fmla="*/ 1 h 8"/>
                  <a:gd name="T18" fmla="*/ 0 w 8"/>
                  <a:gd name="T19" fmla="*/ 4 h 8"/>
                  <a:gd name="T20" fmla="*/ 1 w 8"/>
                  <a:gd name="T21" fmla="*/ 7 h 8"/>
                  <a:gd name="T22" fmla="*/ 4 w 8"/>
                  <a:gd name="T23" fmla="*/ 8 h 8"/>
                  <a:gd name="T24" fmla="*/ 4 w 8"/>
                  <a:gd name="T25" fmla="*/ 8 h 8"/>
                  <a:gd name="T26" fmla="*/ 4 w 8"/>
                  <a:gd name="T27" fmla="*/ 8 h 8"/>
                  <a:gd name="T28" fmla="*/ 4 w 8"/>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4" y="8"/>
                    </a:moveTo>
                    <a:cubicBezTo>
                      <a:pt x="7" y="7"/>
                      <a:pt x="7" y="7"/>
                      <a:pt x="7" y="7"/>
                    </a:cubicBezTo>
                    <a:cubicBezTo>
                      <a:pt x="7" y="6"/>
                      <a:pt x="8" y="5"/>
                      <a:pt x="7" y="4"/>
                    </a:cubicBezTo>
                    <a:cubicBezTo>
                      <a:pt x="6" y="1"/>
                      <a:pt x="6" y="1"/>
                      <a:pt x="6" y="1"/>
                    </a:cubicBezTo>
                    <a:cubicBezTo>
                      <a:pt x="6" y="0"/>
                      <a:pt x="5" y="0"/>
                      <a:pt x="4" y="0"/>
                    </a:cubicBezTo>
                    <a:cubicBezTo>
                      <a:pt x="4" y="0"/>
                      <a:pt x="4" y="0"/>
                      <a:pt x="4" y="0"/>
                    </a:cubicBezTo>
                    <a:cubicBezTo>
                      <a:pt x="4" y="0"/>
                      <a:pt x="4" y="0"/>
                      <a:pt x="4" y="0"/>
                    </a:cubicBezTo>
                    <a:cubicBezTo>
                      <a:pt x="4" y="0"/>
                      <a:pt x="4" y="0"/>
                      <a:pt x="4" y="0"/>
                    </a:cubicBezTo>
                    <a:cubicBezTo>
                      <a:pt x="3" y="0"/>
                      <a:pt x="2" y="0"/>
                      <a:pt x="2" y="1"/>
                    </a:cubicBezTo>
                    <a:cubicBezTo>
                      <a:pt x="0" y="4"/>
                      <a:pt x="0" y="4"/>
                      <a:pt x="0" y="4"/>
                    </a:cubicBezTo>
                    <a:cubicBezTo>
                      <a:pt x="0" y="5"/>
                      <a:pt x="0" y="6"/>
                      <a:pt x="1" y="7"/>
                    </a:cubicBezTo>
                    <a:cubicBezTo>
                      <a:pt x="4" y="8"/>
                      <a:pt x="4" y="8"/>
                      <a:pt x="4" y="8"/>
                    </a:cubicBezTo>
                    <a:cubicBezTo>
                      <a:pt x="4" y="8"/>
                      <a:pt x="4" y="8"/>
                      <a:pt x="4" y="8"/>
                    </a:cubicBezTo>
                    <a:cubicBezTo>
                      <a:pt x="4" y="8"/>
                      <a:pt x="4" y="8"/>
                      <a:pt x="4" y="8"/>
                    </a:cubicBezTo>
                    <a:cubicBezTo>
                      <a:pt x="4" y="8"/>
                      <a:pt x="4" y="8"/>
                      <a:pt x="4" y="8"/>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09"/>
              <p:cNvSpPr/>
              <p:nvPr/>
            </p:nvSpPr>
            <p:spPr bwMode="auto">
              <a:xfrm>
                <a:off x="1994175" y="3492872"/>
                <a:ext cx="363222" cy="535275"/>
              </a:xfrm>
              <a:custGeom>
                <a:avLst/>
                <a:gdLst>
                  <a:gd name="T0" fmla="*/ 28 w 38"/>
                  <a:gd name="T1" fmla="*/ 52 h 56"/>
                  <a:gd name="T2" fmla="*/ 24 w 38"/>
                  <a:gd name="T3" fmla="*/ 47 h 56"/>
                  <a:gd name="T4" fmla="*/ 26 w 38"/>
                  <a:gd name="T5" fmla="*/ 45 h 56"/>
                  <a:gd name="T6" fmla="*/ 38 w 38"/>
                  <a:gd name="T7" fmla="*/ 9 h 56"/>
                  <a:gd name="T8" fmla="*/ 21 w 38"/>
                  <a:gd name="T9" fmla="*/ 0 h 56"/>
                  <a:gd name="T10" fmla="*/ 19 w 38"/>
                  <a:gd name="T11" fmla="*/ 21 h 56"/>
                  <a:gd name="T12" fmla="*/ 0 w 38"/>
                  <a:gd name="T13" fmla="*/ 56 h 56"/>
                  <a:gd name="T14" fmla="*/ 33 w 38"/>
                  <a:gd name="T15" fmla="*/ 56 h 56"/>
                  <a:gd name="T16" fmla="*/ 28 w 38"/>
                  <a:gd name="T1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6">
                    <a:moveTo>
                      <a:pt x="28" y="52"/>
                    </a:moveTo>
                    <a:lnTo>
                      <a:pt x="24" y="47"/>
                    </a:lnTo>
                    <a:lnTo>
                      <a:pt x="26" y="45"/>
                    </a:lnTo>
                    <a:lnTo>
                      <a:pt x="38" y="9"/>
                    </a:lnTo>
                    <a:lnTo>
                      <a:pt x="21" y="0"/>
                    </a:lnTo>
                    <a:lnTo>
                      <a:pt x="19" y="21"/>
                    </a:lnTo>
                    <a:lnTo>
                      <a:pt x="0" y="56"/>
                    </a:lnTo>
                    <a:lnTo>
                      <a:pt x="33" y="56"/>
                    </a:lnTo>
                    <a:lnTo>
                      <a:pt x="28" y="52"/>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3"/>
            <p:cNvGrpSpPr/>
            <p:nvPr/>
          </p:nvGrpSpPr>
          <p:grpSpPr>
            <a:xfrm>
              <a:off x="2309602" y="1609860"/>
              <a:ext cx="1720562" cy="4549843"/>
              <a:chOff x="2309602" y="1609860"/>
              <a:chExt cx="1720562" cy="4549843"/>
            </a:xfrm>
            <a:grpFill/>
          </p:grpSpPr>
          <p:sp>
            <p:nvSpPr>
              <p:cNvPr id="12" name="Freeform 181"/>
              <p:cNvSpPr/>
              <p:nvPr/>
            </p:nvSpPr>
            <p:spPr bwMode="auto">
              <a:xfrm>
                <a:off x="3189018" y="3311270"/>
                <a:ext cx="162497" cy="296316"/>
              </a:xfrm>
              <a:custGeom>
                <a:avLst/>
                <a:gdLst>
                  <a:gd name="T0" fmla="*/ 17 w 17"/>
                  <a:gd name="T1" fmla="*/ 28 h 31"/>
                  <a:gd name="T2" fmla="*/ 17 w 17"/>
                  <a:gd name="T3" fmla="*/ 31 h 31"/>
                  <a:gd name="T4" fmla="*/ 3 w 17"/>
                  <a:gd name="T5" fmla="*/ 31 h 31"/>
                  <a:gd name="T6" fmla="*/ 0 w 17"/>
                  <a:gd name="T7" fmla="*/ 28 h 31"/>
                  <a:gd name="T8" fmla="*/ 5 w 17"/>
                  <a:gd name="T9" fmla="*/ 2 h 31"/>
                  <a:gd name="T10" fmla="*/ 5 w 17"/>
                  <a:gd name="T11" fmla="*/ 0 h 31"/>
                  <a:gd name="T12" fmla="*/ 14 w 17"/>
                  <a:gd name="T13" fmla="*/ 0 h 31"/>
                  <a:gd name="T14" fmla="*/ 14 w 17"/>
                  <a:gd name="T15" fmla="*/ 2 h 31"/>
                  <a:gd name="T16" fmla="*/ 17 w 17"/>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7" y="28"/>
                    </a:moveTo>
                    <a:lnTo>
                      <a:pt x="17" y="31"/>
                    </a:lnTo>
                    <a:lnTo>
                      <a:pt x="3" y="31"/>
                    </a:lnTo>
                    <a:lnTo>
                      <a:pt x="0" y="28"/>
                    </a:lnTo>
                    <a:lnTo>
                      <a:pt x="5" y="2"/>
                    </a:lnTo>
                    <a:lnTo>
                      <a:pt x="5" y="0"/>
                    </a:lnTo>
                    <a:lnTo>
                      <a:pt x="14" y="0"/>
                    </a:lnTo>
                    <a:lnTo>
                      <a:pt x="14" y="2"/>
                    </a:lnTo>
                    <a:lnTo>
                      <a:pt x="17" y="28"/>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82"/>
              <p:cNvSpPr/>
              <p:nvPr/>
            </p:nvSpPr>
            <p:spPr bwMode="auto">
              <a:xfrm>
                <a:off x="3189018" y="3129661"/>
                <a:ext cx="181614" cy="219848"/>
              </a:xfrm>
              <a:custGeom>
                <a:avLst/>
                <a:gdLst>
                  <a:gd name="T0" fmla="*/ 4 w 8"/>
                  <a:gd name="T1" fmla="*/ 10 h 10"/>
                  <a:gd name="T2" fmla="*/ 7 w 8"/>
                  <a:gd name="T3" fmla="*/ 8 h 10"/>
                  <a:gd name="T4" fmla="*/ 8 w 8"/>
                  <a:gd name="T5" fmla="*/ 5 h 10"/>
                  <a:gd name="T6" fmla="*/ 6 w 8"/>
                  <a:gd name="T7" fmla="*/ 2 h 10"/>
                  <a:gd name="T8" fmla="*/ 4 w 8"/>
                  <a:gd name="T9" fmla="*/ 0 h 10"/>
                  <a:gd name="T10" fmla="*/ 4 w 8"/>
                  <a:gd name="T11" fmla="*/ 0 h 10"/>
                  <a:gd name="T12" fmla="*/ 4 w 8"/>
                  <a:gd name="T13" fmla="*/ 0 h 10"/>
                  <a:gd name="T14" fmla="*/ 4 w 8"/>
                  <a:gd name="T15" fmla="*/ 0 h 10"/>
                  <a:gd name="T16" fmla="*/ 1 w 8"/>
                  <a:gd name="T17" fmla="*/ 2 h 10"/>
                  <a:gd name="T18" fmla="*/ 0 w 8"/>
                  <a:gd name="T19" fmla="*/ 5 h 10"/>
                  <a:gd name="T20" fmla="*/ 1 w 8"/>
                  <a:gd name="T21" fmla="*/ 8 h 10"/>
                  <a:gd name="T22" fmla="*/ 4 w 8"/>
                  <a:gd name="T23" fmla="*/ 10 h 10"/>
                  <a:gd name="T24" fmla="*/ 4 w 8"/>
                  <a:gd name="T25" fmla="*/ 10 h 10"/>
                  <a:gd name="T26" fmla="*/ 4 w 8"/>
                  <a:gd name="T27" fmla="*/ 10 h 10"/>
                  <a:gd name="T28" fmla="*/ 4 w 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0">
                    <a:moveTo>
                      <a:pt x="4" y="10"/>
                    </a:moveTo>
                    <a:cubicBezTo>
                      <a:pt x="7" y="8"/>
                      <a:pt x="7" y="8"/>
                      <a:pt x="7" y="8"/>
                    </a:cubicBezTo>
                    <a:cubicBezTo>
                      <a:pt x="8" y="7"/>
                      <a:pt x="8" y="6"/>
                      <a:pt x="8" y="5"/>
                    </a:cubicBezTo>
                    <a:cubicBezTo>
                      <a:pt x="6" y="2"/>
                      <a:pt x="6" y="2"/>
                      <a:pt x="6" y="2"/>
                    </a:cubicBezTo>
                    <a:cubicBezTo>
                      <a:pt x="6" y="1"/>
                      <a:pt x="5" y="0"/>
                      <a:pt x="4" y="0"/>
                    </a:cubicBezTo>
                    <a:cubicBezTo>
                      <a:pt x="4" y="0"/>
                      <a:pt x="4" y="0"/>
                      <a:pt x="4" y="0"/>
                    </a:cubicBezTo>
                    <a:cubicBezTo>
                      <a:pt x="4" y="0"/>
                      <a:pt x="4" y="0"/>
                      <a:pt x="4" y="0"/>
                    </a:cubicBezTo>
                    <a:cubicBezTo>
                      <a:pt x="4" y="0"/>
                      <a:pt x="4" y="0"/>
                      <a:pt x="4" y="0"/>
                    </a:cubicBezTo>
                    <a:cubicBezTo>
                      <a:pt x="3" y="0"/>
                      <a:pt x="2" y="1"/>
                      <a:pt x="1" y="2"/>
                    </a:cubicBezTo>
                    <a:cubicBezTo>
                      <a:pt x="0" y="5"/>
                      <a:pt x="0" y="5"/>
                      <a:pt x="0" y="5"/>
                    </a:cubicBezTo>
                    <a:cubicBezTo>
                      <a:pt x="0" y="6"/>
                      <a:pt x="0" y="7"/>
                      <a:pt x="1" y="8"/>
                    </a:cubicBezTo>
                    <a:cubicBezTo>
                      <a:pt x="4" y="10"/>
                      <a:pt x="4" y="10"/>
                      <a:pt x="4" y="10"/>
                    </a:cubicBezTo>
                    <a:cubicBezTo>
                      <a:pt x="4" y="10"/>
                      <a:pt x="4" y="10"/>
                      <a:pt x="4" y="10"/>
                    </a:cubicBezTo>
                    <a:cubicBezTo>
                      <a:pt x="4" y="10"/>
                      <a:pt x="4" y="10"/>
                      <a:pt x="4" y="10"/>
                    </a:cubicBezTo>
                    <a:cubicBezTo>
                      <a:pt x="4" y="10"/>
                      <a:pt x="4" y="10"/>
                      <a:pt x="4" y="10"/>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91"/>
              <p:cNvSpPr/>
              <p:nvPr/>
            </p:nvSpPr>
            <p:spPr bwMode="auto">
              <a:xfrm>
                <a:off x="3036082" y="2833346"/>
                <a:ext cx="497041" cy="296316"/>
              </a:xfrm>
              <a:custGeom>
                <a:avLst/>
                <a:gdLst>
                  <a:gd name="T0" fmla="*/ 11 w 22"/>
                  <a:gd name="T1" fmla="*/ 13 h 13"/>
                  <a:gd name="T2" fmla="*/ 7 w 22"/>
                  <a:gd name="T3" fmla="*/ 12 h 13"/>
                  <a:gd name="T4" fmla="*/ 2 w 22"/>
                  <a:gd name="T5" fmla="*/ 8 h 13"/>
                  <a:gd name="T6" fmla="*/ 0 w 22"/>
                  <a:gd name="T7" fmla="*/ 3 h 13"/>
                  <a:gd name="T8" fmla="*/ 0 w 22"/>
                  <a:gd name="T9" fmla="*/ 0 h 13"/>
                  <a:gd name="T10" fmla="*/ 2 w 22"/>
                  <a:gd name="T11" fmla="*/ 0 h 13"/>
                  <a:gd name="T12" fmla="*/ 2 w 22"/>
                  <a:gd name="T13" fmla="*/ 3 h 13"/>
                  <a:gd name="T14" fmla="*/ 4 w 22"/>
                  <a:gd name="T15" fmla="*/ 7 h 13"/>
                  <a:gd name="T16" fmla="*/ 8 w 22"/>
                  <a:gd name="T17" fmla="*/ 10 h 13"/>
                  <a:gd name="T18" fmla="*/ 14 w 22"/>
                  <a:gd name="T19" fmla="*/ 10 h 13"/>
                  <a:gd name="T20" fmla="*/ 18 w 22"/>
                  <a:gd name="T21" fmla="*/ 7 h 13"/>
                  <a:gd name="T22" fmla="*/ 20 w 22"/>
                  <a:gd name="T23" fmla="*/ 3 h 13"/>
                  <a:gd name="T24" fmla="*/ 20 w 22"/>
                  <a:gd name="T25" fmla="*/ 0 h 13"/>
                  <a:gd name="T26" fmla="*/ 22 w 22"/>
                  <a:gd name="T27" fmla="*/ 0 h 13"/>
                  <a:gd name="T28" fmla="*/ 22 w 22"/>
                  <a:gd name="T29" fmla="*/ 3 h 13"/>
                  <a:gd name="T30" fmla="*/ 19 w 22"/>
                  <a:gd name="T31" fmla="*/ 8 h 13"/>
                  <a:gd name="T32" fmla="*/ 15 w 22"/>
                  <a:gd name="T33" fmla="*/ 12 h 13"/>
                  <a:gd name="T34" fmla="*/ 11 w 22"/>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3">
                    <a:moveTo>
                      <a:pt x="11" y="13"/>
                    </a:moveTo>
                    <a:cubicBezTo>
                      <a:pt x="9" y="13"/>
                      <a:pt x="8" y="13"/>
                      <a:pt x="7" y="12"/>
                    </a:cubicBezTo>
                    <a:cubicBezTo>
                      <a:pt x="2" y="8"/>
                      <a:pt x="2" y="8"/>
                      <a:pt x="2" y="8"/>
                    </a:cubicBezTo>
                    <a:cubicBezTo>
                      <a:pt x="1" y="7"/>
                      <a:pt x="0" y="5"/>
                      <a:pt x="0" y="3"/>
                    </a:cubicBezTo>
                    <a:cubicBezTo>
                      <a:pt x="0" y="0"/>
                      <a:pt x="0" y="0"/>
                      <a:pt x="0" y="0"/>
                    </a:cubicBezTo>
                    <a:cubicBezTo>
                      <a:pt x="2" y="0"/>
                      <a:pt x="2" y="0"/>
                      <a:pt x="2" y="0"/>
                    </a:cubicBezTo>
                    <a:cubicBezTo>
                      <a:pt x="2" y="3"/>
                      <a:pt x="2" y="3"/>
                      <a:pt x="2" y="3"/>
                    </a:cubicBezTo>
                    <a:cubicBezTo>
                      <a:pt x="2" y="4"/>
                      <a:pt x="3" y="6"/>
                      <a:pt x="4" y="7"/>
                    </a:cubicBezTo>
                    <a:cubicBezTo>
                      <a:pt x="8" y="10"/>
                      <a:pt x="8" y="10"/>
                      <a:pt x="8" y="10"/>
                    </a:cubicBezTo>
                    <a:cubicBezTo>
                      <a:pt x="10" y="11"/>
                      <a:pt x="12" y="11"/>
                      <a:pt x="14" y="10"/>
                    </a:cubicBezTo>
                    <a:cubicBezTo>
                      <a:pt x="18" y="7"/>
                      <a:pt x="18" y="7"/>
                      <a:pt x="18" y="7"/>
                    </a:cubicBezTo>
                    <a:cubicBezTo>
                      <a:pt x="19" y="6"/>
                      <a:pt x="20" y="4"/>
                      <a:pt x="20" y="3"/>
                    </a:cubicBezTo>
                    <a:cubicBezTo>
                      <a:pt x="20" y="0"/>
                      <a:pt x="20" y="0"/>
                      <a:pt x="20" y="0"/>
                    </a:cubicBezTo>
                    <a:cubicBezTo>
                      <a:pt x="22" y="0"/>
                      <a:pt x="22" y="0"/>
                      <a:pt x="22" y="0"/>
                    </a:cubicBezTo>
                    <a:cubicBezTo>
                      <a:pt x="22" y="3"/>
                      <a:pt x="22" y="3"/>
                      <a:pt x="22" y="3"/>
                    </a:cubicBezTo>
                    <a:cubicBezTo>
                      <a:pt x="22" y="5"/>
                      <a:pt x="21" y="7"/>
                      <a:pt x="19" y="8"/>
                    </a:cubicBezTo>
                    <a:cubicBezTo>
                      <a:pt x="15" y="12"/>
                      <a:pt x="15" y="12"/>
                      <a:pt x="15" y="12"/>
                    </a:cubicBezTo>
                    <a:cubicBezTo>
                      <a:pt x="14" y="13"/>
                      <a:pt x="12" y="13"/>
                      <a:pt x="11" y="13"/>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92"/>
              <p:cNvSpPr/>
              <p:nvPr/>
            </p:nvSpPr>
            <p:spPr bwMode="auto">
              <a:xfrm>
                <a:off x="2625065" y="3062749"/>
                <a:ext cx="114702" cy="86029"/>
              </a:xfrm>
              <a:custGeom>
                <a:avLst/>
                <a:gdLst>
                  <a:gd name="T0" fmla="*/ 0 w 12"/>
                  <a:gd name="T1" fmla="*/ 4 h 9"/>
                  <a:gd name="T2" fmla="*/ 7 w 12"/>
                  <a:gd name="T3" fmla="*/ 0 h 9"/>
                  <a:gd name="T4" fmla="*/ 12 w 12"/>
                  <a:gd name="T5" fmla="*/ 4 h 9"/>
                  <a:gd name="T6" fmla="*/ 10 w 12"/>
                  <a:gd name="T7" fmla="*/ 9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lnTo>
                      <a:pt x="7" y="0"/>
                    </a:lnTo>
                    <a:lnTo>
                      <a:pt x="12" y="4"/>
                    </a:lnTo>
                    <a:lnTo>
                      <a:pt x="10" y="9"/>
                    </a:lnTo>
                    <a:lnTo>
                      <a:pt x="0" y="4"/>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93"/>
              <p:cNvSpPr/>
              <p:nvPr/>
            </p:nvSpPr>
            <p:spPr bwMode="auto">
              <a:xfrm>
                <a:off x="3733848" y="4391381"/>
                <a:ext cx="296316" cy="544836"/>
              </a:xfrm>
              <a:custGeom>
                <a:avLst/>
                <a:gdLst>
                  <a:gd name="T0" fmla="*/ 13 w 13"/>
                  <a:gd name="T1" fmla="*/ 11 h 24"/>
                  <a:gd name="T2" fmla="*/ 6 w 13"/>
                  <a:gd name="T3" fmla="*/ 0 h 24"/>
                  <a:gd name="T4" fmla="*/ 6 w 13"/>
                  <a:gd name="T5" fmla="*/ 0 h 24"/>
                  <a:gd name="T6" fmla="*/ 5 w 13"/>
                  <a:gd name="T7" fmla="*/ 0 h 24"/>
                  <a:gd name="T8" fmla="*/ 1 w 13"/>
                  <a:gd name="T9" fmla="*/ 4 h 24"/>
                  <a:gd name="T10" fmla="*/ 1 w 13"/>
                  <a:gd name="T11" fmla="*/ 4 h 24"/>
                  <a:gd name="T12" fmla="*/ 0 w 13"/>
                  <a:gd name="T13" fmla="*/ 8 h 24"/>
                  <a:gd name="T14" fmla="*/ 0 w 13"/>
                  <a:gd name="T15" fmla="*/ 8 h 24"/>
                  <a:gd name="T16" fmla="*/ 2 w 13"/>
                  <a:gd name="T17" fmla="*/ 8 h 24"/>
                  <a:gd name="T18" fmla="*/ 2 w 13"/>
                  <a:gd name="T19" fmla="*/ 8 h 24"/>
                  <a:gd name="T20" fmla="*/ 3 w 13"/>
                  <a:gd name="T21" fmla="*/ 5 h 24"/>
                  <a:gd name="T22" fmla="*/ 4 w 13"/>
                  <a:gd name="T23" fmla="*/ 4 h 24"/>
                  <a:gd name="T24" fmla="*/ 5 w 13"/>
                  <a:gd name="T25" fmla="*/ 2 h 24"/>
                  <a:gd name="T26" fmla="*/ 6 w 13"/>
                  <a:gd name="T27" fmla="*/ 2 h 24"/>
                  <a:gd name="T28" fmla="*/ 11 w 13"/>
                  <a:gd name="T29" fmla="*/ 12 h 24"/>
                  <a:gd name="T30" fmla="*/ 7 w 13"/>
                  <a:gd name="T31" fmla="*/ 22 h 24"/>
                  <a:gd name="T32" fmla="*/ 7 w 13"/>
                  <a:gd name="T33" fmla="*/ 23 h 24"/>
                  <a:gd name="T34" fmla="*/ 7 w 13"/>
                  <a:gd name="T35" fmla="*/ 22 h 24"/>
                  <a:gd name="T36" fmla="*/ 4 w 13"/>
                  <a:gd name="T37" fmla="*/ 18 h 24"/>
                  <a:gd name="T38" fmla="*/ 2 w 13"/>
                  <a:gd name="T39" fmla="*/ 12 h 24"/>
                  <a:gd name="T40" fmla="*/ 2 w 13"/>
                  <a:gd name="T41" fmla="*/ 10 h 24"/>
                  <a:gd name="T42" fmla="*/ 0 w 13"/>
                  <a:gd name="T43" fmla="*/ 10 h 24"/>
                  <a:gd name="T44" fmla="*/ 0 w 13"/>
                  <a:gd name="T45" fmla="*/ 12 h 24"/>
                  <a:gd name="T46" fmla="*/ 4 w 13"/>
                  <a:gd name="T47" fmla="*/ 22 h 24"/>
                  <a:gd name="T48" fmla="*/ 7 w 13"/>
                  <a:gd name="T49" fmla="*/ 24 h 24"/>
                  <a:gd name="T50" fmla="*/ 7 w 13"/>
                  <a:gd name="T51" fmla="*/ 24 h 24"/>
                  <a:gd name="T52" fmla="*/ 13 w 13"/>
                  <a:gd name="T5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24">
                    <a:moveTo>
                      <a:pt x="13" y="11"/>
                    </a:moveTo>
                    <a:cubicBezTo>
                      <a:pt x="12" y="5"/>
                      <a:pt x="9" y="0"/>
                      <a:pt x="6" y="0"/>
                    </a:cubicBezTo>
                    <a:cubicBezTo>
                      <a:pt x="6" y="0"/>
                      <a:pt x="6" y="0"/>
                      <a:pt x="6" y="0"/>
                    </a:cubicBezTo>
                    <a:cubicBezTo>
                      <a:pt x="5" y="0"/>
                      <a:pt x="5" y="0"/>
                      <a:pt x="5" y="0"/>
                    </a:cubicBezTo>
                    <a:cubicBezTo>
                      <a:pt x="3" y="0"/>
                      <a:pt x="2" y="2"/>
                      <a:pt x="1" y="4"/>
                    </a:cubicBezTo>
                    <a:cubicBezTo>
                      <a:pt x="1" y="4"/>
                      <a:pt x="1" y="4"/>
                      <a:pt x="1" y="4"/>
                    </a:cubicBezTo>
                    <a:cubicBezTo>
                      <a:pt x="1" y="5"/>
                      <a:pt x="1" y="6"/>
                      <a:pt x="0" y="8"/>
                    </a:cubicBezTo>
                    <a:cubicBezTo>
                      <a:pt x="0" y="8"/>
                      <a:pt x="0" y="8"/>
                      <a:pt x="0" y="8"/>
                    </a:cubicBezTo>
                    <a:cubicBezTo>
                      <a:pt x="2" y="8"/>
                      <a:pt x="2" y="8"/>
                      <a:pt x="2" y="8"/>
                    </a:cubicBezTo>
                    <a:cubicBezTo>
                      <a:pt x="2" y="8"/>
                      <a:pt x="2" y="8"/>
                      <a:pt x="2" y="8"/>
                    </a:cubicBezTo>
                    <a:cubicBezTo>
                      <a:pt x="3" y="7"/>
                      <a:pt x="3" y="6"/>
                      <a:pt x="3" y="5"/>
                    </a:cubicBezTo>
                    <a:cubicBezTo>
                      <a:pt x="3" y="5"/>
                      <a:pt x="3" y="4"/>
                      <a:pt x="4" y="4"/>
                    </a:cubicBezTo>
                    <a:cubicBezTo>
                      <a:pt x="4" y="3"/>
                      <a:pt x="4" y="3"/>
                      <a:pt x="5" y="2"/>
                    </a:cubicBezTo>
                    <a:cubicBezTo>
                      <a:pt x="5" y="2"/>
                      <a:pt x="6" y="2"/>
                      <a:pt x="6" y="2"/>
                    </a:cubicBezTo>
                    <a:cubicBezTo>
                      <a:pt x="8" y="2"/>
                      <a:pt x="10" y="6"/>
                      <a:pt x="11" y="12"/>
                    </a:cubicBezTo>
                    <a:cubicBezTo>
                      <a:pt x="11" y="17"/>
                      <a:pt x="9" y="21"/>
                      <a:pt x="7" y="22"/>
                    </a:cubicBezTo>
                    <a:cubicBezTo>
                      <a:pt x="7" y="23"/>
                      <a:pt x="7" y="23"/>
                      <a:pt x="7" y="23"/>
                    </a:cubicBezTo>
                    <a:cubicBezTo>
                      <a:pt x="7" y="22"/>
                      <a:pt x="7" y="22"/>
                      <a:pt x="7" y="22"/>
                    </a:cubicBezTo>
                    <a:cubicBezTo>
                      <a:pt x="6" y="22"/>
                      <a:pt x="5" y="20"/>
                      <a:pt x="4" y="18"/>
                    </a:cubicBezTo>
                    <a:cubicBezTo>
                      <a:pt x="3" y="17"/>
                      <a:pt x="3" y="15"/>
                      <a:pt x="2" y="12"/>
                    </a:cubicBezTo>
                    <a:cubicBezTo>
                      <a:pt x="2" y="11"/>
                      <a:pt x="2" y="11"/>
                      <a:pt x="2" y="10"/>
                    </a:cubicBezTo>
                    <a:cubicBezTo>
                      <a:pt x="0" y="10"/>
                      <a:pt x="0" y="10"/>
                      <a:pt x="0" y="10"/>
                    </a:cubicBezTo>
                    <a:cubicBezTo>
                      <a:pt x="0" y="11"/>
                      <a:pt x="0" y="11"/>
                      <a:pt x="0" y="12"/>
                    </a:cubicBezTo>
                    <a:cubicBezTo>
                      <a:pt x="1" y="17"/>
                      <a:pt x="2" y="20"/>
                      <a:pt x="4" y="22"/>
                    </a:cubicBezTo>
                    <a:cubicBezTo>
                      <a:pt x="5" y="23"/>
                      <a:pt x="6" y="24"/>
                      <a:pt x="7" y="24"/>
                    </a:cubicBezTo>
                    <a:cubicBezTo>
                      <a:pt x="7" y="24"/>
                      <a:pt x="7" y="24"/>
                      <a:pt x="7" y="24"/>
                    </a:cubicBezTo>
                    <a:cubicBezTo>
                      <a:pt x="11" y="23"/>
                      <a:pt x="13" y="18"/>
                      <a:pt x="13" y="11"/>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94"/>
              <p:cNvSpPr/>
              <p:nvPr/>
            </p:nvSpPr>
            <p:spPr bwMode="auto">
              <a:xfrm>
                <a:off x="3843570" y="3062749"/>
                <a:ext cx="157922" cy="1624942"/>
              </a:xfrm>
              <a:custGeom>
                <a:avLst/>
                <a:gdLst>
                  <a:gd name="T0" fmla="*/ 16 w 16"/>
                  <a:gd name="T1" fmla="*/ 170 h 170"/>
                  <a:gd name="T2" fmla="*/ 0 w 16"/>
                  <a:gd name="T3" fmla="*/ 170 h 170"/>
                  <a:gd name="T4" fmla="*/ 2 w 16"/>
                  <a:gd name="T5" fmla="*/ 0 h 170"/>
                  <a:gd name="T6" fmla="*/ 16 w 16"/>
                  <a:gd name="T7" fmla="*/ 19 h 170"/>
                  <a:gd name="T8" fmla="*/ 16 w 16"/>
                  <a:gd name="T9" fmla="*/ 170 h 170"/>
                </a:gdLst>
                <a:ahLst/>
                <a:cxnLst>
                  <a:cxn ang="0">
                    <a:pos x="T0" y="T1"/>
                  </a:cxn>
                  <a:cxn ang="0">
                    <a:pos x="T2" y="T3"/>
                  </a:cxn>
                  <a:cxn ang="0">
                    <a:pos x="T4" y="T5"/>
                  </a:cxn>
                  <a:cxn ang="0">
                    <a:pos x="T6" y="T7"/>
                  </a:cxn>
                  <a:cxn ang="0">
                    <a:pos x="T8" y="T9"/>
                  </a:cxn>
                </a:cxnLst>
                <a:rect l="0" t="0" r="r" b="b"/>
                <a:pathLst>
                  <a:path w="16" h="170">
                    <a:moveTo>
                      <a:pt x="16" y="170"/>
                    </a:moveTo>
                    <a:lnTo>
                      <a:pt x="0" y="170"/>
                    </a:lnTo>
                    <a:lnTo>
                      <a:pt x="2" y="0"/>
                    </a:lnTo>
                    <a:lnTo>
                      <a:pt x="16" y="19"/>
                    </a:lnTo>
                    <a:lnTo>
                      <a:pt x="16" y="170"/>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95"/>
              <p:cNvSpPr/>
              <p:nvPr/>
            </p:nvSpPr>
            <p:spPr bwMode="auto">
              <a:xfrm>
                <a:off x="3867673" y="3693609"/>
                <a:ext cx="133819" cy="334550"/>
              </a:xfrm>
              <a:custGeom>
                <a:avLst/>
                <a:gdLst>
                  <a:gd name="T0" fmla="*/ 5 w 6"/>
                  <a:gd name="T1" fmla="*/ 1 h 15"/>
                  <a:gd name="T2" fmla="*/ 3 w 6"/>
                  <a:gd name="T3" fmla="*/ 4 h 15"/>
                  <a:gd name="T4" fmla="*/ 0 w 6"/>
                  <a:gd name="T5" fmla="*/ 15 h 15"/>
                  <a:gd name="T6" fmla="*/ 6 w 6"/>
                  <a:gd name="T7" fmla="*/ 15 h 15"/>
                  <a:gd name="T8" fmla="*/ 6 w 6"/>
                  <a:gd name="T9" fmla="*/ 0 h 15"/>
                  <a:gd name="T10" fmla="*/ 5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5" y="1"/>
                    </a:moveTo>
                    <a:cubicBezTo>
                      <a:pt x="4" y="2"/>
                      <a:pt x="3" y="3"/>
                      <a:pt x="3" y="4"/>
                    </a:cubicBezTo>
                    <a:cubicBezTo>
                      <a:pt x="0" y="15"/>
                      <a:pt x="0" y="15"/>
                      <a:pt x="0" y="15"/>
                    </a:cubicBezTo>
                    <a:cubicBezTo>
                      <a:pt x="6" y="15"/>
                      <a:pt x="6" y="15"/>
                      <a:pt x="6" y="15"/>
                    </a:cubicBezTo>
                    <a:cubicBezTo>
                      <a:pt x="6" y="0"/>
                      <a:pt x="6" y="0"/>
                      <a:pt x="6" y="0"/>
                    </a:cubicBezTo>
                    <a:lnTo>
                      <a:pt x="5" y="1"/>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97"/>
              <p:cNvSpPr/>
              <p:nvPr/>
            </p:nvSpPr>
            <p:spPr bwMode="auto">
              <a:xfrm>
                <a:off x="2854468" y="5930299"/>
                <a:ext cx="449252" cy="229404"/>
              </a:xfrm>
              <a:custGeom>
                <a:avLst/>
                <a:gdLst>
                  <a:gd name="T0" fmla="*/ 20 w 20"/>
                  <a:gd name="T1" fmla="*/ 8 h 10"/>
                  <a:gd name="T2" fmla="*/ 19 w 20"/>
                  <a:gd name="T3" fmla="*/ 10 h 10"/>
                  <a:gd name="T4" fmla="*/ 1 w 20"/>
                  <a:gd name="T5" fmla="*/ 10 h 10"/>
                  <a:gd name="T6" fmla="*/ 0 w 20"/>
                  <a:gd name="T7" fmla="*/ 8 h 10"/>
                  <a:gd name="T8" fmla="*/ 10 w 20"/>
                  <a:gd name="T9" fmla="*/ 0 h 10"/>
                  <a:gd name="T10" fmla="*/ 20 w 20"/>
                  <a:gd name="T11" fmla="*/ 8 h 10"/>
                </a:gdLst>
                <a:ahLst/>
                <a:cxnLst>
                  <a:cxn ang="0">
                    <a:pos x="T0" y="T1"/>
                  </a:cxn>
                  <a:cxn ang="0">
                    <a:pos x="T2" y="T3"/>
                  </a:cxn>
                  <a:cxn ang="0">
                    <a:pos x="T4" y="T5"/>
                  </a:cxn>
                  <a:cxn ang="0">
                    <a:pos x="T6" y="T7"/>
                  </a:cxn>
                  <a:cxn ang="0">
                    <a:pos x="T8" y="T9"/>
                  </a:cxn>
                  <a:cxn ang="0">
                    <a:pos x="T10" y="T11"/>
                  </a:cxn>
                </a:cxnLst>
                <a:rect l="0" t="0" r="r" b="b"/>
                <a:pathLst>
                  <a:path w="20" h="10">
                    <a:moveTo>
                      <a:pt x="20" y="8"/>
                    </a:moveTo>
                    <a:cubicBezTo>
                      <a:pt x="20" y="9"/>
                      <a:pt x="20" y="10"/>
                      <a:pt x="19" y="10"/>
                    </a:cubicBezTo>
                    <a:cubicBezTo>
                      <a:pt x="1" y="10"/>
                      <a:pt x="1" y="10"/>
                      <a:pt x="1" y="10"/>
                    </a:cubicBezTo>
                    <a:cubicBezTo>
                      <a:pt x="0" y="10"/>
                      <a:pt x="0" y="9"/>
                      <a:pt x="0" y="8"/>
                    </a:cubicBezTo>
                    <a:cubicBezTo>
                      <a:pt x="0" y="3"/>
                      <a:pt x="4" y="0"/>
                      <a:pt x="10" y="0"/>
                    </a:cubicBezTo>
                    <a:cubicBezTo>
                      <a:pt x="16" y="0"/>
                      <a:pt x="20" y="3"/>
                      <a:pt x="20" y="8"/>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98"/>
              <p:cNvSpPr>
                <a:spLocks noChangeArrowheads="1"/>
              </p:cNvSpPr>
              <p:nvPr/>
            </p:nvSpPr>
            <p:spPr bwMode="auto">
              <a:xfrm>
                <a:off x="2854468" y="6111908"/>
                <a:ext cx="449252" cy="47795"/>
              </a:xfrm>
              <a:prstGeom prst="rect">
                <a:avLst/>
              </a:pr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99"/>
              <p:cNvSpPr/>
              <p:nvPr/>
            </p:nvSpPr>
            <p:spPr bwMode="auto">
              <a:xfrm>
                <a:off x="3322837" y="5930299"/>
                <a:ext cx="477924" cy="229404"/>
              </a:xfrm>
              <a:custGeom>
                <a:avLst/>
                <a:gdLst>
                  <a:gd name="T0" fmla="*/ 21 w 21"/>
                  <a:gd name="T1" fmla="*/ 8 h 10"/>
                  <a:gd name="T2" fmla="*/ 20 w 21"/>
                  <a:gd name="T3" fmla="*/ 10 h 10"/>
                  <a:gd name="T4" fmla="*/ 1 w 21"/>
                  <a:gd name="T5" fmla="*/ 10 h 10"/>
                  <a:gd name="T6" fmla="*/ 0 w 21"/>
                  <a:gd name="T7" fmla="*/ 8 h 10"/>
                  <a:gd name="T8" fmla="*/ 11 w 21"/>
                  <a:gd name="T9" fmla="*/ 0 h 10"/>
                  <a:gd name="T10" fmla="*/ 21 w 21"/>
                  <a:gd name="T11" fmla="*/ 8 h 10"/>
                </a:gdLst>
                <a:ahLst/>
                <a:cxnLst>
                  <a:cxn ang="0">
                    <a:pos x="T0" y="T1"/>
                  </a:cxn>
                  <a:cxn ang="0">
                    <a:pos x="T2" y="T3"/>
                  </a:cxn>
                  <a:cxn ang="0">
                    <a:pos x="T4" y="T5"/>
                  </a:cxn>
                  <a:cxn ang="0">
                    <a:pos x="T6" y="T7"/>
                  </a:cxn>
                  <a:cxn ang="0">
                    <a:pos x="T8" y="T9"/>
                  </a:cxn>
                  <a:cxn ang="0">
                    <a:pos x="T10" y="T11"/>
                  </a:cxn>
                </a:cxnLst>
                <a:rect l="0" t="0" r="r" b="b"/>
                <a:pathLst>
                  <a:path w="21" h="10">
                    <a:moveTo>
                      <a:pt x="21" y="8"/>
                    </a:moveTo>
                    <a:cubicBezTo>
                      <a:pt x="21" y="9"/>
                      <a:pt x="21" y="10"/>
                      <a:pt x="20" y="10"/>
                    </a:cubicBezTo>
                    <a:cubicBezTo>
                      <a:pt x="1" y="10"/>
                      <a:pt x="1" y="10"/>
                      <a:pt x="1" y="10"/>
                    </a:cubicBezTo>
                    <a:cubicBezTo>
                      <a:pt x="1" y="10"/>
                      <a:pt x="0" y="9"/>
                      <a:pt x="0" y="8"/>
                    </a:cubicBezTo>
                    <a:cubicBezTo>
                      <a:pt x="0" y="3"/>
                      <a:pt x="5" y="0"/>
                      <a:pt x="11" y="0"/>
                    </a:cubicBezTo>
                    <a:cubicBezTo>
                      <a:pt x="16" y="0"/>
                      <a:pt x="21" y="3"/>
                      <a:pt x="21" y="8"/>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00"/>
              <p:cNvSpPr>
                <a:spLocks noChangeArrowheads="1"/>
              </p:cNvSpPr>
              <p:nvPr/>
            </p:nvSpPr>
            <p:spPr bwMode="auto">
              <a:xfrm>
                <a:off x="3322837" y="6111908"/>
                <a:ext cx="477924" cy="47795"/>
              </a:xfrm>
              <a:prstGeom prst="rect">
                <a:avLst/>
              </a:pr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01"/>
              <p:cNvSpPr/>
              <p:nvPr/>
            </p:nvSpPr>
            <p:spPr bwMode="auto">
              <a:xfrm>
                <a:off x="2787562" y="2202486"/>
                <a:ext cx="152936" cy="401456"/>
              </a:xfrm>
              <a:custGeom>
                <a:avLst/>
                <a:gdLst>
                  <a:gd name="T0" fmla="*/ 5 w 7"/>
                  <a:gd name="T1" fmla="*/ 18 h 18"/>
                  <a:gd name="T2" fmla="*/ 4 w 7"/>
                  <a:gd name="T3" fmla="*/ 18 h 18"/>
                  <a:gd name="T4" fmla="*/ 1 w 7"/>
                  <a:gd name="T5" fmla="*/ 13 h 18"/>
                  <a:gd name="T6" fmla="*/ 3 w 7"/>
                  <a:gd name="T7" fmla="*/ 0 h 18"/>
                  <a:gd name="T8" fmla="*/ 6 w 7"/>
                  <a:gd name="T9" fmla="*/ 0 h 18"/>
                  <a:gd name="T10" fmla="*/ 4 w 7"/>
                  <a:gd name="T11" fmla="*/ 2 h 18"/>
                  <a:gd name="T12" fmla="*/ 4 w 7"/>
                  <a:gd name="T13" fmla="*/ 2 h 18"/>
                  <a:gd name="T14" fmla="*/ 3 w 7"/>
                  <a:gd name="T15" fmla="*/ 13 h 18"/>
                  <a:gd name="T16" fmla="*/ 5 w 7"/>
                  <a:gd name="T17" fmla="*/ 16 h 18"/>
                  <a:gd name="T18" fmla="*/ 5 w 7"/>
                  <a:gd name="T19" fmla="*/ 16 h 18"/>
                  <a:gd name="T20" fmla="*/ 7 w 7"/>
                  <a:gd name="T21" fmla="*/ 18 h 18"/>
                  <a:gd name="T22" fmla="*/ 5 w 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5" y="18"/>
                    </a:moveTo>
                    <a:cubicBezTo>
                      <a:pt x="5" y="18"/>
                      <a:pt x="4" y="18"/>
                      <a:pt x="4" y="18"/>
                    </a:cubicBezTo>
                    <a:cubicBezTo>
                      <a:pt x="3" y="18"/>
                      <a:pt x="2" y="16"/>
                      <a:pt x="1" y="13"/>
                    </a:cubicBezTo>
                    <a:cubicBezTo>
                      <a:pt x="0" y="6"/>
                      <a:pt x="0" y="1"/>
                      <a:pt x="3" y="0"/>
                    </a:cubicBezTo>
                    <a:cubicBezTo>
                      <a:pt x="4" y="0"/>
                      <a:pt x="5" y="0"/>
                      <a:pt x="6" y="0"/>
                    </a:cubicBezTo>
                    <a:cubicBezTo>
                      <a:pt x="4" y="2"/>
                      <a:pt x="4" y="2"/>
                      <a:pt x="4" y="2"/>
                    </a:cubicBezTo>
                    <a:cubicBezTo>
                      <a:pt x="4" y="2"/>
                      <a:pt x="4" y="2"/>
                      <a:pt x="4" y="2"/>
                    </a:cubicBezTo>
                    <a:cubicBezTo>
                      <a:pt x="2" y="3"/>
                      <a:pt x="2" y="6"/>
                      <a:pt x="3" y="13"/>
                    </a:cubicBezTo>
                    <a:cubicBezTo>
                      <a:pt x="4" y="16"/>
                      <a:pt x="5" y="16"/>
                      <a:pt x="5" y="16"/>
                    </a:cubicBezTo>
                    <a:cubicBezTo>
                      <a:pt x="5" y="16"/>
                      <a:pt x="5" y="16"/>
                      <a:pt x="5" y="16"/>
                    </a:cubicBezTo>
                    <a:cubicBezTo>
                      <a:pt x="7" y="18"/>
                      <a:pt x="7" y="18"/>
                      <a:pt x="7" y="18"/>
                    </a:cubicBezTo>
                    <a:cubicBezTo>
                      <a:pt x="6" y="18"/>
                      <a:pt x="6" y="18"/>
                      <a:pt x="5" y="18"/>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02"/>
              <p:cNvSpPr>
                <a:spLocks noEditPoints="1"/>
              </p:cNvSpPr>
              <p:nvPr/>
            </p:nvSpPr>
            <p:spPr bwMode="auto">
              <a:xfrm>
                <a:off x="2873585" y="1724562"/>
                <a:ext cx="812474" cy="1242603"/>
              </a:xfrm>
              <a:custGeom>
                <a:avLst/>
                <a:gdLst>
                  <a:gd name="T0" fmla="*/ 18 w 36"/>
                  <a:gd name="T1" fmla="*/ 55 h 55"/>
                  <a:gd name="T2" fmla="*/ 0 w 36"/>
                  <a:gd name="T3" fmla="*/ 27 h 55"/>
                  <a:gd name="T4" fmla="*/ 18 w 36"/>
                  <a:gd name="T5" fmla="*/ 0 h 55"/>
                  <a:gd name="T6" fmla="*/ 36 w 36"/>
                  <a:gd name="T7" fmla="*/ 27 h 55"/>
                  <a:gd name="T8" fmla="*/ 18 w 36"/>
                  <a:gd name="T9" fmla="*/ 55 h 55"/>
                  <a:gd name="T10" fmla="*/ 18 w 36"/>
                  <a:gd name="T11" fmla="*/ 2 h 55"/>
                  <a:gd name="T12" fmla="*/ 2 w 36"/>
                  <a:gd name="T13" fmla="*/ 27 h 55"/>
                  <a:gd name="T14" fmla="*/ 18 w 36"/>
                  <a:gd name="T15" fmla="*/ 53 h 55"/>
                  <a:gd name="T16" fmla="*/ 34 w 36"/>
                  <a:gd name="T17" fmla="*/ 27 h 55"/>
                  <a:gd name="T18" fmla="*/ 18 w 36"/>
                  <a:gd name="T1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18" y="55"/>
                    </a:moveTo>
                    <a:cubicBezTo>
                      <a:pt x="7" y="55"/>
                      <a:pt x="0" y="44"/>
                      <a:pt x="0" y="27"/>
                    </a:cubicBezTo>
                    <a:cubicBezTo>
                      <a:pt x="0" y="8"/>
                      <a:pt x="5" y="0"/>
                      <a:pt x="18" y="0"/>
                    </a:cubicBezTo>
                    <a:cubicBezTo>
                      <a:pt x="31" y="0"/>
                      <a:pt x="36" y="8"/>
                      <a:pt x="36" y="27"/>
                    </a:cubicBezTo>
                    <a:cubicBezTo>
                      <a:pt x="36" y="44"/>
                      <a:pt x="29" y="55"/>
                      <a:pt x="18" y="55"/>
                    </a:cubicBezTo>
                    <a:close/>
                    <a:moveTo>
                      <a:pt x="18" y="2"/>
                    </a:moveTo>
                    <a:cubicBezTo>
                      <a:pt x="8" y="2"/>
                      <a:pt x="2" y="6"/>
                      <a:pt x="2" y="27"/>
                    </a:cubicBezTo>
                    <a:cubicBezTo>
                      <a:pt x="2" y="42"/>
                      <a:pt x="8" y="53"/>
                      <a:pt x="18" y="53"/>
                    </a:cubicBezTo>
                    <a:cubicBezTo>
                      <a:pt x="27" y="53"/>
                      <a:pt x="34" y="42"/>
                      <a:pt x="34" y="27"/>
                    </a:cubicBezTo>
                    <a:cubicBezTo>
                      <a:pt x="34" y="6"/>
                      <a:pt x="28" y="2"/>
                      <a:pt x="18" y="2"/>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03"/>
              <p:cNvSpPr/>
              <p:nvPr/>
            </p:nvSpPr>
            <p:spPr bwMode="auto">
              <a:xfrm>
                <a:off x="3619147" y="2202486"/>
                <a:ext cx="162497" cy="401456"/>
              </a:xfrm>
              <a:custGeom>
                <a:avLst/>
                <a:gdLst>
                  <a:gd name="T0" fmla="*/ 2 w 7"/>
                  <a:gd name="T1" fmla="*/ 18 h 18"/>
                  <a:gd name="T2" fmla="*/ 0 w 7"/>
                  <a:gd name="T3" fmla="*/ 18 h 18"/>
                  <a:gd name="T4" fmla="*/ 0 w 7"/>
                  <a:gd name="T5" fmla="*/ 17 h 18"/>
                  <a:gd name="T6" fmla="*/ 0 w 7"/>
                  <a:gd name="T7" fmla="*/ 16 h 18"/>
                  <a:gd name="T8" fmla="*/ 1 w 7"/>
                  <a:gd name="T9" fmla="*/ 16 h 18"/>
                  <a:gd name="T10" fmla="*/ 2 w 7"/>
                  <a:gd name="T11" fmla="*/ 16 h 18"/>
                  <a:gd name="T12" fmla="*/ 2 w 7"/>
                  <a:gd name="T13" fmla="*/ 16 h 18"/>
                  <a:gd name="T14" fmla="*/ 4 w 7"/>
                  <a:gd name="T15" fmla="*/ 13 h 18"/>
                  <a:gd name="T16" fmla="*/ 3 w 7"/>
                  <a:gd name="T17" fmla="*/ 2 h 18"/>
                  <a:gd name="T18" fmla="*/ 3 w 7"/>
                  <a:gd name="T19" fmla="*/ 2 h 18"/>
                  <a:gd name="T20" fmla="*/ 1 w 7"/>
                  <a:gd name="T21" fmla="*/ 1 h 18"/>
                  <a:gd name="T22" fmla="*/ 4 w 7"/>
                  <a:gd name="T23" fmla="*/ 0 h 18"/>
                  <a:gd name="T24" fmla="*/ 6 w 7"/>
                  <a:gd name="T25" fmla="*/ 13 h 18"/>
                  <a:gd name="T26" fmla="*/ 3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1" y="18"/>
                      <a:pt x="0" y="18"/>
                      <a:pt x="0" y="18"/>
                    </a:cubicBezTo>
                    <a:cubicBezTo>
                      <a:pt x="0" y="17"/>
                      <a:pt x="0" y="17"/>
                      <a:pt x="0" y="17"/>
                    </a:cubicBezTo>
                    <a:cubicBezTo>
                      <a:pt x="0" y="16"/>
                      <a:pt x="0" y="16"/>
                      <a:pt x="0" y="16"/>
                    </a:cubicBezTo>
                    <a:cubicBezTo>
                      <a:pt x="1" y="16"/>
                      <a:pt x="1" y="16"/>
                      <a:pt x="1" y="16"/>
                    </a:cubicBezTo>
                    <a:cubicBezTo>
                      <a:pt x="2" y="16"/>
                      <a:pt x="2" y="16"/>
                      <a:pt x="2" y="16"/>
                    </a:cubicBezTo>
                    <a:cubicBezTo>
                      <a:pt x="2" y="16"/>
                      <a:pt x="2" y="16"/>
                      <a:pt x="2" y="16"/>
                    </a:cubicBezTo>
                    <a:cubicBezTo>
                      <a:pt x="3" y="16"/>
                      <a:pt x="3" y="15"/>
                      <a:pt x="4" y="13"/>
                    </a:cubicBezTo>
                    <a:cubicBezTo>
                      <a:pt x="5" y="6"/>
                      <a:pt x="5" y="3"/>
                      <a:pt x="3" y="2"/>
                    </a:cubicBezTo>
                    <a:cubicBezTo>
                      <a:pt x="3" y="2"/>
                      <a:pt x="3" y="2"/>
                      <a:pt x="3" y="2"/>
                    </a:cubicBezTo>
                    <a:cubicBezTo>
                      <a:pt x="1" y="1"/>
                      <a:pt x="1" y="1"/>
                      <a:pt x="1" y="1"/>
                    </a:cubicBezTo>
                    <a:cubicBezTo>
                      <a:pt x="2" y="0"/>
                      <a:pt x="3" y="0"/>
                      <a:pt x="4" y="0"/>
                    </a:cubicBezTo>
                    <a:cubicBezTo>
                      <a:pt x="7" y="1"/>
                      <a:pt x="7" y="6"/>
                      <a:pt x="6" y="13"/>
                    </a:cubicBezTo>
                    <a:cubicBezTo>
                      <a:pt x="5" y="16"/>
                      <a:pt x="4" y="18"/>
                      <a:pt x="3" y="18"/>
                    </a:cubicBezTo>
                    <a:cubicBezTo>
                      <a:pt x="3" y="18"/>
                      <a:pt x="2" y="18"/>
                      <a:pt x="2" y="18"/>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04"/>
              <p:cNvSpPr/>
              <p:nvPr/>
            </p:nvSpPr>
            <p:spPr bwMode="auto">
              <a:xfrm>
                <a:off x="2625065" y="1609860"/>
                <a:ext cx="1376427" cy="841146"/>
              </a:xfrm>
              <a:custGeom>
                <a:avLst/>
                <a:gdLst>
                  <a:gd name="T0" fmla="*/ 12 w 61"/>
                  <a:gd name="T1" fmla="*/ 37 h 37"/>
                  <a:gd name="T2" fmla="*/ 26 w 61"/>
                  <a:gd name="T3" fmla="*/ 1 h 37"/>
                  <a:gd name="T4" fmla="*/ 36 w 61"/>
                  <a:gd name="T5" fmla="*/ 5 h 37"/>
                  <a:gd name="T6" fmla="*/ 45 w 61"/>
                  <a:gd name="T7" fmla="*/ 35 h 37"/>
                  <a:gd name="T8" fmla="*/ 41 w 61"/>
                  <a:gd name="T9" fmla="*/ 20 h 37"/>
                  <a:gd name="T10" fmla="*/ 36 w 61"/>
                  <a:gd name="T11" fmla="*/ 14 h 37"/>
                  <a:gd name="T12" fmla="*/ 25 w 61"/>
                  <a:gd name="T13" fmla="*/ 21 h 37"/>
                  <a:gd name="T14" fmla="*/ 12 w 6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7">
                    <a:moveTo>
                      <a:pt x="12" y="37"/>
                    </a:moveTo>
                    <a:cubicBezTo>
                      <a:pt x="5" y="34"/>
                      <a:pt x="0" y="1"/>
                      <a:pt x="26" y="1"/>
                    </a:cubicBezTo>
                    <a:cubicBezTo>
                      <a:pt x="33" y="1"/>
                      <a:pt x="36" y="5"/>
                      <a:pt x="36" y="5"/>
                    </a:cubicBezTo>
                    <a:cubicBezTo>
                      <a:pt x="42" y="0"/>
                      <a:pt x="61" y="12"/>
                      <a:pt x="45" y="35"/>
                    </a:cubicBezTo>
                    <a:cubicBezTo>
                      <a:pt x="45" y="35"/>
                      <a:pt x="47" y="24"/>
                      <a:pt x="41" y="20"/>
                    </a:cubicBezTo>
                    <a:cubicBezTo>
                      <a:pt x="37" y="16"/>
                      <a:pt x="36" y="14"/>
                      <a:pt x="36" y="14"/>
                    </a:cubicBezTo>
                    <a:cubicBezTo>
                      <a:pt x="36" y="14"/>
                      <a:pt x="33" y="19"/>
                      <a:pt x="25" y="21"/>
                    </a:cubicBezTo>
                    <a:cubicBezTo>
                      <a:pt x="17" y="23"/>
                      <a:pt x="15" y="28"/>
                      <a:pt x="12" y="37"/>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06"/>
              <p:cNvSpPr/>
              <p:nvPr/>
            </p:nvSpPr>
            <p:spPr bwMode="auto">
              <a:xfrm>
                <a:off x="2357397" y="3626690"/>
                <a:ext cx="1080111" cy="1194813"/>
              </a:xfrm>
              <a:custGeom>
                <a:avLst/>
                <a:gdLst>
                  <a:gd name="T0" fmla="*/ 28 w 48"/>
                  <a:gd name="T1" fmla="*/ 48 h 53"/>
                  <a:gd name="T2" fmla="*/ 27 w 48"/>
                  <a:gd name="T3" fmla="*/ 50 h 53"/>
                  <a:gd name="T4" fmla="*/ 3 w 48"/>
                  <a:gd name="T5" fmla="*/ 38 h 53"/>
                  <a:gd name="T6" fmla="*/ 21 w 48"/>
                  <a:gd name="T7" fmla="*/ 3 h 53"/>
                  <a:gd name="T8" fmla="*/ 45 w 48"/>
                  <a:gd name="T9" fmla="*/ 15 h 53"/>
                  <a:gd name="T10" fmla="*/ 35 w 48"/>
                  <a:gd name="T11" fmla="*/ 35 h 53"/>
                  <a:gd name="T12" fmla="*/ 36 w 48"/>
                  <a:gd name="T13" fmla="*/ 36 h 53"/>
                  <a:gd name="T14" fmla="*/ 36 w 48"/>
                  <a:gd name="T15" fmla="*/ 37 h 53"/>
                  <a:gd name="T16" fmla="*/ 48 w 48"/>
                  <a:gd name="T17" fmla="*/ 14 h 53"/>
                  <a:gd name="T18" fmla="*/ 20 w 48"/>
                  <a:gd name="T19" fmla="*/ 0 h 53"/>
                  <a:gd name="T20" fmla="*/ 0 w 48"/>
                  <a:gd name="T21" fmla="*/ 39 h 53"/>
                  <a:gd name="T22" fmla="*/ 28 w 48"/>
                  <a:gd name="T23" fmla="*/ 53 h 53"/>
                  <a:gd name="T24" fmla="*/ 30 w 48"/>
                  <a:gd name="T25" fmla="*/ 49 h 53"/>
                  <a:gd name="T26" fmla="*/ 28 w 48"/>
                  <a:gd name="T2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3">
                    <a:moveTo>
                      <a:pt x="28" y="48"/>
                    </a:moveTo>
                    <a:cubicBezTo>
                      <a:pt x="27" y="50"/>
                      <a:pt x="27" y="50"/>
                      <a:pt x="27" y="50"/>
                    </a:cubicBezTo>
                    <a:cubicBezTo>
                      <a:pt x="3" y="38"/>
                      <a:pt x="3" y="38"/>
                      <a:pt x="3" y="38"/>
                    </a:cubicBezTo>
                    <a:cubicBezTo>
                      <a:pt x="21" y="3"/>
                      <a:pt x="21" y="3"/>
                      <a:pt x="21" y="3"/>
                    </a:cubicBezTo>
                    <a:cubicBezTo>
                      <a:pt x="45" y="15"/>
                      <a:pt x="45" y="15"/>
                      <a:pt x="45" y="15"/>
                    </a:cubicBezTo>
                    <a:cubicBezTo>
                      <a:pt x="35" y="35"/>
                      <a:pt x="35" y="35"/>
                      <a:pt x="35" y="35"/>
                    </a:cubicBezTo>
                    <a:cubicBezTo>
                      <a:pt x="35" y="36"/>
                      <a:pt x="36" y="36"/>
                      <a:pt x="36" y="36"/>
                    </a:cubicBezTo>
                    <a:cubicBezTo>
                      <a:pt x="36" y="36"/>
                      <a:pt x="36" y="36"/>
                      <a:pt x="36" y="37"/>
                    </a:cubicBezTo>
                    <a:cubicBezTo>
                      <a:pt x="48" y="14"/>
                      <a:pt x="48" y="14"/>
                      <a:pt x="48" y="14"/>
                    </a:cubicBezTo>
                    <a:cubicBezTo>
                      <a:pt x="20" y="0"/>
                      <a:pt x="20" y="0"/>
                      <a:pt x="20" y="0"/>
                    </a:cubicBezTo>
                    <a:cubicBezTo>
                      <a:pt x="0" y="39"/>
                      <a:pt x="0" y="39"/>
                      <a:pt x="0" y="39"/>
                    </a:cubicBezTo>
                    <a:cubicBezTo>
                      <a:pt x="28" y="53"/>
                      <a:pt x="28" y="53"/>
                      <a:pt x="28" y="53"/>
                    </a:cubicBezTo>
                    <a:cubicBezTo>
                      <a:pt x="30" y="49"/>
                      <a:pt x="30" y="49"/>
                      <a:pt x="30" y="49"/>
                    </a:cubicBezTo>
                    <a:cubicBezTo>
                      <a:pt x="29" y="49"/>
                      <a:pt x="29" y="48"/>
                      <a:pt x="28" y="48"/>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207"/>
              <p:cNvSpPr>
                <a:spLocks noEditPoints="1"/>
              </p:cNvSpPr>
              <p:nvPr/>
            </p:nvSpPr>
            <p:spPr bwMode="auto">
              <a:xfrm>
                <a:off x="2825760" y="4372252"/>
                <a:ext cx="497041" cy="411018"/>
              </a:xfrm>
              <a:custGeom>
                <a:avLst/>
                <a:gdLst>
                  <a:gd name="T0" fmla="*/ 7 w 22"/>
                  <a:gd name="T1" fmla="*/ 3 h 18"/>
                  <a:gd name="T2" fmla="*/ 7 w 22"/>
                  <a:gd name="T3" fmla="*/ 3 h 18"/>
                  <a:gd name="T4" fmla="*/ 14 w 22"/>
                  <a:gd name="T5" fmla="*/ 5 h 18"/>
                  <a:gd name="T6" fmla="*/ 18 w 22"/>
                  <a:gd name="T7" fmla="*/ 10 h 18"/>
                  <a:gd name="T8" fmla="*/ 18 w 22"/>
                  <a:gd name="T9" fmla="*/ 14 h 18"/>
                  <a:gd name="T10" fmla="*/ 15 w 22"/>
                  <a:gd name="T11" fmla="*/ 15 h 18"/>
                  <a:gd name="T12" fmla="*/ 8 w 22"/>
                  <a:gd name="T13" fmla="*/ 13 h 18"/>
                  <a:gd name="T14" fmla="*/ 4 w 22"/>
                  <a:gd name="T15" fmla="*/ 8 h 18"/>
                  <a:gd name="T16" fmla="*/ 4 w 22"/>
                  <a:gd name="T17" fmla="*/ 4 h 18"/>
                  <a:gd name="T18" fmla="*/ 7 w 22"/>
                  <a:gd name="T19" fmla="*/ 3 h 18"/>
                  <a:gd name="T20" fmla="*/ 7 w 22"/>
                  <a:gd name="T21" fmla="*/ 0 h 18"/>
                  <a:gd name="T22" fmla="*/ 2 w 22"/>
                  <a:gd name="T23" fmla="*/ 3 h 18"/>
                  <a:gd name="T24" fmla="*/ 7 w 22"/>
                  <a:gd name="T25" fmla="*/ 15 h 18"/>
                  <a:gd name="T26" fmla="*/ 15 w 22"/>
                  <a:gd name="T27" fmla="*/ 18 h 18"/>
                  <a:gd name="T28" fmla="*/ 20 w 22"/>
                  <a:gd name="T29" fmla="*/ 15 h 18"/>
                  <a:gd name="T30" fmla="*/ 15 w 22"/>
                  <a:gd name="T31" fmla="*/ 3 h 18"/>
                  <a:gd name="T32" fmla="*/ 7 w 22"/>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8">
                    <a:moveTo>
                      <a:pt x="7" y="3"/>
                    </a:moveTo>
                    <a:cubicBezTo>
                      <a:pt x="7" y="3"/>
                      <a:pt x="7" y="3"/>
                      <a:pt x="7" y="3"/>
                    </a:cubicBezTo>
                    <a:cubicBezTo>
                      <a:pt x="9" y="3"/>
                      <a:pt x="12" y="3"/>
                      <a:pt x="14" y="5"/>
                    </a:cubicBezTo>
                    <a:cubicBezTo>
                      <a:pt x="16" y="7"/>
                      <a:pt x="17" y="8"/>
                      <a:pt x="18" y="10"/>
                    </a:cubicBezTo>
                    <a:cubicBezTo>
                      <a:pt x="18" y="11"/>
                      <a:pt x="19" y="13"/>
                      <a:pt x="18" y="14"/>
                    </a:cubicBezTo>
                    <a:cubicBezTo>
                      <a:pt x="17" y="15"/>
                      <a:pt x="16" y="15"/>
                      <a:pt x="15" y="15"/>
                    </a:cubicBezTo>
                    <a:cubicBezTo>
                      <a:pt x="13" y="15"/>
                      <a:pt x="10" y="15"/>
                      <a:pt x="8" y="13"/>
                    </a:cubicBezTo>
                    <a:cubicBezTo>
                      <a:pt x="6" y="12"/>
                      <a:pt x="5" y="10"/>
                      <a:pt x="4" y="8"/>
                    </a:cubicBezTo>
                    <a:cubicBezTo>
                      <a:pt x="4" y="7"/>
                      <a:pt x="3" y="5"/>
                      <a:pt x="4" y="4"/>
                    </a:cubicBezTo>
                    <a:cubicBezTo>
                      <a:pt x="5" y="3"/>
                      <a:pt x="6" y="3"/>
                      <a:pt x="7" y="3"/>
                    </a:cubicBezTo>
                    <a:close/>
                    <a:moveTo>
                      <a:pt x="7" y="0"/>
                    </a:moveTo>
                    <a:cubicBezTo>
                      <a:pt x="5" y="0"/>
                      <a:pt x="3" y="1"/>
                      <a:pt x="2" y="3"/>
                    </a:cubicBezTo>
                    <a:cubicBezTo>
                      <a:pt x="0" y="6"/>
                      <a:pt x="2" y="11"/>
                      <a:pt x="7" y="15"/>
                    </a:cubicBezTo>
                    <a:cubicBezTo>
                      <a:pt x="9" y="17"/>
                      <a:pt x="12" y="18"/>
                      <a:pt x="15" y="18"/>
                    </a:cubicBezTo>
                    <a:cubicBezTo>
                      <a:pt x="17" y="18"/>
                      <a:pt x="19" y="17"/>
                      <a:pt x="20" y="15"/>
                    </a:cubicBezTo>
                    <a:cubicBezTo>
                      <a:pt x="22" y="12"/>
                      <a:pt x="20" y="7"/>
                      <a:pt x="15" y="3"/>
                    </a:cubicBezTo>
                    <a:cubicBezTo>
                      <a:pt x="13" y="1"/>
                      <a:pt x="10" y="0"/>
                      <a:pt x="7" y="0"/>
                    </a:cubicBez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08"/>
              <p:cNvSpPr/>
              <p:nvPr/>
            </p:nvSpPr>
            <p:spPr bwMode="auto">
              <a:xfrm>
                <a:off x="2309602" y="3100977"/>
                <a:ext cx="860263" cy="1538918"/>
              </a:xfrm>
              <a:custGeom>
                <a:avLst/>
                <a:gdLst>
                  <a:gd name="T0" fmla="*/ 90 w 90"/>
                  <a:gd name="T1" fmla="*/ 140 h 161"/>
                  <a:gd name="T2" fmla="*/ 40 w 90"/>
                  <a:gd name="T3" fmla="*/ 81 h 161"/>
                  <a:gd name="T4" fmla="*/ 66 w 90"/>
                  <a:gd name="T5" fmla="*/ 8 h 161"/>
                  <a:gd name="T6" fmla="*/ 33 w 90"/>
                  <a:gd name="T7" fmla="*/ 0 h 161"/>
                  <a:gd name="T8" fmla="*/ 0 w 90"/>
                  <a:gd name="T9" fmla="*/ 88 h 161"/>
                  <a:gd name="T10" fmla="*/ 64 w 90"/>
                  <a:gd name="T11" fmla="*/ 161 h 161"/>
                  <a:gd name="T12" fmla="*/ 90 w 90"/>
                  <a:gd name="T13" fmla="*/ 140 h 161"/>
                </a:gdLst>
                <a:ahLst/>
                <a:cxnLst>
                  <a:cxn ang="0">
                    <a:pos x="T0" y="T1"/>
                  </a:cxn>
                  <a:cxn ang="0">
                    <a:pos x="T2" y="T3"/>
                  </a:cxn>
                  <a:cxn ang="0">
                    <a:pos x="T4" y="T5"/>
                  </a:cxn>
                  <a:cxn ang="0">
                    <a:pos x="T6" y="T7"/>
                  </a:cxn>
                  <a:cxn ang="0">
                    <a:pos x="T8" y="T9"/>
                  </a:cxn>
                  <a:cxn ang="0">
                    <a:pos x="T10" y="T11"/>
                  </a:cxn>
                  <a:cxn ang="0">
                    <a:pos x="T12" y="T13"/>
                  </a:cxn>
                </a:cxnLst>
                <a:rect l="0" t="0" r="r" b="b"/>
                <a:pathLst>
                  <a:path w="90" h="161">
                    <a:moveTo>
                      <a:pt x="90" y="140"/>
                    </a:moveTo>
                    <a:lnTo>
                      <a:pt x="40" y="81"/>
                    </a:lnTo>
                    <a:lnTo>
                      <a:pt x="66" y="8"/>
                    </a:lnTo>
                    <a:lnTo>
                      <a:pt x="33" y="0"/>
                    </a:lnTo>
                    <a:lnTo>
                      <a:pt x="0" y="88"/>
                    </a:lnTo>
                    <a:lnTo>
                      <a:pt x="64" y="161"/>
                    </a:lnTo>
                    <a:lnTo>
                      <a:pt x="90" y="140"/>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210"/>
              <p:cNvSpPr/>
              <p:nvPr/>
            </p:nvSpPr>
            <p:spPr bwMode="auto">
              <a:xfrm>
                <a:off x="2309602" y="3626690"/>
                <a:ext cx="296316" cy="401456"/>
              </a:xfrm>
              <a:custGeom>
                <a:avLst/>
                <a:gdLst>
                  <a:gd name="T0" fmla="*/ 9 w 13"/>
                  <a:gd name="T1" fmla="*/ 4 h 18"/>
                  <a:gd name="T2" fmla="*/ 7 w 13"/>
                  <a:gd name="T3" fmla="*/ 1 h 18"/>
                  <a:gd name="T4" fmla="*/ 5 w 13"/>
                  <a:gd name="T5" fmla="*/ 0 h 18"/>
                  <a:gd name="T6" fmla="*/ 0 w 13"/>
                  <a:gd name="T7" fmla="*/ 14 h 18"/>
                  <a:gd name="T8" fmla="*/ 4 w 13"/>
                  <a:gd name="T9" fmla="*/ 18 h 18"/>
                  <a:gd name="T10" fmla="*/ 13 w 13"/>
                  <a:gd name="T11" fmla="*/ 18 h 18"/>
                  <a:gd name="T12" fmla="*/ 9 w 13"/>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4"/>
                    </a:moveTo>
                    <a:cubicBezTo>
                      <a:pt x="9" y="3"/>
                      <a:pt x="8" y="1"/>
                      <a:pt x="7" y="1"/>
                    </a:cubicBezTo>
                    <a:cubicBezTo>
                      <a:pt x="5" y="0"/>
                      <a:pt x="5" y="0"/>
                      <a:pt x="5" y="0"/>
                    </a:cubicBezTo>
                    <a:cubicBezTo>
                      <a:pt x="0" y="14"/>
                      <a:pt x="0" y="14"/>
                      <a:pt x="0" y="14"/>
                    </a:cubicBezTo>
                    <a:cubicBezTo>
                      <a:pt x="4" y="18"/>
                      <a:pt x="4" y="18"/>
                      <a:pt x="4" y="18"/>
                    </a:cubicBezTo>
                    <a:cubicBezTo>
                      <a:pt x="13" y="18"/>
                      <a:pt x="13" y="18"/>
                      <a:pt x="13" y="18"/>
                    </a:cubicBezTo>
                    <a:lnTo>
                      <a:pt x="9" y="4"/>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11"/>
              <p:cNvSpPr/>
              <p:nvPr/>
            </p:nvSpPr>
            <p:spPr bwMode="auto">
              <a:xfrm>
                <a:off x="2691941" y="2967158"/>
                <a:ext cx="1175696" cy="1605825"/>
              </a:xfrm>
              <a:custGeom>
                <a:avLst/>
                <a:gdLst>
                  <a:gd name="T0" fmla="*/ 47 w 52"/>
                  <a:gd name="T1" fmla="*/ 3 h 71"/>
                  <a:gd name="T2" fmla="*/ 39 w 52"/>
                  <a:gd name="T3" fmla="*/ 0 h 71"/>
                  <a:gd name="T4" fmla="*/ 39 w 52"/>
                  <a:gd name="T5" fmla="*/ 8 h 71"/>
                  <a:gd name="T6" fmla="*/ 37 w 52"/>
                  <a:gd name="T7" fmla="*/ 14 h 71"/>
                  <a:gd name="T8" fmla="*/ 26 w 52"/>
                  <a:gd name="T9" fmla="*/ 28 h 71"/>
                  <a:gd name="T10" fmla="*/ 14 w 52"/>
                  <a:gd name="T11" fmla="*/ 14 h 71"/>
                  <a:gd name="T12" fmla="*/ 13 w 52"/>
                  <a:gd name="T13" fmla="*/ 8 h 71"/>
                  <a:gd name="T14" fmla="*/ 13 w 52"/>
                  <a:gd name="T15" fmla="*/ 0 h 71"/>
                  <a:gd name="T16" fmla="*/ 5 w 52"/>
                  <a:gd name="T17" fmla="*/ 3 h 71"/>
                  <a:gd name="T18" fmla="*/ 0 w 52"/>
                  <a:gd name="T19" fmla="*/ 4 h 71"/>
                  <a:gd name="T20" fmla="*/ 0 w 52"/>
                  <a:gd name="T21" fmla="*/ 44 h 71"/>
                  <a:gd name="T22" fmla="*/ 6 w 52"/>
                  <a:gd name="T23" fmla="*/ 32 h 71"/>
                  <a:gd name="T24" fmla="*/ 30 w 52"/>
                  <a:gd name="T25" fmla="*/ 44 h 71"/>
                  <a:gd name="T26" fmla="*/ 20 w 52"/>
                  <a:gd name="T27" fmla="*/ 64 h 71"/>
                  <a:gd name="T28" fmla="*/ 21 w 52"/>
                  <a:gd name="T29" fmla="*/ 65 h 71"/>
                  <a:gd name="T30" fmla="*/ 26 w 52"/>
                  <a:gd name="T31" fmla="*/ 71 h 71"/>
                  <a:gd name="T32" fmla="*/ 52 w 52"/>
                  <a:gd name="T33" fmla="*/ 71 h 71"/>
                  <a:gd name="T34" fmla="*/ 52 w 52"/>
                  <a:gd name="T35" fmla="*/ 4 h 71"/>
                  <a:gd name="T36" fmla="*/ 47 w 52"/>
                  <a:gd name="T3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1">
                    <a:moveTo>
                      <a:pt x="47" y="3"/>
                    </a:moveTo>
                    <a:cubicBezTo>
                      <a:pt x="39" y="0"/>
                      <a:pt x="39" y="0"/>
                      <a:pt x="39" y="0"/>
                    </a:cubicBezTo>
                    <a:cubicBezTo>
                      <a:pt x="39" y="8"/>
                      <a:pt x="39" y="8"/>
                      <a:pt x="39" y="8"/>
                    </a:cubicBezTo>
                    <a:cubicBezTo>
                      <a:pt x="39" y="10"/>
                      <a:pt x="38" y="12"/>
                      <a:pt x="37" y="14"/>
                    </a:cubicBezTo>
                    <a:cubicBezTo>
                      <a:pt x="26" y="28"/>
                      <a:pt x="26" y="28"/>
                      <a:pt x="26" y="28"/>
                    </a:cubicBezTo>
                    <a:cubicBezTo>
                      <a:pt x="14" y="14"/>
                      <a:pt x="14" y="14"/>
                      <a:pt x="14" y="14"/>
                    </a:cubicBezTo>
                    <a:cubicBezTo>
                      <a:pt x="13" y="12"/>
                      <a:pt x="13" y="10"/>
                      <a:pt x="13" y="8"/>
                    </a:cubicBezTo>
                    <a:cubicBezTo>
                      <a:pt x="13" y="0"/>
                      <a:pt x="13" y="0"/>
                      <a:pt x="13" y="0"/>
                    </a:cubicBezTo>
                    <a:cubicBezTo>
                      <a:pt x="5" y="3"/>
                      <a:pt x="5" y="3"/>
                      <a:pt x="5" y="3"/>
                    </a:cubicBezTo>
                    <a:cubicBezTo>
                      <a:pt x="0" y="4"/>
                      <a:pt x="0" y="4"/>
                      <a:pt x="0" y="4"/>
                    </a:cubicBezTo>
                    <a:cubicBezTo>
                      <a:pt x="0" y="44"/>
                      <a:pt x="0" y="44"/>
                      <a:pt x="0" y="44"/>
                    </a:cubicBezTo>
                    <a:cubicBezTo>
                      <a:pt x="6" y="32"/>
                      <a:pt x="6" y="32"/>
                      <a:pt x="6" y="32"/>
                    </a:cubicBezTo>
                    <a:cubicBezTo>
                      <a:pt x="30" y="44"/>
                      <a:pt x="30" y="44"/>
                      <a:pt x="30" y="44"/>
                    </a:cubicBezTo>
                    <a:cubicBezTo>
                      <a:pt x="20" y="64"/>
                      <a:pt x="20" y="64"/>
                      <a:pt x="20" y="64"/>
                    </a:cubicBezTo>
                    <a:cubicBezTo>
                      <a:pt x="20" y="65"/>
                      <a:pt x="21" y="65"/>
                      <a:pt x="21" y="65"/>
                    </a:cubicBezTo>
                    <a:cubicBezTo>
                      <a:pt x="23" y="67"/>
                      <a:pt x="25" y="69"/>
                      <a:pt x="26" y="71"/>
                    </a:cubicBezTo>
                    <a:cubicBezTo>
                      <a:pt x="52" y="71"/>
                      <a:pt x="52" y="71"/>
                      <a:pt x="52" y="71"/>
                    </a:cubicBezTo>
                    <a:cubicBezTo>
                      <a:pt x="52" y="4"/>
                      <a:pt x="52" y="4"/>
                      <a:pt x="52" y="4"/>
                    </a:cubicBezTo>
                    <a:lnTo>
                      <a:pt x="47" y="3"/>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212"/>
              <p:cNvSpPr/>
              <p:nvPr/>
            </p:nvSpPr>
            <p:spPr bwMode="auto">
              <a:xfrm>
                <a:off x="2787526" y="4620772"/>
                <a:ext cx="1060994" cy="1491123"/>
              </a:xfrm>
              <a:custGeom>
                <a:avLst/>
                <a:gdLst>
                  <a:gd name="T0" fmla="*/ 22 w 47"/>
                  <a:gd name="T1" fmla="*/ 0 h 66"/>
                  <a:gd name="T2" fmla="*/ 22 w 47"/>
                  <a:gd name="T3" fmla="*/ 4 h 66"/>
                  <a:gd name="T4" fmla="*/ 9 w 47"/>
                  <a:gd name="T5" fmla="*/ 4 h 66"/>
                  <a:gd name="T6" fmla="*/ 8 w 47"/>
                  <a:gd name="T7" fmla="*/ 6 h 66"/>
                  <a:gd name="T8" fmla="*/ 0 w 47"/>
                  <a:gd name="T9" fmla="*/ 2 h 66"/>
                  <a:gd name="T10" fmla="*/ 4 w 47"/>
                  <a:gd name="T11" fmla="*/ 66 h 66"/>
                  <a:gd name="T12" fmla="*/ 21 w 47"/>
                  <a:gd name="T13" fmla="*/ 66 h 66"/>
                  <a:gd name="T14" fmla="*/ 24 w 47"/>
                  <a:gd name="T15" fmla="*/ 28 h 66"/>
                  <a:gd name="T16" fmla="*/ 26 w 47"/>
                  <a:gd name="T17" fmla="*/ 66 h 66"/>
                  <a:gd name="T18" fmla="*/ 43 w 47"/>
                  <a:gd name="T19" fmla="*/ 66 h 66"/>
                  <a:gd name="T20" fmla="*/ 46 w 47"/>
                  <a:gd name="T21" fmla="*/ 12 h 66"/>
                  <a:gd name="T22" fmla="*/ 47 w 47"/>
                  <a:gd name="T23" fmla="*/ 8 h 66"/>
                  <a:gd name="T24" fmla="*/ 47 w 47"/>
                  <a:gd name="T25" fmla="*/ 0 h 66"/>
                  <a:gd name="T26" fmla="*/ 22 w 4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6">
                    <a:moveTo>
                      <a:pt x="22" y="0"/>
                    </a:moveTo>
                    <a:cubicBezTo>
                      <a:pt x="23" y="2"/>
                      <a:pt x="23" y="3"/>
                      <a:pt x="22" y="4"/>
                    </a:cubicBezTo>
                    <a:cubicBezTo>
                      <a:pt x="19" y="8"/>
                      <a:pt x="14" y="7"/>
                      <a:pt x="9" y="4"/>
                    </a:cubicBezTo>
                    <a:cubicBezTo>
                      <a:pt x="8" y="6"/>
                      <a:pt x="8" y="6"/>
                      <a:pt x="8" y="6"/>
                    </a:cubicBezTo>
                    <a:cubicBezTo>
                      <a:pt x="0" y="2"/>
                      <a:pt x="0" y="2"/>
                      <a:pt x="0" y="2"/>
                    </a:cubicBezTo>
                    <a:cubicBezTo>
                      <a:pt x="4" y="66"/>
                      <a:pt x="4" y="66"/>
                      <a:pt x="4" y="66"/>
                    </a:cubicBezTo>
                    <a:cubicBezTo>
                      <a:pt x="21" y="66"/>
                      <a:pt x="21" y="66"/>
                      <a:pt x="21" y="66"/>
                    </a:cubicBezTo>
                    <a:cubicBezTo>
                      <a:pt x="24" y="28"/>
                      <a:pt x="24" y="28"/>
                      <a:pt x="24" y="28"/>
                    </a:cubicBezTo>
                    <a:cubicBezTo>
                      <a:pt x="26" y="66"/>
                      <a:pt x="26" y="66"/>
                      <a:pt x="26" y="66"/>
                    </a:cubicBezTo>
                    <a:cubicBezTo>
                      <a:pt x="43" y="66"/>
                      <a:pt x="43" y="66"/>
                      <a:pt x="43" y="66"/>
                    </a:cubicBezTo>
                    <a:cubicBezTo>
                      <a:pt x="46" y="12"/>
                      <a:pt x="46" y="12"/>
                      <a:pt x="46" y="12"/>
                    </a:cubicBezTo>
                    <a:cubicBezTo>
                      <a:pt x="47" y="8"/>
                      <a:pt x="47" y="8"/>
                      <a:pt x="47" y="8"/>
                    </a:cubicBezTo>
                    <a:cubicBezTo>
                      <a:pt x="47" y="0"/>
                      <a:pt x="47" y="0"/>
                      <a:pt x="47" y="0"/>
                    </a:cubicBezTo>
                    <a:lnTo>
                      <a:pt x="22" y="0"/>
                    </a:lnTo>
                    <a:close/>
                  </a:path>
                </a:pathLst>
              </a:custGeom>
              <a:grpFill/>
              <a:ln>
                <a:noFill/>
              </a:ln>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9" name="Group 78"/>
          <p:cNvGrpSpPr/>
          <p:nvPr/>
        </p:nvGrpSpPr>
        <p:grpSpPr>
          <a:xfrm>
            <a:off x="8998114" y="4844178"/>
            <a:ext cx="1818651" cy="1177014"/>
            <a:chOff x="4659323" y="4333876"/>
            <a:chExt cx="706439" cy="457201"/>
          </a:xfrm>
          <a:solidFill>
            <a:schemeClr val="bg2">
              <a:lumMod val="50000"/>
            </a:schemeClr>
          </a:solidFill>
        </p:grpSpPr>
        <p:sp>
          <p:nvSpPr>
            <p:cNvPr id="47" name="Freeform 123"/>
            <p:cNvSpPr/>
            <p:nvPr/>
          </p:nvSpPr>
          <p:spPr bwMode="auto">
            <a:xfrm>
              <a:off x="4900624" y="4464051"/>
              <a:ext cx="36513" cy="95250"/>
            </a:xfrm>
            <a:custGeom>
              <a:avLst/>
              <a:gdLst>
                <a:gd name="T0" fmla="*/ 7 w 10"/>
                <a:gd name="T1" fmla="*/ 25 h 25"/>
                <a:gd name="T2" fmla="*/ 6 w 10"/>
                <a:gd name="T3" fmla="*/ 25 h 25"/>
                <a:gd name="T4" fmla="*/ 2 w 10"/>
                <a:gd name="T5" fmla="*/ 18 h 25"/>
                <a:gd name="T6" fmla="*/ 5 w 10"/>
                <a:gd name="T7" fmla="*/ 1 h 25"/>
                <a:gd name="T8" fmla="*/ 8 w 10"/>
                <a:gd name="T9" fmla="*/ 1 h 25"/>
                <a:gd name="T10" fmla="*/ 6 w 10"/>
                <a:gd name="T11" fmla="*/ 3 h 25"/>
                <a:gd name="T12" fmla="*/ 6 w 10"/>
                <a:gd name="T13" fmla="*/ 3 h 25"/>
                <a:gd name="T14" fmla="*/ 5 w 10"/>
                <a:gd name="T15" fmla="*/ 18 h 25"/>
                <a:gd name="T16" fmla="*/ 7 w 10"/>
                <a:gd name="T17" fmla="*/ 22 h 25"/>
                <a:gd name="T18" fmla="*/ 8 w 10"/>
                <a:gd name="T19" fmla="*/ 22 h 25"/>
                <a:gd name="T20" fmla="*/ 10 w 10"/>
                <a:gd name="T21" fmla="*/ 24 h 25"/>
                <a:gd name="T22" fmla="*/ 7 w 10"/>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5">
                  <a:moveTo>
                    <a:pt x="7" y="25"/>
                  </a:moveTo>
                  <a:cubicBezTo>
                    <a:pt x="7" y="25"/>
                    <a:pt x="7" y="25"/>
                    <a:pt x="6" y="25"/>
                  </a:cubicBezTo>
                  <a:cubicBezTo>
                    <a:pt x="4" y="25"/>
                    <a:pt x="3" y="22"/>
                    <a:pt x="2" y="18"/>
                  </a:cubicBezTo>
                  <a:cubicBezTo>
                    <a:pt x="0" y="8"/>
                    <a:pt x="0" y="2"/>
                    <a:pt x="5" y="1"/>
                  </a:cubicBezTo>
                  <a:cubicBezTo>
                    <a:pt x="6" y="0"/>
                    <a:pt x="7" y="0"/>
                    <a:pt x="8" y="1"/>
                  </a:cubicBezTo>
                  <a:cubicBezTo>
                    <a:pt x="6" y="3"/>
                    <a:pt x="6" y="3"/>
                    <a:pt x="6" y="3"/>
                  </a:cubicBezTo>
                  <a:cubicBezTo>
                    <a:pt x="6" y="3"/>
                    <a:pt x="6" y="3"/>
                    <a:pt x="6" y="3"/>
                  </a:cubicBezTo>
                  <a:cubicBezTo>
                    <a:pt x="4" y="4"/>
                    <a:pt x="3" y="8"/>
                    <a:pt x="5" y="18"/>
                  </a:cubicBezTo>
                  <a:cubicBezTo>
                    <a:pt x="6" y="22"/>
                    <a:pt x="7" y="22"/>
                    <a:pt x="7" y="22"/>
                  </a:cubicBezTo>
                  <a:cubicBezTo>
                    <a:pt x="7" y="23"/>
                    <a:pt x="8" y="22"/>
                    <a:pt x="8" y="22"/>
                  </a:cubicBezTo>
                  <a:cubicBezTo>
                    <a:pt x="10" y="24"/>
                    <a:pt x="10" y="24"/>
                    <a:pt x="10" y="24"/>
                  </a:cubicBezTo>
                  <a:cubicBezTo>
                    <a:pt x="9" y="25"/>
                    <a:pt x="8" y="25"/>
                    <a:pt x="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24"/>
            <p:cNvSpPr/>
            <p:nvPr/>
          </p:nvSpPr>
          <p:spPr bwMode="auto">
            <a:xfrm>
              <a:off x="4956186" y="4606926"/>
              <a:ext cx="117475" cy="76200"/>
            </a:xfrm>
            <a:custGeom>
              <a:avLst/>
              <a:gdLst>
                <a:gd name="T0" fmla="*/ 16 w 31"/>
                <a:gd name="T1" fmla="*/ 20 h 20"/>
                <a:gd name="T2" fmla="*/ 9 w 31"/>
                <a:gd name="T3" fmla="*/ 18 h 20"/>
                <a:gd name="T4" fmla="*/ 3 w 31"/>
                <a:gd name="T5" fmla="*/ 13 h 20"/>
                <a:gd name="T6" fmla="*/ 0 w 31"/>
                <a:gd name="T7" fmla="*/ 6 h 20"/>
                <a:gd name="T8" fmla="*/ 0 w 31"/>
                <a:gd name="T9" fmla="*/ 0 h 20"/>
                <a:gd name="T10" fmla="*/ 3 w 31"/>
                <a:gd name="T11" fmla="*/ 0 h 20"/>
                <a:gd name="T12" fmla="*/ 3 w 31"/>
                <a:gd name="T13" fmla="*/ 6 h 20"/>
                <a:gd name="T14" fmla="*/ 5 w 31"/>
                <a:gd name="T15" fmla="*/ 11 h 20"/>
                <a:gd name="T16" fmla="*/ 11 w 31"/>
                <a:gd name="T17" fmla="*/ 16 h 20"/>
                <a:gd name="T18" fmla="*/ 20 w 31"/>
                <a:gd name="T19" fmla="*/ 16 h 20"/>
                <a:gd name="T20" fmla="*/ 26 w 31"/>
                <a:gd name="T21" fmla="*/ 11 h 20"/>
                <a:gd name="T22" fmla="*/ 28 w 31"/>
                <a:gd name="T23" fmla="*/ 6 h 20"/>
                <a:gd name="T24" fmla="*/ 28 w 31"/>
                <a:gd name="T25" fmla="*/ 0 h 20"/>
                <a:gd name="T26" fmla="*/ 31 w 31"/>
                <a:gd name="T27" fmla="*/ 0 h 20"/>
                <a:gd name="T28" fmla="*/ 31 w 31"/>
                <a:gd name="T29" fmla="*/ 6 h 20"/>
                <a:gd name="T30" fmla="*/ 28 w 31"/>
                <a:gd name="T31" fmla="*/ 13 h 20"/>
                <a:gd name="T32" fmla="*/ 22 w 31"/>
                <a:gd name="T33" fmla="*/ 18 h 20"/>
                <a:gd name="T34" fmla="*/ 16 w 31"/>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0">
                  <a:moveTo>
                    <a:pt x="16" y="20"/>
                  </a:moveTo>
                  <a:cubicBezTo>
                    <a:pt x="13" y="20"/>
                    <a:pt x="11" y="19"/>
                    <a:pt x="9" y="18"/>
                  </a:cubicBezTo>
                  <a:cubicBezTo>
                    <a:pt x="3" y="13"/>
                    <a:pt x="3" y="13"/>
                    <a:pt x="3" y="13"/>
                  </a:cubicBezTo>
                  <a:cubicBezTo>
                    <a:pt x="1" y="11"/>
                    <a:pt x="0" y="9"/>
                    <a:pt x="0" y="6"/>
                  </a:cubicBezTo>
                  <a:cubicBezTo>
                    <a:pt x="0" y="0"/>
                    <a:pt x="0" y="0"/>
                    <a:pt x="0" y="0"/>
                  </a:cubicBezTo>
                  <a:cubicBezTo>
                    <a:pt x="3" y="0"/>
                    <a:pt x="3" y="0"/>
                    <a:pt x="3" y="0"/>
                  </a:cubicBezTo>
                  <a:cubicBezTo>
                    <a:pt x="3" y="6"/>
                    <a:pt x="3" y="6"/>
                    <a:pt x="3" y="6"/>
                  </a:cubicBezTo>
                  <a:cubicBezTo>
                    <a:pt x="3" y="8"/>
                    <a:pt x="4" y="10"/>
                    <a:pt x="5" y="11"/>
                  </a:cubicBezTo>
                  <a:cubicBezTo>
                    <a:pt x="11" y="16"/>
                    <a:pt x="11" y="16"/>
                    <a:pt x="11" y="16"/>
                  </a:cubicBezTo>
                  <a:cubicBezTo>
                    <a:pt x="14" y="18"/>
                    <a:pt x="17" y="18"/>
                    <a:pt x="20" y="16"/>
                  </a:cubicBezTo>
                  <a:cubicBezTo>
                    <a:pt x="26" y="11"/>
                    <a:pt x="26" y="11"/>
                    <a:pt x="26" y="11"/>
                  </a:cubicBezTo>
                  <a:cubicBezTo>
                    <a:pt x="27" y="10"/>
                    <a:pt x="28" y="8"/>
                    <a:pt x="28" y="6"/>
                  </a:cubicBezTo>
                  <a:cubicBezTo>
                    <a:pt x="28" y="0"/>
                    <a:pt x="28" y="0"/>
                    <a:pt x="28" y="0"/>
                  </a:cubicBezTo>
                  <a:cubicBezTo>
                    <a:pt x="31" y="0"/>
                    <a:pt x="31" y="0"/>
                    <a:pt x="31" y="0"/>
                  </a:cubicBezTo>
                  <a:cubicBezTo>
                    <a:pt x="31" y="6"/>
                    <a:pt x="31" y="6"/>
                    <a:pt x="31" y="6"/>
                  </a:cubicBezTo>
                  <a:cubicBezTo>
                    <a:pt x="31" y="9"/>
                    <a:pt x="30" y="11"/>
                    <a:pt x="28" y="13"/>
                  </a:cubicBezTo>
                  <a:cubicBezTo>
                    <a:pt x="22" y="18"/>
                    <a:pt x="22" y="18"/>
                    <a:pt x="22" y="18"/>
                  </a:cubicBezTo>
                  <a:cubicBezTo>
                    <a:pt x="20" y="19"/>
                    <a:pt x="18" y="20"/>
                    <a:pt x="1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25"/>
            <p:cNvSpPr>
              <a:spLocks noEditPoints="1"/>
            </p:cNvSpPr>
            <p:nvPr/>
          </p:nvSpPr>
          <p:spPr bwMode="auto">
            <a:xfrm>
              <a:off x="4922849" y="4359276"/>
              <a:ext cx="184150" cy="277813"/>
            </a:xfrm>
            <a:custGeom>
              <a:avLst/>
              <a:gdLst>
                <a:gd name="T0" fmla="*/ 24 w 49"/>
                <a:gd name="T1" fmla="*/ 74 h 74"/>
                <a:gd name="T2" fmla="*/ 0 w 49"/>
                <a:gd name="T3" fmla="*/ 37 h 74"/>
                <a:gd name="T4" fmla="*/ 24 w 49"/>
                <a:gd name="T5" fmla="*/ 0 h 74"/>
                <a:gd name="T6" fmla="*/ 49 w 49"/>
                <a:gd name="T7" fmla="*/ 37 h 74"/>
                <a:gd name="T8" fmla="*/ 24 w 49"/>
                <a:gd name="T9" fmla="*/ 74 h 74"/>
                <a:gd name="T10" fmla="*/ 24 w 49"/>
                <a:gd name="T11" fmla="*/ 3 h 74"/>
                <a:gd name="T12" fmla="*/ 3 w 49"/>
                <a:gd name="T13" fmla="*/ 37 h 74"/>
                <a:gd name="T14" fmla="*/ 24 w 49"/>
                <a:gd name="T15" fmla="*/ 72 h 74"/>
                <a:gd name="T16" fmla="*/ 46 w 49"/>
                <a:gd name="T17" fmla="*/ 37 h 74"/>
                <a:gd name="T18" fmla="*/ 24 w 49"/>
                <a:gd name="T19"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4">
                  <a:moveTo>
                    <a:pt x="24" y="74"/>
                  </a:moveTo>
                  <a:cubicBezTo>
                    <a:pt x="10" y="74"/>
                    <a:pt x="0" y="59"/>
                    <a:pt x="0" y="37"/>
                  </a:cubicBezTo>
                  <a:cubicBezTo>
                    <a:pt x="0" y="11"/>
                    <a:pt x="7" y="0"/>
                    <a:pt x="24" y="0"/>
                  </a:cubicBezTo>
                  <a:cubicBezTo>
                    <a:pt x="42" y="0"/>
                    <a:pt x="49" y="11"/>
                    <a:pt x="49" y="37"/>
                  </a:cubicBezTo>
                  <a:cubicBezTo>
                    <a:pt x="49" y="59"/>
                    <a:pt x="39" y="74"/>
                    <a:pt x="24" y="74"/>
                  </a:cubicBezTo>
                  <a:close/>
                  <a:moveTo>
                    <a:pt x="24" y="3"/>
                  </a:moveTo>
                  <a:cubicBezTo>
                    <a:pt x="11" y="3"/>
                    <a:pt x="3" y="9"/>
                    <a:pt x="3" y="37"/>
                  </a:cubicBezTo>
                  <a:cubicBezTo>
                    <a:pt x="3" y="58"/>
                    <a:pt x="11" y="72"/>
                    <a:pt x="24" y="72"/>
                  </a:cubicBezTo>
                  <a:cubicBezTo>
                    <a:pt x="37" y="72"/>
                    <a:pt x="46" y="58"/>
                    <a:pt x="46" y="37"/>
                  </a:cubicBezTo>
                  <a:cubicBezTo>
                    <a:pt x="46" y="9"/>
                    <a:pt x="38" y="3"/>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26"/>
            <p:cNvSpPr/>
            <p:nvPr/>
          </p:nvSpPr>
          <p:spPr bwMode="auto">
            <a:xfrm>
              <a:off x="5087949" y="4464051"/>
              <a:ext cx="41275" cy="95250"/>
            </a:xfrm>
            <a:custGeom>
              <a:avLst/>
              <a:gdLst>
                <a:gd name="T0" fmla="*/ 4 w 11"/>
                <a:gd name="T1" fmla="*/ 25 h 25"/>
                <a:gd name="T2" fmla="*/ 1 w 11"/>
                <a:gd name="T3" fmla="*/ 24 h 25"/>
                <a:gd name="T4" fmla="*/ 0 w 11"/>
                <a:gd name="T5" fmla="*/ 24 h 25"/>
                <a:gd name="T6" fmla="*/ 0 w 11"/>
                <a:gd name="T7" fmla="*/ 22 h 25"/>
                <a:gd name="T8" fmla="*/ 3 w 11"/>
                <a:gd name="T9" fmla="*/ 22 h 25"/>
                <a:gd name="T10" fmla="*/ 3 w 11"/>
                <a:gd name="T11" fmla="*/ 22 h 25"/>
                <a:gd name="T12" fmla="*/ 3 w 11"/>
                <a:gd name="T13" fmla="*/ 22 h 25"/>
                <a:gd name="T14" fmla="*/ 3 w 11"/>
                <a:gd name="T15" fmla="*/ 22 h 25"/>
                <a:gd name="T16" fmla="*/ 3 w 11"/>
                <a:gd name="T17" fmla="*/ 22 h 25"/>
                <a:gd name="T18" fmla="*/ 4 w 11"/>
                <a:gd name="T19" fmla="*/ 22 h 25"/>
                <a:gd name="T20" fmla="*/ 6 w 11"/>
                <a:gd name="T21" fmla="*/ 18 h 25"/>
                <a:gd name="T22" fmla="*/ 5 w 11"/>
                <a:gd name="T23" fmla="*/ 3 h 25"/>
                <a:gd name="T24" fmla="*/ 4 w 11"/>
                <a:gd name="T25" fmla="*/ 3 h 25"/>
                <a:gd name="T26" fmla="*/ 2 w 11"/>
                <a:gd name="T27" fmla="*/ 2 h 25"/>
                <a:gd name="T28" fmla="*/ 6 w 11"/>
                <a:gd name="T29" fmla="*/ 1 h 25"/>
                <a:gd name="T30" fmla="*/ 9 w 11"/>
                <a:gd name="T31" fmla="*/ 18 h 25"/>
                <a:gd name="T32" fmla="*/ 4 w 11"/>
                <a:gd name="T33" fmla="*/ 25 h 25"/>
                <a:gd name="T34" fmla="*/ 4 w 11"/>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5">
                  <a:moveTo>
                    <a:pt x="4" y="25"/>
                  </a:moveTo>
                  <a:cubicBezTo>
                    <a:pt x="2" y="25"/>
                    <a:pt x="1" y="24"/>
                    <a:pt x="1" y="24"/>
                  </a:cubicBezTo>
                  <a:cubicBezTo>
                    <a:pt x="0" y="24"/>
                    <a:pt x="0" y="24"/>
                    <a:pt x="0" y="24"/>
                  </a:cubicBezTo>
                  <a:cubicBezTo>
                    <a:pt x="0" y="22"/>
                    <a:pt x="0" y="22"/>
                    <a:pt x="0"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4" y="23"/>
                    <a:pt x="4" y="22"/>
                  </a:cubicBezTo>
                  <a:cubicBezTo>
                    <a:pt x="4" y="22"/>
                    <a:pt x="5" y="21"/>
                    <a:pt x="6" y="18"/>
                  </a:cubicBezTo>
                  <a:cubicBezTo>
                    <a:pt x="7" y="9"/>
                    <a:pt x="7" y="4"/>
                    <a:pt x="5" y="3"/>
                  </a:cubicBezTo>
                  <a:cubicBezTo>
                    <a:pt x="5" y="3"/>
                    <a:pt x="4" y="3"/>
                    <a:pt x="4" y="3"/>
                  </a:cubicBezTo>
                  <a:cubicBezTo>
                    <a:pt x="2" y="2"/>
                    <a:pt x="2" y="2"/>
                    <a:pt x="2" y="2"/>
                  </a:cubicBezTo>
                  <a:cubicBezTo>
                    <a:pt x="3" y="0"/>
                    <a:pt x="4" y="0"/>
                    <a:pt x="6" y="1"/>
                  </a:cubicBezTo>
                  <a:cubicBezTo>
                    <a:pt x="11" y="2"/>
                    <a:pt x="10" y="8"/>
                    <a:pt x="9" y="18"/>
                  </a:cubicBezTo>
                  <a:cubicBezTo>
                    <a:pt x="8" y="22"/>
                    <a:pt x="6" y="25"/>
                    <a:pt x="4" y="25"/>
                  </a:cubicBezTo>
                  <a:cubicBezTo>
                    <a:pt x="4" y="25"/>
                    <a:pt x="4"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27"/>
            <p:cNvSpPr/>
            <p:nvPr/>
          </p:nvSpPr>
          <p:spPr bwMode="auto">
            <a:xfrm>
              <a:off x="4865699" y="4333876"/>
              <a:ext cx="312738" cy="190500"/>
            </a:xfrm>
            <a:custGeom>
              <a:avLst/>
              <a:gdLst>
                <a:gd name="T0" fmla="*/ 17 w 83"/>
                <a:gd name="T1" fmla="*/ 51 h 51"/>
                <a:gd name="T2" fmla="*/ 36 w 83"/>
                <a:gd name="T3" fmla="*/ 2 h 51"/>
                <a:gd name="T4" fmla="*/ 49 w 83"/>
                <a:gd name="T5" fmla="*/ 7 h 51"/>
                <a:gd name="T6" fmla="*/ 62 w 83"/>
                <a:gd name="T7" fmla="*/ 48 h 51"/>
                <a:gd name="T8" fmla="*/ 56 w 83"/>
                <a:gd name="T9" fmla="*/ 27 h 51"/>
                <a:gd name="T10" fmla="*/ 49 w 83"/>
                <a:gd name="T11" fmla="*/ 19 h 51"/>
                <a:gd name="T12" fmla="*/ 34 w 83"/>
                <a:gd name="T13" fmla="*/ 29 h 51"/>
                <a:gd name="T14" fmla="*/ 17 w 83"/>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51">
                  <a:moveTo>
                    <a:pt x="17" y="51"/>
                  </a:moveTo>
                  <a:cubicBezTo>
                    <a:pt x="7" y="46"/>
                    <a:pt x="0" y="2"/>
                    <a:pt x="36" y="2"/>
                  </a:cubicBezTo>
                  <a:cubicBezTo>
                    <a:pt x="45" y="2"/>
                    <a:pt x="49" y="7"/>
                    <a:pt x="49" y="7"/>
                  </a:cubicBezTo>
                  <a:cubicBezTo>
                    <a:pt x="57" y="0"/>
                    <a:pt x="83" y="16"/>
                    <a:pt x="62" y="48"/>
                  </a:cubicBezTo>
                  <a:cubicBezTo>
                    <a:pt x="62" y="48"/>
                    <a:pt x="64" y="33"/>
                    <a:pt x="56" y="27"/>
                  </a:cubicBezTo>
                  <a:cubicBezTo>
                    <a:pt x="50" y="22"/>
                    <a:pt x="49" y="19"/>
                    <a:pt x="49" y="19"/>
                  </a:cubicBezTo>
                  <a:cubicBezTo>
                    <a:pt x="49" y="19"/>
                    <a:pt x="45" y="26"/>
                    <a:pt x="34" y="29"/>
                  </a:cubicBezTo>
                  <a:cubicBezTo>
                    <a:pt x="23" y="32"/>
                    <a:pt x="20" y="39"/>
                    <a:pt x="1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8"/>
            <p:cNvSpPr/>
            <p:nvPr/>
          </p:nvSpPr>
          <p:spPr bwMode="auto">
            <a:xfrm>
              <a:off x="4994286" y="4732339"/>
              <a:ext cx="41275" cy="58738"/>
            </a:xfrm>
            <a:custGeom>
              <a:avLst/>
              <a:gdLst>
                <a:gd name="T0" fmla="*/ 26 w 26"/>
                <a:gd name="T1" fmla="*/ 33 h 37"/>
                <a:gd name="T2" fmla="*/ 26 w 26"/>
                <a:gd name="T3" fmla="*/ 33 h 37"/>
                <a:gd name="T4" fmla="*/ 21 w 26"/>
                <a:gd name="T5" fmla="*/ 37 h 37"/>
                <a:gd name="T6" fmla="*/ 2 w 26"/>
                <a:gd name="T7" fmla="*/ 37 h 37"/>
                <a:gd name="T8" fmla="*/ 0 w 26"/>
                <a:gd name="T9" fmla="*/ 35 h 37"/>
                <a:gd name="T10" fmla="*/ 7 w 26"/>
                <a:gd name="T11" fmla="*/ 0 h 37"/>
                <a:gd name="T12" fmla="*/ 19 w 26"/>
                <a:gd name="T13" fmla="*/ 0 h 37"/>
                <a:gd name="T14" fmla="*/ 26 w 26"/>
                <a:gd name="T15" fmla="*/ 3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7">
                  <a:moveTo>
                    <a:pt x="26" y="33"/>
                  </a:moveTo>
                  <a:lnTo>
                    <a:pt x="26" y="33"/>
                  </a:lnTo>
                  <a:lnTo>
                    <a:pt x="21" y="37"/>
                  </a:lnTo>
                  <a:lnTo>
                    <a:pt x="2" y="37"/>
                  </a:lnTo>
                  <a:lnTo>
                    <a:pt x="0" y="35"/>
                  </a:lnTo>
                  <a:lnTo>
                    <a:pt x="7" y="0"/>
                  </a:lnTo>
                  <a:lnTo>
                    <a:pt x="19" y="0"/>
                  </a:lnTo>
                  <a:lnTo>
                    <a:pt x="2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29"/>
            <p:cNvSpPr/>
            <p:nvPr/>
          </p:nvSpPr>
          <p:spPr bwMode="auto">
            <a:xfrm>
              <a:off x="4994286" y="4686301"/>
              <a:ext cx="44450" cy="52388"/>
            </a:xfrm>
            <a:custGeom>
              <a:avLst/>
              <a:gdLst>
                <a:gd name="T0" fmla="*/ 6 w 12"/>
                <a:gd name="T1" fmla="*/ 14 h 14"/>
                <a:gd name="T2" fmla="*/ 10 w 12"/>
                <a:gd name="T3" fmla="*/ 12 h 14"/>
                <a:gd name="T4" fmla="*/ 11 w 12"/>
                <a:gd name="T5" fmla="*/ 8 h 14"/>
                <a:gd name="T6" fmla="*/ 9 w 12"/>
                <a:gd name="T7" fmla="*/ 3 h 14"/>
                <a:gd name="T8" fmla="*/ 6 w 12"/>
                <a:gd name="T9" fmla="*/ 0 h 14"/>
                <a:gd name="T10" fmla="*/ 6 w 12"/>
                <a:gd name="T11" fmla="*/ 0 h 14"/>
                <a:gd name="T12" fmla="*/ 6 w 12"/>
                <a:gd name="T13" fmla="*/ 0 h 14"/>
                <a:gd name="T14" fmla="*/ 5 w 12"/>
                <a:gd name="T15" fmla="*/ 0 h 14"/>
                <a:gd name="T16" fmla="*/ 2 w 12"/>
                <a:gd name="T17" fmla="*/ 3 h 14"/>
                <a:gd name="T18" fmla="*/ 0 w 12"/>
                <a:gd name="T19" fmla="*/ 8 h 14"/>
                <a:gd name="T20" fmla="*/ 1 w 12"/>
                <a:gd name="T21" fmla="*/ 12 h 14"/>
                <a:gd name="T22" fmla="*/ 6 w 12"/>
                <a:gd name="T23" fmla="*/ 14 h 14"/>
                <a:gd name="T24" fmla="*/ 6 w 12"/>
                <a:gd name="T25" fmla="*/ 14 h 14"/>
                <a:gd name="T26" fmla="*/ 6 w 12"/>
                <a:gd name="T27" fmla="*/ 14 h 14"/>
                <a:gd name="T28" fmla="*/ 6 w 12"/>
                <a:gd name="T2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6" y="14"/>
                  </a:moveTo>
                  <a:cubicBezTo>
                    <a:pt x="10" y="12"/>
                    <a:pt x="10" y="12"/>
                    <a:pt x="10" y="12"/>
                  </a:cubicBezTo>
                  <a:cubicBezTo>
                    <a:pt x="11" y="11"/>
                    <a:pt x="12" y="9"/>
                    <a:pt x="11" y="8"/>
                  </a:cubicBezTo>
                  <a:cubicBezTo>
                    <a:pt x="9" y="3"/>
                    <a:pt x="9" y="3"/>
                    <a:pt x="9" y="3"/>
                  </a:cubicBezTo>
                  <a:cubicBezTo>
                    <a:pt x="9" y="1"/>
                    <a:pt x="7" y="0"/>
                    <a:pt x="6" y="0"/>
                  </a:cubicBezTo>
                  <a:cubicBezTo>
                    <a:pt x="6" y="0"/>
                    <a:pt x="6" y="0"/>
                    <a:pt x="6" y="0"/>
                  </a:cubicBezTo>
                  <a:cubicBezTo>
                    <a:pt x="6" y="0"/>
                    <a:pt x="6" y="0"/>
                    <a:pt x="6" y="0"/>
                  </a:cubicBezTo>
                  <a:cubicBezTo>
                    <a:pt x="5" y="0"/>
                    <a:pt x="5" y="0"/>
                    <a:pt x="5" y="0"/>
                  </a:cubicBezTo>
                  <a:cubicBezTo>
                    <a:pt x="4" y="0"/>
                    <a:pt x="3" y="1"/>
                    <a:pt x="2" y="3"/>
                  </a:cubicBezTo>
                  <a:cubicBezTo>
                    <a:pt x="0" y="8"/>
                    <a:pt x="0" y="8"/>
                    <a:pt x="0" y="8"/>
                  </a:cubicBezTo>
                  <a:cubicBezTo>
                    <a:pt x="0" y="9"/>
                    <a:pt x="0" y="11"/>
                    <a:pt x="1" y="12"/>
                  </a:cubicBezTo>
                  <a:cubicBezTo>
                    <a:pt x="6" y="14"/>
                    <a:pt x="6" y="14"/>
                    <a:pt x="6" y="14"/>
                  </a:cubicBezTo>
                  <a:cubicBezTo>
                    <a:pt x="6" y="14"/>
                    <a:pt x="6" y="14"/>
                    <a:pt x="6" y="14"/>
                  </a:cubicBezTo>
                  <a:cubicBezTo>
                    <a:pt x="6" y="14"/>
                    <a:pt x="6" y="14"/>
                    <a:pt x="6"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30"/>
            <p:cNvSpPr>
              <a:spLocks noEditPoints="1"/>
            </p:cNvSpPr>
            <p:nvPr/>
          </p:nvSpPr>
          <p:spPr bwMode="auto">
            <a:xfrm>
              <a:off x="4941899" y="4487864"/>
              <a:ext cx="66675" cy="36513"/>
            </a:xfrm>
            <a:custGeom>
              <a:avLst/>
              <a:gdLst>
                <a:gd name="T0" fmla="*/ 13 w 18"/>
                <a:gd name="T1" fmla="*/ 10 h 10"/>
                <a:gd name="T2" fmla="*/ 4 w 18"/>
                <a:gd name="T3" fmla="*/ 10 h 10"/>
                <a:gd name="T4" fmla="*/ 0 w 18"/>
                <a:gd name="T5" fmla="*/ 6 h 10"/>
                <a:gd name="T6" fmla="*/ 0 w 18"/>
                <a:gd name="T7" fmla="*/ 5 h 10"/>
                <a:gd name="T8" fmla="*/ 4 w 18"/>
                <a:gd name="T9" fmla="*/ 0 h 10"/>
                <a:gd name="T10" fmla="*/ 13 w 18"/>
                <a:gd name="T11" fmla="*/ 0 h 10"/>
                <a:gd name="T12" fmla="*/ 18 w 18"/>
                <a:gd name="T13" fmla="*/ 5 h 10"/>
                <a:gd name="T14" fmla="*/ 18 w 18"/>
                <a:gd name="T15" fmla="*/ 6 h 10"/>
                <a:gd name="T16" fmla="*/ 13 w 18"/>
                <a:gd name="T17" fmla="*/ 10 h 10"/>
                <a:gd name="T18" fmla="*/ 4 w 18"/>
                <a:gd name="T19" fmla="*/ 2 h 10"/>
                <a:gd name="T20" fmla="*/ 2 w 18"/>
                <a:gd name="T21" fmla="*/ 5 h 10"/>
                <a:gd name="T22" fmla="*/ 2 w 18"/>
                <a:gd name="T23" fmla="*/ 6 h 10"/>
                <a:gd name="T24" fmla="*/ 4 w 18"/>
                <a:gd name="T25" fmla="*/ 8 h 10"/>
                <a:gd name="T26" fmla="*/ 13 w 18"/>
                <a:gd name="T27" fmla="*/ 8 h 10"/>
                <a:gd name="T28" fmla="*/ 16 w 18"/>
                <a:gd name="T29" fmla="*/ 6 h 10"/>
                <a:gd name="T30" fmla="*/ 16 w 18"/>
                <a:gd name="T31" fmla="*/ 5 h 10"/>
                <a:gd name="T32" fmla="*/ 13 w 18"/>
                <a:gd name="T33" fmla="*/ 2 h 10"/>
                <a:gd name="T34" fmla="*/ 4 w 18"/>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0">
                  <a:moveTo>
                    <a:pt x="13" y="10"/>
                  </a:moveTo>
                  <a:cubicBezTo>
                    <a:pt x="4" y="10"/>
                    <a:pt x="4" y="10"/>
                    <a:pt x="4" y="10"/>
                  </a:cubicBezTo>
                  <a:cubicBezTo>
                    <a:pt x="2" y="10"/>
                    <a:pt x="0" y="8"/>
                    <a:pt x="0" y="6"/>
                  </a:cubicBezTo>
                  <a:cubicBezTo>
                    <a:pt x="0" y="5"/>
                    <a:pt x="0" y="5"/>
                    <a:pt x="0" y="5"/>
                  </a:cubicBezTo>
                  <a:cubicBezTo>
                    <a:pt x="0" y="2"/>
                    <a:pt x="2" y="0"/>
                    <a:pt x="4" y="0"/>
                  </a:cubicBezTo>
                  <a:cubicBezTo>
                    <a:pt x="13" y="0"/>
                    <a:pt x="13" y="0"/>
                    <a:pt x="13" y="0"/>
                  </a:cubicBezTo>
                  <a:cubicBezTo>
                    <a:pt x="16" y="0"/>
                    <a:pt x="18" y="2"/>
                    <a:pt x="18" y="5"/>
                  </a:cubicBezTo>
                  <a:cubicBezTo>
                    <a:pt x="18" y="6"/>
                    <a:pt x="18" y="6"/>
                    <a:pt x="18" y="6"/>
                  </a:cubicBezTo>
                  <a:cubicBezTo>
                    <a:pt x="18" y="8"/>
                    <a:pt x="16" y="10"/>
                    <a:pt x="13" y="10"/>
                  </a:cubicBezTo>
                  <a:close/>
                  <a:moveTo>
                    <a:pt x="4" y="2"/>
                  </a:moveTo>
                  <a:cubicBezTo>
                    <a:pt x="3" y="2"/>
                    <a:pt x="2" y="3"/>
                    <a:pt x="2" y="5"/>
                  </a:cubicBezTo>
                  <a:cubicBezTo>
                    <a:pt x="2" y="6"/>
                    <a:pt x="2" y="6"/>
                    <a:pt x="2" y="6"/>
                  </a:cubicBezTo>
                  <a:cubicBezTo>
                    <a:pt x="2" y="7"/>
                    <a:pt x="3" y="8"/>
                    <a:pt x="4" y="8"/>
                  </a:cubicBezTo>
                  <a:cubicBezTo>
                    <a:pt x="13" y="8"/>
                    <a:pt x="13" y="8"/>
                    <a:pt x="13" y="8"/>
                  </a:cubicBezTo>
                  <a:cubicBezTo>
                    <a:pt x="15" y="8"/>
                    <a:pt x="16" y="7"/>
                    <a:pt x="16" y="6"/>
                  </a:cubicBezTo>
                  <a:cubicBezTo>
                    <a:pt x="16" y="5"/>
                    <a:pt x="16" y="5"/>
                    <a:pt x="16" y="5"/>
                  </a:cubicBezTo>
                  <a:cubicBezTo>
                    <a:pt x="16" y="3"/>
                    <a:pt x="15" y="2"/>
                    <a:pt x="13" y="2"/>
                  </a:cubicBez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31"/>
            <p:cNvSpPr>
              <a:spLocks noEditPoints="1"/>
            </p:cNvSpPr>
            <p:nvPr/>
          </p:nvSpPr>
          <p:spPr bwMode="auto">
            <a:xfrm>
              <a:off x="5024449" y="4487864"/>
              <a:ext cx="66675" cy="36513"/>
            </a:xfrm>
            <a:custGeom>
              <a:avLst/>
              <a:gdLst>
                <a:gd name="T0" fmla="*/ 13 w 18"/>
                <a:gd name="T1" fmla="*/ 10 h 10"/>
                <a:gd name="T2" fmla="*/ 4 w 18"/>
                <a:gd name="T3" fmla="*/ 10 h 10"/>
                <a:gd name="T4" fmla="*/ 0 w 18"/>
                <a:gd name="T5" fmla="*/ 6 h 10"/>
                <a:gd name="T6" fmla="*/ 0 w 18"/>
                <a:gd name="T7" fmla="*/ 5 h 10"/>
                <a:gd name="T8" fmla="*/ 4 w 18"/>
                <a:gd name="T9" fmla="*/ 0 h 10"/>
                <a:gd name="T10" fmla="*/ 13 w 18"/>
                <a:gd name="T11" fmla="*/ 0 h 10"/>
                <a:gd name="T12" fmla="*/ 18 w 18"/>
                <a:gd name="T13" fmla="*/ 5 h 10"/>
                <a:gd name="T14" fmla="*/ 18 w 18"/>
                <a:gd name="T15" fmla="*/ 6 h 10"/>
                <a:gd name="T16" fmla="*/ 13 w 18"/>
                <a:gd name="T17" fmla="*/ 10 h 10"/>
                <a:gd name="T18" fmla="*/ 4 w 18"/>
                <a:gd name="T19" fmla="*/ 2 h 10"/>
                <a:gd name="T20" fmla="*/ 2 w 18"/>
                <a:gd name="T21" fmla="*/ 5 h 10"/>
                <a:gd name="T22" fmla="*/ 2 w 18"/>
                <a:gd name="T23" fmla="*/ 6 h 10"/>
                <a:gd name="T24" fmla="*/ 4 w 18"/>
                <a:gd name="T25" fmla="*/ 8 h 10"/>
                <a:gd name="T26" fmla="*/ 13 w 18"/>
                <a:gd name="T27" fmla="*/ 8 h 10"/>
                <a:gd name="T28" fmla="*/ 16 w 18"/>
                <a:gd name="T29" fmla="*/ 6 h 10"/>
                <a:gd name="T30" fmla="*/ 16 w 18"/>
                <a:gd name="T31" fmla="*/ 5 h 10"/>
                <a:gd name="T32" fmla="*/ 13 w 18"/>
                <a:gd name="T33" fmla="*/ 2 h 10"/>
                <a:gd name="T34" fmla="*/ 4 w 18"/>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0">
                  <a:moveTo>
                    <a:pt x="13" y="10"/>
                  </a:moveTo>
                  <a:cubicBezTo>
                    <a:pt x="4" y="10"/>
                    <a:pt x="4" y="10"/>
                    <a:pt x="4" y="10"/>
                  </a:cubicBezTo>
                  <a:cubicBezTo>
                    <a:pt x="2" y="10"/>
                    <a:pt x="0" y="8"/>
                    <a:pt x="0" y="6"/>
                  </a:cubicBezTo>
                  <a:cubicBezTo>
                    <a:pt x="0" y="5"/>
                    <a:pt x="0" y="5"/>
                    <a:pt x="0" y="5"/>
                  </a:cubicBezTo>
                  <a:cubicBezTo>
                    <a:pt x="0" y="2"/>
                    <a:pt x="2" y="0"/>
                    <a:pt x="4" y="0"/>
                  </a:cubicBezTo>
                  <a:cubicBezTo>
                    <a:pt x="13" y="0"/>
                    <a:pt x="13" y="0"/>
                    <a:pt x="13" y="0"/>
                  </a:cubicBezTo>
                  <a:cubicBezTo>
                    <a:pt x="16" y="0"/>
                    <a:pt x="18" y="2"/>
                    <a:pt x="18" y="5"/>
                  </a:cubicBezTo>
                  <a:cubicBezTo>
                    <a:pt x="18" y="6"/>
                    <a:pt x="18" y="6"/>
                    <a:pt x="18" y="6"/>
                  </a:cubicBezTo>
                  <a:cubicBezTo>
                    <a:pt x="18" y="8"/>
                    <a:pt x="16" y="10"/>
                    <a:pt x="13" y="10"/>
                  </a:cubicBezTo>
                  <a:close/>
                  <a:moveTo>
                    <a:pt x="4" y="2"/>
                  </a:moveTo>
                  <a:cubicBezTo>
                    <a:pt x="3" y="2"/>
                    <a:pt x="2" y="3"/>
                    <a:pt x="2" y="5"/>
                  </a:cubicBezTo>
                  <a:cubicBezTo>
                    <a:pt x="2" y="6"/>
                    <a:pt x="2" y="6"/>
                    <a:pt x="2" y="6"/>
                  </a:cubicBezTo>
                  <a:cubicBezTo>
                    <a:pt x="2" y="7"/>
                    <a:pt x="3" y="8"/>
                    <a:pt x="4" y="8"/>
                  </a:cubicBezTo>
                  <a:cubicBezTo>
                    <a:pt x="13" y="8"/>
                    <a:pt x="13" y="8"/>
                    <a:pt x="13" y="8"/>
                  </a:cubicBezTo>
                  <a:cubicBezTo>
                    <a:pt x="15" y="8"/>
                    <a:pt x="16" y="7"/>
                    <a:pt x="16" y="6"/>
                  </a:cubicBezTo>
                  <a:cubicBezTo>
                    <a:pt x="16" y="5"/>
                    <a:pt x="16" y="5"/>
                    <a:pt x="16" y="5"/>
                  </a:cubicBezTo>
                  <a:cubicBezTo>
                    <a:pt x="16" y="3"/>
                    <a:pt x="15" y="2"/>
                    <a:pt x="13" y="2"/>
                  </a:cubicBez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132"/>
            <p:cNvSpPr>
              <a:spLocks noChangeArrowheads="1"/>
            </p:cNvSpPr>
            <p:nvPr/>
          </p:nvSpPr>
          <p:spPr bwMode="auto">
            <a:xfrm>
              <a:off x="5005399" y="4494214"/>
              <a:ext cx="2222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33"/>
            <p:cNvSpPr/>
            <p:nvPr/>
          </p:nvSpPr>
          <p:spPr bwMode="auto">
            <a:xfrm>
              <a:off x="4659323" y="4641851"/>
              <a:ext cx="123825" cy="107950"/>
            </a:xfrm>
            <a:custGeom>
              <a:avLst/>
              <a:gdLst>
                <a:gd name="T0" fmla="*/ 0 w 33"/>
                <a:gd name="T1" fmla="*/ 29 h 29"/>
                <a:gd name="T2" fmla="*/ 5 w 33"/>
                <a:gd name="T3" fmla="*/ 12 h 29"/>
                <a:gd name="T4" fmla="*/ 7 w 33"/>
                <a:gd name="T5" fmla="*/ 8 h 29"/>
                <a:gd name="T6" fmla="*/ 22 w 33"/>
                <a:gd name="T7" fmla="*/ 0 h 29"/>
                <a:gd name="T8" fmla="*/ 23 w 33"/>
                <a:gd name="T9" fmla="*/ 11 h 29"/>
                <a:gd name="T10" fmla="*/ 33 w 33"/>
                <a:gd name="T11" fmla="*/ 29 h 29"/>
                <a:gd name="T12" fmla="*/ 0 w 3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29"/>
                  </a:moveTo>
                  <a:cubicBezTo>
                    <a:pt x="5" y="12"/>
                    <a:pt x="5" y="12"/>
                    <a:pt x="5" y="12"/>
                  </a:cubicBezTo>
                  <a:cubicBezTo>
                    <a:pt x="5" y="10"/>
                    <a:pt x="6" y="9"/>
                    <a:pt x="7" y="8"/>
                  </a:cubicBezTo>
                  <a:cubicBezTo>
                    <a:pt x="22" y="0"/>
                    <a:pt x="22" y="0"/>
                    <a:pt x="22" y="0"/>
                  </a:cubicBezTo>
                  <a:cubicBezTo>
                    <a:pt x="23" y="11"/>
                    <a:pt x="23" y="11"/>
                    <a:pt x="23" y="11"/>
                  </a:cubicBezTo>
                  <a:cubicBezTo>
                    <a:pt x="33" y="29"/>
                    <a:pt x="33" y="29"/>
                    <a:pt x="33" y="29"/>
                  </a:cubicBez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34"/>
            <p:cNvSpPr/>
            <p:nvPr/>
          </p:nvSpPr>
          <p:spPr bwMode="auto">
            <a:xfrm>
              <a:off x="4708536" y="4502151"/>
              <a:ext cx="26988" cy="71438"/>
            </a:xfrm>
            <a:custGeom>
              <a:avLst/>
              <a:gdLst>
                <a:gd name="T0" fmla="*/ 5 w 7"/>
                <a:gd name="T1" fmla="*/ 19 h 19"/>
                <a:gd name="T2" fmla="*/ 4 w 7"/>
                <a:gd name="T3" fmla="*/ 19 h 19"/>
                <a:gd name="T4" fmla="*/ 1 w 7"/>
                <a:gd name="T5" fmla="*/ 14 h 19"/>
                <a:gd name="T6" fmla="*/ 3 w 7"/>
                <a:gd name="T7" fmla="*/ 1 h 19"/>
                <a:gd name="T8" fmla="*/ 6 w 7"/>
                <a:gd name="T9" fmla="*/ 1 h 19"/>
                <a:gd name="T10" fmla="*/ 4 w 7"/>
                <a:gd name="T11" fmla="*/ 3 h 19"/>
                <a:gd name="T12" fmla="*/ 4 w 7"/>
                <a:gd name="T13" fmla="*/ 3 h 19"/>
                <a:gd name="T14" fmla="*/ 3 w 7"/>
                <a:gd name="T15" fmla="*/ 14 h 19"/>
                <a:gd name="T16" fmla="*/ 5 w 7"/>
                <a:gd name="T17" fmla="*/ 17 h 19"/>
                <a:gd name="T18" fmla="*/ 5 w 7"/>
                <a:gd name="T19" fmla="*/ 17 h 19"/>
                <a:gd name="T20" fmla="*/ 7 w 7"/>
                <a:gd name="T21" fmla="*/ 19 h 19"/>
                <a:gd name="T22" fmla="*/ 5 w 7"/>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9">
                  <a:moveTo>
                    <a:pt x="5" y="19"/>
                  </a:moveTo>
                  <a:cubicBezTo>
                    <a:pt x="5" y="19"/>
                    <a:pt x="4" y="19"/>
                    <a:pt x="4" y="19"/>
                  </a:cubicBezTo>
                  <a:cubicBezTo>
                    <a:pt x="3" y="19"/>
                    <a:pt x="2" y="17"/>
                    <a:pt x="1" y="14"/>
                  </a:cubicBezTo>
                  <a:cubicBezTo>
                    <a:pt x="0" y="7"/>
                    <a:pt x="0" y="2"/>
                    <a:pt x="3" y="1"/>
                  </a:cubicBezTo>
                  <a:cubicBezTo>
                    <a:pt x="4" y="0"/>
                    <a:pt x="5" y="0"/>
                    <a:pt x="6" y="1"/>
                  </a:cubicBezTo>
                  <a:cubicBezTo>
                    <a:pt x="4" y="3"/>
                    <a:pt x="4" y="3"/>
                    <a:pt x="4" y="3"/>
                  </a:cubicBezTo>
                  <a:cubicBezTo>
                    <a:pt x="4" y="3"/>
                    <a:pt x="4" y="3"/>
                    <a:pt x="4" y="3"/>
                  </a:cubicBezTo>
                  <a:cubicBezTo>
                    <a:pt x="2" y="3"/>
                    <a:pt x="2" y="7"/>
                    <a:pt x="3" y="14"/>
                  </a:cubicBezTo>
                  <a:cubicBezTo>
                    <a:pt x="4" y="17"/>
                    <a:pt x="5" y="17"/>
                    <a:pt x="5" y="17"/>
                  </a:cubicBezTo>
                  <a:cubicBezTo>
                    <a:pt x="5" y="17"/>
                    <a:pt x="5" y="17"/>
                    <a:pt x="5" y="17"/>
                  </a:cubicBezTo>
                  <a:cubicBezTo>
                    <a:pt x="7" y="19"/>
                    <a:pt x="7" y="19"/>
                    <a:pt x="7" y="19"/>
                  </a:cubicBezTo>
                  <a:cubicBezTo>
                    <a:pt x="6" y="19"/>
                    <a:pt x="6"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35"/>
            <p:cNvSpPr/>
            <p:nvPr/>
          </p:nvSpPr>
          <p:spPr bwMode="auto">
            <a:xfrm>
              <a:off x="4749811" y="4611689"/>
              <a:ext cx="85725" cy="55563"/>
            </a:xfrm>
            <a:custGeom>
              <a:avLst/>
              <a:gdLst>
                <a:gd name="T0" fmla="*/ 12 w 23"/>
                <a:gd name="T1" fmla="*/ 15 h 15"/>
                <a:gd name="T2" fmla="*/ 7 w 23"/>
                <a:gd name="T3" fmla="*/ 14 h 15"/>
                <a:gd name="T4" fmla="*/ 2 w 23"/>
                <a:gd name="T5" fmla="*/ 10 h 15"/>
                <a:gd name="T6" fmla="*/ 0 w 23"/>
                <a:gd name="T7" fmla="*/ 4 h 15"/>
                <a:gd name="T8" fmla="*/ 0 w 23"/>
                <a:gd name="T9" fmla="*/ 0 h 15"/>
                <a:gd name="T10" fmla="*/ 2 w 23"/>
                <a:gd name="T11" fmla="*/ 0 h 15"/>
                <a:gd name="T12" fmla="*/ 2 w 23"/>
                <a:gd name="T13" fmla="*/ 4 h 15"/>
                <a:gd name="T14" fmla="*/ 4 w 23"/>
                <a:gd name="T15" fmla="*/ 8 h 15"/>
                <a:gd name="T16" fmla="*/ 8 w 23"/>
                <a:gd name="T17" fmla="*/ 12 h 15"/>
                <a:gd name="T18" fmla="*/ 15 w 23"/>
                <a:gd name="T19" fmla="*/ 12 h 15"/>
                <a:gd name="T20" fmla="*/ 19 w 23"/>
                <a:gd name="T21" fmla="*/ 8 h 15"/>
                <a:gd name="T22" fmla="*/ 21 w 23"/>
                <a:gd name="T23" fmla="*/ 4 h 15"/>
                <a:gd name="T24" fmla="*/ 21 w 23"/>
                <a:gd name="T25" fmla="*/ 0 h 15"/>
                <a:gd name="T26" fmla="*/ 23 w 23"/>
                <a:gd name="T27" fmla="*/ 0 h 15"/>
                <a:gd name="T28" fmla="*/ 23 w 23"/>
                <a:gd name="T29" fmla="*/ 4 h 15"/>
                <a:gd name="T30" fmla="*/ 21 w 23"/>
                <a:gd name="T31" fmla="*/ 10 h 15"/>
                <a:gd name="T32" fmla="*/ 16 w 23"/>
                <a:gd name="T33" fmla="*/ 14 h 15"/>
                <a:gd name="T34" fmla="*/ 12 w 23"/>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5">
                  <a:moveTo>
                    <a:pt x="12" y="15"/>
                  </a:moveTo>
                  <a:cubicBezTo>
                    <a:pt x="10" y="15"/>
                    <a:pt x="8" y="15"/>
                    <a:pt x="7" y="14"/>
                  </a:cubicBezTo>
                  <a:cubicBezTo>
                    <a:pt x="2" y="10"/>
                    <a:pt x="2" y="10"/>
                    <a:pt x="2" y="10"/>
                  </a:cubicBezTo>
                  <a:cubicBezTo>
                    <a:pt x="1" y="9"/>
                    <a:pt x="0" y="7"/>
                    <a:pt x="0" y="4"/>
                  </a:cubicBezTo>
                  <a:cubicBezTo>
                    <a:pt x="0" y="0"/>
                    <a:pt x="0" y="0"/>
                    <a:pt x="0" y="0"/>
                  </a:cubicBezTo>
                  <a:cubicBezTo>
                    <a:pt x="2" y="0"/>
                    <a:pt x="2" y="0"/>
                    <a:pt x="2" y="0"/>
                  </a:cubicBezTo>
                  <a:cubicBezTo>
                    <a:pt x="2" y="4"/>
                    <a:pt x="2" y="4"/>
                    <a:pt x="2" y="4"/>
                  </a:cubicBezTo>
                  <a:cubicBezTo>
                    <a:pt x="2" y="6"/>
                    <a:pt x="3" y="7"/>
                    <a:pt x="4" y="8"/>
                  </a:cubicBezTo>
                  <a:cubicBezTo>
                    <a:pt x="8" y="12"/>
                    <a:pt x="8" y="12"/>
                    <a:pt x="8" y="12"/>
                  </a:cubicBezTo>
                  <a:cubicBezTo>
                    <a:pt x="10" y="14"/>
                    <a:pt x="13" y="14"/>
                    <a:pt x="15" y="12"/>
                  </a:cubicBezTo>
                  <a:cubicBezTo>
                    <a:pt x="19" y="8"/>
                    <a:pt x="19" y="8"/>
                    <a:pt x="19" y="8"/>
                  </a:cubicBezTo>
                  <a:cubicBezTo>
                    <a:pt x="21" y="7"/>
                    <a:pt x="21" y="6"/>
                    <a:pt x="21" y="4"/>
                  </a:cubicBezTo>
                  <a:cubicBezTo>
                    <a:pt x="21" y="0"/>
                    <a:pt x="21" y="0"/>
                    <a:pt x="21" y="0"/>
                  </a:cubicBezTo>
                  <a:cubicBezTo>
                    <a:pt x="23" y="0"/>
                    <a:pt x="23" y="0"/>
                    <a:pt x="23" y="0"/>
                  </a:cubicBezTo>
                  <a:cubicBezTo>
                    <a:pt x="23" y="4"/>
                    <a:pt x="23" y="4"/>
                    <a:pt x="23" y="4"/>
                  </a:cubicBezTo>
                  <a:cubicBezTo>
                    <a:pt x="23" y="7"/>
                    <a:pt x="22" y="9"/>
                    <a:pt x="21" y="10"/>
                  </a:cubicBezTo>
                  <a:cubicBezTo>
                    <a:pt x="16" y="14"/>
                    <a:pt x="16" y="14"/>
                    <a:pt x="16" y="14"/>
                  </a:cubicBezTo>
                  <a:cubicBezTo>
                    <a:pt x="15" y="15"/>
                    <a:pt x="13" y="15"/>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36"/>
            <p:cNvSpPr>
              <a:spLocks noEditPoints="1"/>
            </p:cNvSpPr>
            <p:nvPr/>
          </p:nvSpPr>
          <p:spPr bwMode="auto">
            <a:xfrm>
              <a:off x="4722823" y="4422776"/>
              <a:ext cx="139700" cy="211138"/>
            </a:xfrm>
            <a:custGeom>
              <a:avLst/>
              <a:gdLst>
                <a:gd name="T0" fmla="*/ 18 w 37"/>
                <a:gd name="T1" fmla="*/ 56 h 56"/>
                <a:gd name="T2" fmla="*/ 0 w 37"/>
                <a:gd name="T3" fmla="*/ 28 h 56"/>
                <a:gd name="T4" fmla="*/ 18 w 37"/>
                <a:gd name="T5" fmla="*/ 0 h 56"/>
                <a:gd name="T6" fmla="*/ 37 w 37"/>
                <a:gd name="T7" fmla="*/ 28 h 56"/>
                <a:gd name="T8" fmla="*/ 18 w 37"/>
                <a:gd name="T9" fmla="*/ 56 h 56"/>
                <a:gd name="T10" fmla="*/ 18 w 37"/>
                <a:gd name="T11" fmla="*/ 2 h 56"/>
                <a:gd name="T12" fmla="*/ 2 w 37"/>
                <a:gd name="T13" fmla="*/ 28 h 56"/>
                <a:gd name="T14" fmla="*/ 18 w 37"/>
                <a:gd name="T15" fmla="*/ 54 h 56"/>
                <a:gd name="T16" fmla="*/ 35 w 37"/>
                <a:gd name="T17" fmla="*/ 28 h 56"/>
                <a:gd name="T18" fmla="*/ 18 w 37"/>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6">
                  <a:moveTo>
                    <a:pt x="18" y="56"/>
                  </a:moveTo>
                  <a:cubicBezTo>
                    <a:pt x="7" y="56"/>
                    <a:pt x="0" y="45"/>
                    <a:pt x="0" y="28"/>
                  </a:cubicBezTo>
                  <a:cubicBezTo>
                    <a:pt x="0" y="8"/>
                    <a:pt x="5" y="0"/>
                    <a:pt x="18" y="0"/>
                  </a:cubicBezTo>
                  <a:cubicBezTo>
                    <a:pt x="32" y="0"/>
                    <a:pt x="37" y="8"/>
                    <a:pt x="37" y="28"/>
                  </a:cubicBezTo>
                  <a:cubicBezTo>
                    <a:pt x="37" y="45"/>
                    <a:pt x="29" y="56"/>
                    <a:pt x="18" y="56"/>
                  </a:cubicBezTo>
                  <a:close/>
                  <a:moveTo>
                    <a:pt x="18" y="2"/>
                  </a:moveTo>
                  <a:cubicBezTo>
                    <a:pt x="8" y="2"/>
                    <a:pt x="2" y="7"/>
                    <a:pt x="2" y="28"/>
                  </a:cubicBezTo>
                  <a:cubicBezTo>
                    <a:pt x="2" y="44"/>
                    <a:pt x="9" y="54"/>
                    <a:pt x="18" y="54"/>
                  </a:cubicBezTo>
                  <a:cubicBezTo>
                    <a:pt x="28" y="54"/>
                    <a:pt x="35" y="44"/>
                    <a:pt x="35" y="28"/>
                  </a:cubicBezTo>
                  <a:cubicBezTo>
                    <a:pt x="35" y="7"/>
                    <a:pt x="29"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37"/>
            <p:cNvSpPr/>
            <p:nvPr/>
          </p:nvSpPr>
          <p:spPr bwMode="auto">
            <a:xfrm>
              <a:off x="4851411" y="4502151"/>
              <a:ext cx="26988" cy="71438"/>
            </a:xfrm>
            <a:custGeom>
              <a:avLst/>
              <a:gdLst>
                <a:gd name="T0" fmla="*/ 2 w 7"/>
                <a:gd name="T1" fmla="*/ 19 h 19"/>
                <a:gd name="T2" fmla="*/ 0 w 7"/>
                <a:gd name="T3" fmla="*/ 19 h 19"/>
                <a:gd name="T4" fmla="*/ 0 w 7"/>
                <a:gd name="T5" fmla="*/ 18 h 19"/>
                <a:gd name="T6" fmla="*/ 0 w 7"/>
                <a:gd name="T7" fmla="*/ 17 h 19"/>
                <a:gd name="T8" fmla="*/ 1 w 7"/>
                <a:gd name="T9" fmla="*/ 17 h 19"/>
                <a:gd name="T10" fmla="*/ 2 w 7"/>
                <a:gd name="T11" fmla="*/ 17 h 19"/>
                <a:gd name="T12" fmla="*/ 2 w 7"/>
                <a:gd name="T13" fmla="*/ 17 h 19"/>
                <a:gd name="T14" fmla="*/ 2 w 7"/>
                <a:gd name="T15" fmla="*/ 17 h 19"/>
                <a:gd name="T16" fmla="*/ 2 w 7"/>
                <a:gd name="T17" fmla="*/ 17 h 19"/>
                <a:gd name="T18" fmla="*/ 2 w 7"/>
                <a:gd name="T19" fmla="*/ 17 h 19"/>
                <a:gd name="T20" fmla="*/ 4 w 7"/>
                <a:gd name="T21" fmla="*/ 14 h 19"/>
                <a:gd name="T22" fmla="*/ 3 w 7"/>
                <a:gd name="T23" fmla="*/ 3 h 19"/>
                <a:gd name="T24" fmla="*/ 3 w 7"/>
                <a:gd name="T25" fmla="*/ 3 h 19"/>
                <a:gd name="T26" fmla="*/ 1 w 7"/>
                <a:gd name="T27" fmla="*/ 1 h 19"/>
                <a:gd name="T28" fmla="*/ 4 w 7"/>
                <a:gd name="T29" fmla="*/ 1 h 19"/>
                <a:gd name="T30" fmla="*/ 6 w 7"/>
                <a:gd name="T31" fmla="*/ 14 h 19"/>
                <a:gd name="T32" fmla="*/ 3 w 7"/>
                <a:gd name="T33" fmla="*/ 19 h 19"/>
                <a:gd name="T34" fmla="*/ 2 w 7"/>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9">
                  <a:moveTo>
                    <a:pt x="2" y="19"/>
                  </a:moveTo>
                  <a:cubicBezTo>
                    <a:pt x="1" y="19"/>
                    <a:pt x="0" y="19"/>
                    <a:pt x="0" y="19"/>
                  </a:cubicBezTo>
                  <a:cubicBezTo>
                    <a:pt x="0" y="18"/>
                    <a:pt x="0" y="18"/>
                    <a:pt x="0" y="18"/>
                  </a:cubicBezTo>
                  <a:cubicBezTo>
                    <a:pt x="0" y="17"/>
                    <a:pt x="0" y="17"/>
                    <a:pt x="0" y="17"/>
                  </a:cubicBezTo>
                  <a:cubicBezTo>
                    <a:pt x="1" y="17"/>
                    <a:pt x="1" y="17"/>
                    <a:pt x="1" y="17"/>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7"/>
                    <a:pt x="3" y="16"/>
                    <a:pt x="4" y="14"/>
                  </a:cubicBezTo>
                  <a:cubicBezTo>
                    <a:pt x="5" y="7"/>
                    <a:pt x="5" y="3"/>
                    <a:pt x="3" y="3"/>
                  </a:cubicBezTo>
                  <a:cubicBezTo>
                    <a:pt x="3" y="3"/>
                    <a:pt x="3" y="3"/>
                    <a:pt x="3" y="3"/>
                  </a:cubicBezTo>
                  <a:cubicBezTo>
                    <a:pt x="1" y="1"/>
                    <a:pt x="1" y="1"/>
                    <a:pt x="1" y="1"/>
                  </a:cubicBezTo>
                  <a:cubicBezTo>
                    <a:pt x="2" y="0"/>
                    <a:pt x="3" y="0"/>
                    <a:pt x="4" y="1"/>
                  </a:cubicBezTo>
                  <a:cubicBezTo>
                    <a:pt x="7" y="2"/>
                    <a:pt x="7" y="7"/>
                    <a:pt x="6" y="14"/>
                  </a:cubicBezTo>
                  <a:cubicBezTo>
                    <a:pt x="5" y="17"/>
                    <a:pt x="4" y="19"/>
                    <a:pt x="3" y="19"/>
                  </a:cubicBezTo>
                  <a:cubicBezTo>
                    <a:pt x="2"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38"/>
            <p:cNvSpPr/>
            <p:nvPr/>
          </p:nvSpPr>
          <p:spPr bwMode="auto">
            <a:xfrm>
              <a:off x="4681548" y="4405314"/>
              <a:ext cx="238126" cy="142875"/>
            </a:xfrm>
            <a:custGeom>
              <a:avLst/>
              <a:gdLst>
                <a:gd name="T0" fmla="*/ 12 w 63"/>
                <a:gd name="T1" fmla="*/ 38 h 38"/>
                <a:gd name="T2" fmla="*/ 27 w 63"/>
                <a:gd name="T3" fmla="*/ 1 h 38"/>
                <a:gd name="T4" fmla="*/ 37 w 63"/>
                <a:gd name="T5" fmla="*/ 5 h 38"/>
                <a:gd name="T6" fmla="*/ 46 w 63"/>
                <a:gd name="T7" fmla="*/ 36 h 38"/>
                <a:gd name="T8" fmla="*/ 42 w 63"/>
                <a:gd name="T9" fmla="*/ 20 h 38"/>
                <a:gd name="T10" fmla="*/ 37 w 63"/>
                <a:gd name="T11" fmla="*/ 14 h 38"/>
                <a:gd name="T12" fmla="*/ 25 w 63"/>
                <a:gd name="T13" fmla="*/ 21 h 38"/>
                <a:gd name="T14" fmla="*/ 12 w 6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8">
                  <a:moveTo>
                    <a:pt x="12" y="38"/>
                  </a:moveTo>
                  <a:cubicBezTo>
                    <a:pt x="5" y="34"/>
                    <a:pt x="0" y="1"/>
                    <a:pt x="27" y="1"/>
                  </a:cubicBezTo>
                  <a:cubicBezTo>
                    <a:pt x="34" y="1"/>
                    <a:pt x="37" y="5"/>
                    <a:pt x="37" y="5"/>
                  </a:cubicBezTo>
                  <a:cubicBezTo>
                    <a:pt x="43" y="0"/>
                    <a:pt x="63" y="12"/>
                    <a:pt x="46" y="36"/>
                  </a:cubicBezTo>
                  <a:cubicBezTo>
                    <a:pt x="46" y="36"/>
                    <a:pt x="48" y="25"/>
                    <a:pt x="42" y="20"/>
                  </a:cubicBezTo>
                  <a:cubicBezTo>
                    <a:pt x="37" y="16"/>
                    <a:pt x="37" y="14"/>
                    <a:pt x="37" y="14"/>
                  </a:cubicBezTo>
                  <a:cubicBezTo>
                    <a:pt x="37" y="14"/>
                    <a:pt x="34" y="19"/>
                    <a:pt x="25" y="21"/>
                  </a:cubicBezTo>
                  <a:cubicBezTo>
                    <a:pt x="17" y="24"/>
                    <a:pt x="15" y="29"/>
                    <a:pt x="1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39"/>
            <p:cNvSpPr/>
            <p:nvPr/>
          </p:nvSpPr>
          <p:spPr bwMode="auto">
            <a:xfrm>
              <a:off x="4779973" y="4705351"/>
              <a:ext cx="26988" cy="44450"/>
            </a:xfrm>
            <a:custGeom>
              <a:avLst/>
              <a:gdLst>
                <a:gd name="T0" fmla="*/ 17 w 17"/>
                <a:gd name="T1" fmla="*/ 26 h 28"/>
                <a:gd name="T2" fmla="*/ 17 w 17"/>
                <a:gd name="T3" fmla="*/ 26 h 28"/>
                <a:gd name="T4" fmla="*/ 17 w 17"/>
                <a:gd name="T5" fmla="*/ 28 h 28"/>
                <a:gd name="T6" fmla="*/ 0 w 17"/>
                <a:gd name="T7" fmla="*/ 28 h 28"/>
                <a:gd name="T8" fmla="*/ 0 w 17"/>
                <a:gd name="T9" fmla="*/ 26 h 28"/>
                <a:gd name="T10" fmla="*/ 2 w 17"/>
                <a:gd name="T11" fmla="*/ 0 h 28"/>
                <a:gd name="T12" fmla="*/ 14 w 17"/>
                <a:gd name="T13" fmla="*/ 0 h 28"/>
                <a:gd name="T14" fmla="*/ 17 w 17"/>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17" y="26"/>
                  </a:moveTo>
                  <a:lnTo>
                    <a:pt x="17" y="26"/>
                  </a:lnTo>
                  <a:lnTo>
                    <a:pt x="17" y="28"/>
                  </a:lnTo>
                  <a:lnTo>
                    <a:pt x="0" y="28"/>
                  </a:lnTo>
                  <a:lnTo>
                    <a:pt x="0" y="26"/>
                  </a:lnTo>
                  <a:lnTo>
                    <a:pt x="2" y="0"/>
                  </a:lnTo>
                  <a:lnTo>
                    <a:pt x="14" y="0"/>
                  </a:lnTo>
                  <a:lnTo>
                    <a:pt x="17"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40"/>
            <p:cNvSpPr/>
            <p:nvPr/>
          </p:nvSpPr>
          <p:spPr bwMode="auto">
            <a:xfrm>
              <a:off x="4776798" y="4672014"/>
              <a:ext cx="33338" cy="41275"/>
            </a:xfrm>
            <a:custGeom>
              <a:avLst/>
              <a:gdLst>
                <a:gd name="T0" fmla="*/ 5 w 9"/>
                <a:gd name="T1" fmla="*/ 11 h 11"/>
                <a:gd name="T2" fmla="*/ 8 w 9"/>
                <a:gd name="T3" fmla="*/ 9 h 11"/>
                <a:gd name="T4" fmla="*/ 9 w 9"/>
                <a:gd name="T5" fmla="*/ 6 h 11"/>
                <a:gd name="T6" fmla="*/ 7 w 9"/>
                <a:gd name="T7" fmla="*/ 2 h 11"/>
                <a:gd name="T8" fmla="*/ 5 w 9"/>
                <a:gd name="T9" fmla="*/ 0 h 11"/>
                <a:gd name="T10" fmla="*/ 5 w 9"/>
                <a:gd name="T11" fmla="*/ 0 h 11"/>
                <a:gd name="T12" fmla="*/ 5 w 9"/>
                <a:gd name="T13" fmla="*/ 0 h 11"/>
                <a:gd name="T14" fmla="*/ 4 w 9"/>
                <a:gd name="T15" fmla="*/ 0 h 11"/>
                <a:gd name="T16" fmla="*/ 2 w 9"/>
                <a:gd name="T17" fmla="*/ 2 h 11"/>
                <a:gd name="T18" fmla="*/ 0 w 9"/>
                <a:gd name="T19" fmla="*/ 6 h 11"/>
                <a:gd name="T20" fmla="*/ 1 w 9"/>
                <a:gd name="T21" fmla="*/ 9 h 11"/>
                <a:gd name="T22" fmla="*/ 5 w 9"/>
                <a:gd name="T23" fmla="*/ 11 h 11"/>
                <a:gd name="T24" fmla="*/ 5 w 9"/>
                <a:gd name="T25" fmla="*/ 11 h 11"/>
                <a:gd name="T26" fmla="*/ 5 w 9"/>
                <a:gd name="T27" fmla="*/ 11 h 11"/>
                <a:gd name="T28" fmla="*/ 5 w 9"/>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5" y="11"/>
                  </a:moveTo>
                  <a:cubicBezTo>
                    <a:pt x="8" y="9"/>
                    <a:pt x="8" y="9"/>
                    <a:pt x="8" y="9"/>
                  </a:cubicBezTo>
                  <a:cubicBezTo>
                    <a:pt x="9" y="8"/>
                    <a:pt x="9" y="7"/>
                    <a:pt x="9" y="6"/>
                  </a:cubicBezTo>
                  <a:cubicBezTo>
                    <a:pt x="7" y="2"/>
                    <a:pt x="7" y="2"/>
                    <a:pt x="7" y="2"/>
                  </a:cubicBezTo>
                  <a:cubicBezTo>
                    <a:pt x="7" y="1"/>
                    <a:pt x="6" y="0"/>
                    <a:pt x="5" y="0"/>
                  </a:cubicBezTo>
                  <a:cubicBezTo>
                    <a:pt x="5" y="0"/>
                    <a:pt x="5" y="0"/>
                    <a:pt x="5" y="0"/>
                  </a:cubicBezTo>
                  <a:cubicBezTo>
                    <a:pt x="5" y="0"/>
                    <a:pt x="5" y="0"/>
                    <a:pt x="5" y="0"/>
                  </a:cubicBezTo>
                  <a:cubicBezTo>
                    <a:pt x="4" y="0"/>
                    <a:pt x="4" y="0"/>
                    <a:pt x="4" y="0"/>
                  </a:cubicBezTo>
                  <a:cubicBezTo>
                    <a:pt x="3" y="0"/>
                    <a:pt x="2" y="1"/>
                    <a:pt x="2" y="2"/>
                  </a:cubicBezTo>
                  <a:cubicBezTo>
                    <a:pt x="0" y="6"/>
                    <a:pt x="0" y="6"/>
                    <a:pt x="0" y="6"/>
                  </a:cubicBezTo>
                  <a:cubicBezTo>
                    <a:pt x="0" y="7"/>
                    <a:pt x="0" y="8"/>
                    <a:pt x="1" y="9"/>
                  </a:cubicBezTo>
                  <a:cubicBezTo>
                    <a:pt x="5" y="11"/>
                    <a:pt x="5" y="11"/>
                    <a:pt x="5" y="11"/>
                  </a:cubicBezTo>
                  <a:cubicBezTo>
                    <a:pt x="5" y="11"/>
                    <a:pt x="5" y="11"/>
                    <a:pt x="5" y="11"/>
                  </a:cubicBezTo>
                  <a:cubicBezTo>
                    <a:pt x="5" y="11"/>
                    <a:pt x="5" y="11"/>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41"/>
            <p:cNvSpPr/>
            <p:nvPr/>
          </p:nvSpPr>
          <p:spPr bwMode="auto">
            <a:xfrm>
              <a:off x="5245112" y="4641851"/>
              <a:ext cx="120650" cy="107950"/>
            </a:xfrm>
            <a:custGeom>
              <a:avLst/>
              <a:gdLst>
                <a:gd name="T0" fmla="*/ 32 w 32"/>
                <a:gd name="T1" fmla="*/ 29 h 29"/>
                <a:gd name="T2" fmla="*/ 28 w 32"/>
                <a:gd name="T3" fmla="*/ 12 h 29"/>
                <a:gd name="T4" fmla="*/ 25 w 32"/>
                <a:gd name="T5" fmla="*/ 8 h 29"/>
                <a:gd name="T6" fmla="*/ 11 w 32"/>
                <a:gd name="T7" fmla="*/ 0 h 29"/>
                <a:gd name="T8" fmla="*/ 10 w 32"/>
                <a:gd name="T9" fmla="*/ 11 h 29"/>
                <a:gd name="T10" fmla="*/ 0 w 32"/>
                <a:gd name="T11" fmla="*/ 29 h 29"/>
                <a:gd name="T12" fmla="*/ 32 w 3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32" y="29"/>
                  </a:moveTo>
                  <a:cubicBezTo>
                    <a:pt x="28" y="12"/>
                    <a:pt x="28" y="12"/>
                    <a:pt x="28" y="12"/>
                  </a:cubicBezTo>
                  <a:cubicBezTo>
                    <a:pt x="27" y="10"/>
                    <a:pt x="26" y="9"/>
                    <a:pt x="25" y="8"/>
                  </a:cubicBezTo>
                  <a:cubicBezTo>
                    <a:pt x="11" y="0"/>
                    <a:pt x="11" y="0"/>
                    <a:pt x="11" y="0"/>
                  </a:cubicBezTo>
                  <a:cubicBezTo>
                    <a:pt x="10" y="11"/>
                    <a:pt x="10" y="11"/>
                    <a:pt x="10" y="11"/>
                  </a:cubicBezTo>
                  <a:cubicBezTo>
                    <a:pt x="0" y="29"/>
                    <a:pt x="0" y="29"/>
                    <a:pt x="0" y="29"/>
                  </a:cubicBezTo>
                  <a:lnTo>
                    <a:pt x="3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42"/>
            <p:cNvSpPr/>
            <p:nvPr/>
          </p:nvSpPr>
          <p:spPr bwMode="auto">
            <a:xfrm>
              <a:off x="5148274" y="4502151"/>
              <a:ext cx="25400" cy="71438"/>
            </a:xfrm>
            <a:custGeom>
              <a:avLst/>
              <a:gdLst>
                <a:gd name="T0" fmla="*/ 5 w 7"/>
                <a:gd name="T1" fmla="*/ 19 h 19"/>
                <a:gd name="T2" fmla="*/ 5 w 7"/>
                <a:gd name="T3" fmla="*/ 19 h 19"/>
                <a:gd name="T4" fmla="*/ 2 w 7"/>
                <a:gd name="T5" fmla="*/ 14 h 19"/>
                <a:gd name="T6" fmla="*/ 4 w 7"/>
                <a:gd name="T7" fmla="*/ 1 h 19"/>
                <a:gd name="T8" fmla="*/ 6 w 7"/>
                <a:gd name="T9" fmla="*/ 1 h 19"/>
                <a:gd name="T10" fmla="*/ 5 w 7"/>
                <a:gd name="T11" fmla="*/ 3 h 19"/>
                <a:gd name="T12" fmla="*/ 4 w 7"/>
                <a:gd name="T13" fmla="*/ 3 h 19"/>
                <a:gd name="T14" fmla="*/ 4 w 7"/>
                <a:gd name="T15" fmla="*/ 14 h 19"/>
                <a:gd name="T16" fmla="*/ 5 w 7"/>
                <a:gd name="T17" fmla="*/ 17 h 19"/>
                <a:gd name="T18" fmla="*/ 6 w 7"/>
                <a:gd name="T19" fmla="*/ 17 h 19"/>
                <a:gd name="T20" fmla="*/ 7 w 7"/>
                <a:gd name="T21" fmla="*/ 19 h 19"/>
                <a:gd name="T22" fmla="*/ 5 w 7"/>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9">
                  <a:moveTo>
                    <a:pt x="5" y="19"/>
                  </a:moveTo>
                  <a:cubicBezTo>
                    <a:pt x="5" y="19"/>
                    <a:pt x="5" y="19"/>
                    <a:pt x="5" y="19"/>
                  </a:cubicBezTo>
                  <a:cubicBezTo>
                    <a:pt x="3" y="19"/>
                    <a:pt x="2" y="17"/>
                    <a:pt x="2" y="14"/>
                  </a:cubicBezTo>
                  <a:cubicBezTo>
                    <a:pt x="0" y="7"/>
                    <a:pt x="0" y="2"/>
                    <a:pt x="4" y="1"/>
                  </a:cubicBezTo>
                  <a:cubicBezTo>
                    <a:pt x="5" y="0"/>
                    <a:pt x="6" y="0"/>
                    <a:pt x="6" y="1"/>
                  </a:cubicBezTo>
                  <a:cubicBezTo>
                    <a:pt x="5" y="3"/>
                    <a:pt x="5" y="3"/>
                    <a:pt x="5" y="3"/>
                  </a:cubicBezTo>
                  <a:cubicBezTo>
                    <a:pt x="5" y="3"/>
                    <a:pt x="4" y="3"/>
                    <a:pt x="4" y="3"/>
                  </a:cubicBezTo>
                  <a:cubicBezTo>
                    <a:pt x="3" y="3"/>
                    <a:pt x="2" y="7"/>
                    <a:pt x="4" y="14"/>
                  </a:cubicBezTo>
                  <a:cubicBezTo>
                    <a:pt x="4" y="17"/>
                    <a:pt x="5" y="17"/>
                    <a:pt x="5" y="17"/>
                  </a:cubicBezTo>
                  <a:cubicBezTo>
                    <a:pt x="6" y="17"/>
                    <a:pt x="6" y="17"/>
                    <a:pt x="6" y="17"/>
                  </a:cubicBezTo>
                  <a:cubicBezTo>
                    <a:pt x="7" y="19"/>
                    <a:pt x="7" y="19"/>
                    <a:pt x="7" y="19"/>
                  </a:cubicBezTo>
                  <a:cubicBezTo>
                    <a:pt x="7" y="19"/>
                    <a:pt x="6"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43"/>
            <p:cNvSpPr/>
            <p:nvPr/>
          </p:nvSpPr>
          <p:spPr bwMode="auto">
            <a:xfrm>
              <a:off x="5189549" y="4611689"/>
              <a:ext cx="90488" cy="55563"/>
            </a:xfrm>
            <a:custGeom>
              <a:avLst/>
              <a:gdLst>
                <a:gd name="T0" fmla="*/ 12 w 24"/>
                <a:gd name="T1" fmla="*/ 15 h 15"/>
                <a:gd name="T2" fmla="*/ 7 w 24"/>
                <a:gd name="T3" fmla="*/ 14 h 15"/>
                <a:gd name="T4" fmla="*/ 3 w 24"/>
                <a:gd name="T5" fmla="*/ 10 h 15"/>
                <a:gd name="T6" fmla="*/ 0 w 24"/>
                <a:gd name="T7" fmla="*/ 4 h 15"/>
                <a:gd name="T8" fmla="*/ 0 w 24"/>
                <a:gd name="T9" fmla="*/ 0 h 15"/>
                <a:gd name="T10" fmla="*/ 2 w 24"/>
                <a:gd name="T11" fmla="*/ 0 h 15"/>
                <a:gd name="T12" fmla="*/ 2 w 24"/>
                <a:gd name="T13" fmla="*/ 4 h 15"/>
                <a:gd name="T14" fmla="*/ 4 w 24"/>
                <a:gd name="T15" fmla="*/ 8 h 15"/>
                <a:gd name="T16" fmla="*/ 9 w 24"/>
                <a:gd name="T17" fmla="*/ 12 h 15"/>
                <a:gd name="T18" fmla="*/ 15 w 24"/>
                <a:gd name="T19" fmla="*/ 12 h 15"/>
                <a:gd name="T20" fmla="*/ 20 w 24"/>
                <a:gd name="T21" fmla="*/ 8 h 15"/>
                <a:gd name="T22" fmla="*/ 22 w 24"/>
                <a:gd name="T23" fmla="*/ 4 h 15"/>
                <a:gd name="T24" fmla="*/ 22 w 24"/>
                <a:gd name="T25" fmla="*/ 0 h 15"/>
                <a:gd name="T26" fmla="*/ 24 w 24"/>
                <a:gd name="T27" fmla="*/ 0 h 15"/>
                <a:gd name="T28" fmla="*/ 24 w 24"/>
                <a:gd name="T29" fmla="*/ 4 h 15"/>
                <a:gd name="T30" fmla="*/ 21 w 24"/>
                <a:gd name="T31" fmla="*/ 10 h 15"/>
                <a:gd name="T32" fmla="*/ 17 w 24"/>
                <a:gd name="T33" fmla="*/ 14 h 15"/>
                <a:gd name="T34" fmla="*/ 12 w 2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5">
                  <a:moveTo>
                    <a:pt x="12" y="15"/>
                  </a:moveTo>
                  <a:cubicBezTo>
                    <a:pt x="10" y="15"/>
                    <a:pt x="9" y="15"/>
                    <a:pt x="7" y="14"/>
                  </a:cubicBezTo>
                  <a:cubicBezTo>
                    <a:pt x="3" y="10"/>
                    <a:pt x="3" y="10"/>
                    <a:pt x="3" y="10"/>
                  </a:cubicBezTo>
                  <a:cubicBezTo>
                    <a:pt x="1" y="9"/>
                    <a:pt x="0" y="7"/>
                    <a:pt x="0" y="4"/>
                  </a:cubicBezTo>
                  <a:cubicBezTo>
                    <a:pt x="0" y="0"/>
                    <a:pt x="0" y="0"/>
                    <a:pt x="0" y="0"/>
                  </a:cubicBezTo>
                  <a:cubicBezTo>
                    <a:pt x="2" y="0"/>
                    <a:pt x="2" y="0"/>
                    <a:pt x="2" y="0"/>
                  </a:cubicBezTo>
                  <a:cubicBezTo>
                    <a:pt x="2" y="4"/>
                    <a:pt x="2" y="4"/>
                    <a:pt x="2" y="4"/>
                  </a:cubicBezTo>
                  <a:cubicBezTo>
                    <a:pt x="2" y="6"/>
                    <a:pt x="3" y="7"/>
                    <a:pt x="4" y="8"/>
                  </a:cubicBezTo>
                  <a:cubicBezTo>
                    <a:pt x="9" y="12"/>
                    <a:pt x="9" y="12"/>
                    <a:pt x="9" y="12"/>
                  </a:cubicBezTo>
                  <a:cubicBezTo>
                    <a:pt x="11" y="14"/>
                    <a:pt x="13" y="14"/>
                    <a:pt x="15" y="12"/>
                  </a:cubicBezTo>
                  <a:cubicBezTo>
                    <a:pt x="20" y="8"/>
                    <a:pt x="20" y="8"/>
                    <a:pt x="20" y="8"/>
                  </a:cubicBezTo>
                  <a:cubicBezTo>
                    <a:pt x="21" y="7"/>
                    <a:pt x="22" y="6"/>
                    <a:pt x="22" y="4"/>
                  </a:cubicBezTo>
                  <a:cubicBezTo>
                    <a:pt x="22" y="0"/>
                    <a:pt x="22" y="0"/>
                    <a:pt x="22" y="0"/>
                  </a:cubicBezTo>
                  <a:cubicBezTo>
                    <a:pt x="24" y="0"/>
                    <a:pt x="24" y="0"/>
                    <a:pt x="24" y="0"/>
                  </a:cubicBezTo>
                  <a:cubicBezTo>
                    <a:pt x="24" y="4"/>
                    <a:pt x="24" y="4"/>
                    <a:pt x="24" y="4"/>
                  </a:cubicBezTo>
                  <a:cubicBezTo>
                    <a:pt x="24" y="7"/>
                    <a:pt x="23" y="9"/>
                    <a:pt x="21" y="10"/>
                  </a:cubicBezTo>
                  <a:cubicBezTo>
                    <a:pt x="17" y="14"/>
                    <a:pt x="17" y="14"/>
                    <a:pt x="17" y="14"/>
                  </a:cubicBezTo>
                  <a:cubicBezTo>
                    <a:pt x="15" y="15"/>
                    <a:pt x="14" y="15"/>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4"/>
            <p:cNvSpPr>
              <a:spLocks noEditPoints="1"/>
            </p:cNvSpPr>
            <p:nvPr/>
          </p:nvSpPr>
          <p:spPr bwMode="auto">
            <a:xfrm>
              <a:off x="5162562" y="4422776"/>
              <a:ext cx="139700" cy="211138"/>
            </a:xfrm>
            <a:custGeom>
              <a:avLst/>
              <a:gdLst>
                <a:gd name="T0" fmla="*/ 19 w 37"/>
                <a:gd name="T1" fmla="*/ 56 h 56"/>
                <a:gd name="T2" fmla="*/ 0 w 37"/>
                <a:gd name="T3" fmla="*/ 28 h 56"/>
                <a:gd name="T4" fmla="*/ 19 w 37"/>
                <a:gd name="T5" fmla="*/ 0 h 56"/>
                <a:gd name="T6" fmla="*/ 37 w 37"/>
                <a:gd name="T7" fmla="*/ 28 h 56"/>
                <a:gd name="T8" fmla="*/ 19 w 37"/>
                <a:gd name="T9" fmla="*/ 56 h 56"/>
                <a:gd name="T10" fmla="*/ 19 w 37"/>
                <a:gd name="T11" fmla="*/ 2 h 56"/>
                <a:gd name="T12" fmla="*/ 2 w 37"/>
                <a:gd name="T13" fmla="*/ 28 h 56"/>
                <a:gd name="T14" fmla="*/ 19 w 37"/>
                <a:gd name="T15" fmla="*/ 54 h 56"/>
                <a:gd name="T16" fmla="*/ 35 w 37"/>
                <a:gd name="T17" fmla="*/ 28 h 56"/>
                <a:gd name="T18" fmla="*/ 19 w 37"/>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6">
                  <a:moveTo>
                    <a:pt x="19" y="56"/>
                  </a:moveTo>
                  <a:cubicBezTo>
                    <a:pt x="8" y="56"/>
                    <a:pt x="0" y="45"/>
                    <a:pt x="0" y="28"/>
                  </a:cubicBezTo>
                  <a:cubicBezTo>
                    <a:pt x="0" y="8"/>
                    <a:pt x="5" y="0"/>
                    <a:pt x="19" y="0"/>
                  </a:cubicBezTo>
                  <a:cubicBezTo>
                    <a:pt x="32" y="0"/>
                    <a:pt x="37" y="8"/>
                    <a:pt x="37" y="28"/>
                  </a:cubicBezTo>
                  <a:cubicBezTo>
                    <a:pt x="37" y="45"/>
                    <a:pt x="30" y="56"/>
                    <a:pt x="19" y="56"/>
                  </a:cubicBezTo>
                  <a:close/>
                  <a:moveTo>
                    <a:pt x="19" y="2"/>
                  </a:moveTo>
                  <a:cubicBezTo>
                    <a:pt x="8" y="2"/>
                    <a:pt x="2" y="7"/>
                    <a:pt x="2" y="28"/>
                  </a:cubicBezTo>
                  <a:cubicBezTo>
                    <a:pt x="2" y="44"/>
                    <a:pt x="9" y="54"/>
                    <a:pt x="19" y="54"/>
                  </a:cubicBezTo>
                  <a:cubicBezTo>
                    <a:pt x="29" y="54"/>
                    <a:pt x="35" y="44"/>
                    <a:pt x="35" y="28"/>
                  </a:cubicBezTo>
                  <a:cubicBezTo>
                    <a:pt x="35" y="7"/>
                    <a:pt x="29" y="2"/>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45"/>
            <p:cNvSpPr/>
            <p:nvPr/>
          </p:nvSpPr>
          <p:spPr bwMode="auto">
            <a:xfrm>
              <a:off x="5291150" y="4502151"/>
              <a:ext cx="30163" cy="71438"/>
            </a:xfrm>
            <a:custGeom>
              <a:avLst/>
              <a:gdLst>
                <a:gd name="T0" fmla="*/ 3 w 8"/>
                <a:gd name="T1" fmla="*/ 19 h 19"/>
                <a:gd name="T2" fmla="*/ 0 w 8"/>
                <a:gd name="T3" fmla="*/ 19 h 19"/>
                <a:gd name="T4" fmla="*/ 0 w 8"/>
                <a:gd name="T5" fmla="*/ 18 h 19"/>
                <a:gd name="T6" fmla="*/ 0 w 8"/>
                <a:gd name="T7" fmla="*/ 17 h 19"/>
                <a:gd name="T8" fmla="*/ 2 w 8"/>
                <a:gd name="T9" fmla="*/ 17 h 19"/>
                <a:gd name="T10" fmla="*/ 2 w 8"/>
                <a:gd name="T11" fmla="*/ 17 h 19"/>
                <a:gd name="T12" fmla="*/ 2 w 8"/>
                <a:gd name="T13" fmla="*/ 17 h 19"/>
                <a:gd name="T14" fmla="*/ 2 w 8"/>
                <a:gd name="T15" fmla="*/ 17 h 19"/>
                <a:gd name="T16" fmla="*/ 2 w 8"/>
                <a:gd name="T17" fmla="*/ 17 h 19"/>
                <a:gd name="T18" fmla="*/ 3 w 8"/>
                <a:gd name="T19" fmla="*/ 17 h 19"/>
                <a:gd name="T20" fmla="*/ 4 w 8"/>
                <a:gd name="T21" fmla="*/ 14 h 19"/>
                <a:gd name="T22" fmla="*/ 4 w 8"/>
                <a:gd name="T23" fmla="*/ 3 h 19"/>
                <a:gd name="T24" fmla="*/ 3 w 8"/>
                <a:gd name="T25" fmla="*/ 3 h 19"/>
                <a:gd name="T26" fmla="*/ 1 w 8"/>
                <a:gd name="T27" fmla="*/ 1 h 19"/>
                <a:gd name="T28" fmla="*/ 4 w 8"/>
                <a:gd name="T29" fmla="*/ 1 h 19"/>
                <a:gd name="T30" fmla="*/ 6 w 8"/>
                <a:gd name="T31" fmla="*/ 14 h 19"/>
                <a:gd name="T32" fmla="*/ 3 w 8"/>
                <a:gd name="T33" fmla="*/ 19 h 19"/>
                <a:gd name="T34" fmla="*/ 3 w 8"/>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3" y="19"/>
                  </a:moveTo>
                  <a:cubicBezTo>
                    <a:pt x="1" y="19"/>
                    <a:pt x="1" y="19"/>
                    <a:pt x="0" y="19"/>
                  </a:cubicBezTo>
                  <a:cubicBezTo>
                    <a:pt x="0" y="18"/>
                    <a:pt x="0" y="18"/>
                    <a:pt x="0" y="18"/>
                  </a:cubicBezTo>
                  <a:cubicBezTo>
                    <a:pt x="0" y="17"/>
                    <a:pt x="0" y="17"/>
                    <a:pt x="0" y="17"/>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7"/>
                    <a:pt x="3" y="17"/>
                    <a:pt x="3" y="17"/>
                  </a:cubicBezTo>
                  <a:cubicBezTo>
                    <a:pt x="3" y="17"/>
                    <a:pt x="4" y="16"/>
                    <a:pt x="4" y="14"/>
                  </a:cubicBezTo>
                  <a:cubicBezTo>
                    <a:pt x="5" y="7"/>
                    <a:pt x="5" y="3"/>
                    <a:pt x="4" y="3"/>
                  </a:cubicBezTo>
                  <a:cubicBezTo>
                    <a:pt x="3" y="3"/>
                    <a:pt x="3" y="3"/>
                    <a:pt x="3" y="3"/>
                  </a:cubicBezTo>
                  <a:cubicBezTo>
                    <a:pt x="1" y="1"/>
                    <a:pt x="1" y="1"/>
                    <a:pt x="1" y="1"/>
                  </a:cubicBezTo>
                  <a:cubicBezTo>
                    <a:pt x="2" y="0"/>
                    <a:pt x="3" y="0"/>
                    <a:pt x="4" y="1"/>
                  </a:cubicBezTo>
                  <a:cubicBezTo>
                    <a:pt x="8" y="2"/>
                    <a:pt x="8" y="7"/>
                    <a:pt x="6" y="14"/>
                  </a:cubicBezTo>
                  <a:cubicBezTo>
                    <a:pt x="6" y="17"/>
                    <a:pt x="5" y="19"/>
                    <a:pt x="3" y="19"/>
                  </a:cubicBezTo>
                  <a:cubicBezTo>
                    <a:pt x="3" y="19"/>
                    <a:pt x="3" y="19"/>
                    <a:pt x="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46"/>
            <p:cNvSpPr/>
            <p:nvPr/>
          </p:nvSpPr>
          <p:spPr bwMode="auto">
            <a:xfrm>
              <a:off x="5121287" y="4405314"/>
              <a:ext cx="236538" cy="142875"/>
            </a:xfrm>
            <a:custGeom>
              <a:avLst/>
              <a:gdLst>
                <a:gd name="T0" fmla="*/ 13 w 63"/>
                <a:gd name="T1" fmla="*/ 38 h 38"/>
                <a:gd name="T2" fmla="*/ 27 w 63"/>
                <a:gd name="T3" fmla="*/ 1 h 38"/>
                <a:gd name="T4" fmla="*/ 37 w 63"/>
                <a:gd name="T5" fmla="*/ 5 h 38"/>
                <a:gd name="T6" fmla="*/ 47 w 63"/>
                <a:gd name="T7" fmla="*/ 36 h 38"/>
                <a:gd name="T8" fmla="*/ 42 w 63"/>
                <a:gd name="T9" fmla="*/ 20 h 38"/>
                <a:gd name="T10" fmla="*/ 37 w 63"/>
                <a:gd name="T11" fmla="*/ 14 h 38"/>
                <a:gd name="T12" fmla="*/ 26 w 63"/>
                <a:gd name="T13" fmla="*/ 21 h 38"/>
                <a:gd name="T14" fmla="*/ 13 w 6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8">
                  <a:moveTo>
                    <a:pt x="13" y="38"/>
                  </a:moveTo>
                  <a:cubicBezTo>
                    <a:pt x="5" y="34"/>
                    <a:pt x="0" y="1"/>
                    <a:pt x="27" y="1"/>
                  </a:cubicBezTo>
                  <a:cubicBezTo>
                    <a:pt x="34" y="1"/>
                    <a:pt x="37" y="5"/>
                    <a:pt x="37" y="5"/>
                  </a:cubicBezTo>
                  <a:cubicBezTo>
                    <a:pt x="43" y="0"/>
                    <a:pt x="63" y="12"/>
                    <a:pt x="47" y="36"/>
                  </a:cubicBezTo>
                  <a:cubicBezTo>
                    <a:pt x="47" y="36"/>
                    <a:pt x="48" y="25"/>
                    <a:pt x="42" y="20"/>
                  </a:cubicBezTo>
                  <a:cubicBezTo>
                    <a:pt x="38" y="16"/>
                    <a:pt x="37" y="14"/>
                    <a:pt x="37" y="14"/>
                  </a:cubicBezTo>
                  <a:cubicBezTo>
                    <a:pt x="37" y="14"/>
                    <a:pt x="34" y="19"/>
                    <a:pt x="26" y="21"/>
                  </a:cubicBezTo>
                  <a:cubicBezTo>
                    <a:pt x="17" y="24"/>
                    <a:pt x="15" y="29"/>
                    <a:pt x="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47"/>
            <p:cNvSpPr/>
            <p:nvPr/>
          </p:nvSpPr>
          <p:spPr bwMode="auto">
            <a:xfrm>
              <a:off x="5219712" y="4705351"/>
              <a:ext cx="30163" cy="44450"/>
            </a:xfrm>
            <a:custGeom>
              <a:avLst/>
              <a:gdLst>
                <a:gd name="T0" fmla="*/ 19 w 19"/>
                <a:gd name="T1" fmla="*/ 26 h 28"/>
                <a:gd name="T2" fmla="*/ 19 w 19"/>
                <a:gd name="T3" fmla="*/ 26 h 28"/>
                <a:gd name="T4" fmla="*/ 16 w 19"/>
                <a:gd name="T5" fmla="*/ 28 h 28"/>
                <a:gd name="T6" fmla="*/ 2 w 19"/>
                <a:gd name="T7" fmla="*/ 28 h 28"/>
                <a:gd name="T8" fmla="*/ 0 w 19"/>
                <a:gd name="T9" fmla="*/ 26 h 28"/>
                <a:gd name="T10" fmla="*/ 5 w 19"/>
                <a:gd name="T11" fmla="*/ 0 h 28"/>
                <a:gd name="T12" fmla="*/ 14 w 19"/>
                <a:gd name="T13" fmla="*/ 0 h 28"/>
                <a:gd name="T14" fmla="*/ 19 w 19"/>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8">
                  <a:moveTo>
                    <a:pt x="19" y="26"/>
                  </a:moveTo>
                  <a:lnTo>
                    <a:pt x="19" y="26"/>
                  </a:lnTo>
                  <a:lnTo>
                    <a:pt x="16" y="28"/>
                  </a:lnTo>
                  <a:lnTo>
                    <a:pt x="2" y="28"/>
                  </a:lnTo>
                  <a:lnTo>
                    <a:pt x="0" y="26"/>
                  </a:lnTo>
                  <a:lnTo>
                    <a:pt x="5" y="0"/>
                  </a:lnTo>
                  <a:lnTo>
                    <a:pt x="14" y="0"/>
                  </a:lnTo>
                  <a:lnTo>
                    <a:pt x="19"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48"/>
            <p:cNvSpPr/>
            <p:nvPr/>
          </p:nvSpPr>
          <p:spPr bwMode="auto">
            <a:xfrm>
              <a:off x="5214950" y="4672014"/>
              <a:ext cx="38100" cy="41275"/>
            </a:xfrm>
            <a:custGeom>
              <a:avLst/>
              <a:gdLst>
                <a:gd name="T0" fmla="*/ 5 w 10"/>
                <a:gd name="T1" fmla="*/ 11 h 11"/>
                <a:gd name="T2" fmla="*/ 8 w 10"/>
                <a:gd name="T3" fmla="*/ 9 h 11"/>
                <a:gd name="T4" fmla="*/ 9 w 10"/>
                <a:gd name="T5" fmla="*/ 6 h 11"/>
                <a:gd name="T6" fmla="*/ 8 w 10"/>
                <a:gd name="T7" fmla="*/ 2 h 11"/>
                <a:gd name="T8" fmla="*/ 5 w 10"/>
                <a:gd name="T9" fmla="*/ 0 h 11"/>
                <a:gd name="T10" fmla="*/ 5 w 10"/>
                <a:gd name="T11" fmla="*/ 0 h 11"/>
                <a:gd name="T12" fmla="*/ 5 w 10"/>
                <a:gd name="T13" fmla="*/ 0 h 11"/>
                <a:gd name="T14" fmla="*/ 5 w 10"/>
                <a:gd name="T15" fmla="*/ 0 h 11"/>
                <a:gd name="T16" fmla="*/ 2 w 10"/>
                <a:gd name="T17" fmla="*/ 2 h 11"/>
                <a:gd name="T18" fmla="*/ 1 w 10"/>
                <a:gd name="T19" fmla="*/ 6 h 11"/>
                <a:gd name="T20" fmla="*/ 2 w 10"/>
                <a:gd name="T21" fmla="*/ 9 h 11"/>
                <a:gd name="T22" fmla="*/ 5 w 10"/>
                <a:gd name="T23" fmla="*/ 11 h 11"/>
                <a:gd name="T24" fmla="*/ 5 w 10"/>
                <a:gd name="T25" fmla="*/ 11 h 11"/>
                <a:gd name="T26" fmla="*/ 5 w 10"/>
                <a:gd name="T27" fmla="*/ 11 h 11"/>
                <a:gd name="T28" fmla="*/ 5 w 10"/>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5" y="11"/>
                  </a:moveTo>
                  <a:cubicBezTo>
                    <a:pt x="8" y="9"/>
                    <a:pt x="8" y="9"/>
                    <a:pt x="8" y="9"/>
                  </a:cubicBezTo>
                  <a:cubicBezTo>
                    <a:pt x="9" y="8"/>
                    <a:pt x="10" y="7"/>
                    <a:pt x="9" y="6"/>
                  </a:cubicBezTo>
                  <a:cubicBezTo>
                    <a:pt x="8" y="2"/>
                    <a:pt x="8" y="2"/>
                    <a:pt x="8" y="2"/>
                  </a:cubicBezTo>
                  <a:cubicBezTo>
                    <a:pt x="7" y="1"/>
                    <a:pt x="6" y="0"/>
                    <a:pt x="5" y="0"/>
                  </a:cubicBezTo>
                  <a:cubicBezTo>
                    <a:pt x="5" y="0"/>
                    <a:pt x="5" y="0"/>
                    <a:pt x="5" y="0"/>
                  </a:cubicBezTo>
                  <a:cubicBezTo>
                    <a:pt x="5" y="0"/>
                    <a:pt x="5" y="0"/>
                    <a:pt x="5" y="0"/>
                  </a:cubicBezTo>
                  <a:cubicBezTo>
                    <a:pt x="5" y="0"/>
                    <a:pt x="5" y="0"/>
                    <a:pt x="5" y="0"/>
                  </a:cubicBezTo>
                  <a:cubicBezTo>
                    <a:pt x="4" y="0"/>
                    <a:pt x="3" y="1"/>
                    <a:pt x="2" y="2"/>
                  </a:cubicBezTo>
                  <a:cubicBezTo>
                    <a:pt x="1" y="6"/>
                    <a:pt x="1" y="6"/>
                    <a:pt x="1" y="6"/>
                  </a:cubicBezTo>
                  <a:cubicBezTo>
                    <a:pt x="0" y="7"/>
                    <a:pt x="1" y="8"/>
                    <a:pt x="2" y="9"/>
                  </a:cubicBezTo>
                  <a:cubicBezTo>
                    <a:pt x="5" y="11"/>
                    <a:pt x="5" y="11"/>
                    <a:pt x="5" y="11"/>
                  </a:cubicBezTo>
                  <a:cubicBezTo>
                    <a:pt x="5" y="11"/>
                    <a:pt x="5" y="11"/>
                    <a:pt x="5" y="11"/>
                  </a:cubicBezTo>
                  <a:cubicBezTo>
                    <a:pt x="5" y="11"/>
                    <a:pt x="5" y="11"/>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49"/>
            <p:cNvSpPr/>
            <p:nvPr/>
          </p:nvSpPr>
          <p:spPr bwMode="auto">
            <a:xfrm>
              <a:off x="4840299" y="4645026"/>
              <a:ext cx="161925" cy="146050"/>
            </a:xfrm>
            <a:custGeom>
              <a:avLst/>
              <a:gdLst>
                <a:gd name="T0" fmla="*/ 0 w 43"/>
                <a:gd name="T1" fmla="*/ 39 h 39"/>
                <a:gd name="T2" fmla="*/ 6 w 43"/>
                <a:gd name="T3" fmla="*/ 16 h 39"/>
                <a:gd name="T4" fmla="*/ 10 w 43"/>
                <a:gd name="T5" fmla="*/ 11 h 39"/>
                <a:gd name="T6" fmla="*/ 28 w 43"/>
                <a:gd name="T7" fmla="*/ 0 h 39"/>
                <a:gd name="T8" fmla="*/ 30 w 43"/>
                <a:gd name="T9" fmla="*/ 15 h 39"/>
                <a:gd name="T10" fmla="*/ 43 w 43"/>
                <a:gd name="T11" fmla="*/ 39 h 39"/>
                <a:gd name="T12" fmla="*/ 0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0" y="39"/>
                  </a:moveTo>
                  <a:cubicBezTo>
                    <a:pt x="6" y="16"/>
                    <a:pt x="6" y="16"/>
                    <a:pt x="6" y="16"/>
                  </a:cubicBezTo>
                  <a:cubicBezTo>
                    <a:pt x="6" y="14"/>
                    <a:pt x="8" y="13"/>
                    <a:pt x="10" y="11"/>
                  </a:cubicBezTo>
                  <a:cubicBezTo>
                    <a:pt x="28" y="0"/>
                    <a:pt x="28" y="0"/>
                    <a:pt x="28" y="0"/>
                  </a:cubicBezTo>
                  <a:cubicBezTo>
                    <a:pt x="30" y="15"/>
                    <a:pt x="30" y="15"/>
                    <a:pt x="30" y="15"/>
                  </a:cubicBezTo>
                  <a:cubicBezTo>
                    <a:pt x="43" y="39"/>
                    <a:pt x="43" y="39"/>
                    <a:pt x="43" y="39"/>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50"/>
            <p:cNvSpPr/>
            <p:nvPr/>
          </p:nvSpPr>
          <p:spPr bwMode="auto">
            <a:xfrm>
              <a:off x="4851411" y="4672014"/>
              <a:ext cx="74613" cy="77788"/>
            </a:xfrm>
            <a:custGeom>
              <a:avLst/>
              <a:gdLst>
                <a:gd name="T0" fmla="*/ 3 w 20"/>
                <a:gd name="T1" fmla="*/ 9 h 21"/>
                <a:gd name="T2" fmla="*/ 0 w 20"/>
                <a:gd name="T3" fmla="*/ 21 h 21"/>
                <a:gd name="T4" fmla="*/ 20 w 20"/>
                <a:gd name="T5" fmla="*/ 21 h 21"/>
                <a:gd name="T6" fmla="*/ 15 w 20"/>
                <a:gd name="T7" fmla="*/ 4 h 21"/>
                <a:gd name="T8" fmla="*/ 13 w 20"/>
                <a:gd name="T9" fmla="*/ 0 h 21"/>
                <a:gd name="T10" fmla="*/ 7 w 20"/>
                <a:gd name="T11" fmla="*/ 4 h 21"/>
                <a:gd name="T12" fmla="*/ 3 w 20"/>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3" y="9"/>
                  </a:moveTo>
                  <a:cubicBezTo>
                    <a:pt x="0" y="21"/>
                    <a:pt x="0" y="21"/>
                    <a:pt x="0" y="21"/>
                  </a:cubicBezTo>
                  <a:cubicBezTo>
                    <a:pt x="20" y="21"/>
                    <a:pt x="20" y="21"/>
                    <a:pt x="20" y="21"/>
                  </a:cubicBezTo>
                  <a:cubicBezTo>
                    <a:pt x="15" y="4"/>
                    <a:pt x="15" y="4"/>
                    <a:pt x="15" y="4"/>
                  </a:cubicBezTo>
                  <a:cubicBezTo>
                    <a:pt x="15" y="3"/>
                    <a:pt x="14" y="1"/>
                    <a:pt x="13" y="0"/>
                  </a:cubicBezTo>
                  <a:cubicBezTo>
                    <a:pt x="7" y="4"/>
                    <a:pt x="7" y="4"/>
                    <a:pt x="7" y="4"/>
                  </a:cubicBezTo>
                  <a:cubicBezTo>
                    <a:pt x="5" y="6"/>
                    <a:pt x="3" y="7"/>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151"/>
            <p:cNvSpPr/>
            <p:nvPr/>
          </p:nvSpPr>
          <p:spPr bwMode="auto">
            <a:xfrm>
              <a:off x="4806961" y="4641851"/>
              <a:ext cx="85725" cy="107950"/>
            </a:xfrm>
            <a:custGeom>
              <a:avLst/>
              <a:gdLst>
                <a:gd name="T0" fmla="*/ 13 w 23"/>
                <a:gd name="T1" fmla="*/ 17 h 29"/>
                <a:gd name="T2" fmla="*/ 17 w 23"/>
                <a:gd name="T3" fmla="*/ 10 h 29"/>
                <a:gd name="T4" fmla="*/ 23 w 23"/>
                <a:gd name="T5" fmla="*/ 7 h 29"/>
                <a:gd name="T6" fmla="*/ 11 w 23"/>
                <a:gd name="T7" fmla="*/ 0 h 29"/>
                <a:gd name="T8" fmla="*/ 9 w 23"/>
                <a:gd name="T9" fmla="*/ 11 h 29"/>
                <a:gd name="T10" fmla="*/ 0 w 23"/>
                <a:gd name="T11" fmla="*/ 29 h 29"/>
                <a:gd name="T12" fmla="*/ 9 w 23"/>
                <a:gd name="T13" fmla="*/ 29 h 29"/>
                <a:gd name="T14" fmla="*/ 13 w 23"/>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9">
                  <a:moveTo>
                    <a:pt x="13" y="17"/>
                  </a:moveTo>
                  <a:cubicBezTo>
                    <a:pt x="13" y="14"/>
                    <a:pt x="15" y="12"/>
                    <a:pt x="17" y="10"/>
                  </a:cubicBezTo>
                  <a:cubicBezTo>
                    <a:pt x="23" y="7"/>
                    <a:pt x="23" y="7"/>
                    <a:pt x="23" y="7"/>
                  </a:cubicBezTo>
                  <a:cubicBezTo>
                    <a:pt x="11" y="0"/>
                    <a:pt x="11" y="0"/>
                    <a:pt x="11" y="0"/>
                  </a:cubicBezTo>
                  <a:cubicBezTo>
                    <a:pt x="9" y="11"/>
                    <a:pt x="9" y="11"/>
                    <a:pt x="9" y="11"/>
                  </a:cubicBezTo>
                  <a:cubicBezTo>
                    <a:pt x="0" y="29"/>
                    <a:pt x="0" y="29"/>
                    <a:pt x="0" y="29"/>
                  </a:cubicBezTo>
                  <a:cubicBezTo>
                    <a:pt x="9" y="29"/>
                    <a:pt x="9" y="29"/>
                    <a:pt x="9" y="29"/>
                  </a:cubicBezTo>
                  <a:lnTo>
                    <a:pt x="13"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52"/>
            <p:cNvSpPr/>
            <p:nvPr/>
          </p:nvSpPr>
          <p:spPr bwMode="auto">
            <a:xfrm>
              <a:off x="5032387" y="4645026"/>
              <a:ext cx="157163" cy="146050"/>
            </a:xfrm>
            <a:custGeom>
              <a:avLst/>
              <a:gdLst>
                <a:gd name="T0" fmla="*/ 42 w 42"/>
                <a:gd name="T1" fmla="*/ 39 h 39"/>
                <a:gd name="T2" fmla="*/ 36 w 42"/>
                <a:gd name="T3" fmla="*/ 16 h 39"/>
                <a:gd name="T4" fmla="*/ 33 w 42"/>
                <a:gd name="T5" fmla="*/ 11 h 39"/>
                <a:gd name="T6" fmla="*/ 14 w 42"/>
                <a:gd name="T7" fmla="*/ 0 h 39"/>
                <a:gd name="T8" fmla="*/ 12 w 42"/>
                <a:gd name="T9" fmla="*/ 15 h 39"/>
                <a:gd name="T10" fmla="*/ 0 w 42"/>
                <a:gd name="T11" fmla="*/ 39 h 39"/>
                <a:gd name="T12" fmla="*/ 42 w 4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42" y="39"/>
                  </a:moveTo>
                  <a:cubicBezTo>
                    <a:pt x="36" y="16"/>
                    <a:pt x="36" y="16"/>
                    <a:pt x="36" y="16"/>
                  </a:cubicBezTo>
                  <a:cubicBezTo>
                    <a:pt x="36" y="14"/>
                    <a:pt x="34" y="13"/>
                    <a:pt x="33" y="11"/>
                  </a:cubicBezTo>
                  <a:cubicBezTo>
                    <a:pt x="14" y="0"/>
                    <a:pt x="14" y="0"/>
                    <a:pt x="14" y="0"/>
                  </a:cubicBezTo>
                  <a:cubicBezTo>
                    <a:pt x="12" y="15"/>
                    <a:pt x="12" y="15"/>
                    <a:pt x="12" y="15"/>
                  </a:cubicBezTo>
                  <a:cubicBezTo>
                    <a:pt x="0" y="39"/>
                    <a:pt x="0" y="39"/>
                    <a:pt x="0" y="39"/>
                  </a:cubicBezTo>
                  <a:lnTo>
                    <a:pt x="4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53"/>
            <p:cNvSpPr/>
            <p:nvPr/>
          </p:nvSpPr>
          <p:spPr bwMode="auto">
            <a:xfrm>
              <a:off x="5137162" y="4641851"/>
              <a:ext cx="85725" cy="107950"/>
            </a:xfrm>
            <a:custGeom>
              <a:avLst/>
              <a:gdLst>
                <a:gd name="T0" fmla="*/ 6 w 23"/>
                <a:gd name="T1" fmla="*/ 10 h 29"/>
                <a:gd name="T2" fmla="*/ 11 w 23"/>
                <a:gd name="T3" fmla="*/ 17 h 29"/>
                <a:gd name="T4" fmla="*/ 14 w 23"/>
                <a:gd name="T5" fmla="*/ 29 h 29"/>
                <a:gd name="T6" fmla="*/ 23 w 23"/>
                <a:gd name="T7" fmla="*/ 29 h 29"/>
                <a:gd name="T8" fmla="*/ 13 w 23"/>
                <a:gd name="T9" fmla="*/ 11 h 29"/>
                <a:gd name="T10" fmla="*/ 12 w 23"/>
                <a:gd name="T11" fmla="*/ 0 h 29"/>
                <a:gd name="T12" fmla="*/ 0 w 23"/>
                <a:gd name="T13" fmla="*/ 7 h 29"/>
                <a:gd name="T14" fmla="*/ 6 w 23"/>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9">
                  <a:moveTo>
                    <a:pt x="6" y="10"/>
                  </a:moveTo>
                  <a:cubicBezTo>
                    <a:pt x="8" y="12"/>
                    <a:pt x="10" y="14"/>
                    <a:pt x="11" y="17"/>
                  </a:cubicBezTo>
                  <a:cubicBezTo>
                    <a:pt x="14" y="29"/>
                    <a:pt x="14" y="29"/>
                    <a:pt x="14" y="29"/>
                  </a:cubicBezTo>
                  <a:cubicBezTo>
                    <a:pt x="23" y="29"/>
                    <a:pt x="23" y="29"/>
                    <a:pt x="23" y="29"/>
                  </a:cubicBezTo>
                  <a:cubicBezTo>
                    <a:pt x="13" y="11"/>
                    <a:pt x="13" y="11"/>
                    <a:pt x="13" y="11"/>
                  </a:cubicBezTo>
                  <a:cubicBezTo>
                    <a:pt x="12" y="0"/>
                    <a:pt x="12" y="0"/>
                    <a:pt x="12" y="0"/>
                  </a:cubicBezTo>
                  <a:cubicBezTo>
                    <a:pt x="0" y="7"/>
                    <a:pt x="0" y="7"/>
                    <a:pt x="0" y="7"/>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154"/>
            <p:cNvSpPr/>
            <p:nvPr/>
          </p:nvSpPr>
          <p:spPr bwMode="auto">
            <a:xfrm>
              <a:off x="5102237" y="4672014"/>
              <a:ext cx="76200" cy="77788"/>
            </a:xfrm>
            <a:custGeom>
              <a:avLst/>
              <a:gdLst>
                <a:gd name="T0" fmla="*/ 4 w 20"/>
                <a:gd name="T1" fmla="*/ 4 h 21"/>
                <a:gd name="T2" fmla="*/ 0 w 20"/>
                <a:gd name="T3" fmla="*/ 21 h 21"/>
                <a:gd name="T4" fmla="*/ 20 w 20"/>
                <a:gd name="T5" fmla="*/ 21 h 21"/>
                <a:gd name="T6" fmla="*/ 17 w 20"/>
                <a:gd name="T7" fmla="*/ 9 h 21"/>
                <a:gd name="T8" fmla="*/ 14 w 20"/>
                <a:gd name="T9" fmla="*/ 4 h 21"/>
                <a:gd name="T10" fmla="*/ 7 w 20"/>
                <a:gd name="T11" fmla="*/ 0 h 21"/>
                <a:gd name="T12" fmla="*/ 4 w 20"/>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4" y="4"/>
                  </a:moveTo>
                  <a:cubicBezTo>
                    <a:pt x="0" y="21"/>
                    <a:pt x="0" y="21"/>
                    <a:pt x="0" y="21"/>
                  </a:cubicBezTo>
                  <a:cubicBezTo>
                    <a:pt x="20" y="21"/>
                    <a:pt x="20" y="21"/>
                    <a:pt x="20" y="21"/>
                  </a:cubicBezTo>
                  <a:cubicBezTo>
                    <a:pt x="17" y="9"/>
                    <a:pt x="17" y="9"/>
                    <a:pt x="17" y="9"/>
                  </a:cubicBezTo>
                  <a:cubicBezTo>
                    <a:pt x="17" y="7"/>
                    <a:pt x="15" y="6"/>
                    <a:pt x="14" y="4"/>
                  </a:cubicBezTo>
                  <a:cubicBezTo>
                    <a:pt x="7" y="0"/>
                    <a:pt x="7" y="0"/>
                    <a:pt x="7"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en-US" sz="1705">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TextBox 79"/>
          <p:cNvSpPr txBox="1"/>
          <p:nvPr/>
        </p:nvSpPr>
        <p:spPr>
          <a:xfrm>
            <a:off x="5077004" y="1499538"/>
            <a:ext cx="6017714" cy="2999091"/>
          </a:xfrm>
          <a:prstGeom prst="rect">
            <a:avLst/>
          </a:prstGeom>
          <a:noFill/>
        </p:spPr>
        <p:txBody>
          <a:bodyPr wrap="square" rtlCol="0">
            <a:spAutoFit/>
          </a:bodyPr>
          <a:lstStyle/>
          <a:p>
            <a:pPr>
              <a:lnSpc>
                <a:spcPct val="150000"/>
              </a:lnSpc>
            </a:pPr>
            <a:r>
              <a:rPr lang="en-US" sz="1400">
                <a:solidFill>
                  <a:schemeClr val="accent1"/>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Donec luctus nibh sit amet sem vulputate, venenatis bibendum orci pulvinar. Nullam nec lorem ut ipsum rhoncus imperdiet molestie eu dolor. Maecenas pellentesque venenatis eleifend. Ut ligula mi, pellentesque eu massa vitae, mollis lacinia felis. Ut posuere libero id sodales porta. Fusce gravida sodales placerat. Donec nec massa quis leo egestas suscipit nec ac nulla. Nam ut viverra dolor. Quisque posuere, urna ac sagittis sagittis, ipsum ex mollis orci, nec consequat massa metus eget ante. Nunc fringilla rutrum libero sit amet facilisis. Fusce vel justo</a:t>
            </a:r>
          </a:p>
        </p:txBody>
      </p:sp>
      <p:sp>
        <p:nvSpPr>
          <p:cNvPr id="81" name="TextBox 80"/>
          <p:cNvSpPr txBox="1"/>
          <p:nvPr/>
        </p:nvSpPr>
        <p:spPr>
          <a:xfrm>
            <a:off x="4292226" y="4470015"/>
            <a:ext cx="4509722" cy="2030171"/>
          </a:xfrm>
          <a:prstGeom prst="rect">
            <a:avLst/>
          </a:prstGeom>
          <a:noFill/>
        </p:spPr>
        <p:txBody>
          <a:bodyPr wrap="square" rtlCol="0">
            <a:spAutoFit/>
          </a:bodyPr>
          <a:lstStyle/>
          <a:p>
            <a:pPr>
              <a:lnSpc>
                <a:spcPct val="150000"/>
              </a:lnSpc>
            </a:pP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Lorem ipsum dolor sit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amet</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consectetur</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adipiscing</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elit</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Donec</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luctus</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nibh</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sit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amet</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sem</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vulputate</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b="1" dirty="0" err="1">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venenatis</a:t>
            </a:r>
            <a:r>
              <a:rPr lang="en-US" sz="1400" b="1" dirty="0">
                <a:solidFill>
                  <a:schemeClr val="bg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bibendum</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orci</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pulvinar.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Nullam</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nec</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lorem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ut</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ipsum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rhoncus</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imperdiet</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molestie</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eu</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dolor. Maecenas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pellentesque</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venenatis</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eleifend</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Ut</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ligula mi,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pellentesque</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eu</a:t>
            </a:r>
            <a:r>
              <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sz="1400" dirty="0" err="1">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massa</a:t>
            </a:r>
            <a:endParaRPr lang="en-US" sz="1400" dirty="0">
              <a:solidFill>
                <a:schemeClr val="bg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295035" y="425098"/>
            <a:ext cx="544137" cy="5244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83" name="矩形 82"/>
          <p:cNvSpPr/>
          <p:nvPr/>
        </p:nvSpPr>
        <p:spPr>
          <a:xfrm>
            <a:off x="156466" y="376"/>
            <a:ext cx="510189" cy="795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84" name="文本框 83"/>
          <p:cNvSpPr txBox="1"/>
          <p:nvPr/>
        </p:nvSpPr>
        <p:spPr>
          <a:xfrm>
            <a:off x="993703" y="458035"/>
            <a:ext cx="2917465" cy="349968"/>
          </a:xfrm>
          <a:prstGeom prst="rect">
            <a:avLst/>
          </a:prstGeom>
          <a:noFill/>
        </p:spPr>
        <p:txBody>
          <a:bodyPr wrap="none" lIns="0" tIns="0" rIns="0" bIns="0" rtlCol="0">
            <a:spAutoFit/>
          </a:bodyPr>
          <a:lstStyle/>
          <a:p>
            <a:pPr defTabSz="913765"/>
            <a:r>
              <a:rPr lang="zh-CN" altLang="en-US" sz="2275"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5" name="文本框 84"/>
          <p:cNvSpPr txBox="1"/>
          <p:nvPr/>
        </p:nvSpPr>
        <p:spPr>
          <a:xfrm>
            <a:off x="993703" y="773349"/>
            <a:ext cx="2066271" cy="175113"/>
          </a:xfrm>
          <a:prstGeom prst="rect">
            <a:avLst/>
          </a:prstGeom>
          <a:noFill/>
        </p:spPr>
        <p:txBody>
          <a:bodyPr wrap="none" lIns="0" tIns="0" rIns="0" bIns="0" rtlCol="0">
            <a:spAutoFit/>
          </a:bodyPr>
          <a:lstStyle/>
          <a:p>
            <a:pPr defTabSz="913765"/>
            <a:r>
              <a:rPr lang="en-US" altLang="zh-CN"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left)">
                                      <p:cBhvr>
                                        <p:cTn id="15" dur="500"/>
                                        <p:tgtEl>
                                          <p:spTgt spid="80"/>
                                        </p:tgtEl>
                                      </p:cBhvr>
                                    </p:animEffect>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500" fill="hold"/>
                                        <p:tgtEl>
                                          <p:spTgt spid="79"/>
                                        </p:tgtEl>
                                        <p:attrNameLst>
                                          <p:attrName>ppt_w</p:attrName>
                                        </p:attrNameLst>
                                      </p:cBhvr>
                                      <p:tavLst>
                                        <p:tav tm="0">
                                          <p:val>
                                            <p:fltVal val="0"/>
                                          </p:val>
                                        </p:tav>
                                        <p:tav tm="100000">
                                          <p:val>
                                            <p:strVal val="#ppt_w"/>
                                          </p:val>
                                        </p:tav>
                                      </p:tavLst>
                                    </p:anim>
                                    <p:anim calcmode="lin" valueType="num">
                                      <p:cBhvr>
                                        <p:cTn id="20" dur="500" fill="hold"/>
                                        <p:tgtEl>
                                          <p:spTgt spid="79"/>
                                        </p:tgtEl>
                                        <p:attrNameLst>
                                          <p:attrName>ppt_h</p:attrName>
                                        </p:attrNameLst>
                                      </p:cBhvr>
                                      <p:tavLst>
                                        <p:tav tm="0">
                                          <p:val>
                                            <p:fltVal val="0"/>
                                          </p:val>
                                        </p:tav>
                                        <p:tav tm="100000">
                                          <p:val>
                                            <p:strVal val="#ppt_h"/>
                                          </p:val>
                                        </p:tav>
                                      </p:tavLst>
                                    </p:anim>
                                    <p:animEffect transition="in" filter="fade">
                                      <p:cBhvr>
                                        <p:cTn id="21" dur="500"/>
                                        <p:tgtEl>
                                          <p:spTgt spid="79"/>
                                        </p:tgtEl>
                                      </p:cBhvr>
                                    </p:animEffect>
                                    <p:anim calcmode="lin" valueType="num">
                                      <p:cBhvr>
                                        <p:cTn id="22" dur="500" fill="hold"/>
                                        <p:tgtEl>
                                          <p:spTgt spid="79"/>
                                        </p:tgtEl>
                                        <p:attrNameLst>
                                          <p:attrName>ppt_x</p:attrName>
                                        </p:attrNameLst>
                                      </p:cBhvr>
                                      <p:tavLst>
                                        <p:tav tm="0">
                                          <p:val>
                                            <p:fltVal val="0.5"/>
                                          </p:val>
                                        </p:tav>
                                        <p:tav tm="100000">
                                          <p:val>
                                            <p:strVal val="#ppt_x"/>
                                          </p:val>
                                        </p:tav>
                                      </p:tavLst>
                                    </p:anim>
                                    <p:anim calcmode="lin" valueType="num">
                                      <p:cBhvr>
                                        <p:cTn id="23" dur="500" fill="hold"/>
                                        <p:tgtEl>
                                          <p:spTgt spid="79"/>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right)">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4797" y="2184743"/>
            <a:ext cx="949883" cy="977933"/>
            <a:chOff x="2514600" y="2184742"/>
            <a:chExt cx="949935" cy="977933"/>
          </a:xfrm>
        </p:grpSpPr>
        <p:sp>
          <p:nvSpPr>
            <p:cNvPr id="5" name="Flowchart: Off-page Connector 4"/>
            <p:cNvSpPr/>
            <p:nvPr/>
          </p:nvSpPr>
          <p:spPr>
            <a:xfrm rot="16200000">
              <a:off x="2500601" y="2198741"/>
              <a:ext cx="977933" cy="94993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Freeform 24"/>
            <p:cNvSpPr/>
            <p:nvPr/>
          </p:nvSpPr>
          <p:spPr bwMode="auto">
            <a:xfrm>
              <a:off x="2700748" y="2469953"/>
              <a:ext cx="577638" cy="469968"/>
            </a:xfrm>
            <a:custGeom>
              <a:avLst/>
              <a:gdLst>
                <a:gd name="T0" fmla="*/ 397 w 21600"/>
                <a:gd name="T1" fmla="*/ 38 h 21600"/>
                <a:gd name="T2" fmla="*/ 351 w 21600"/>
                <a:gd name="T3" fmla="*/ 52 h 21600"/>
                <a:gd name="T4" fmla="*/ 387 w 21600"/>
                <a:gd name="T5" fmla="*/ 6 h 21600"/>
                <a:gd name="T6" fmla="*/ 335 w 21600"/>
                <a:gd name="T7" fmla="*/ 26 h 21600"/>
                <a:gd name="T8" fmla="*/ 276 w 21600"/>
                <a:gd name="T9" fmla="*/ 0 h 21600"/>
                <a:gd name="T10" fmla="*/ 193 w 21600"/>
                <a:gd name="T11" fmla="*/ 83 h 21600"/>
                <a:gd name="T12" fmla="*/ 195 w 21600"/>
                <a:gd name="T13" fmla="*/ 101 h 21600"/>
                <a:gd name="T14" fmla="*/ 28 w 21600"/>
                <a:gd name="T15" fmla="*/ 16 h 21600"/>
                <a:gd name="T16" fmla="*/ 16 w 21600"/>
                <a:gd name="T17" fmla="*/ 57 h 21600"/>
                <a:gd name="T18" fmla="*/ 52 w 21600"/>
                <a:gd name="T19" fmla="*/ 125 h 21600"/>
                <a:gd name="T20" fmla="*/ 16 w 21600"/>
                <a:gd name="T21" fmla="*/ 115 h 21600"/>
                <a:gd name="T22" fmla="*/ 16 w 21600"/>
                <a:gd name="T23" fmla="*/ 115 h 21600"/>
                <a:gd name="T24" fmla="*/ 83 w 21600"/>
                <a:gd name="T25" fmla="*/ 196 h 21600"/>
                <a:gd name="T26" fmla="*/ 60 w 21600"/>
                <a:gd name="T27" fmla="*/ 198 h 21600"/>
                <a:gd name="T28" fmla="*/ 44 w 21600"/>
                <a:gd name="T29" fmla="*/ 196 h 21600"/>
                <a:gd name="T30" fmla="*/ 121 w 21600"/>
                <a:gd name="T31" fmla="*/ 252 h 21600"/>
                <a:gd name="T32" fmla="*/ 20 w 21600"/>
                <a:gd name="T33" fmla="*/ 289 h 21600"/>
                <a:gd name="T34" fmla="*/ 0 w 21600"/>
                <a:gd name="T35" fmla="*/ 287 h 21600"/>
                <a:gd name="T36" fmla="*/ 125 w 21600"/>
                <a:gd name="T37" fmla="*/ 323 h 21600"/>
                <a:gd name="T38" fmla="*/ 357 w 21600"/>
                <a:gd name="T39" fmla="*/ 91 h 21600"/>
                <a:gd name="T40" fmla="*/ 357 w 21600"/>
                <a:gd name="T41" fmla="*/ 81 h 21600"/>
                <a:gd name="T42" fmla="*/ 397 w 21600"/>
                <a:gd name="T43" fmla="*/ 38 h 21600"/>
                <a:gd name="T44" fmla="*/ 397 w 21600"/>
                <a:gd name="T45" fmla="*/ 38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2514797" y="3636172"/>
            <a:ext cx="949883" cy="977933"/>
            <a:chOff x="2514600" y="3636171"/>
            <a:chExt cx="949935" cy="977933"/>
          </a:xfrm>
        </p:grpSpPr>
        <p:sp>
          <p:nvSpPr>
            <p:cNvPr id="37" name="Flowchart: Off-page Connector 36"/>
            <p:cNvSpPr/>
            <p:nvPr/>
          </p:nvSpPr>
          <p:spPr>
            <a:xfrm rot="16200000">
              <a:off x="2500601" y="3650170"/>
              <a:ext cx="977933" cy="94993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45"/>
            <p:cNvSpPr/>
            <p:nvPr/>
          </p:nvSpPr>
          <p:spPr bwMode="auto">
            <a:xfrm>
              <a:off x="2784269" y="3877952"/>
              <a:ext cx="230838" cy="494369"/>
            </a:xfrm>
            <a:custGeom>
              <a:avLst/>
              <a:gdLst>
                <a:gd name="T0" fmla="*/ 194 w 21600"/>
                <a:gd name="T1" fmla="*/ 133 h 21600"/>
                <a:gd name="T2" fmla="*/ 129 w 21600"/>
                <a:gd name="T3" fmla="*/ 133 h 21600"/>
                <a:gd name="T4" fmla="*/ 129 w 21600"/>
                <a:gd name="T5" fmla="*/ 90 h 21600"/>
                <a:gd name="T6" fmla="*/ 147 w 21600"/>
                <a:gd name="T7" fmla="*/ 71 h 21600"/>
                <a:gd name="T8" fmla="*/ 194 w 21600"/>
                <a:gd name="T9" fmla="*/ 71 h 21600"/>
                <a:gd name="T10" fmla="*/ 194 w 21600"/>
                <a:gd name="T11" fmla="*/ 0 h 21600"/>
                <a:gd name="T12" fmla="*/ 129 w 21600"/>
                <a:gd name="T13" fmla="*/ 0 h 21600"/>
                <a:gd name="T14" fmla="*/ 43 w 21600"/>
                <a:gd name="T15" fmla="*/ 86 h 21600"/>
                <a:gd name="T16" fmla="*/ 43 w 21600"/>
                <a:gd name="T17" fmla="*/ 133 h 21600"/>
                <a:gd name="T18" fmla="*/ 0 w 21600"/>
                <a:gd name="T19" fmla="*/ 133 h 21600"/>
                <a:gd name="T20" fmla="*/ 0 w 21600"/>
                <a:gd name="T21" fmla="*/ 206 h 21600"/>
                <a:gd name="T22" fmla="*/ 43 w 21600"/>
                <a:gd name="T23" fmla="*/ 206 h 21600"/>
                <a:gd name="T24" fmla="*/ 43 w 21600"/>
                <a:gd name="T25" fmla="*/ 415 h 21600"/>
                <a:gd name="T26" fmla="*/ 129 w 21600"/>
                <a:gd name="T27" fmla="*/ 415 h 21600"/>
                <a:gd name="T28" fmla="*/ 129 w 21600"/>
                <a:gd name="T29" fmla="*/ 206 h 21600"/>
                <a:gd name="T30" fmla="*/ 188 w 21600"/>
                <a:gd name="T31" fmla="*/ 206 h 21600"/>
                <a:gd name="T32" fmla="*/ 194 w 21600"/>
                <a:gd name="T33" fmla="*/ 133 h 21600"/>
                <a:gd name="T34" fmla="*/ 194 w 21600"/>
                <a:gd name="T35" fmla="*/ 133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2514797" y="5002668"/>
            <a:ext cx="949883" cy="977933"/>
            <a:chOff x="2514600" y="5002667"/>
            <a:chExt cx="949935" cy="977933"/>
          </a:xfrm>
        </p:grpSpPr>
        <p:sp>
          <p:nvSpPr>
            <p:cNvPr id="39" name="Flowchart: Off-page Connector 38"/>
            <p:cNvSpPr/>
            <p:nvPr/>
          </p:nvSpPr>
          <p:spPr>
            <a:xfrm rot="16200000">
              <a:off x="2500601" y="5016666"/>
              <a:ext cx="977933" cy="94993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AutoShape 48"/>
            <p:cNvSpPr/>
            <p:nvPr/>
          </p:nvSpPr>
          <p:spPr bwMode="auto">
            <a:xfrm>
              <a:off x="2700748" y="5268382"/>
              <a:ext cx="444777" cy="446501"/>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6629372" y="2184743"/>
            <a:ext cx="949883" cy="977933"/>
            <a:chOff x="6629400" y="2184742"/>
            <a:chExt cx="949935" cy="977933"/>
          </a:xfrm>
        </p:grpSpPr>
        <p:sp>
          <p:nvSpPr>
            <p:cNvPr id="41" name="Flowchart: Off-page Connector 40"/>
            <p:cNvSpPr/>
            <p:nvPr/>
          </p:nvSpPr>
          <p:spPr>
            <a:xfrm rot="16200000">
              <a:off x="6615401" y="2198741"/>
              <a:ext cx="977933" cy="94993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32"/>
            <p:cNvGrpSpPr/>
            <p:nvPr/>
          </p:nvGrpSpPr>
          <p:grpSpPr bwMode="auto">
            <a:xfrm>
              <a:off x="6775620" y="2534330"/>
              <a:ext cx="640385" cy="278756"/>
              <a:chOff x="0" y="0"/>
              <a:chExt cx="424" cy="185"/>
            </a:xfrm>
            <a:solidFill>
              <a:srgbClr val="00B0F0"/>
            </a:solidFill>
          </p:grpSpPr>
          <p:sp>
            <p:nvSpPr>
              <p:cNvPr id="30" name="Oval 30"/>
              <p:cNvSpPr/>
              <p:nvPr/>
            </p:nvSpPr>
            <p:spPr bwMode="auto">
              <a:xfrm>
                <a:off x="0" y="0"/>
                <a:ext cx="189"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Oval 31"/>
              <p:cNvSpPr/>
              <p:nvPr/>
            </p:nvSpPr>
            <p:spPr bwMode="auto">
              <a:xfrm>
                <a:off x="237" y="0"/>
                <a:ext cx="187"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 name="Group 6"/>
          <p:cNvGrpSpPr/>
          <p:nvPr/>
        </p:nvGrpSpPr>
        <p:grpSpPr>
          <a:xfrm>
            <a:off x="6629372" y="3636172"/>
            <a:ext cx="949883" cy="977933"/>
            <a:chOff x="6629400" y="3636171"/>
            <a:chExt cx="949935" cy="977933"/>
          </a:xfrm>
        </p:grpSpPr>
        <p:sp>
          <p:nvSpPr>
            <p:cNvPr id="43" name="Flowchart: Off-page Connector 42"/>
            <p:cNvSpPr/>
            <p:nvPr/>
          </p:nvSpPr>
          <p:spPr>
            <a:xfrm rot="16200000">
              <a:off x="6615401" y="3650170"/>
              <a:ext cx="977933" cy="94993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 name="Group 39"/>
            <p:cNvGrpSpPr/>
            <p:nvPr/>
          </p:nvGrpSpPr>
          <p:grpSpPr bwMode="auto">
            <a:xfrm>
              <a:off x="6816295" y="3956050"/>
              <a:ext cx="522355" cy="333479"/>
              <a:chOff x="0" y="0"/>
              <a:chExt cx="413" cy="263"/>
            </a:xfrm>
            <a:solidFill>
              <a:schemeClr val="bg1"/>
            </a:solidFill>
          </p:grpSpPr>
          <p:sp>
            <p:nvSpPr>
              <p:cNvPr id="33" name="AutoShape 36"/>
              <p:cNvSpPr/>
              <p:nvPr/>
            </p:nvSpPr>
            <p:spPr bwMode="auto">
              <a:xfrm>
                <a:off x="0" y="0"/>
                <a:ext cx="215" cy="256"/>
              </a:xfrm>
              <a:custGeom>
                <a:avLst/>
                <a:gdLst>
                  <a:gd name="T0" fmla="*/ 16457 w 21196"/>
                  <a:gd name="T1" fmla="*/ 9755 h 21426"/>
                  <a:gd name="T2" fmla="*/ 20366 w 21196"/>
                  <a:gd name="T3" fmla="*/ 5748 h 21426"/>
                  <a:gd name="T4" fmla="*/ 13166 w 21196"/>
                  <a:gd name="T5" fmla="*/ 0 h 21426"/>
                  <a:gd name="T6" fmla="*/ 5760 w 21196"/>
                  <a:gd name="T7" fmla="*/ 0 h 21426"/>
                  <a:gd name="T8" fmla="*/ 5554 w 21196"/>
                  <a:gd name="T9" fmla="*/ 0 h 21426"/>
                  <a:gd name="T10" fmla="*/ 0 w 21196"/>
                  <a:gd name="T11" fmla="*/ 0 h 21426"/>
                  <a:gd name="T12" fmla="*/ 0 w 21196"/>
                  <a:gd name="T13" fmla="*/ 21426 h 21426"/>
                  <a:gd name="T14" fmla="*/ 5554 w 21196"/>
                  <a:gd name="T15" fmla="*/ 21426 h 21426"/>
                  <a:gd name="T16" fmla="*/ 5760 w 21196"/>
                  <a:gd name="T17" fmla="*/ 21426 h 21426"/>
                  <a:gd name="T18" fmla="*/ 13166 w 21196"/>
                  <a:gd name="T19" fmla="*/ 21426 h 21426"/>
                  <a:gd name="T20" fmla="*/ 21189 w 21196"/>
                  <a:gd name="T21" fmla="*/ 15155 h 21426"/>
                  <a:gd name="T22" fmla="*/ 16457 w 21196"/>
                  <a:gd name="T23" fmla="*/ 9755 h 21426"/>
                  <a:gd name="T24" fmla="*/ 5760 w 21196"/>
                  <a:gd name="T25" fmla="*/ 3832 h 21426"/>
                  <a:gd name="T26" fmla="*/ 12137 w 21196"/>
                  <a:gd name="T27" fmla="*/ 3832 h 21426"/>
                  <a:gd name="T28" fmla="*/ 13166 w 21196"/>
                  <a:gd name="T29" fmla="*/ 3832 h 21426"/>
                  <a:gd name="T30" fmla="*/ 15017 w 21196"/>
                  <a:gd name="T31" fmla="*/ 5923 h 21426"/>
                  <a:gd name="T32" fmla="*/ 12754 w 21196"/>
                  <a:gd name="T33" fmla="*/ 8535 h 21426"/>
                  <a:gd name="T34" fmla="*/ 5760 w 21196"/>
                  <a:gd name="T35" fmla="*/ 8535 h 21426"/>
                  <a:gd name="T36" fmla="*/ 5760 w 21196"/>
                  <a:gd name="T37" fmla="*/ 3832 h 21426"/>
                  <a:gd name="T38" fmla="*/ 12754 w 21196"/>
                  <a:gd name="T39" fmla="*/ 17594 h 21426"/>
                  <a:gd name="T40" fmla="*/ 12343 w 21196"/>
                  <a:gd name="T41" fmla="*/ 17594 h 21426"/>
                  <a:gd name="T42" fmla="*/ 5760 w 21196"/>
                  <a:gd name="T43" fmla="*/ 17594 h 21426"/>
                  <a:gd name="T44" fmla="*/ 5760 w 21196"/>
                  <a:gd name="T45" fmla="*/ 11845 h 21426"/>
                  <a:gd name="T46" fmla="*/ 13166 w 21196"/>
                  <a:gd name="T47" fmla="*/ 11845 h 21426"/>
                  <a:gd name="T48" fmla="*/ 15840 w 21196"/>
                  <a:gd name="T49" fmla="*/ 14806 h 21426"/>
                  <a:gd name="T50" fmla="*/ 12754 w 21196"/>
                  <a:gd name="T51" fmla="*/ 17594 h 21426"/>
                  <a:gd name="T52" fmla="*/ 12754 w 21196"/>
                  <a:gd name="T53" fmla="*/ 17594 h 2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96" h="21426">
                    <a:moveTo>
                      <a:pt x="16457" y="9755"/>
                    </a:moveTo>
                    <a:cubicBezTo>
                      <a:pt x="16457" y="9755"/>
                      <a:pt x="20366" y="9581"/>
                      <a:pt x="20366" y="5748"/>
                    </a:cubicBezTo>
                    <a:cubicBezTo>
                      <a:pt x="20366" y="1742"/>
                      <a:pt x="17074" y="0"/>
                      <a:pt x="13166" y="0"/>
                    </a:cubicBezTo>
                    <a:cubicBezTo>
                      <a:pt x="5760" y="0"/>
                      <a:pt x="5760" y="0"/>
                      <a:pt x="5760" y="0"/>
                    </a:cubicBezTo>
                    <a:cubicBezTo>
                      <a:pt x="5554" y="0"/>
                      <a:pt x="5554" y="0"/>
                      <a:pt x="5554" y="0"/>
                    </a:cubicBezTo>
                    <a:cubicBezTo>
                      <a:pt x="0" y="0"/>
                      <a:pt x="0" y="0"/>
                      <a:pt x="0" y="0"/>
                    </a:cubicBezTo>
                    <a:cubicBezTo>
                      <a:pt x="0" y="21426"/>
                      <a:pt x="0" y="21426"/>
                      <a:pt x="0" y="21426"/>
                    </a:cubicBezTo>
                    <a:cubicBezTo>
                      <a:pt x="5554" y="21426"/>
                      <a:pt x="5554" y="21426"/>
                      <a:pt x="5554" y="21426"/>
                    </a:cubicBezTo>
                    <a:cubicBezTo>
                      <a:pt x="5760" y="21426"/>
                      <a:pt x="5760" y="21426"/>
                      <a:pt x="5760" y="21426"/>
                    </a:cubicBezTo>
                    <a:cubicBezTo>
                      <a:pt x="13166" y="21426"/>
                      <a:pt x="13166" y="21426"/>
                      <a:pt x="13166" y="21426"/>
                    </a:cubicBezTo>
                    <a:cubicBezTo>
                      <a:pt x="13166" y="21426"/>
                      <a:pt x="21189" y="21600"/>
                      <a:pt x="21189" y="15155"/>
                    </a:cubicBezTo>
                    <a:cubicBezTo>
                      <a:pt x="21189" y="15155"/>
                      <a:pt x="21600" y="9755"/>
                      <a:pt x="16457" y="9755"/>
                    </a:cubicBezTo>
                    <a:close/>
                    <a:moveTo>
                      <a:pt x="5760" y="3832"/>
                    </a:moveTo>
                    <a:cubicBezTo>
                      <a:pt x="12137" y="3832"/>
                      <a:pt x="12137" y="3832"/>
                      <a:pt x="12137" y="3832"/>
                    </a:cubicBezTo>
                    <a:cubicBezTo>
                      <a:pt x="13166" y="3832"/>
                      <a:pt x="13166" y="3832"/>
                      <a:pt x="13166" y="3832"/>
                    </a:cubicBezTo>
                    <a:cubicBezTo>
                      <a:pt x="13166" y="3832"/>
                      <a:pt x="15017" y="3832"/>
                      <a:pt x="15017" y="5923"/>
                    </a:cubicBezTo>
                    <a:cubicBezTo>
                      <a:pt x="15017" y="8187"/>
                      <a:pt x="13783" y="8535"/>
                      <a:pt x="12754" y="8535"/>
                    </a:cubicBezTo>
                    <a:cubicBezTo>
                      <a:pt x="5760" y="8535"/>
                      <a:pt x="5760" y="8535"/>
                      <a:pt x="5760" y="8535"/>
                    </a:cubicBezTo>
                    <a:lnTo>
                      <a:pt x="5760" y="3832"/>
                    </a:lnTo>
                    <a:close/>
                    <a:moveTo>
                      <a:pt x="12754" y="17594"/>
                    </a:moveTo>
                    <a:cubicBezTo>
                      <a:pt x="12549" y="17594"/>
                      <a:pt x="12343" y="17594"/>
                      <a:pt x="12343" y="17594"/>
                    </a:cubicBezTo>
                    <a:cubicBezTo>
                      <a:pt x="5760" y="17594"/>
                      <a:pt x="5760" y="17594"/>
                      <a:pt x="5760" y="17594"/>
                    </a:cubicBezTo>
                    <a:cubicBezTo>
                      <a:pt x="5760" y="11845"/>
                      <a:pt x="5760" y="11845"/>
                      <a:pt x="5760" y="11845"/>
                    </a:cubicBezTo>
                    <a:cubicBezTo>
                      <a:pt x="13166" y="11845"/>
                      <a:pt x="13166" y="11845"/>
                      <a:pt x="13166" y="11845"/>
                    </a:cubicBezTo>
                    <a:cubicBezTo>
                      <a:pt x="13166" y="11845"/>
                      <a:pt x="15840" y="11845"/>
                      <a:pt x="15840" y="14806"/>
                    </a:cubicBezTo>
                    <a:cubicBezTo>
                      <a:pt x="15840" y="17245"/>
                      <a:pt x="13783" y="17594"/>
                      <a:pt x="12754" y="17594"/>
                    </a:cubicBezTo>
                    <a:close/>
                    <a:moveTo>
                      <a:pt x="12754" y="17594"/>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AutoShape 37"/>
              <p:cNvSpPr/>
              <p:nvPr/>
            </p:nvSpPr>
            <p:spPr bwMode="auto">
              <a:xfrm>
                <a:off x="225" y="64"/>
                <a:ext cx="188" cy="199"/>
              </a:xfrm>
              <a:custGeom>
                <a:avLst/>
                <a:gdLst>
                  <a:gd name="T0" fmla="*/ 10159 w 19520"/>
                  <a:gd name="T1" fmla="*/ 0 h 21159"/>
                  <a:gd name="T2" fmla="*/ 7 w 19520"/>
                  <a:gd name="T3" fmla="*/ 10466 h 21159"/>
                  <a:gd name="T4" fmla="*/ 10159 w 19520"/>
                  <a:gd name="T5" fmla="*/ 21155 h 21159"/>
                  <a:gd name="T6" fmla="*/ 19231 w 19520"/>
                  <a:gd name="T7" fmla="*/ 13806 h 21159"/>
                  <a:gd name="T8" fmla="*/ 14695 w 19520"/>
                  <a:gd name="T9" fmla="*/ 13806 h 21159"/>
                  <a:gd name="T10" fmla="*/ 10375 w 19520"/>
                  <a:gd name="T11" fmla="*/ 16701 h 21159"/>
                  <a:gd name="T12" fmla="*/ 5623 w 19520"/>
                  <a:gd name="T13" fmla="*/ 12025 h 21159"/>
                  <a:gd name="T14" fmla="*/ 19447 w 19520"/>
                  <a:gd name="T15" fmla="*/ 12025 h 21159"/>
                  <a:gd name="T16" fmla="*/ 10159 w 19520"/>
                  <a:gd name="T17" fmla="*/ 0 h 21159"/>
                  <a:gd name="T18" fmla="*/ 5623 w 19520"/>
                  <a:gd name="T19" fmla="*/ 8239 h 21159"/>
                  <a:gd name="T20" fmla="*/ 10375 w 19520"/>
                  <a:gd name="T21" fmla="*/ 4008 h 21159"/>
                  <a:gd name="T22" fmla="*/ 14479 w 19520"/>
                  <a:gd name="T23" fmla="*/ 8239 h 21159"/>
                  <a:gd name="T24" fmla="*/ 5623 w 19520"/>
                  <a:gd name="T25" fmla="*/ 8239 h 21159"/>
                  <a:gd name="T26" fmla="*/ 5623 w 19520"/>
                  <a:gd name="T27" fmla="*/ 8239 h 2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20" h="21159">
                    <a:moveTo>
                      <a:pt x="10159" y="0"/>
                    </a:moveTo>
                    <a:cubicBezTo>
                      <a:pt x="7" y="0"/>
                      <a:pt x="7" y="10466"/>
                      <a:pt x="7" y="10466"/>
                    </a:cubicBezTo>
                    <a:cubicBezTo>
                      <a:pt x="7" y="10466"/>
                      <a:pt x="-641" y="21155"/>
                      <a:pt x="10159" y="21155"/>
                    </a:cubicBezTo>
                    <a:cubicBezTo>
                      <a:pt x="10159" y="21155"/>
                      <a:pt x="19231" y="21600"/>
                      <a:pt x="19231" y="13806"/>
                    </a:cubicBezTo>
                    <a:cubicBezTo>
                      <a:pt x="14695" y="13806"/>
                      <a:pt x="14695" y="13806"/>
                      <a:pt x="14695" y="13806"/>
                    </a:cubicBezTo>
                    <a:cubicBezTo>
                      <a:pt x="14695" y="13806"/>
                      <a:pt x="14695" y="16701"/>
                      <a:pt x="10375" y="16701"/>
                    </a:cubicBezTo>
                    <a:cubicBezTo>
                      <a:pt x="10375" y="16701"/>
                      <a:pt x="5623" y="16924"/>
                      <a:pt x="5623" y="12025"/>
                    </a:cubicBezTo>
                    <a:cubicBezTo>
                      <a:pt x="19447" y="12025"/>
                      <a:pt x="19447" y="12025"/>
                      <a:pt x="19447" y="12025"/>
                    </a:cubicBezTo>
                    <a:cubicBezTo>
                      <a:pt x="19447" y="12025"/>
                      <a:pt x="20959" y="0"/>
                      <a:pt x="10159" y="0"/>
                    </a:cubicBezTo>
                    <a:close/>
                    <a:moveTo>
                      <a:pt x="5623" y="8239"/>
                    </a:moveTo>
                    <a:cubicBezTo>
                      <a:pt x="5623" y="8239"/>
                      <a:pt x="6271" y="4008"/>
                      <a:pt x="10375" y="4008"/>
                    </a:cubicBezTo>
                    <a:cubicBezTo>
                      <a:pt x="14479" y="4008"/>
                      <a:pt x="14479" y="8239"/>
                      <a:pt x="14479" y="8239"/>
                    </a:cubicBezTo>
                    <a:lnTo>
                      <a:pt x="5623" y="8239"/>
                    </a:lnTo>
                    <a:close/>
                    <a:moveTo>
                      <a:pt x="5623" y="8239"/>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Rectangle 38"/>
              <p:cNvSpPr/>
              <p:nvPr/>
            </p:nvSpPr>
            <p:spPr bwMode="auto">
              <a:xfrm>
                <a:off x="269" y="15"/>
                <a:ext cx="127" cy="3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40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0" name="Group 7"/>
          <p:cNvGrpSpPr/>
          <p:nvPr/>
        </p:nvGrpSpPr>
        <p:grpSpPr>
          <a:xfrm>
            <a:off x="6629372" y="5002668"/>
            <a:ext cx="949883" cy="977933"/>
            <a:chOff x="6629400" y="5002667"/>
            <a:chExt cx="949935" cy="977933"/>
          </a:xfrm>
        </p:grpSpPr>
        <p:sp>
          <p:nvSpPr>
            <p:cNvPr id="45" name="Flowchart: Off-page Connector 44"/>
            <p:cNvSpPr/>
            <p:nvPr/>
          </p:nvSpPr>
          <p:spPr>
            <a:xfrm rot="16200000">
              <a:off x="6615401" y="5016666"/>
              <a:ext cx="977933" cy="949935"/>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1" name="Group 21"/>
            <p:cNvGrpSpPr/>
            <p:nvPr/>
          </p:nvGrpSpPr>
          <p:grpSpPr bwMode="auto">
            <a:xfrm>
              <a:off x="6780969" y="5317736"/>
              <a:ext cx="587613" cy="332182"/>
              <a:chOff x="0" y="0"/>
              <a:chExt cx="489" cy="277"/>
            </a:xfrm>
            <a:solidFill>
              <a:schemeClr val="bg1"/>
            </a:solidFill>
          </p:grpSpPr>
          <p:sp>
            <p:nvSpPr>
              <p:cNvPr id="59" name="AutoShape 16"/>
              <p:cNvSpPr/>
              <p:nvPr/>
            </p:nvSpPr>
            <p:spPr bwMode="auto">
              <a:xfrm>
                <a:off x="0" y="0"/>
                <a:ext cx="121" cy="212"/>
              </a:xfrm>
              <a:custGeom>
                <a:avLst/>
                <a:gdLst>
                  <a:gd name="T0" fmla="*/ 13221 w 21600"/>
                  <a:gd name="T1" fmla="*/ 0 h 21600"/>
                  <a:gd name="T2" fmla="*/ 13221 w 21600"/>
                  <a:gd name="T3" fmla="*/ 6597 h 21600"/>
                  <a:gd name="T4" fmla="*/ 0 w 21600"/>
                  <a:gd name="T5" fmla="*/ 6597 h 21600"/>
                  <a:gd name="T6" fmla="*/ 0 w 21600"/>
                  <a:gd name="T7" fmla="*/ 21600 h 21600"/>
                  <a:gd name="T8" fmla="*/ 21600 w 21600"/>
                  <a:gd name="T9" fmla="*/ 21600 h 21600"/>
                  <a:gd name="T10" fmla="*/ 21600 w 21600"/>
                  <a:gd name="T11" fmla="*/ 0 h 21600"/>
                  <a:gd name="T12" fmla="*/ 13221 w 21600"/>
                  <a:gd name="T13" fmla="*/ 0 h 21600"/>
                  <a:gd name="T14" fmla="*/ 13221 w 21600"/>
                  <a:gd name="T15" fmla="*/ 17663 h 21600"/>
                  <a:gd name="T16" fmla="*/ 8752 w 21600"/>
                  <a:gd name="T17" fmla="*/ 17663 h 21600"/>
                  <a:gd name="T18" fmla="*/ 8752 w 21600"/>
                  <a:gd name="T19" fmla="*/ 10853 h 21600"/>
                  <a:gd name="T20" fmla="*/ 13221 w 21600"/>
                  <a:gd name="T21" fmla="*/ 10853 h 21600"/>
                  <a:gd name="T22" fmla="*/ 13221 w 21600"/>
                  <a:gd name="T23" fmla="*/ 17663 h 21600"/>
                  <a:gd name="T24" fmla="*/ 13221 w 21600"/>
                  <a:gd name="T25" fmla="*/ 1766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13221" y="0"/>
                    </a:moveTo>
                    <a:lnTo>
                      <a:pt x="13221" y="6597"/>
                    </a:lnTo>
                    <a:lnTo>
                      <a:pt x="0" y="6597"/>
                    </a:lnTo>
                    <a:lnTo>
                      <a:pt x="0" y="21600"/>
                    </a:lnTo>
                    <a:lnTo>
                      <a:pt x="21600" y="21600"/>
                    </a:lnTo>
                    <a:lnTo>
                      <a:pt x="21600" y="0"/>
                    </a:lnTo>
                    <a:lnTo>
                      <a:pt x="13221" y="0"/>
                    </a:lnTo>
                    <a:close/>
                    <a:moveTo>
                      <a:pt x="13221" y="17663"/>
                    </a:moveTo>
                    <a:lnTo>
                      <a:pt x="8752" y="17663"/>
                    </a:lnTo>
                    <a:lnTo>
                      <a:pt x="8752" y="10853"/>
                    </a:lnTo>
                    <a:lnTo>
                      <a:pt x="13221" y="10853"/>
                    </a:lnTo>
                    <a:lnTo>
                      <a:pt x="13221" y="17663"/>
                    </a:lnTo>
                    <a:close/>
                    <a:moveTo>
                      <a:pt x="13221" y="17663"/>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AutoShape 17"/>
              <p:cNvSpPr/>
              <p:nvPr/>
            </p:nvSpPr>
            <p:spPr bwMode="auto">
              <a:xfrm>
                <a:off x="219" y="64"/>
                <a:ext cx="124" cy="213"/>
              </a:xfrm>
              <a:custGeom>
                <a:avLst/>
                <a:gdLst>
                  <a:gd name="T0" fmla="*/ 549 w 21600"/>
                  <a:gd name="T1" fmla="*/ 0 h 21600"/>
                  <a:gd name="T2" fmla="*/ 549 w 21600"/>
                  <a:gd name="T3" fmla="*/ 15003 h 21600"/>
                  <a:gd name="T4" fmla="*/ 12997 w 21600"/>
                  <a:gd name="T5" fmla="*/ 15003 h 21600"/>
                  <a:gd name="T6" fmla="*/ 12997 w 21600"/>
                  <a:gd name="T7" fmla="*/ 17557 h 21600"/>
                  <a:gd name="T8" fmla="*/ 0 w 21600"/>
                  <a:gd name="T9" fmla="*/ 17557 h 21600"/>
                  <a:gd name="T10" fmla="*/ 0 w 21600"/>
                  <a:gd name="T11" fmla="*/ 21600 h 21600"/>
                  <a:gd name="T12" fmla="*/ 17756 w 21600"/>
                  <a:gd name="T13" fmla="*/ 21600 h 21600"/>
                  <a:gd name="T14" fmla="*/ 21600 w 21600"/>
                  <a:gd name="T15" fmla="*/ 21600 h 21600"/>
                  <a:gd name="T16" fmla="*/ 21600 w 21600"/>
                  <a:gd name="T17" fmla="*/ 0 h 21600"/>
                  <a:gd name="T18" fmla="*/ 549 w 21600"/>
                  <a:gd name="T19" fmla="*/ 0 h 21600"/>
                  <a:gd name="T20" fmla="*/ 12997 w 21600"/>
                  <a:gd name="T21" fmla="*/ 11066 h 21600"/>
                  <a:gd name="T22" fmla="*/ 8786 w 21600"/>
                  <a:gd name="T23" fmla="*/ 11066 h 21600"/>
                  <a:gd name="T24" fmla="*/ 8786 w 21600"/>
                  <a:gd name="T25" fmla="*/ 4043 h 21600"/>
                  <a:gd name="T26" fmla="*/ 12997 w 21600"/>
                  <a:gd name="T27" fmla="*/ 4043 h 21600"/>
                  <a:gd name="T28" fmla="*/ 12997 w 21600"/>
                  <a:gd name="T29" fmla="*/ 11066 h 21600"/>
                  <a:gd name="T30" fmla="*/ 12997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549" y="0"/>
                    </a:moveTo>
                    <a:lnTo>
                      <a:pt x="549" y="15003"/>
                    </a:lnTo>
                    <a:lnTo>
                      <a:pt x="12997" y="15003"/>
                    </a:lnTo>
                    <a:lnTo>
                      <a:pt x="12997" y="17557"/>
                    </a:lnTo>
                    <a:lnTo>
                      <a:pt x="0" y="17557"/>
                    </a:lnTo>
                    <a:lnTo>
                      <a:pt x="0" y="21600"/>
                    </a:lnTo>
                    <a:lnTo>
                      <a:pt x="17756" y="21600"/>
                    </a:lnTo>
                    <a:lnTo>
                      <a:pt x="21600" y="21600"/>
                    </a:lnTo>
                    <a:lnTo>
                      <a:pt x="21600" y="0"/>
                    </a:lnTo>
                    <a:lnTo>
                      <a:pt x="549" y="0"/>
                    </a:lnTo>
                    <a:close/>
                    <a:moveTo>
                      <a:pt x="12997" y="11066"/>
                    </a:moveTo>
                    <a:lnTo>
                      <a:pt x="8786" y="11066"/>
                    </a:lnTo>
                    <a:lnTo>
                      <a:pt x="8786" y="4043"/>
                    </a:lnTo>
                    <a:lnTo>
                      <a:pt x="12997" y="4043"/>
                    </a:lnTo>
                    <a:lnTo>
                      <a:pt x="12997" y="11066"/>
                    </a:lnTo>
                    <a:close/>
                    <a:moveTo>
                      <a:pt x="12997"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AutoShape 18"/>
              <p:cNvSpPr/>
              <p:nvPr/>
            </p:nvSpPr>
            <p:spPr bwMode="auto">
              <a:xfrm>
                <a:off x="368" y="64"/>
                <a:ext cx="121" cy="213"/>
              </a:xfrm>
              <a:custGeom>
                <a:avLst/>
                <a:gdLst>
                  <a:gd name="T0" fmla="*/ 0 w 21600"/>
                  <a:gd name="T1" fmla="*/ 0 h 21600"/>
                  <a:gd name="T2" fmla="*/ 0 w 21600"/>
                  <a:gd name="T3" fmla="*/ 15003 h 21600"/>
                  <a:gd name="T4" fmla="*/ 13221 w 21600"/>
                  <a:gd name="T5" fmla="*/ 15003 h 21600"/>
                  <a:gd name="T6" fmla="*/ 13221 w 21600"/>
                  <a:gd name="T7" fmla="*/ 17557 h 21600"/>
                  <a:gd name="T8" fmla="*/ 0 w 21600"/>
                  <a:gd name="T9" fmla="*/ 17557 h 21600"/>
                  <a:gd name="T10" fmla="*/ 0 w 21600"/>
                  <a:gd name="T11" fmla="*/ 21600 h 21600"/>
                  <a:gd name="T12" fmla="*/ 17690 w 21600"/>
                  <a:gd name="T13" fmla="*/ 21600 h 21600"/>
                  <a:gd name="T14" fmla="*/ 21600 w 21600"/>
                  <a:gd name="T15" fmla="*/ 21600 h 21600"/>
                  <a:gd name="T16" fmla="*/ 21600 w 21600"/>
                  <a:gd name="T17" fmla="*/ 0 h 21600"/>
                  <a:gd name="T18" fmla="*/ 0 w 21600"/>
                  <a:gd name="T19" fmla="*/ 0 h 21600"/>
                  <a:gd name="T20" fmla="*/ 13221 w 21600"/>
                  <a:gd name="T21" fmla="*/ 11066 h 21600"/>
                  <a:gd name="T22" fmla="*/ 8752 w 21600"/>
                  <a:gd name="T23" fmla="*/ 11066 h 21600"/>
                  <a:gd name="T24" fmla="*/ 8752 w 21600"/>
                  <a:gd name="T25" fmla="*/ 4043 h 21600"/>
                  <a:gd name="T26" fmla="*/ 13221 w 21600"/>
                  <a:gd name="T27" fmla="*/ 4043 h 21600"/>
                  <a:gd name="T28" fmla="*/ 13221 w 21600"/>
                  <a:gd name="T29" fmla="*/ 11066 h 21600"/>
                  <a:gd name="T30" fmla="*/ 13221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0" y="0"/>
                    </a:moveTo>
                    <a:lnTo>
                      <a:pt x="0" y="15003"/>
                    </a:lnTo>
                    <a:lnTo>
                      <a:pt x="13221" y="15003"/>
                    </a:lnTo>
                    <a:lnTo>
                      <a:pt x="13221" y="17557"/>
                    </a:lnTo>
                    <a:lnTo>
                      <a:pt x="0" y="17557"/>
                    </a:lnTo>
                    <a:lnTo>
                      <a:pt x="0" y="21600"/>
                    </a:lnTo>
                    <a:lnTo>
                      <a:pt x="17690" y="21600"/>
                    </a:lnTo>
                    <a:lnTo>
                      <a:pt x="21600" y="21600"/>
                    </a:lnTo>
                    <a:lnTo>
                      <a:pt x="21600" y="0"/>
                    </a:lnTo>
                    <a:lnTo>
                      <a:pt x="0" y="0"/>
                    </a:lnTo>
                    <a:close/>
                    <a:moveTo>
                      <a:pt x="13221" y="11066"/>
                    </a:moveTo>
                    <a:lnTo>
                      <a:pt x="8752" y="11066"/>
                    </a:lnTo>
                    <a:lnTo>
                      <a:pt x="8752" y="4043"/>
                    </a:lnTo>
                    <a:lnTo>
                      <a:pt x="13221" y="4043"/>
                    </a:lnTo>
                    <a:lnTo>
                      <a:pt x="13221" y="11066"/>
                    </a:lnTo>
                    <a:close/>
                    <a:moveTo>
                      <a:pt x="13221"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Rectangle 19"/>
              <p:cNvSpPr/>
              <p:nvPr/>
            </p:nvSpPr>
            <p:spPr bwMode="auto">
              <a:xfrm>
                <a:off x="145" y="66"/>
                <a:ext cx="64" cy="14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Rectangle 20"/>
              <p:cNvSpPr/>
              <p:nvPr/>
            </p:nvSpPr>
            <p:spPr bwMode="auto">
              <a:xfrm>
                <a:off x="145" y="2"/>
                <a:ext cx="64" cy="4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2" name="Group 72"/>
          <p:cNvGrpSpPr/>
          <p:nvPr/>
        </p:nvGrpSpPr>
        <p:grpSpPr>
          <a:xfrm>
            <a:off x="7749863" y="2234280"/>
            <a:ext cx="2013349" cy="893272"/>
            <a:chOff x="8657822" y="2704651"/>
            <a:chExt cx="2013460" cy="893273"/>
          </a:xfrm>
        </p:grpSpPr>
        <p:sp>
          <p:nvSpPr>
            <p:cNvPr id="74" name="Text Placeholder 2"/>
            <p:cNvSpPr txBox="1"/>
            <p:nvPr/>
          </p:nvSpPr>
          <p:spPr>
            <a:xfrm>
              <a:off x="8657822" y="2704651"/>
              <a:ext cx="2013460" cy="261780"/>
            </a:xfrm>
            <a:prstGeom prst="rect">
              <a:avLst/>
            </a:prstGeom>
            <a:noFill/>
          </p:spPr>
          <p:txBody>
            <a:bodyPr vert="horz" lIns="128580" tIns="64291" rIns="128580" bIns="64291"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335" b="1" dirty="0">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04</a:t>
              </a:r>
            </a:p>
          </p:txBody>
        </p:sp>
        <p:sp>
          <p:nvSpPr>
            <p:cNvPr id="75" name="TextBox 74"/>
            <p:cNvSpPr txBox="1"/>
            <p:nvPr/>
          </p:nvSpPr>
          <p:spPr>
            <a:xfrm>
              <a:off x="8738502" y="3043925"/>
              <a:ext cx="1876003" cy="553999"/>
            </a:xfrm>
            <a:prstGeom prst="rect">
              <a:avLst/>
            </a:prstGeom>
            <a:noFill/>
          </p:spPr>
          <p:txBody>
            <a:bodyPr wrap="square" lIns="0" tIns="0" rIns="0" bIns="0" rtlCol="0">
              <a:spAutoFit/>
            </a:bodyPr>
            <a:lstStyle/>
            <a:p>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3" name="Group 75"/>
          <p:cNvGrpSpPr/>
          <p:nvPr/>
        </p:nvGrpSpPr>
        <p:grpSpPr>
          <a:xfrm>
            <a:off x="7749863" y="3693364"/>
            <a:ext cx="2013349" cy="893272"/>
            <a:chOff x="8657822" y="2704651"/>
            <a:chExt cx="2013460" cy="893273"/>
          </a:xfrm>
        </p:grpSpPr>
        <p:sp>
          <p:nvSpPr>
            <p:cNvPr id="77" name="Text Placeholder 2"/>
            <p:cNvSpPr txBox="1"/>
            <p:nvPr/>
          </p:nvSpPr>
          <p:spPr>
            <a:xfrm>
              <a:off x="8657822" y="2704651"/>
              <a:ext cx="2013460" cy="261780"/>
            </a:xfrm>
            <a:prstGeom prst="rect">
              <a:avLst/>
            </a:prstGeom>
            <a:noFill/>
          </p:spPr>
          <p:txBody>
            <a:bodyPr vert="horz" lIns="128580" tIns="64291" rIns="128580" bIns="64291"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335" b="1" dirty="0">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05</a:t>
              </a:r>
            </a:p>
          </p:txBody>
        </p:sp>
        <p:sp>
          <p:nvSpPr>
            <p:cNvPr id="78" name="TextBox 77"/>
            <p:cNvSpPr txBox="1"/>
            <p:nvPr/>
          </p:nvSpPr>
          <p:spPr>
            <a:xfrm>
              <a:off x="8738502" y="3043925"/>
              <a:ext cx="1876003" cy="553999"/>
            </a:xfrm>
            <a:prstGeom prst="rect">
              <a:avLst/>
            </a:prstGeom>
            <a:noFill/>
          </p:spPr>
          <p:txBody>
            <a:bodyPr wrap="square" lIns="0" tIns="0" rIns="0" bIns="0" rtlCol="0">
              <a:spAutoFit/>
            </a:bodyPr>
            <a:lstStyle/>
            <a:p>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4" name="Group 78"/>
          <p:cNvGrpSpPr/>
          <p:nvPr/>
        </p:nvGrpSpPr>
        <p:grpSpPr>
          <a:xfrm>
            <a:off x="7749863" y="5045447"/>
            <a:ext cx="2013349" cy="893272"/>
            <a:chOff x="8657822" y="2704651"/>
            <a:chExt cx="2013460" cy="893273"/>
          </a:xfrm>
        </p:grpSpPr>
        <p:sp>
          <p:nvSpPr>
            <p:cNvPr id="80" name="Text Placeholder 2"/>
            <p:cNvSpPr txBox="1"/>
            <p:nvPr/>
          </p:nvSpPr>
          <p:spPr>
            <a:xfrm>
              <a:off x="8657822" y="2704651"/>
              <a:ext cx="2013460" cy="261780"/>
            </a:xfrm>
            <a:prstGeom prst="rect">
              <a:avLst/>
            </a:prstGeom>
            <a:noFill/>
          </p:spPr>
          <p:txBody>
            <a:bodyPr vert="horz" lIns="128580" tIns="64291" rIns="128580" bIns="64291"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335" b="1" dirty="0">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06</a:t>
              </a:r>
            </a:p>
          </p:txBody>
        </p:sp>
        <p:sp>
          <p:nvSpPr>
            <p:cNvPr id="81" name="TextBox 80"/>
            <p:cNvSpPr txBox="1"/>
            <p:nvPr/>
          </p:nvSpPr>
          <p:spPr>
            <a:xfrm>
              <a:off x="8738502" y="3043925"/>
              <a:ext cx="1876003" cy="553999"/>
            </a:xfrm>
            <a:prstGeom prst="rect">
              <a:avLst/>
            </a:prstGeom>
            <a:noFill/>
          </p:spPr>
          <p:txBody>
            <a:bodyPr wrap="square" lIns="0" tIns="0" rIns="0" bIns="0" rtlCol="0">
              <a:spAutoFit/>
            </a:bodyPr>
            <a:lstStyle/>
            <a:p>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5" name="Group 90"/>
          <p:cNvGrpSpPr/>
          <p:nvPr/>
        </p:nvGrpSpPr>
        <p:grpSpPr>
          <a:xfrm>
            <a:off x="3613439" y="2234280"/>
            <a:ext cx="2013349" cy="893272"/>
            <a:chOff x="8657822" y="2704651"/>
            <a:chExt cx="2013460" cy="893273"/>
          </a:xfrm>
        </p:grpSpPr>
        <p:sp>
          <p:nvSpPr>
            <p:cNvPr id="92" name="Text Placeholder 2"/>
            <p:cNvSpPr txBox="1"/>
            <p:nvPr/>
          </p:nvSpPr>
          <p:spPr>
            <a:xfrm>
              <a:off x="8657822" y="2704651"/>
              <a:ext cx="2013460" cy="261780"/>
            </a:xfrm>
            <a:prstGeom prst="rect">
              <a:avLst/>
            </a:prstGeom>
            <a:noFill/>
          </p:spPr>
          <p:txBody>
            <a:bodyPr vert="horz" lIns="128580" tIns="64291" rIns="128580" bIns="64291"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335" b="1" dirty="0">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01</a:t>
              </a:r>
            </a:p>
          </p:txBody>
        </p:sp>
        <p:sp>
          <p:nvSpPr>
            <p:cNvPr id="93" name="TextBox 92"/>
            <p:cNvSpPr txBox="1"/>
            <p:nvPr/>
          </p:nvSpPr>
          <p:spPr>
            <a:xfrm>
              <a:off x="8738502" y="3043925"/>
              <a:ext cx="1876003" cy="553999"/>
            </a:xfrm>
            <a:prstGeom prst="rect">
              <a:avLst/>
            </a:prstGeom>
            <a:noFill/>
          </p:spPr>
          <p:txBody>
            <a:bodyPr wrap="square" lIns="0" tIns="0" rIns="0" bIns="0" rtlCol="0">
              <a:spAutoFit/>
            </a:bodyPr>
            <a:lstStyle/>
            <a:p>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6" name="Group 93"/>
          <p:cNvGrpSpPr/>
          <p:nvPr/>
        </p:nvGrpSpPr>
        <p:grpSpPr>
          <a:xfrm>
            <a:off x="3613440" y="3693364"/>
            <a:ext cx="2013349" cy="893272"/>
            <a:chOff x="8657822" y="2704651"/>
            <a:chExt cx="2013460" cy="893273"/>
          </a:xfrm>
        </p:grpSpPr>
        <p:sp>
          <p:nvSpPr>
            <p:cNvPr id="95" name="Text Placeholder 2"/>
            <p:cNvSpPr txBox="1"/>
            <p:nvPr/>
          </p:nvSpPr>
          <p:spPr>
            <a:xfrm>
              <a:off x="8657822" y="2704651"/>
              <a:ext cx="2013460" cy="261780"/>
            </a:xfrm>
            <a:prstGeom prst="rect">
              <a:avLst/>
            </a:prstGeom>
            <a:noFill/>
          </p:spPr>
          <p:txBody>
            <a:bodyPr vert="horz" lIns="128580" tIns="64291" rIns="128580" bIns="64291"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335" b="1" dirty="0">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02</a:t>
              </a:r>
            </a:p>
          </p:txBody>
        </p:sp>
        <p:sp>
          <p:nvSpPr>
            <p:cNvPr id="96" name="TextBox 95"/>
            <p:cNvSpPr txBox="1"/>
            <p:nvPr/>
          </p:nvSpPr>
          <p:spPr>
            <a:xfrm>
              <a:off x="8738502" y="3043925"/>
              <a:ext cx="1876003" cy="553999"/>
            </a:xfrm>
            <a:prstGeom prst="rect">
              <a:avLst/>
            </a:prstGeom>
            <a:noFill/>
          </p:spPr>
          <p:txBody>
            <a:bodyPr wrap="square" lIns="0" tIns="0" rIns="0" bIns="0" rtlCol="0">
              <a:spAutoFit/>
            </a:bodyPr>
            <a:lstStyle/>
            <a:p>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7" name="Group 96"/>
          <p:cNvGrpSpPr/>
          <p:nvPr/>
        </p:nvGrpSpPr>
        <p:grpSpPr>
          <a:xfrm>
            <a:off x="3613440" y="5045447"/>
            <a:ext cx="2013349" cy="893272"/>
            <a:chOff x="8657822" y="2704651"/>
            <a:chExt cx="2013460" cy="893273"/>
          </a:xfrm>
        </p:grpSpPr>
        <p:sp>
          <p:nvSpPr>
            <p:cNvPr id="98" name="Text Placeholder 2"/>
            <p:cNvSpPr txBox="1"/>
            <p:nvPr/>
          </p:nvSpPr>
          <p:spPr>
            <a:xfrm>
              <a:off x="8657822" y="2704651"/>
              <a:ext cx="2013460" cy="261780"/>
            </a:xfrm>
            <a:prstGeom prst="rect">
              <a:avLst/>
            </a:prstGeom>
            <a:noFill/>
          </p:spPr>
          <p:txBody>
            <a:bodyPr vert="horz" lIns="128580" tIns="64291" rIns="128580" bIns="64291"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335" b="1" dirty="0">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03</a:t>
              </a:r>
            </a:p>
          </p:txBody>
        </p:sp>
        <p:sp>
          <p:nvSpPr>
            <p:cNvPr id="99" name="TextBox 98"/>
            <p:cNvSpPr txBox="1"/>
            <p:nvPr/>
          </p:nvSpPr>
          <p:spPr>
            <a:xfrm>
              <a:off x="8738502" y="3043925"/>
              <a:ext cx="1876003" cy="553999"/>
            </a:xfrm>
            <a:prstGeom prst="rect">
              <a:avLst/>
            </a:prstGeom>
            <a:noFill/>
          </p:spPr>
          <p:txBody>
            <a:bodyPr wrap="square" lIns="0" tIns="0" rIns="0" bIns="0" rtlCol="0">
              <a:spAutoFit/>
            </a:bodyPr>
            <a:lstStyle/>
            <a:p>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00"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8" name="组合 7"/>
          <p:cNvGrpSpPr/>
          <p:nvPr/>
        </p:nvGrpSpPr>
        <p:grpSpPr>
          <a:xfrm>
            <a:off x="2362284" y="2050596"/>
            <a:ext cx="2793897" cy="2119828"/>
            <a:chOff x="3667229" y="1509380"/>
            <a:chExt cx="4077359" cy="3473721"/>
          </a:xfrm>
        </p:grpSpPr>
        <p:sp>
          <p:nvSpPr>
            <p:cNvPr id="9" name="矩形 8"/>
            <p:cNvSpPr/>
            <p:nvPr/>
          </p:nvSpPr>
          <p:spPr>
            <a:xfrm>
              <a:off x="3667229" y="1509380"/>
              <a:ext cx="60940" cy="347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0" name="矩形 9"/>
            <p:cNvSpPr/>
            <p:nvPr/>
          </p:nvSpPr>
          <p:spPr>
            <a:xfrm rot="5400000">
              <a:off x="5690062" y="-484207"/>
              <a:ext cx="60940" cy="404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1" name="矩形 10"/>
            <p:cNvSpPr/>
            <p:nvPr/>
          </p:nvSpPr>
          <p:spPr>
            <a:xfrm rot="5400000">
              <a:off x="5660816" y="2928573"/>
              <a:ext cx="60940" cy="404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2" name="矩形 11"/>
            <p:cNvSpPr/>
            <p:nvPr/>
          </p:nvSpPr>
          <p:spPr>
            <a:xfrm>
              <a:off x="7680290" y="1521771"/>
              <a:ext cx="60940" cy="578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13" name="矩形 12"/>
            <p:cNvSpPr/>
            <p:nvPr/>
          </p:nvSpPr>
          <p:spPr>
            <a:xfrm>
              <a:off x="7654404" y="3876834"/>
              <a:ext cx="60940" cy="110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14" name="文本框 13"/>
          <p:cNvSpPr txBox="1"/>
          <p:nvPr/>
        </p:nvSpPr>
        <p:spPr>
          <a:xfrm>
            <a:off x="4678718" y="2346317"/>
            <a:ext cx="6480060" cy="1200008"/>
          </a:xfrm>
          <a:prstGeom prst="rect">
            <a:avLst/>
          </a:prstGeom>
          <a:noFill/>
        </p:spPr>
        <p:txBody>
          <a:bodyPr wrap="square" rtlCol="0">
            <a:spAutoFit/>
          </a:bodyPr>
          <a:lstStyle/>
          <a:p>
            <a:r>
              <a:rPr lang="zh-CN" altLang="en-US" sz="72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感谢您的观看</a:t>
            </a:r>
          </a:p>
        </p:txBody>
      </p:sp>
      <p:sp>
        <p:nvSpPr>
          <p:cNvPr id="15" name="文本框 14"/>
          <p:cNvSpPr txBox="1"/>
          <p:nvPr/>
        </p:nvSpPr>
        <p:spPr>
          <a:xfrm>
            <a:off x="3059792" y="2341069"/>
            <a:ext cx="1460500" cy="768350"/>
          </a:xfrm>
          <a:prstGeom prst="rect">
            <a:avLst/>
          </a:prstGeom>
          <a:noFill/>
        </p:spPr>
        <p:txBody>
          <a:bodyPr wrap="none" rtlCol="0">
            <a:spAutoFit/>
          </a:bodyPr>
          <a:lstStyle/>
          <a:p>
            <a:r>
              <a:rPr lang="en-US" altLang="zh-CN" sz="4400" b="1" dirty="0">
                <a:solidFill>
                  <a:schemeClr val="bg1"/>
                </a:solidFill>
              </a:rPr>
              <a:t>202X</a:t>
            </a:r>
            <a:endParaRPr lang="zh-CN" altLang="en-US" sz="4400" b="1" dirty="0">
              <a:solidFill>
                <a:schemeClr val="bg1"/>
              </a:solidFill>
            </a:endParaRPr>
          </a:p>
        </p:txBody>
      </p:sp>
      <p:sp>
        <p:nvSpPr>
          <p:cNvPr id="16" name="矩形 15"/>
          <p:cNvSpPr/>
          <p:nvPr/>
        </p:nvSpPr>
        <p:spPr>
          <a:xfrm>
            <a:off x="2478907" y="3038494"/>
            <a:ext cx="4671681" cy="1015663"/>
          </a:xfrm>
          <a:prstGeom prst="rect">
            <a:avLst/>
          </a:prstGeom>
        </p:spPr>
        <p:txBody>
          <a:bodyPr wrap="square">
            <a:spAutoFit/>
          </a:bodyPr>
          <a:lstStyle/>
          <a:p>
            <a:pPr defTabSz="1217930">
              <a:spcBef>
                <a:spcPct val="0"/>
              </a:spcBef>
            </a:pPr>
            <a:r>
              <a:rPr lang="en-US" altLang="zh-CN" sz="6000" b="1" noProof="1">
                <a:solidFill>
                  <a:schemeClr val="accent5">
                    <a:lumMod val="60000"/>
                    <a:lumOff val="40000"/>
                  </a:schemeClr>
                </a:solidFill>
                <a:latin typeface="微软雅黑" panose="020B0503020204020204" pitchFamily="34" charset="-122"/>
                <a:ea typeface="微软雅黑" panose="020B0503020204020204" pitchFamily="34" charset="-122"/>
                <a:cs typeface="Lato Light" panose="020F0402020204030203" pitchFamily="34" charset="0"/>
              </a:rPr>
              <a:t>Travel</a:t>
            </a:r>
            <a:r>
              <a:rPr lang="en-US" altLang="zh-CN" sz="4800" b="1" noProof="1">
                <a:solidFill>
                  <a:schemeClr val="accent5">
                    <a:lumMod val="60000"/>
                    <a:lumOff val="40000"/>
                  </a:schemeClr>
                </a:solidFill>
                <a:latin typeface="微软雅黑" panose="020B0503020204020204" pitchFamily="34" charset="-122"/>
                <a:ea typeface="微软雅黑" panose="020B0503020204020204" pitchFamily="34" charset="-122"/>
                <a:cs typeface="Lato Light" panose="020F0402020204030203" pitchFamily="34" charset="0"/>
              </a:rPr>
              <a:t> </a:t>
            </a:r>
          </a:p>
        </p:txBody>
      </p:sp>
      <p:sp>
        <p:nvSpPr>
          <p:cNvPr id="17" name="矩形 16"/>
          <p:cNvSpPr/>
          <p:nvPr/>
        </p:nvSpPr>
        <p:spPr>
          <a:xfrm>
            <a:off x="5153880" y="3427942"/>
            <a:ext cx="4644220" cy="400110"/>
          </a:xfrm>
          <a:prstGeom prst="rect">
            <a:avLst/>
          </a:prstGeom>
        </p:spPr>
        <p:txBody>
          <a:bodyPr wrap="none">
            <a:spAutoFit/>
          </a:bodyPr>
          <a:lstStyle/>
          <a:p>
            <a:r>
              <a:rPr lang="en-US" altLang="zh-CN" sz="2000" dirty="0">
                <a:solidFill>
                  <a:schemeClr val="bg1"/>
                </a:solidFill>
                <a:latin typeface="Arial" panose="020B0604020202020204" pitchFamily="34" charset="0"/>
              </a:rPr>
              <a:t>Enterprise management training insight</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par>
                          <p:cTn id="16" fill="hold">
                            <p:stCondLst>
                              <p:cond delay="1299"/>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32" name="组合 31"/>
          <p:cNvGrpSpPr/>
          <p:nvPr/>
        </p:nvGrpSpPr>
        <p:grpSpPr>
          <a:xfrm>
            <a:off x="4439393" y="2271259"/>
            <a:ext cx="3152898" cy="2476232"/>
            <a:chOff x="3667229" y="1509380"/>
            <a:chExt cx="4077359" cy="3473721"/>
          </a:xfrm>
          <a:solidFill>
            <a:schemeClr val="accent5">
              <a:lumMod val="60000"/>
              <a:lumOff val="40000"/>
            </a:schemeClr>
          </a:solidFill>
        </p:grpSpPr>
        <p:sp>
          <p:nvSpPr>
            <p:cNvPr id="33" name="矩形 32"/>
            <p:cNvSpPr/>
            <p:nvPr/>
          </p:nvSpPr>
          <p:spPr>
            <a:xfrm>
              <a:off x="3667229" y="1509380"/>
              <a:ext cx="60940" cy="3473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4" name="矩形 33"/>
            <p:cNvSpPr/>
            <p:nvPr/>
          </p:nvSpPr>
          <p:spPr>
            <a:xfrm rot="5400000">
              <a:off x="5690062" y="-484207"/>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5" name="矩形 34"/>
            <p:cNvSpPr/>
            <p:nvPr/>
          </p:nvSpPr>
          <p:spPr>
            <a:xfrm rot="5400000">
              <a:off x="5660816" y="2928573"/>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6" name="矩形 35"/>
            <p:cNvSpPr/>
            <p:nvPr/>
          </p:nvSpPr>
          <p:spPr>
            <a:xfrm>
              <a:off x="7680290" y="1521771"/>
              <a:ext cx="60940" cy="578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7" name="矩形 36"/>
            <p:cNvSpPr/>
            <p:nvPr/>
          </p:nvSpPr>
          <p:spPr>
            <a:xfrm>
              <a:off x="7654404" y="3876834"/>
              <a:ext cx="60940" cy="1106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38" name="文本框 37"/>
          <p:cNvSpPr txBox="1"/>
          <p:nvPr/>
        </p:nvSpPr>
        <p:spPr>
          <a:xfrm>
            <a:off x="5581516" y="2600131"/>
            <a:ext cx="995785" cy="1015663"/>
          </a:xfrm>
          <a:prstGeom prst="rect">
            <a:avLst/>
          </a:prstGeom>
          <a:noFill/>
        </p:spPr>
        <p:txBody>
          <a:bodyPr wrap="none" rtlCol="0">
            <a:spAutoFit/>
          </a:bodyPr>
          <a:lstStyle/>
          <a:p>
            <a:r>
              <a:rPr lang="en-US" altLang="zh-CN" sz="6000" dirty="0">
                <a:solidFill>
                  <a:schemeClr val="bg1"/>
                </a:solidFill>
              </a:rPr>
              <a:t>01</a:t>
            </a:r>
            <a:endParaRPr lang="zh-CN" altLang="en-US" sz="6000" dirty="0">
              <a:solidFill>
                <a:schemeClr val="bg1"/>
              </a:solidFill>
            </a:endParaRPr>
          </a:p>
        </p:txBody>
      </p:sp>
      <p:sp>
        <p:nvSpPr>
          <p:cNvPr id="40" name="文本框 39"/>
          <p:cNvSpPr txBox="1"/>
          <p:nvPr/>
        </p:nvSpPr>
        <p:spPr>
          <a:xfrm>
            <a:off x="4562076" y="3615795"/>
            <a:ext cx="2954655" cy="646331"/>
          </a:xfrm>
          <a:prstGeom prst="rect">
            <a:avLst/>
          </a:prstGeom>
          <a:noFill/>
        </p:spPr>
        <p:txBody>
          <a:bodyPr wrap="none" rtlCol="0">
            <a:spAutoFit/>
          </a:bodyPr>
          <a:lstStyle/>
          <a:p>
            <a:r>
              <a:rPr lang="zh-CN" altLang="en-US" sz="3600" dirty="0">
                <a:solidFill>
                  <a:schemeClr val="bg1"/>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2275" y="1692258"/>
            <a:ext cx="3384519" cy="1944003"/>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26" name="Rectangle 25"/>
          <p:cNvSpPr/>
          <p:nvPr/>
        </p:nvSpPr>
        <p:spPr>
          <a:xfrm>
            <a:off x="8042515" y="1692258"/>
            <a:ext cx="3384519" cy="1944003"/>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34" name="Rectangle 33"/>
          <p:cNvSpPr/>
          <p:nvPr/>
        </p:nvSpPr>
        <p:spPr>
          <a:xfrm>
            <a:off x="766555" y="3637980"/>
            <a:ext cx="3384519" cy="194400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36" name="Rectangle 35"/>
          <p:cNvSpPr/>
          <p:nvPr/>
        </p:nvSpPr>
        <p:spPr>
          <a:xfrm>
            <a:off x="6093982" y="3637980"/>
            <a:ext cx="3384519" cy="194400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38" name="TextBox 37"/>
          <p:cNvSpPr txBox="1"/>
          <p:nvPr/>
        </p:nvSpPr>
        <p:spPr>
          <a:xfrm>
            <a:off x="3390190" y="2171738"/>
            <a:ext cx="2083507"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39" name="TextBox 38"/>
          <p:cNvSpPr txBox="1"/>
          <p:nvPr/>
        </p:nvSpPr>
        <p:spPr>
          <a:xfrm>
            <a:off x="8707644" y="2171738"/>
            <a:ext cx="2083507"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40" name="TextBox 39"/>
          <p:cNvSpPr txBox="1"/>
          <p:nvPr/>
        </p:nvSpPr>
        <p:spPr>
          <a:xfrm>
            <a:off x="1432520" y="4147047"/>
            <a:ext cx="2083507"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sp>
        <p:nvSpPr>
          <p:cNvPr id="41" name="TextBox 40"/>
          <p:cNvSpPr txBox="1"/>
          <p:nvPr/>
        </p:nvSpPr>
        <p:spPr>
          <a:xfrm>
            <a:off x="6749975" y="4147047"/>
            <a:ext cx="2083507"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dirty="0">
              <a:solidFill>
                <a:schemeClr val="bg1"/>
              </a:solidFill>
              <a:latin typeface="Arial" panose="020B0604020202020204" pitchFamily="34" charset="0"/>
              <a:ea typeface="方正正粗黑简体" panose="02000000000000000000" pitchFamily="2" charset="-122"/>
              <a:cs typeface="+mn-ea"/>
              <a:sym typeface="Arial" panose="020B0604020202020204" pitchFamily="34" charset="0"/>
            </a:endParaRPr>
          </a:p>
        </p:txBody>
      </p:sp>
      <p:pic>
        <p:nvPicPr>
          <p:cNvPr id="11" name="图片占位符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12" name="图片占位符 11"/>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p:pic>
      <p:pic>
        <p:nvPicPr>
          <p:cNvPr id="13" name="图片占位符 12"/>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a:stretch>
            <a:fillRect/>
          </a:stretch>
        </p:blipFill>
        <p:spPr/>
      </p:pic>
      <p:pic>
        <p:nvPicPr>
          <p:cNvPr id="14" name="图片占位符 13"/>
          <p:cNvPicPr>
            <a:picLocks noGrp="1" noChangeAspect="1"/>
          </p:cNvPicPr>
          <p:nvPr>
            <p:ph type="pic" sz="quarter" idx="21"/>
          </p:nvPr>
        </p:nvPicPr>
        <p:blipFill>
          <a:blip r:embed="rId6" cstate="print">
            <a:extLst>
              <a:ext uri="{28A0092B-C50C-407E-A947-70E740481C1C}">
                <a14:useLocalDpi xmlns:a14="http://schemas.microsoft.com/office/drawing/2010/main" val="0"/>
              </a:ext>
            </a:extLst>
          </a:blip>
          <a:srcRect/>
          <a:stretch>
            <a:fillRect/>
          </a:stretch>
        </p:blipFill>
        <p:spPr/>
      </p:pic>
      <p:sp>
        <p:nvSpPr>
          <p:cNvPr id="15" name="矩形 14"/>
          <p:cNvSpPr/>
          <p:nvPr/>
        </p:nvSpPr>
        <p:spPr>
          <a:xfrm>
            <a:off x="295035" y="425098"/>
            <a:ext cx="544137" cy="5244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16" name="矩形 15"/>
          <p:cNvSpPr/>
          <p:nvPr/>
        </p:nvSpPr>
        <p:spPr>
          <a:xfrm>
            <a:off x="156466" y="376"/>
            <a:ext cx="510189" cy="795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17" name="文本框 16"/>
          <p:cNvSpPr txBox="1"/>
          <p:nvPr/>
        </p:nvSpPr>
        <p:spPr>
          <a:xfrm>
            <a:off x="993703" y="458035"/>
            <a:ext cx="2917465" cy="349968"/>
          </a:xfrm>
          <a:prstGeom prst="rect">
            <a:avLst/>
          </a:prstGeom>
          <a:noFill/>
        </p:spPr>
        <p:txBody>
          <a:bodyPr wrap="none" lIns="0" tIns="0" rIns="0" bIns="0" rtlCol="0">
            <a:spAutoFit/>
          </a:bodyPr>
          <a:lstStyle/>
          <a:p>
            <a:pPr defTabSz="913765"/>
            <a:r>
              <a:rPr lang="zh-CN" altLang="en-US" sz="2275"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8" name="文本框 17"/>
          <p:cNvSpPr txBox="1"/>
          <p:nvPr/>
        </p:nvSpPr>
        <p:spPr>
          <a:xfrm>
            <a:off x="993703" y="773349"/>
            <a:ext cx="2066271" cy="175113"/>
          </a:xfrm>
          <a:prstGeom prst="rect">
            <a:avLst/>
          </a:prstGeom>
          <a:noFill/>
        </p:spPr>
        <p:txBody>
          <a:bodyPr wrap="none" lIns="0" tIns="0" rIns="0" bIns="0" rtlCol="0">
            <a:spAutoFit/>
          </a:bodyPr>
          <a:lstStyle/>
          <a:p>
            <a:pPr defTabSz="913765"/>
            <a:r>
              <a:rPr lang="en-US" altLang="zh-CN"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14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 grpId="0" animBg="1"/>
      <p:bldP spid="36" grpId="0" animBg="1"/>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rot="16200000">
            <a:off x="2809086" y="3888768"/>
            <a:ext cx="840231" cy="560155"/>
            <a:chOff x="3200400" y="1234012"/>
            <a:chExt cx="1371600" cy="728138"/>
          </a:xfrm>
        </p:grpSpPr>
        <p:sp>
          <p:nvSpPr>
            <p:cNvPr id="3"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4"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5"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grpSp>
      <p:grpSp>
        <p:nvGrpSpPr>
          <p:cNvPr id="6" name="Group 62"/>
          <p:cNvGrpSpPr/>
          <p:nvPr/>
        </p:nvGrpSpPr>
        <p:grpSpPr>
          <a:xfrm rot="16200000">
            <a:off x="3945254" y="3888768"/>
            <a:ext cx="840231" cy="560155"/>
            <a:chOff x="3200400" y="1234012"/>
            <a:chExt cx="1371600" cy="728138"/>
          </a:xfrm>
        </p:grpSpPr>
        <p:sp>
          <p:nvSpPr>
            <p:cNvPr id="7"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8"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9"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grpSp>
      <p:grpSp>
        <p:nvGrpSpPr>
          <p:cNvPr id="10" name="Group 74"/>
          <p:cNvGrpSpPr/>
          <p:nvPr/>
        </p:nvGrpSpPr>
        <p:grpSpPr>
          <a:xfrm rot="16200000">
            <a:off x="5081425" y="3888767"/>
            <a:ext cx="840231" cy="560155"/>
            <a:chOff x="3200400" y="1234012"/>
            <a:chExt cx="1371600" cy="728138"/>
          </a:xfrm>
        </p:grpSpPr>
        <p:sp>
          <p:nvSpPr>
            <p:cNvPr id="11"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12"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13"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grpSp>
      <p:grpSp>
        <p:nvGrpSpPr>
          <p:cNvPr id="14" name="Group 100"/>
          <p:cNvGrpSpPr/>
          <p:nvPr/>
        </p:nvGrpSpPr>
        <p:grpSpPr>
          <a:xfrm rot="16200000">
            <a:off x="8843490" y="3537733"/>
            <a:ext cx="842839" cy="1264833"/>
            <a:chOff x="4257815" y="3604273"/>
            <a:chExt cx="632164" cy="948677"/>
          </a:xfrm>
        </p:grpSpPr>
        <p:grpSp>
          <p:nvGrpSpPr>
            <p:cNvPr id="15" name="Group 96"/>
            <p:cNvGrpSpPr/>
            <p:nvPr/>
          </p:nvGrpSpPr>
          <p:grpSpPr>
            <a:xfrm>
              <a:off x="4257815" y="3905805"/>
              <a:ext cx="632164" cy="647145"/>
              <a:chOff x="4107979" y="4055348"/>
              <a:chExt cx="966386" cy="788823"/>
            </a:xfrm>
          </p:grpSpPr>
          <p:sp>
            <p:nvSpPr>
              <p:cNvPr id="20"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vert="horz" wrap="square" lIns="121913" tIns="60956" rIns="121913" bIns="60956" numCol="1" rtlCol="0" anchor="t" anchorCtr="0" compatLnSpc="1"/>
              <a:lstStyle/>
              <a:p>
                <a:pPr algn="ctr">
                  <a:lnSpc>
                    <a:spcPct val="1500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21"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vert="horz" wrap="square" lIns="121913" tIns="60956" rIns="121913" bIns="60956" numCol="1" rtlCol="0" anchor="t" anchorCtr="0" compatLnSpc="1"/>
              <a:lstStyle/>
              <a:p>
                <a:pPr algn="ct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16" name="Group 96"/>
            <p:cNvGrpSpPr/>
            <p:nvPr/>
          </p:nvGrpSpPr>
          <p:grpSpPr>
            <a:xfrm>
              <a:off x="4259771" y="3604273"/>
              <a:ext cx="630208" cy="416793"/>
              <a:chOff x="2514600" y="3103313"/>
              <a:chExt cx="914400" cy="604745"/>
            </a:xfrm>
          </p:grpSpPr>
          <p:sp>
            <p:nvSpPr>
              <p:cNvPr id="17"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18"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19"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grpSp>
      </p:grpSp>
      <p:grpSp>
        <p:nvGrpSpPr>
          <p:cNvPr id="22" name="Group 120"/>
          <p:cNvGrpSpPr/>
          <p:nvPr/>
        </p:nvGrpSpPr>
        <p:grpSpPr>
          <a:xfrm rot="16200000" flipH="1">
            <a:off x="3974557" y="4432758"/>
            <a:ext cx="1936427" cy="557383"/>
            <a:chOff x="4889980" y="1620289"/>
            <a:chExt cx="1452400" cy="418060"/>
          </a:xfrm>
        </p:grpSpPr>
        <p:sp>
          <p:nvSpPr>
            <p:cNvPr id="23"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cxnSp>
          <p:nvCxnSpPr>
            <p:cNvPr id="24"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6" name="Group 74"/>
          <p:cNvGrpSpPr/>
          <p:nvPr/>
        </p:nvGrpSpPr>
        <p:grpSpPr>
          <a:xfrm rot="16200000">
            <a:off x="6187101" y="3888767"/>
            <a:ext cx="840231" cy="560155"/>
            <a:chOff x="3200400" y="1234012"/>
            <a:chExt cx="1371600" cy="728138"/>
          </a:xfrm>
        </p:grpSpPr>
        <p:sp>
          <p:nvSpPr>
            <p:cNvPr id="27"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28"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29"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grpSp>
      <p:grpSp>
        <p:nvGrpSpPr>
          <p:cNvPr id="30" name="Group 74"/>
          <p:cNvGrpSpPr/>
          <p:nvPr/>
        </p:nvGrpSpPr>
        <p:grpSpPr>
          <a:xfrm rot="16200000">
            <a:off x="7335954" y="3888768"/>
            <a:ext cx="840231" cy="560155"/>
            <a:chOff x="3200400" y="1234012"/>
            <a:chExt cx="1371600" cy="728138"/>
          </a:xfrm>
        </p:grpSpPr>
        <p:sp>
          <p:nvSpPr>
            <p:cNvPr id="31"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32"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sp>
          <p:nvSpPr>
            <p:cNvPr id="33"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a:solidFill>
                  <a:prstClr val="white"/>
                </a:solidFill>
                <a:ea typeface="微软雅黑" panose="020B0503020204020204" pitchFamily="34" charset="-122"/>
                <a:cs typeface="+mn-ea"/>
                <a:sym typeface="Arial" panose="020B0604020202020204" pitchFamily="34" charset="0"/>
              </a:endParaRPr>
            </a:p>
          </p:txBody>
        </p:sp>
      </p:grpSp>
      <p:grpSp>
        <p:nvGrpSpPr>
          <p:cNvPr id="34" name="Group 120"/>
          <p:cNvGrpSpPr/>
          <p:nvPr/>
        </p:nvGrpSpPr>
        <p:grpSpPr>
          <a:xfrm rot="5400000" flipH="1" flipV="1">
            <a:off x="5092093" y="3331254"/>
            <a:ext cx="1936427" cy="557383"/>
            <a:chOff x="4889980" y="1620289"/>
            <a:chExt cx="1452400" cy="418060"/>
          </a:xfrm>
        </p:grpSpPr>
        <p:sp>
          <p:nvSpPr>
            <p:cNvPr id="35"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cxnSp>
          <p:nvCxnSpPr>
            <p:cNvPr id="36"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Group 120"/>
          <p:cNvGrpSpPr/>
          <p:nvPr/>
        </p:nvGrpSpPr>
        <p:grpSpPr>
          <a:xfrm rot="16200000" flipH="1">
            <a:off x="6214703" y="4432758"/>
            <a:ext cx="1936427" cy="557383"/>
            <a:chOff x="4889980" y="1620289"/>
            <a:chExt cx="1452400" cy="418060"/>
          </a:xfrm>
        </p:grpSpPr>
        <p:sp>
          <p:nvSpPr>
            <p:cNvPr id="39"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cxnSp>
          <p:nvCxnSpPr>
            <p:cNvPr id="40"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2" name="Group 120"/>
          <p:cNvGrpSpPr/>
          <p:nvPr/>
        </p:nvGrpSpPr>
        <p:grpSpPr>
          <a:xfrm rot="5400000" flipH="1" flipV="1">
            <a:off x="7363559" y="3331254"/>
            <a:ext cx="1936427" cy="557383"/>
            <a:chOff x="4889980" y="1620289"/>
            <a:chExt cx="1452400" cy="418060"/>
          </a:xfrm>
        </p:grpSpPr>
        <p:sp>
          <p:nvSpPr>
            <p:cNvPr id="43"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cxnSp>
          <p:nvCxnSpPr>
            <p:cNvPr id="44"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6" name="Group 120"/>
          <p:cNvGrpSpPr/>
          <p:nvPr/>
        </p:nvGrpSpPr>
        <p:grpSpPr>
          <a:xfrm rot="5400000" flipH="1" flipV="1">
            <a:off x="2819755" y="3331254"/>
            <a:ext cx="1936427" cy="557383"/>
            <a:chOff x="4889980" y="1620289"/>
            <a:chExt cx="1452400" cy="418060"/>
          </a:xfrm>
        </p:grpSpPr>
        <p:sp>
          <p:nvSpPr>
            <p:cNvPr id="4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cxnSp>
          <p:nvCxnSpPr>
            <p:cNvPr id="4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108"/>
          <p:cNvGrpSpPr/>
          <p:nvPr/>
        </p:nvGrpSpPr>
        <p:grpSpPr>
          <a:xfrm>
            <a:off x="5584586" y="2432113"/>
            <a:ext cx="1019389" cy="990204"/>
            <a:chOff x="6299532" y="3384456"/>
            <a:chExt cx="469021" cy="455593"/>
          </a:xfrm>
        </p:grpSpPr>
        <p:sp>
          <p:nvSpPr>
            <p:cNvPr id="51"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6690262" y="4978657"/>
            <a:ext cx="1019389" cy="990204"/>
            <a:chOff x="630683" y="4190009"/>
            <a:chExt cx="469021" cy="455593"/>
          </a:xfrm>
        </p:grpSpPr>
        <p:sp>
          <p:nvSpPr>
            <p:cNvPr id="54"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4448416" y="4978657"/>
            <a:ext cx="1019389" cy="990204"/>
            <a:chOff x="3425803" y="3384456"/>
            <a:chExt cx="469021" cy="455593"/>
          </a:xfrm>
        </p:grpSpPr>
        <p:sp>
          <p:nvSpPr>
            <p:cNvPr id="57"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312246" y="2432113"/>
            <a:ext cx="1019389" cy="990204"/>
            <a:chOff x="630683" y="3383511"/>
            <a:chExt cx="469021" cy="455593"/>
          </a:xfrm>
        </p:grpSpPr>
        <p:sp>
          <p:nvSpPr>
            <p:cNvPr id="60"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7829266" y="2432113"/>
            <a:ext cx="1019389" cy="990204"/>
            <a:chOff x="3428938" y="4190009"/>
            <a:chExt cx="469021" cy="455593"/>
          </a:xfrm>
        </p:grpSpPr>
        <p:sp>
          <p:nvSpPr>
            <p:cNvPr id="63"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65" name="组合 64"/>
          <p:cNvGrpSpPr/>
          <p:nvPr/>
        </p:nvGrpSpPr>
        <p:grpSpPr>
          <a:xfrm>
            <a:off x="998235" y="1725835"/>
            <a:ext cx="2281275" cy="1063696"/>
            <a:chOff x="5552277" y="1179938"/>
            <a:chExt cx="2281274" cy="1063695"/>
          </a:xfrm>
        </p:grpSpPr>
        <p:sp>
          <p:nvSpPr>
            <p:cNvPr id="66" name="文本框 65"/>
            <p:cNvSpPr txBox="1"/>
            <p:nvPr/>
          </p:nvSpPr>
          <p:spPr>
            <a:xfrm>
              <a:off x="5578229" y="1412637"/>
              <a:ext cx="2255322" cy="830996"/>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67" name="文本框 66"/>
            <p:cNvSpPr txBox="1"/>
            <p:nvPr/>
          </p:nvSpPr>
          <p:spPr>
            <a:xfrm>
              <a:off x="5552277" y="1179938"/>
              <a:ext cx="2281274"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68" name="组合 67"/>
          <p:cNvGrpSpPr/>
          <p:nvPr/>
        </p:nvGrpSpPr>
        <p:grpSpPr>
          <a:xfrm>
            <a:off x="1863597" y="4725661"/>
            <a:ext cx="2403781" cy="1071030"/>
            <a:chOff x="5134546" y="1172604"/>
            <a:chExt cx="2403780" cy="1071029"/>
          </a:xfrm>
        </p:grpSpPr>
        <p:sp>
          <p:nvSpPr>
            <p:cNvPr id="69" name="文本框 68"/>
            <p:cNvSpPr txBox="1"/>
            <p:nvPr/>
          </p:nvSpPr>
          <p:spPr>
            <a:xfrm>
              <a:off x="5142539" y="1412637"/>
              <a:ext cx="2248001" cy="830996"/>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70" name="文本框 69"/>
            <p:cNvSpPr txBox="1"/>
            <p:nvPr/>
          </p:nvSpPr>
          <p:spPr>
            <a:xfrm>
              <a:off x="5134546" y="1172604"/>
              <a:ext cx="2403780"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71" name="组合 70"/>
          <p:cNvGrpSpPr/>
          <p:nvPr/>
        </p:nvGrpSpPr>
        <p:grpSpPr>
          <a:xfrm>
            <a:off x="8138310" y="4687183"/>
            <a:ext cx="2460424" cy="1059643"/>
            <a:chOff x="5578229" y="1183991"/>
            <a:chExt cx="2460423" cy="1059642"/>
          </a:xfrm>
        </p:grpSpPr>
        <p:sp>
          <p:nvSpPr>
            <p:cNvPr id="72" name="文本框 71"/>
            <p:cNvSpPr txBox="1"/>
            <p:nvPr/>
          </p:nvSpPr>
          <p:spPr>
            <a:xfrm>
              <a:off x="5578229" y="1412637"/>
              <a:ext cx="2234882" cy="830996"/>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73" name="文本框 72"/>
            <p:cNvSpPr txBox="1"/>
            <p:nvPr/>
          </p:nvSpPr>
          <p:spPr>
            <a:xfrm>
              <a:off x="5578229" y="1183991"/>
              <a:ext cx="2460423"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74" name="组合 73"/>
          <p:cNvGrpSpPr/>
          <p:nvPr/>
        </p:nvGrpSpPr>
        <p:grpSpPr>
          <a:xfrm>
            <a:off x="9044465" y="1697821"/>
            <a:ext cx="2403817" cy="1130562"/>
            <a:chOff x="5420758" y="1006816"/>
            <a:chExt cx="2403816" cy="1130561"/>
          </a:xfrm>
        </p:grpSpPr>
        <p:sp>
          <p:nvSpPr>
            <p:cNvPr id="75" name="文本框 74"/>
            <p:cNvSpPr txBox="1"/>
            <p:nvPr/>
          </p:nvSpPr>
          <p:spPr>
            <a:xfrm>
              <a:off x="5420758" y="1306381"/>
              <a:ext cx="2264821" cy="830996"/>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76" name="文本框 75"/>
            <p:cNvSpPr txBox="1"/>
            <p:nvPr/>
          </p:nvSpPr>
          <p:spPr>
            <a:xfrm>
              <a:off x="5420758" y="1006816"/>
              <a:ext cx="2403816"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77" name="组合 76"/>
          <p:cNvGrpSpPr/>
          <p:nvPr/>
        </p:nvGrpSpPr>
        <p:grpSpPr>
          <a:xfrm>
            <a:off x="4282945" y="1393931"/>
            <a:ext cx="4112035" cy="753099"/>
            <a:chOff x="4875192" y="1538530"/>
            <a:chExt cx="4112035" cy="753098"/>
          </a:xfrm>
        </p:grpSpPr>
        <p:sp>
          <p:nvSpPr>
            <p:cNvPr id="78" name="文本框 77"/>
            <p:cNvSpPr txBox="1"/>
            <p:nvPr/>
          </p:nvSpPr>
          <p:spPr>
            <a:xfrm>
              <a:off x="4875192" y="1829963"/>
              <a:ext cx="4112035" cy="461665"/>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79" name="文本框 78"/>
            <p:cNvSpPr txBox="1"/>
            <p:nvPr/>
          </p:nvSpPr>
          <p:spPr>
            <a:xfrm>
              <a:off x="5773522" y="1538530"/>
              <a:ext cx="2218055"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sp>
        <p:nvSpPr>
          <p:cNvPr id="81" name="矩形 80"/>
          <p:cNvSpPr/>
          <p:nvPr/>
        </p:nvSpPr>
        <p:spPr>
          <a:xfrm>
            <a:off x="5092086" y="479282"/>
            <a:ext cx="1921161" cy="400110"/>
          </a:xfrm>
          <a:prstGeom prst="rect">
            <a:avLst/>
          </a:prstGeom>
        </p:spPr>
        <p:txBody>
          <a:bodyPr wrap="square">
            <a:spAutoFit/>
          </a:bodyPr>
          <a:lstStyle/>
          <a:p>
            <a:pPr algn="dist"/>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工作回顾</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1579012" y="3790199"/>
            <a:ext cx="2079625" cy="14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3" name="MH_SubTitle_1"/>
          <p:cNvSpPr txBox="1"/>
          <p:nvPr>
            <p:custDataLst>
              <p:tags r:id="rId2"/>
            </p:custDataLst>
          </p:nvPr>
        </p:nvSpPr>
        <p:spPr>
          <a:xfrm>
            <a:off x="1728235" y="2837700"/>
            <a:ext cx="1843088" cy="952500"/>
          </a:xfrm>
          <a:prstGeom prst="rect">
            <a:avLst/>
          </a:prstGeom>
          <a:noFill/>
        </p:spPr>
        <p:txBody>
          <a:bodyPr lIns="0" tIns="0" rIns="0" bIns="0" anchor="ctr">
            <a:normAutofit/>
          </a:bodyPr>
          <a:lstStyle>
            <a:defPPr>
              <a:defRPr lang="zh-CN"/>
            </a:defPPr>
            <a:lvl1pPr>
              <a:lnSpc>
                <a:spcPct val="130000"/>
              </a:lnSpc>
              <a:defRPr sz="1200"/>
            </a:lvl1pPr>
          </a:lstStyle>
          <a:p>
            <a:pPr algn="ctr">
              <a:defRPr/>
            </a:pPr>
            <a:r>
              <a:rPr lang="zh-CN" altLang="en-US" b="1" dirty="0">
                <a:solidFill>
                  <a:schemeClr val="tx1">
                    <a:lumMod val="65000"/>
                    <a:lumOff val="35000"/>
                  </a:schemeClr>
                </a:solidFill>
                <a:ea typeface="微软雅黑" panose="020B0503020204020204" pitchFamily="34" charset="-122"/>
              </a:rPr>
              <a:t>双击输入替换内容</a:t>
            </a:r>
          </a:p>
        </p:txBody>
      </p:sp>
      <p:sp>
        <p:nvSpPr>
          <p:cNvPr id="4" name="MH_Other_3"/>
          <p:cNvSpPr/>
          <p:nvPr>
            <p:custDataLst>
              <p:tags r:id="rId3"/>
            </p:custDataLst>
          </p:nvPr>
        </p:nvSpPr>
        <p:spPr>
          <a:xfrm>
            <a:off x="2287035" y="1859799"/>
            <a:ext cx="695325" cy="69532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sz="2400" b="1" dirty="0">
                <a:solidFill>
                  <a:schemeClr val="tx1">
                    <a:lumMod val="65000"/>
                    <a:lumOff val="35000"/>
                  </a:schemeClr>
                </a:solidFill>
                <a:ea typeface="微软雅黑" panose="020B0503020204020204" pitchFamily="34" charset="-122"/>
              </a:rPr>
              <a:t>01</a:t>
            </a:r>
            <a:endParaRPr lang="zh-CN" altLang="en-US" sz="2400" b="1" dirty="0">
              <a:solidFill>
                <a:schemeClr val="tx1">
                  <a:lumMod val="65000"/>
                  <a:lumOff val="35000"/>
                </a:schemeClr>
              </a:solidFill>
              <a:ea typeface="微软雅黑" panose="020B0503020204020204" pitchFamily="34" charset="-122"/>
            </a:endParaRPr>
          </a:p>
        </p:txBody>
      </p:sp>
      <p:sp>
        <p:nvSpPr>
          <p:cNvPr id="5" name="MH_Other_4"/>
          <p:cNvSpPr/>
          <p:nvPr>
            <p:custDataLst>
              <p:tags r:id="rId4"/>
            </p:custDataLst>
          </p:nvPr>
        </p:nvSpPr>
        <p:spPr>
          <a:xfrm>
            <a:off x="2217186" y="1788362"/>
            <a:ext cx="836613" cy="836613"/>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65000"/>
                  <a:lumOff val="35000"/>
                </a:schemeClr>
              </a:solidFill>
              <a:ea typeface="微软雅黑" panose="020B0503020204020204" pitchFamily="34" charset="-122"/>
            </a:endParaRPr>
          </a:p>
        </p:txBody>
      </p:sp>
      <p:sp>
        <p:nvSpPr>
          <p:cNvPr id="6" name="MH_Other_5"/>
          <p:cNvSpPr/>
          <p:nvPr>
            <p:custDataLst>
              <p:tags r:id="rId5"/>
            </p:custDataLst>
          </p:nvPr>
        </p:nvSpPr>
        <p:spPr>
          <a:xfrm>
            <a:off x="3658635" y="3790199"/>
            <a:ext cx="2081213" cy="147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7" name="MH_Other_7"/>
          <p:cNvSpPr/>
          <p:nvPr>
            <p:custDataLst>
              <p:tags r:id="rId6"/>
            </p:custDataLst>
          </p:nvPr>
        </p:nvSpPr>
        <p:spPr>
          <a:xfrm>
            <a:off x="4360310" y="1859799"/>
            <a:ext cx="693739" cy="6953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sz="2400" b="1" dirty="0">
                <a:solidFill>
                  <a:schemeClr val="tx1">
                    <a:lumMod val="65000"/>
                    <a:lumOff val="35000"/>
                  </a:schemeClr>
                </a:solidFill>
                <a:ea typeface="微软雅黑" panose="020B0503020204020204" pitchFamily="34" charset="-122"/>
              </a:rPr>
              <a:t>02</a:t>
            </a:r>
            <a:endParaRPr lang="zh-CN" altLang="en-US" sz="2400" b="1" dirty="0">
              <a:solidFill>
                <a:schemeClr val="tx1">
                  <a:lumMod val="65000"/>
                  <a:lumOff val="35000"/>
                </a:schemeClr>
              </a:solidFill>
              <a:ea typeface="微软雅黑" panose="020B0503020204020204" pitchFamily="34" charset="-122"/>
            </a:endParaRPr>
          </a:p>
        </p:txBody>
      </p:sp>
      <p:sp>
        <p:nvSpPr>
          <p:cNvPr id="8" name="MH_Other_8"/>
          <p:cNvSpPr/>
          <p:nvPr>
            <p:custDataLst>
              <p:tags r:id="rId7"/>
            </p:custDataLst>
          </p:nvPr>
        </p:nvSpPr>
        <p:spPr>
          <a:xfrm>
            <a:off x="4288874" y="1788362"/>
            <a:ext cx="836612" cy="836613"/>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65000"/>
                  <a:lumOff val="35000"/>
                </a:schemeClr>
              </a:solidFill>
              <a:ea typeface="微软雅黑" panose="020B0503020204020204" pitchFamily="34" charset="-122"/>
            </a:endParaRPr>
          </a:p>
        </p:txBody>
      </p:sp>
      <p:sp>
        <p:nvSpPr>
          <p:cNvPr id="9" name="MH_Other_9"/>
          <p:cNvSpPr/>
          <p:nvPr>
            <p:custDataLst>
              <p:tags r:id="rId8"/>
            </p:custDataLst>
          </p:nvPr>
        </p:nvSpPr>
        <p:spPr>
          <a:xfrm>
            <a:off x="5739849" y="3790199"/>
            <a:ext cx="2081212" cy="14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10" name="MH_Other_11"/>
          <p:cNvSpPr/>
          <p:nvPr>
            <p:custDataLst>
              <p:tags r:id="rId9"/>
            </p:custDataLst>
          </p:nvPr>
        </p:nvSpPr>
        <p:spPr>
          <a:xfrm>
            <a:off x="6432000" y="1859799"/>
            <a:ext cx="693737" cy="69532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sz="2400" b="1" dirty="0">
                <a:solidFill>
                  <a:schemeClr val="tx1">
                    <a:lumMod val="65000"/>
                    <a:lumOff val="35000"/>
                  </a:schemeClr>
                </a:solidFill>
                <a:ea typeface="微软雅黑" panose="020B0503020204020204" pitchFamily="34" charset="-122"/>
              </a:rPr>
              <a:t>03</a:t>
            </a:r>
            <a:endParaRPr lang="zh-CN" altLang="en-US" sz="2400" b="1" dirty="0">
              <a:solidFill>
                <a:schemeClr val="tx1">
                  <a:lumMod val="65000"/>
                  <a:lumOff val="35000"/>
                </a:schemeClr>
              </a:solidFill>
              <a:ea typeface="微软雅黑" panose="020B0503020204020204" pitchFamily="34" charset="-122"/>
            </a:endParaRPr>
          </a:p>
        </p:txBody>
      </p:sp>
      <p:sp>
        <p:nvSpPr>
          <p:cNvPr id="11" name="MH_Other_12"/>
          <p:cNvSpPr/>
          <p:nvPr>
            <p:custDataLst>
              <p:tags r:id="rId10"/>
            </p:custDataLst>
          </p:nvPr>
        </p:nvSpPr>
        <p:spPr>
          <a:xfrm>
            <a:off x="6360561" y="1788362"/>
            <a:ext cx="836613" cy="836613"/>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65000"/>
                  <a:lumOff val="35000"/>
                </a:schemeClr>
              </a:solidFill>
              <a:ea typeface="微软雅黑" panose="020B0503020204020204" pitchFamily="34" charset="-122"/>
            </a:endParaRPr>
          </a:p>
        </p:txBody>
      </p:sp>
      <p:sp>
        <p:nvSpPr>
          <p:cNvPr id="12" name="MH_SubTitle_2"/>
          <p:cNvSpPr txBox="1"/>
          <p:nvPr>
            <p:custDataLst>
              <p:tags r:id="rId11"/>
            </p:custDataLst>
          </p:nvPr>
        </p:nvSpPr>
        <p:spPr>
          <a:xfrm>
            <a:off x="3803098" y="2837700"/>
            <a:ext cx="1841500" cy="952500"/>
          </a:xfrm>
          <a:prstGeom prst="rect">
            <a:avLst/>
          </a:prstGeom>
          <a:noFill/>
        </p:spPr>
        <p:txBody>
          <a:bodyPr lIns="0" tIns="0" rIns="0" bIns="0" anchor="ctr">
            <a:normAutofit/>
          </a:bodyPr>
          <a:lstStyle>
            <a:defPPr>
              <a:defRPr lang="zh-CN"/>
            </a:defPPr>
            <a:lvl1pPr>
              <a:lnSpc>
                <a:spcPct val="130000"/>
              </a:lnSpc>
              <a:defRPr sz="1200"/>
            </a:lvl1pPr>
          </a:lstStyle>
          <a:p>
            <a:pPr algn="ctr">
              <a:defRPr/>
            </a:pPr>
            <a:r>
              <a:rPr lang="zh-CN" altLang="en-US" b="1" dirty="0">
                <a:solidFill>
                  <a:schemeClr val="tx1">
                    <a:lumMod val="65000"/>
                    <a:lumOff val="35000"/>
                  </a:schemeClr>
                </a:solidFill>
                <a:ea typeface="微软雅黑" panose="020B0503020204020204" pitchFamily="34" charset="-122"/>
              </a:rPr>
              <a:t>双击输入替换内容</a:t>
            </a:r>
          </a:p>
        </p:txBody>
      </p:sp>
      <p:sp>
        <p:nvSpPr>
          <p:cNvPr id="13" name="MH_SubTitle_3"/>
          <p:cNvSpPr txBox="1"/>
          <p:nvPr>
            <p:custDataLst>
              <p:tags r:id="rId12"/>
            </p:custDataLst>
          </p:nvPr>
        </p:nvSpPr>
        <p:spPr>
          <a:xfrm>
            <a:off x="5876374" y="2837700"/>
            <a:ext cx="1841500" cy="952500"/>
          </a:xfrm>
          <a:prstGeom prst="rect">
            <a:avLst/>
          </a:prstGeom>
          <a:noFill/>
        </p:spPr>
        <p:txBody>
          <a:bodyPr lIns="0" tIns="0" rIns="0" bIns="0" anchor="ctr">
            <a:normAutofit/>
          </a:bodyPr>
          <a:lstStyle>
            <a:defPPr>
              <a:defRPr lang="zh-CN"/>
            </a:defPPr>
            <a:lvl1pPr>
              <a:lnSpc>
                <a:spcPct val="130000"/>
              </a:lnSpc>
              <a:defRPr sz="1200"/>
            </a:lvl1pPr>
          </a:lstStyle>
          <a:p>
            <a:pPr algn="ctr">
              <a:defRPr/>
            </a:pPr>
            <a:r>
              <a:rPr lang="zh-CN" altLang="en-US" b="1" dirty="0">
                <a:solidFill>
                  <a:schemeClr val="tx1">
                    <a:lumMod val="65000"/>
                    <a:lumOff val="35000"/>
                  </a:schemeClr>
                </a:solidFill>
                <a:ea typeface="微软雅黑" panose="020B0503020204020204" pitchFamily="34" charset="-122"/>
              </a:rPr>
              <a:t>双击输入替换内容</a:t>
            </a:r>
          </a:p>
        </p:txBody>
      </p:sp>
      <p:sp>
        <p:nvSpPr>
          <p:cNvPr id="14" name="MH_Other_2"/>
          <p:cNvSpPr/>
          <p:nvPr>
            <p:custDataLst>
              <p:tags r:id="rId13"/>
            </p:custDataLst>
          </p:nvPr>
        </p:nvSpPr>
        <p:spPr>
          <a:xfrm flipV="1">
            <a:off x="2469598" y="3890212"/>
            <a:ext cx="298451" cy="2841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15" name="MH_Other_6"/>
          <p:cNvSpPr/>
          <p:nvPr>
            <p:custDataLst>
              <p:tags r:id="rId14"/>
            </p:custDataLst>
          </p:nvPr>
        </p:nvSpPr>
        <p:spPr>
          <a:xfrm flipV="1">
            <a:off x="4550812" y="3890212"/>
            <a:ext cx="296863" cy="2841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16" name="MH_Other_10"/>
          <p:cNvSpPr/>
          <p:nvPr>
            <p:custDataLst>
              <p:tags r:id="rId15"/>
            </p:custDataLst>
          </p:nvPr>
        </p:nvSpPr>
        <p:spPr>
          <a:xfrm flipV="1">
            <a:off x="6632024" y="3890212"/>
            <a:ext cx="296863" cy="2841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17" name="MH_Other_5"/>
          <p:cNvSpPr/>
          <p:nvPr>
            <p:custDataLst>
              <p:tags r:id="rId16"/>
            </p:custDataLst>
          </p:nvPr>
        </p:nvSpPr>
        <p:spPr>
          <a:xfrm>
            <a:off x="7827409" y="3790199"/>
            <a:ext cx="2081213" cy="147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18" name="MH_Other_7"/>
          <p:cNvSpPr/>
          <p:nvPr>
            <p:custDataLst>
              <p:tags r:id="rId17"/>
            </p:custDataLst>
          </p:nvPr>
        </p:nvSpPr>
        <p:spPr>
          <a:xfrm>
            <a:off x="8529083" y="1859799"/>
            <a:ext cx="693739" cy="6953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sz="2400" b="1">
                <a:solidFill>
                  <a:schemeClr val="tx1">
                    <a:lumMod val="65000"/>
                    <a:lumOff val="35000"/>
                  </a:schemeClr>
                </a:solidFill>
                <a:ea typeface="微软雅黑" panose="020B0503020204020204" pitchFamily="34" charset="-122"/>
              </a:rPr>
              <a:t>04</a:t>
            </a:r>
            <a:endParaRPr lang="zh-CN" altLang="en-US" sz="2400" b="1" dirty="0">
              <a:solidFill>
                <a:schemeClr val="tx1">
                  <a:lumMod val="65000"/>
                  <a:lumOff val="35000"/>
                </a:schemeClr>
              </a:solidFill>
              <a:ea typeface="微软雅黑" panose="020B0503020204020204" pitchFamily="34" charset="-122"/>
            </a:endParaRPr>
          </a:p>
        </p:txBody>
      </p:sp>
      <p:sp>
        <p:nvSpPr>
          <p:cNvPr id="19" name="MH_Other_8"/>
          <p:cNvSpPr/>
          <p:nvPr>
            <p:custDataLst>
              <p:tags r:id="rId18"/>
            </p:custDataLst>
          </p:nvPr>
        </p:nvSpPr>
        <p:spPr>
          <a:xfrm>
            <a:off x="8457648" y="1788362"/>
            <a:ext cx="836612" cy="836613"/>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65000"/>
                  <a:lumOff val="35000"/>
                </a:schemeClr>
              </a:solidFill>
              <a:ea typeface="微软雅黑" panose="020B0503020204020204" pitchFamily="34" charset="-122"/>
            </a:endParaRPr>
          </a:p>
        </p:txBody>
      </p:sp>
      <p:sp>
        <p:nvSpPr>
          <p:cNvPr id="20" name="MH_SubTitle_2"/>
          <p:cNvSpPr txBox="1"/>
          <p:nvPr>
            <p:custDataLst>
              <p:tags r:id="rId19"/>
            </p:custDataLst>
          </p:nvPr>
        </p:nvSpPr>
        <p:spPr>
          <a:xfrm>
            <a:off x="7971872" y="2837700"/>
            <a:ext cx="1841500" cy="952500"/>
          </a:xfrm>
          <a:prstGeom prst="rect">
            <a:avLst/>
          </a:prstGeom>
          <a:noFill/>
        </p:spPr>
        <p:txBody>
          <a:bodyPr lIns="0" tIns="0" rIns="0" bIns="0" anchor="ctr">
            <a:normAutofit/>
          </a:bodyPr>
          <a:lstStyle>
            <a:defPPr>
              <a:defRPr lang="zh-CN"/>
            </a:defPPr>
            <a:lvl1pPr>
              <a:lnSpc>
                <a:spcPct val="130000"/>
              </a:lnSpc>
              <a:defRPr sz="1200"/>
            </a:lvl1pPr>
          </a:lstStyle>
          <a:p>
            <a:pPr algn="ctr">
              <a:defRPr/>
            </a:pPr>
            <a:r>
              <a:rPr lang="zh-CN" altLang="en-US" b="1" dirty="0">
                <a:solidFill>
                  <a:schemeClr val="tx1">
                    <a:lumMod val="65000"/>
                    <a:lumOff val="35000"/>
                  </a:schemeClr>
                </a:solidFill>
                <a:ea typeface="微软雅黑" panose="020B0503020204020204" pitchFamily="34" charset="-122"/>
              </a:rPr>
              <a:t>双击输入替换内容</a:t>
            </a:r>
          </a:p>
        </p:txBody>
      </p:sp>
      <p:sp>
        <p:nvSpPr>
          <p:cNvPr id="21" name="MH_Other_6"/>
          <p:cNvSpPr/>
          <p:nvPr>
            <p:custDataLst>
              <p:tags r:id="rId20"/>
            </p:custDataLst>
          </p:nvPr>
        </p:nvSpPr>
        <p:spPr>
          <a:xfrm flipV="1">
            <a:off x="8719585" y="3890212"/>
            <a:ext cx="296863" cy="2841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200">
              <a:solidFill>
                <a:schemeClr val="tx1">
                  <a:lumMod val="65000"/>
                  <a:lumOff val="35000"/>
                </a:schemeClr>
              </a:solidFill>
              <a:ea typeface="微软雅黑" panose="020B0503020204020204" pitchFamily="34" charset="-122"/>
            </a:endParaRPr>
          </a:p>
        </p:txBody>
      </p:sp>
      <p:sp>
        <p:nvSpPr>
          <p:cNvPr id="22" name="文本框 21"/>
          <p:cNvSpPr txBox="1"/>
          <p:nvPr/>
        </p:nvSpPr>
        <p:spPr>
          <a:xfrm>
            <a:off x="1038664" y="4364915"/>
            <a:ext cx="2357043"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endParaRPr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397689" y="4364915"/>
            <a:ext cx="2357043"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endParaRPr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756714" y="4364915"/>
            <a:ext cx="2357043"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25" name="文本框 24"/>
          <p:cNvSpPr txBox="1"/>
          <p:nvPr/>
        </p:nvSpPr>
        <p:spPr>
          <a:xfrm>
            <a:off x="8115738" y="4356059"/>
            <a:ext cx="2357043"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p>
        </p:txBody>
      </p:sp>
      <p:sp>
        <p:nvSpPr>
          <p:cNvPr id="27" name="矩形 26"/>
          <p:cNvSpPr/>
          <p:nvPr/>
        </p:nvSpPr>
        <p:spPr>
          <a:xfrm>
            <a:off x="5092086" y="479282"/>
            <a:ext cx="1921161" cy="400110"/>
          </a:xfrm>
          <a:prstGeom prst="rect">
            <a:avLst/>
          </a:prstGeom>
        </p:spPr>
        <p:txBody>
          <a:bodyPr wrap="square">
            <a:spAutoFit/>
          </a:bodyPr>
          <a:lstStyle/>
          <a:p>
            <a:pPr algn="dist"/>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自我评价</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20"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p:nvPr/>
        </p:nvGrpSpPr>
        <p:grpSpPr>
          <a:xfrm>
            <a:off x="1459390" y="4146024"/>
            <a:ext cx="946439" cy="947229"/>
            <a:chOff x="1245350" y="3178283"/>
            <a:chExt cx="843049" cy="843755"/>
          </a:xfrm>
        </p:grpSpPr>
        <p:sp>
          <p:nvSpPr>
            <p:cNvPr id="3" name="Oval 76"/>
            <p:cNvSpPr>
              <a:spLocks noChangeAspect="1"/>
            </p:cNvSpPr>
            <p:nvPr/>
          </p:nvSpPr>
          <p:spPr>
            <a:xfrm>
              <a:off x="1245350" y="3178283"/>
              <a:ext cx="843049" cy="84375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prstClr val="white"/>
                </a:solidFill>
                <a:ea typeface="微软雅黑" panose="020B0503020204020204" pitchFamily="34" charset="-122"/>
                <a:cs typeface="+mn-ea"/>
                <a:sym typeface="Arial" panose="020B0604020202020204" pitchFamily="34" charset="0"/>
              </a:endParaRPr>
            </a:p>
          </p:txBody>
        </p:sp>
        <p:sp>
          <p:nvSpPr>
            <p:cNvPr id="4"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5" name="Group 88"/>
          <p:cNvGrpSpPr/>
          <p:nvPr/>
        </p:nvGrpSpPr>
        <p:grpSpPr>
          <a:xfrm>
            <a:off x="4507223" y="3940602"/>
            <a:ext cx="1356932" cy="1358071"/>
            <a:chOff x="3584844" y="2915264"/>
            <a:chExt cx="843049" cy="843755"/>
          </a:xfrm>
        </p:grpSpPr>
        <p:sp>
          <p:nvSpPr>
            <p:cNvPr id="6" name="Oval 57"/>
            <p:cNvSpPr>
              <a:spLocks noChangeAspect="1"/>
            </p:cNvSpPr>
            <p:nvPr/>
          </p:nvSpPr>
          <p:spPr>
            <a:xfrm>
              <a:off x="3584844" y="2915264"/>
              <a:ext cx="843049" cy="843755"/>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prstClr val="white"/>
                </a:solidFill>
                <a:ea typeface="微软雅黑" panose="020B0503020204020204" pitchFamily="34" charset="-122"/>
                <a:cs typeface="+mn-ea"/>
                <a:sym typeface="Arial" panose="020B0604020202020204" pitchFamily="34" charset="0"/>
              </a:endParaRPr>
            </a:p>
          </p:txBody>
        </p:sp>
        <p:sp>
          <p:nvSpPr>
            <p:cNvPr id="7"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8" name="Group 90"/>
          <p:cNvGrpSpPr/>
          <p:nvPr/>
        </p:nvGrpSpPr>
        <p:grpSpPr>
          <a:xfrm>
            <a:off x="9935244" y="2742605"/>
            <a:ext cx="962136" cy="962943"/>
            <a:chOff x="7203324" y="1921403"/>
            <a:chExt cx="843049" cy="843755"/>
          </a:xfrm>
        </p:grpSpPr>
        <p:sp>
          <p:nvSpPr>
            <p:cNvPr id="9" name="Oval 73"/>
            <p:cNvSpPr>
              <a:spLocks noChangeAspect="1"/>
            </p:cNvSpPr>
            <p:nvPr/>
          </p:nvSpPr>
          <p:spPr>
            <a:xfrm>
              <a:off x="7203324" y="1921403"/>
              <a:ext cx="843049" cy="843755"/>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prstClr val="white"/>
                </a:solidFill>
                <a:ea typeface="微软雅黑" panose="020B0503020204020204" pitchFamily="34" charset="-122"/>
                <a:cs typeface="+mn-ea"/>
                <a:sym typeface="Arial" panose="020B0604020202020204" pitchFamily="34" charset="0"/>
              </a:endParaRPr>
            </a:p>
          </p:txBody>
        </p:sp>
        <p:sp>
          <p:nvSpPr>
            <p:cNvPr id="10"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11" name="Group 87"/>
          <p:cNvGrpSpPr/>
          <p:nvPr/>
        </p:nvGrpSpPr>
        <p:grpSpPr>
          <a:xfrm>
            <a:off x="6324622" y="2636594"/>
            <a:ext cx="1444535" cy="1445743"/>
            <a:chOff x="4592738" y="1758620"/>
            <a:chExt cx="843049" cy="843755"/>
          </a:xfrm>
        </p:grpSpPr>
        <p:sp>
          <p:nvSpPr>
            <p:cNvPr id="12" name="Oval 64"/>
            <p:cNvSpPr>
              <a:spLocks noChangeAspect="1"/>
            </p:cNvSpPr>
            <p:nvPr/>
          </p:nvSpPr>
          <p:spPr>
            <a:xfrm>
              <a:off x="4592738" y="1758620"/>
              <a:ext cx="843049" cy="843755"/>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prstClr val="white"/>
                </a:solidFill>
                <a:ea typeface="微软雅黑" panose="020B0503020204020204" pitchFamily="34" charset="-122"/>
                <a:cs typeface="+mn-ea"/>
                <a:sym typeface="Arial" panose="020B0604020202020204" pitchFamily="34" charset="0"/>
              </a:endParaRPr>
            </a:p>
          </p:txBody>
        </p:sp>
        <p:sp>
          <p:nvSpPr>
            <p:cNvPr id="13"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14" name="Group 89"/>
          <p:cNvGrpSpPr/>
          <p:nvPr/>
        </p:nvGrpSpPr>
        <p:grpSpPr>
          <a:xfrm>
            <a:off x="8274664" y="3940627"/>
            <a:ext cx="1356885" cy="1358021"/>
            <a:chOff x="5696894" y="2915264"/>
            <a:chExt cx="843049" cy="843755"/>
          </a:xfrm>
        </p:grpSpPr>
        <p:sp>
          <p:nvSpPr>
            <p:cNvPr id="15" name="Oval 69"/>
            <p:cNvSpPr>
              <a:spLocks noChangeAspect="1"/>
            </p:cNvSpPr>
            <p:nvPr/>
          </p:nvSpPr>
          <p:spPr>
            <a:xfrm>
              <a:off x="5696894" y="2915264"/>
              <a:ext cx="843049" cy="843755"/>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prstClr val="white"/>
                </a:solidFill>
                <a:ea typeface="微软雅黑" panose="020B0503020204020204" pitchFamily="34" charset="-122"/>
                <a:cs typeface="+mn-ea"/>
                <a:sym typeface="Arial" panose="020B0604020202020204" pitchFamily="34" charset="0"/>
              </a:endParaRPr>
            </a:p>
          </p:txBody>
        </p:sp>
        <p:sp>
          <p:nvSpPr>
            <p:cNvPr id="16"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grpSp>
        <p:nvGrpSpPr>
          <p:cNvPr id="17" name="Group 85"/>
          <p:cNvGrpSpPr/>
          <p:nvPr/>
        </p:nvGrpSpPr>
        <p:grpSpPr>
          <a:xfrm>
            <a:off x="2892471" y="2636594"/>
            <a:ext cx="1124004" cy="1124945"/>
            <a:chOff x="2347176" y="2092666"/>
            <a:chExt cx="843049" cy="843755"/>
          </a:xfrm>
        </p:grpSpPr>
        <p:sp>
          <p:nvSpPr>
            <p:cNvPr id="18" name="Oval 48"/>
            <p:cNvSpPr>
              <a:spLocks noChangeAspect="1"/>
            </p:cNvSpPr>
            <p:nvPr/>
          </p:nvSpPr>
          <p:spPr>
            <a:xfrm>
              <a:off x="2347176" y="2092666"/>
              <a:ext cx="843049" cy="843755"/>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prstClr val="white"/>
                </a:solidFill>
                <a:ea typeface="微软雅黑" panose="020B0503020204020204" pitchFamily="34" charset="-122"/>
                <a:cs typeface="+mn-ea"/>
                <a:sym typeface="Arial" panose="020B0604020202020204" pitchFamily="34" charset="0"/>
              </a:endParaRPr>
            </a:p>
          </p:txBody>
        </p:sp>
        <p:sp>
          <p:nvSpPr>
            <p:cNvPr id="19"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cxnSp>
        <p:nvCxnSpPr>
          <p:cNvPr id="20" name="Straight Connector 109"/>
          <p:cNvCxnSpPr/>
          <p:nvPr/>
        </p:nvCxnSpPr>
        <p:spPr>
          <a:xfrm rot="5400000" flipH="1" flipV="1">
            <a:off x="2406468" y="3695087"/>
            <a:ext cx="488061" cy="483947"/>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111"/>
          <p:cNvCxnSpPr/>
          <p:nvPr/>
        </p:nvCxnSpPr>
        <p:spPr>
          <a:xfrm rot="5400000" flipH="1" flipV="1">
            <a:off x="5818108" y="3695087"/>
            <a:ext cx="488061" cy="483947"/>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112"/>
          <p:cNvCxnSpPr/>
          <p:nvPr/>
        </p:nvCxnSpPr>
        <p:spPr>
          <a:xfrm rot="5400000" flipH="1" flipV="1">
            <a:off x="9558868" y="3642081"/>
            <a:ext cx="488061" cy="483947"/>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13"/>
          <p:cNvCxnSpPr/>
          <p:nvPr/>
        </p:nvCxnSpPr>
        <p:spPr>
          <a:xfrm rot="16200000" flipH="1">
            <a:off x="7840024" y="3695089"/>
            <a:ext cx="488061" cy="483947"/>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114"/>
          <p:cNvCxnSpPr/>
          <p:nvPr/>
        </p:nvCxnSpPr>
        <p:spPr>
          <a:xfrm rot="16200000" flipH="1">
            <a:off x="3995172" y="3695089"/>
            <a:ext cx="488061" cy="483947"/>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996760" y="5131281"/>
            <a:ext cx="2398521" cy="876948"/>
            <a:chOff x="4905520" y="1222017"/>
            <a:chExt cx="1863697" cy="876948"/>
          </a:xfrm>
        </p:grpSpPr>
        <p:sp>
          <p:nvSpPr>
            <p:cNvPr id="27" name="文本框 26"/>
            <p:cNvSpPr txBox="1"/>
            <p:nvPr/>
          </p:nvSpPr>
          <p:spPr>
            <a:xfrm>
              <a:off x="4905520" y="1452634"/>
              <a:ext cx="1766405" cy="646331"/>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28" name="文本框 27"/>
            <p:cNvSpPr txBox="1"/>
            <p:nvPr/>
          </p:nvSpPr>
          <p:spPr>
            <a:xfrm>
              <a:off x="4905520" y="1222017"/>
              <a:ext cx="1863697"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29" name="组合 28"/>
          <p:cNvGrpSpPr/>
          <p:nvPr/>
        </p:nvGrpSpPr>
        <p:grpSpPr>
          <a:xfrm>
            <a:off x="1985993" y="1425796"/>
            <a:ext cx="2548733" cy="888389"/>
            <a:chOff x="4874869" y="1210576"/>
            <a:chExt cx="2062571" cy="888389"/>
          </a:xfrm>
        </p:grpSpPr>
        <p:sp>
          <p:nvSpPr>
            <p:cNvPr id="30" name="文本框 29"/>
            <p:cNvSpPr txBox="1"/>
            <p:nvPr/>
          </p:nvSpPr>
          <p:spPr>
            <a:xfrm>
              <a:off x="4905520" y="1452634"/>
              <a:ext cx="1766405" cy="646331"/>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1" name="文本框 30"/>
            <p:cNvSpPr txBox="1"/>
            <p:nvPr/>
          </p:nvSpPr>
          <p:spPr>
            <a:xfrm>
              <a:off x="4874869" y="1210576"/>
              <a:ext cx="2062571"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32" name="组合 31"/>
          <p:cNvGrpSpPr/>
          <p:nvPr/>
        </p:nvGrpSpPr>
        <p:grpSpPr>
          <a:xfrm>
            <a:off x="5659320" y="1390334"/>
            <a:ext cx="2640264" cy="900058"/>
            <a:chOff x="4905520" y="1198907"/>
            <a:chExt cx="2136643" cy="900058"/>
          </a:xfrm>
        </p:grpSpPr>
        <p:sp>
          <p:nvSpPr>
            <p:cNvPr id="33" name="文本框 32"/>
            <p:cNvSpPr txBox="1"/>
            <p:nvPr/>
          </p:nvSpPr>
          <p:spPr>
            <a:xfrm>
              <a:off x="4905520" y="1452634"/>
              <a:ext cx="1766405" cy="646331"/>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4" name="文本框 33"/>
            <p:cNvSpPr txBox="1"/>
            <p:nvPr/>
          </p:nvSpPr>
          <p:spPr>
            <a:xfrm>
              <a:off x="4949538" y="1198907"/>
              <a:ext cx="2092625"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35" name="组合 34"/>
          <p:cNvGrpSpPr/>
          <p:nvPr/>
        </p:nvGrpSpPr>
        <p:grpSpPr>
          <a:xfrm>
            <a:off x="9187410" y="1351253"/>
            <a:ext cx="2445561" cy="867336"/>
            <a:chOff x="4905519" y="1231629"/>
            <a:chExt cx="1979078" cy="867336"/>
          </a:xfrm>
        </p:grpSpPr>
        <p:sp>
          <p:nvSpPr>
            <p:cNvPr id="36" name="文本框 35"/>
            <p:cNvSpPr txBox="1"/>
            <p:nvPr/>
          </p:nvSpPr>
          <p:spPr>
            <a:xfrm>
              <a:off x="4905520" y="1452634"/>
              <a:ext cx="1766405" cy="646331"/>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7" name="文本框 36"/>
            <p:cNvSpPr txBox="1"/>
            <p:nvPr/>
          </p:nvSpPr>
          <p:spPr>
            <a:xfrm>
              <a:off x="4905519" y="1231629"/>
              <a:ext cx="1979078"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38" name="组合 37"/>
          <p:cNvGrpSpPr/>
          <p:nvPr/>
        </p:nvGrpSpPr>
        <p:grpSpPr>
          <a:xfrm>
            <a:off x="4309270" y="5277880"/>
            <a:ext cx="2273310" cy="935368"/>
            <a:chOff x="4905519" y="1163597"/>
            <a:chExt cx="1766406" cy="935368"/>
          </a:xfrm>
        </p:grpSpPr>
        <p:sp>
          <p:nvSpPr>
            <p:cNvPr id="39" name="文本框 38"/>
            <p:cNvSpPr txBox="1"/>
            <p:nvPr/>
          </p:nvSpPr>
          <p:spPr>
            <a:xfrm>
              <a:off x="4905520" y="1452634"/>
              <a:ext cx="1766405" cy="646331"/>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40" name="文本框 39"/>
            <p:cNvSpPr txBox="1"/>
            <p:nvPr/>
          </p:nvSpPr>
          <p:spPr>
            <a:xfrm>
              <a:off x="4905519" y="1163597"/>
              <a:ext cx="1766405"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grpSp>
        <p:nvGrpSpPr>
          <p:cNvPr id="41" name="组合 40"/>
          <p:cNvGrpSpPr/>
          <p:nvPr/>
        </p:nvGrpSpPr>
        <p:grpSpPr>
          <a:xfrm>
            <a:off x="8069904" y="5287012"/>
            <a:ext cx="2625149" cy="911694"/>
            <a:chOff x="4905519" y="1187271"/>
            <a:chExt cx="2039791" cy="911694"/>
          </a:xfrm>
        </p:grpSpPr>
        <p:sp>
          <p:nvSpPr>
            <p:cNvPr id="42" name="文本框 41"/>
            <p:cNvSpPr txBox="1"/>
            <p:nvPr/>
          </p:nvSpPr>
          <p:spPr>
            <a:xfrm>
              <a:off x="4905520" y="1452634"/>
              <a:ext cx="1766405" cy="646331"/>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43" name="文本框 42"/>
            <p:cNvSpPr txBox="1"/>
            <p:nvPr/>
          </p:nvSpPr>
          <p:spPr>
            <a:xfrm>
              <a:off x="4905519" y="1187271"/>
              <a:ext cx="2039791" cy="276999"/>
            </a:xfrm>
            <a:prstGeom prst="rect">
              <a:avLst/>
            </a:prstGeom>
            <a:noFill/>
          </p:spPr>
          <p:txBody>
            <a:bodyPr wrap="square" rtlCol="0">
              <a:spAutoFit/>
            </a:bodyPr>
            <a:lstStyle/>
            <a:p>
              <a:r>
                <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rPr>
                <a:t>双击输入替换内容</a:t>
              </a:r>
            </a:p>
          </p:txBody>
        </p:sp>
      </p:grpSp>
      <p:sp>
        <p:nvSpPr>
          <p:cNvPr id="45" name="矩形 44"/>
          <p:cNvSpPr/>
          <p:nvPr/>
        </p:nvSpPr>
        <p:spPr>
          <a:xfrm>
            <a:off x="5092086" y="479282"/>
            <a:ext cx="1921161" cy="400110"/>
          </a:xfrm>
          <a:prstGeom prst="rect">
            <a:avLst/>
          </a:prstGeom>
        </p:spPr>
        <p:txBody>
          <a:bodyPr wrap="square">
            <a:spAutoFit/>
          </a:bodyPr>
          <a:lstStyle/>
          <a:p>
            <a:pPr algn="dist"/>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自我评价</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3763" y="0"/>
            <a:ext cx="12188237" cy="68558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3763" y="0"/>
            <a:ext cx="12188238" cy="7040435"/>
          </a:xfrm>
          <a:prstGeom prst="rect">
            <a:avLst/>
          </a:prstGeom>
          <a:solidFill>
            <a:srgbClr val="51403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grpSp>
        <p:nvGrpSpPr>
          <p:cNvPr id="32" name="组合 31"/>
          <p:cNvGrpSpPr/>
          <p:nvPr/>
        </p:nvGrpSpPr>
        <p:grpSpPr>
          <a:xfrm>
            <a:off x="4439393" y="2271259"/>
            <a:ext cx="3152898" cy="2476232"/>
            <a:chOff x="3667229" y="1509380"/>
            <a:chExt cx="4077359" cy="3473721"/>
          </a:xfrm>
          <a:solidFill>
            <a:schemeClr val="accent5">
              <a:lumMod val="60000"/>
              <a:lumOff val="40000"/>
            </a:schemeClr>
          </a:solidFill>
        </p:grpSpPr>
        <p:sp>
          <p:nvSpPr>
            <p:cNvPr id="33" name="矩形 32"/>
            <p:cNvSpPr/>
            <p:nvPr/>
          </p:nvSpPr>
          <p:spPr>
            <a:xfrm>
              <a:off x="3667229" y="1509380"/>
              <a:ext cx="60940" cy="3473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4" name="矩形 33"/>
            <p:cNvSpPr/>
            <p:nvPr/>
          </p:nvSpPr>
          <p:spPr>
            <a:xfrm rot="5400000">
              <a:off x="5690062" y="-484207"/>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5" name="矩形 34"/>
            <p:cNvSpPr/>
            <p:nvPr/>
          </p:nvSpPr>
          <p:spPr>
            <a:xfrm rot="5400000">
              <a:off x="5660816" y="2928573"/>
              <a:ext cx="60940" cy="404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6" name="矩形 35"/>
            <p:cNvSpPr/>
            <p:nvPr/>
          </p:nvSpPr>
          <p:spPr>
            <a:xfrm>
              <a:off x="7680290" y="1521771"/>
              <a:ext cx="60940" cy="578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sp>
          <p:nvSpPr>
            <p:cNvPr id="37" name="矩形 36"/>
            <p:cNvSpPr/>
            <p:nvPr/>
          </p:nvSpPr>
          <p:spPr>
            <a:xfrm>
              <a:off x="7654404" y="3876834"/>
              <a:ext cx="60940" cy="1106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accent5">
                    <a:lumMod val="75000"/>
                  </a:schemeClr>
                </a:solidFill>
              </a:endParaRPr>
            </a:p>
          </p:txBody>
        </p:sp>
      </p:grpSp>
      <p:sp>
        <p:nvSpPr>
          <p:cNvPr id="38" name="文本框 37"/>
          <p:cNvSpPr txBox="1"/>
          <p:nvPr/>
        </p:nvSpPr>
        <p:spPr>
          <a:xfrm>
            <a:off x="5581516" y="2600131"/>
            <a:ext cx="995785" cy="1015663"/>
          </a:xfrm>
          <a:prstGeom prst="rect">
            <a:avLst/>
          </a:prstGeom>
          <a:noFill/>
        </p:spPr>
        <p:txBody>
          <a:bodyPr wrap="none" rtlCol="0">
            <a:spAutoFit/>
          </a:bodyPr>
          <a:lstStyle/>
          <a:p>
            <a:r>
              <a:rPr lang="en-US" altLang="zh-CN" sz="6000" dirty="0">
                <a:solidFill>
                  <a:schemeClr val="bg1"/>
                </a:solidFill>
              </a:rPr>
              <a:t>02</a:t>
            </a:r>
            <a:endParaRPr lang="zh-CN" altLang="en-US" sz="6000" dirty="0">
              <a:solidFill>
                <a:schemeClr val="bg1"/>
              </a:solidFill>
            </a:endParaRPr>
          </a:p>
        </p:txBody>
      </p:sp>
      <p:sp>
        <p:nvSpPr>
          <p:cNvPr id="40" name="文本框 39"/>
          <p:cNvSpPr txBox="1"/>
          <p:nvPr/>
        </p:nvSpPr>
        <p:spPr>
          <a:xfrm>
            <a:off x="4562076" y="3615795"/>
            <a:ext cx="2954655" cy="646331"/>
          </a:xfrm>
          <a:prstGeom prst="rect">
            <a:avLst/>
          </a:prstGeom>
          <a:noFill/>
        </p:spPr>
        <p:txBody>
          <a:bodyPr wrap="none" rtlCol="0">
            <a:spAutoFit/>
          </a:bodyPr>
          <a:lstStyle/>
          <a:p>
            <a:r>
              <a:rPr lang="zh-CN" altLang="en-US" sz="3600" dirty="0">
                <a:solidFill>
                  <a:schemeClr val="bg1"/>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55"/>
          <p:cNvSpPr txBox="1">
            <a:spLocks noChangeArrowheads="1"/>
          </p:cNvSpPr>
          <p:nvPr/>
        </p:nvSpPr>
        <p:spPr bwMode="auto">
          <a:xfrm>
            <a:off x="747514" y="500965"/>
            <a:ext cx="4988185" cy="65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465" i="0" dirty="0">
                <a:latin typeface="方正黑体简体" panose="03000509000000000000" pitchFamily="2" charset="-122"/>
                <a:ea typeface="方正黑体简体" panose="03000509000000000000" pitchFamily="2" charset="-122"/>
              </a:rPr>
              <a:t>在此输入您的标题内容</a:t>
            </a:r>
          </a:p>
        </p:txBody>
      </p:sp>
      <p:grpSp>
        <p:nvGrpSpPr>
          <p:cNvPr id="27" name="组合 26"/>
          <p:cNvGrpSpPr/>
          <p:nvPr/>
        </p:nvGrpSpPr>
        <p:grpSpPr>
          <a:xfrm>
            <a:off x="10971017" y="1317878"/>
            <a:ext cx="469900" cy="1533525"/>
            <a:chOff x="8289926" y="988408"/>
            <a:chExt cx="352425" cy="1150144"/>
          </a:xfrm>
        </p:grpSpPr>
        <p:sp>
          <p:nvSpPr>
            <p:cNvPr id="28" name="任意多边形 27"/>
            <p:cNvSpPr/>
            <p:nvPr/>
          </p:nvSpPr>
          <p:spPr>
            <a:xfrm>
              <a:off x="8289926" y="1168192"/>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pic>
          <p:nvPicPr>
            <p:cNvPr id="29" name="图片 42"/>
            <p:cNvPicPr>
              <a:picLocks noChangeAspect="1"/>
            </p:cNvPicPr>
            <p:nvPr/>
          </p:nvPicPr>
          <p:blipFill>
            <a:blip r:embed="rId3">
              <a:extLst>
                <a:ext uri="{28A0092B-C50C-407E-A947-70E740481C1C}">
                  <a14:useLocalDpi xmlns:a14="http://schemas.microsoft.com/office/drawing/2010/main" val="0"/>
                </a:ext>
              </a:extLst>
            </a:blip>
            <a:srcRect l="39696" r="-2"/>
            <a:stretch>
              <a:fillRect/>
            </a:stretch>
          </p:blipFill>
          <p:spPr bwMode="auto">
            <a:xfrm rot="21400107" flipH="1">
              <a:off x="8537576" y="988408"/>
              <a:ext cx="73025"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组合 29"/>
          <p:cNvGrpSpPr/>
          <p:nvPr/>
        </p:nvGrpSpPr>
        <p:grpSpPr>
          <a:xfrm>
            <a:off x="10971017" y="2758457"/>
            <a:ext cx="469900" cy="1535112"/>
            <a:chOff x="8289926" y="2068843"/>
            <a:chExt cx="352425" cy="1151334"/>
          </a:xfrm>
        </p:grpSpPr>
        <p:sp>
          <p:nvSpPr>
            <p:cNvPr id="31" name="任意多边形 30"/>
            <p:cNvSpPr/>
            <p:nvPr/>
          </p:nvSpPr>
          <p:spPr>
            <a:xfrm>
              <a:off x="8289926" y="2222433"/>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pic>
          <p:nvPicPr>
            <p:cNvPr id="42" name="图片 44"/>
            <p:cNvPicPr>
              <a:picLocks noChangeAspect="1"/>
            </p:cNvPicPr>
            <p:nvPr/>
          </p:nvPicPr>
          <p:blipFill>
            <a:blip r:embed="rId3">
              <a:extLst>
                <a:ext uri="{28A0092B-C50C-407E-A947-70E740481C1C}">
                  <a14:useLocalDpi xmlns:a14="http://schemas.microsoft.com/office/drawing/2010/main" val="0"/>
                </a:ext>
              </a:extLst>
            </a:blip>
            <a:srcRect l="39696" r="-2"/>
            <a:stretch>
              <a:fillRect/>
            </a:stretch>
          </p:blipFill>
          <p:spPr bwMode="auto">
            <a:xfrm rot="21400107" flipH="1">
              <a:off x="8540751" y="2068843"/>
              <a:ext cx="73025"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组合 57"/>
          <p:cNvGrpSpPr/>
          <p:nvPr/>
        </p:nvGrpSpPr>
        <p:grpSpPr>
          <a:xfrm>
            <a:off x="10971017" y="4102133"/>
            <a:ext cx="469900" cy="1535112"/>
            <a:chOff x="8289926" y="3199210"/>
            <a:chExt cx="352425" cy="1151334"/>
          </a:xfrm>
        </p:grpSpPr>
        <p:sp>
          <p:nvSpPr>
            <p:cNvPr id="59" name="任意多边形 58"/>
            <p:cNvSpPr/>
            <p:nvPr/>
          </p:nvSpPr>
          <p:spPr>
            <a:xfrm>
              <a:off x="8289926" y="3392091"/>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pic>
          <p:nvPicPr>
            <p:cNvPr id="60" name="图片 45"/>
            <p:cNvPicPr>
              <a:picLocks noChangeAspect="1"/>
            </p:cNvPicPr>
            <p:nvPr/>
          </p:nvPicPr>
          <p:blipFill>
            <a:blip r:embed="rId3">
              <a:extLst>
                <a:ext uri="{28A0092B-C50C-407E-A947-70E740481C1C}">
                  <a14:useLocalDpi xmlns:a14="http://schemas.microsoft.com/office/drawing/2010/main" val="0"/>
                </a:ext>
              </a:extLst>
            </a:blip>
            <a:srcRect l="39696" r="-2"/>
            <a:stretch>
              <a:fillRect/>
            </a:stretch>
          </p:blipFill>
          <p:spPr bwMode="auto">
            <a:xfrm rot="21400107" flipH="1">
              <a:off x="8534401" y="3199210"/>
              <a:ext cx="73025"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任意多边形 60"/>
          <p:cNvSpPr/>
          <p:nvPr/>
        </p:nvSpPr>
        <p:spPr>
          <a:xfrm rot="20828725">
            <a:off x="6831634" y="1921835"/>
            <a:ext cx="4389137" cy="1111251"/>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292202 w 3292202"/>
              <a:gd name="connsiteY0-2" fmla="*/ 0 h 1111566"/>
              <a:gd name="connsiteX1-3" fmla="*/ 3235305 w 3292202"/>
              <a:gd name="connsiteY1-4" fmla="*/ 1111566 h 1111566"/>
              <a:gd name="connsiteX2-5" fmla="*/ 0 w 3292202"/>
              <a:gd name="connsiteY2-6" fmla="*/ 1109933 h 1111566"/>
              <a:gd name="connsiteX3-7" fmla="*/ 125708 w 3292202"/>
              <a:gd name="connsiteY3-8" fmla="*/ 1942 h 1111566"/>
              <a:gd name="connsiteX4-9" fmla="*/ 121878 w 3292202"/>
              <a:gd name="connsiteY4-10" fmla="*/ 0 h 1111566"/>
              <a:gd name="connsiteX5" fmla="*/ 3292202 w 3292202"/>
              <a:gd name="connsiteY5"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3292202" h="1111566">
                <a:moveTo>
                  <a:pt x="3292202" y="0"/>
                </a:moveTo>
                <a:lnTo>
                  <a:pt x="3235305" y="1111566"/>
                </a:lnTo>
                <a:lnTo>
                  <a:pt x="0" y="1109933"/>
                </a:lnTo>
                <a:lnTo>
                  <a:pt x="125708" y="1942"/>
                </a:lnTo>
                <a:lnTo>
                  <a:pt x="121878" y="0"/>
                </a:lnTo>
                <a:lnTo>
                  <a:pt x="3292202"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rIns="240000" anchor="ctr"/>
          <a:lstStyle/>
          <a:p>
            <a:pPr algn="ctr">
              <a:defRPr/>
            </a:pPr>
            <a:r>
              <a:rPr lang="zh-CN" altLang="en-US" sz="2135" dirty="0">
                <a:latin typeface="微软雅黑" panose="020B0503020204020204" pitchFamily="34" charset="-122"/>
                <a:ea typeface="微软雅黑" panose="020B0503020204020204" pitchFamily="34" charset="-122"/>
              </a:rPr>
              <a:t>请在此处输入您的标题</a:t>
            </a:r>
          </a:p>
        </p:txBody>
      </p:sp>
      <p:sp>
        <p:nvSpPr>
          <p:cNvPr id="62" name="任意多边形 61"/>
          <p:cNvSpPr/>
          <p:nvPr/>
        </p:nvSpPr>
        <p:spPr>
          <a:xfrm rot="20828725">
            <a:off x="6837960" y="3326540"/>
            <a:ext cx="4382731" cy="1111251"/>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351568 w 3351568"/>
              <a:gd name="connsiteY0-2" fmla="*/ 0 h 1111566"/>
              <a:gd name="connsiteX1-3" fmla="*/ 3294671 w 3351568"/>
              <a:gd name="connsiteY1-4" fmla="*/ 1111566 h 1111566"/>
              <a:gd name="connsiteX2-5" fmla="*/ 115933 w 3351568"/>
              <a:gd name="connsiteY2-6" fmla="*/ 1091823 h 1111566"/>
              <a:gd name="connsiteX3-7" fmla="*/ 0 w 3351568"/>
              <a:gd name="connsiteY3-8" fmla="*/ 1111566 h 1111566"/>
              <a:gd name="connsiteX4-9" fmla="*/ 185074 w 3351568"/>
              <a:gd name="connsiteY4-10" fmla="*/ 1942 h 1111566"/>
              <a:gd name="connsiteX5" fmla="*/ 181244 w 3351568"/>
              <a:gd name="connsiteY5" fmla="*/ 0 h 1111566"/>
              <a:gd name="connsiteX6" fmla="*/ 3351568 w 3351568"/>
              <a:gd name="connsiteY6" fmla="*/ 0 h 1111566"/>
              <a:gd name="connsiteX0-11" fmla="*/ 3287396 w 3287396"/>
              <a:gd name="connsiteY0-12" fmla="*/ 0 h 1111566"/>
              <a:gd name="connsiteX1-13" fmla="*/ 3230499 w 3287396"/>
              <a:gd name="connsiteY1-14" fmla="*/ 1111566 h 1111566"/>
              <a:gd name="connsiteX2-15" fmla="*/ 51761 w 3287396"/>
              <a:gd name="connsiteY2-16" fmla="*/ 1091823 h 1111566"/>
              <a:gd name="connsiteX3-17" fmla="*/ 0 w 3287396"/>
              <a:gd name="connsiteY3-18" fmla="*/ 1081847 h 1111566"/>
              <a:gd name="connsiteX4-19" fmla="*/ 120902 w 3287396"/>
              <a:gd name="connsiteY4-20" fmla="*/ 1942 h 1111566"/>
              <a:gd name="connsiteX5-21" fmla="*/ 117072 w 3287396"/>
              <a:gd name="connsiteY5-22" fmla="*/ 0 h 1111566"/>
              <a:gd name="connsiteX6-23" fmla="*/ 3287396 w 3287396"/>
              <a:gd name="connsiteY6-24"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3" y="connsiteY6-24"/>
              </a:cxn>
            </a:cxnLst>
            <a:rect l="l" t="t" r="r" b="b"/>
            <a:pathLst>
              <a:path w="3287396" h="1111566">
                <a:moveTo>
                  <a:pt x="3287396" y="0"/>
                </a:moveTo>
                <a:lnTo>
                  <a:pt x="3230499" y="1111566"/>
                </a:lnTo>
                <a:lnTo>
                  <a:pt x="51761" y="1091823"/>
                </a:lnTo>
                <a:lnTo>
                  <a:pt x="0" y="1081847"/>
                </a:lnTo>
                <a:lnTo>
                  <a:pt x="120902" y="1942"/>
                </a:lnTo>
                <a:lnTo>
                  <a:pt x="117072" y="0"/>
                </a:lnTo>
                <a:lnTo>
                  <a:pt x="3287396"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rIns="240000" anchor="ctr"/>
          <a:lstStyle/>
          <a:p>
            <a:pPr algn="ctr">
              <a:defRPr/>
            </a:pPr>
            <a:r>
              <a:rPr lang="zh-CN" altLang="en-US" sz="2135" dirty="0">
                <a:latin typeface="微软雅黑" panose="020B0503020204020204" pitchFamily="34" charset="-122"/>
                <a:ea typeface="微软雅黑" panose="020B0503020204020204" pitchFamily="34" charset="-122"/>
              </a:rPr>
              <a:t>请在此处输入您的标题</a:t>
            </a:r>
          </a:p>
        </p:txBody>
      </p:sp>
      <p:sp>
        <p:nvSpPr>
          <p:cNvPr id="63" name="任意多边形 62"/>
          <p:cNvSpPr/>
          <p:nvPr/>
        </p:nvSpPr>
        <p:spPr>
          <a:xfrm rot="20828725">
            <a:off x="6835853" y="4705668"/>
            <a:ext cx="4384865" cy="1111251"/>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288997 w 3288997"/>
              <a:gd name="connsiteY0-2" fmla="*/ 0 h 1111566"/>
              <a:gd name="connsiteX1-3" fmla="*/ 3232100 w 3288997"/>
              <a:gd name="connsiteY1-4" fmla="*/ 1111566 h 1111566"/>
              <a:gd name="connsiteX2-5" fmla="*/ 0 w 3288997"/>
              <a:gd name="connsiteY2-6" fmla="*/ 1091208 h 1111566"/>
              <a:gd name="connsiteX3-7" fmla="*/ 122503 w 3288997"/>
              <a:gd name="connsiteY3-8" fmla="*/ 1942 h 1111566"/>
              <a:gd name="connsiteX4-9" fmla="*/ 118673 w 3288997"/>
              <a:gd name="connsiteY4-10" fmla="*/ 0 h 1111566"/>
              <a:gd name="connsiteX5" fmla="*/ 3288997 w 3288997"/>
              <a:gd name="connsiteY5"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3288997" h="1111566">
                <a:moveTo>
                  <a:pt x="3288997" y="0"/>
                </a:moveTo>
                <a:lnTo>
                  <a:pt x="3232100" y="1111566"/>
                </a:lnTo>
                <a:lnTo>
                  <a:pt x="0" y="1091208"/>
                </a:lnTo>
                <a:lnTo>
                  <a:pt x="122503" y="1942"/>
                </a:lnTo>
                <a:lnTo>
                  <a:pt x="118673" y="0"/>
                </a:lnTo>
                <a:lnTo>
                  <a:pt x="3288997"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rIns="240000" anchor="ctr"/>
          <a:lstStyle/>
          <a:p>
            <a:pPr algn="ctr">
              <a:defRPr/>
            </a:pPr>
            <a:r>
              <a:rPr lang="zh-CN" altLang="en-US" sz="2135" dirty="0">
                <a:latin typeface="微软雅黑" panose="020B0503020204020204" pitchFamily="34" charset="-122"/>
                <a:ea typeface="微软雅黑" panose="020B0503020204020204" pitchFamily="34" charset="-122"/>
              </a:rPr>
              <a:t>请在此处输入您的标题</a:t>
            </a:r>
          </a:p>
        </p:txBody>
      </p:sp>
      <p:sp>
        <p:nvSpPr>
          <p:cNvPr id="64" name="TextBox 59"/>
          <p:cNvSpPr txBox="1"/>
          <p:nvPr/>
        </p:nvSpPr>
        <p:spPr>
          <a:xfrm>
            <a:off x="967650" y="1924051"/>
            <a:ext cx="3831167" cy="3976688"/>
          </a:xfrm>
          <a:prstGeom prst="rect">
            <a:avLst/>
          </a:prstGeom>
          <a:noFill/>
        </p:spPr>
        <p:txBody>
          <a:bodyPr lIns="144000" rIns="144000" anchor="ctr"/>
          <a:lstStyle/>
          <a:p>
            <a:pPr algn="just">
              <a:lnSpc>
                <a:spcPct val="130000"/>
              </a:lnSpc>
              <a:spcBef>
                <a:spcPts val="800"/>
              </a:spcBef>
              <a:defRPr/>
            </a:pPr>
            <a:r>
              <a:rPr lang="zh-CN" altLang="en-US" sz="1865"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请在此处输入您的文字，或者复制您的文字粘贴到此处，并且在粘贴后选择“仅文字”。请在此处输入您的文字，或者复制您的文字粘贴到此处，并且在粘贴后选择“仅文字”。</a:t>
            </a:r>
            <a:endParaRPr lang="en-US" altLang="zh-CN" sz="1865" dirty="0">
              <a:solidFill>
                <a:schemeClr val="tx1">
                  <a:lumMod val="50000"/>
                </a:schemeClr>
              </a:solidFill>
              <a:latin typeface="微软雅黑" panose="020B0503020204020204" pitchFamily="34" charset="-122"/>
              <a:ea typeface="微软雅黑" panose="020B0503020204020204" pitchFamily="34" charset="-122"/>
            </a:endParaRPr>
          </a:p>
          <a:p>
            <a:pPr algn="just">
              <a:lnSpc>
                <a:spcPct val="130000"/>
              </a:lnSpc>
              <a:spcBef>
                <a:spcPts val="800"/>
              </a:spcBef>
              <a:defRPr/>
            </a:pPr>
            <a:r>
              <a:rPr lang="zh-CN" altLang="en-US" sz="1865"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a:t>
            </a:r>
            <a:endParaRPr lang="en-US" altLang="zh-CN" sz="1865" dirty="0">
              <a:solidFill>
                <a:schemeClr val="tx1">
                  <a:lumMod val="50000"/>
                </a:schemeClr>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527383" y="1924051"/>
            <a:ext cx="41021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967648" y="1631951"/>
            <a:ext cx="0" cy="98266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35848" y="1631951"/>
            <a:ext cx="0" cy="2921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27381" y="1631951"/>
            <a:ext cx="44026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1136983" y="5900739"/>
            <a:ext cx="41021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4798815" y="5208589"/>
            <a:ext cx="0" cy="98266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5230615" y="5900739"/>
            <a:ext cx="0" cy="2905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798815" y="6191251"/>
            <a:ext cx="440267"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6098448" y="4683125"/>
            <a:ext cx="944035" cy="1619251"/>
            <a:chOff x="4635500" y="3512344"/>
            <a:chExt cx="708026" cy="1214438"/>
          </a:xfrm>
        </p:grpSpPr>
        <p:sp>
          <p:nvSpPr>
            <p:cNvPr id="74" name="任意多边形 73"/>
            <p:cNvSpPr/>
            <p:nvPr/>
          </p:nvSpPr>
          <p:spPr>
            <a:xfrm>
              <a:off x="4635500" y="3692129"/>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sp>
          <p:nvSpPr>
            <p:cNvPr id="75" name="任意多边形 74"/>
            <p:cNvSpPr/>
            <p:nvPr/>
          </p:nvSpPr>
          <p:spPr>
            <a:xfrm>
              <a:off x="4749800" y="3694510"/>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sp>
          <p:nvSpPr>
            <p:cNvPr id="76" name="任意多边形 75"/>
            <p:cNvSpPr/>
            <p:nvPr/>
          </p:nvSpPr>
          <p:spPr>
            <a:xfrm>
              <a:off x="4743451" y="378142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anchor="ctr"/>
            <a:lstStyle/>
            <a:p>
              <a:pPr algn="ctr">
                <a:defRPr/>
              </a:pPr>
              <a:r>
                <a:rPr lang="en-US" altLang="zh-CN" sz="3200" dirty="0">
                  <a:latin typeface="Arial Rounded MT Bold" panose="020F0704030504030204" pitchFamily="34" charset="0"/>
                  <a:ea typeface="微软雅黑" panose="020B0503020204020204" pitchFamily="34" charset="-122"/>
                </a:rPr>
                <a:t>03</a:t>
              </a:r>
              <a:endParaRPr lang="zh-CN" altLang="en-US" sz="3200" dirty="0">
                <a:latin typeface="Arial Rounded MT Bold" panose="020F0704030504030204" pitchFamily="34" charset="0"/>
                <a:ea typeface="微软雅黑" panose="020B0503020204020204" pitchFamily="34" charset="-122"/>
              </a:endParaRPr>
            </a:p>
          </p:txBody>
        </p:sp>
        <p:pic>
          <p:nvPicPr>
            <p:cNvPr id="77" name="图片 35"/>
            <p:cNvPicPr>
              <a:picLocks noChangeAspect="1"/>
            </p:cNvPicPr>
            <p:nvPr/>
          </p:nvPicPr>
          <p:blipFill>
            <a:blip r:embed="rId3">
              <a:extLst>
                <a:ext uri="{28A0092B-C50C-407E-A947-70E740481C1C}">
                  <a14:useLocalDpi xmlns:a14="http://schemas.microsoft.com/office/drawing/2010/main" val="0"/>
                </a:ext>
              </a:extLst>
            </a:blip>
            <a:srcRect l="39696" r="-2"/>
            <a:stretch>
              <a:fillRect/>
            </a:stretch>
          </p:blipFill>
          <p:spPr bwMode="auto">
            <a:xfrm>
              <a:off x="4638676" y="3512344"/>
              <a:ext cx="73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组合 77"/>
          <p:cNvGrpSpPr/>
          <p:nvPr/>
        </p:nvGrpSpPr>
        <p:grpSpPr>
          <a:xfrm>
            <a:off x="6109792" y="1862899"/>
            <a:ext cx="944035" cy="1662112"/>
            <a:chOff x="4714663" y="1085638"/>
            <a:chExt cx="708026" cy="1246584"/>
          </a:xfrm>
        </p:grpSpPr>
        <p:grpSp>
          <p:nvGrpSpPr>
            <p:cNvPr id="79" name="组合 78"/>
            <p:cNvGrpSpPr/>
            <p:nvPr/>
          </p:nvGrpSpPr>
          <p:grpSpPr>
            <a:xfrm>
              <a:off x="4714663" y="1085638"/>
              <a:ext cx="412750" cy="1082278"/>
              <a:chOff x="4635500" y="1379935"/>
              <a:chExt cx="412750" cy="1082278"/>
            </a:xfrm>
          </p:grpSpPr>
          <p:sp>
            <p:nvSpPr>
              <p:cNvPr id="82" name="任意多边形 81"/>
              <p:cNvSpPr/>
              <p:nvPr/>
            </p:nvSpPr>
            <p:spPr>
              <a:xfrm>
                <a:off x="4635500" y="1593057"/>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pic>
            <p:nvPicPr>
              <p:cNvPr id="83" name="图片 2"/>
              <p:cNvPicPr>
                <a:picLocks noChangeAspect="1"/>
              </p:cNvPicPr>
              <p:nvPr/>
            </p:nvPicPr>
            <p:blipFill>
              <a:blip r:embed="rId3">
                <a:extLst>
                  <a:ext uri="{28A0092B-C50C-407E-A947-70E740481C1C}">
                    <a14:useLocalDpi xmlns:a14="http://schemas.microsoft.com/office/drawing/2010/main" val="0"/>
                  </a:ext>
                </a:extLst>
              </a:blip>
              <a:srcRect l="39696" r="-2"/>
              <a:stretch>
                <a:fillRect/>
              </a:stretch>
            </p:blipFill>
            <p:spPr bwMode="auto">
              <a:xfrm>
                <a:off x="4638676" y="1379935"/>
                <a:ext cx="73025" cy="9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 name="任意多边形 79"/>
            <p:cNvSpPr/>
            <p:nvPr/>
          </p:nvSpPr>
          <p:spPr>
            <a:xfrm>
              <a:off x="4828963" y="1301141"/>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sp>
          <p:nvSpPr>
            <p:cNvPr id="81" name="任意多边形 80"/>
            <p:cNvSpPr/>
            <p:nvPr/>
          </p:nvSpPr>
          <p:spPr>
            <a:xfrm>
              <a:off x="4822614" y="138686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anchor="ctr"/>
            <a:lstStyle/>
            <a:p>
              <a:pPr algn="ctr">
                <a:defRPr/>
              </a:pPr>
              <a:r>
                <a:rPr lang="en-US" altLang="zh-CN" sz="3200" dirty="0">
                  <a:latin typeface="Arial Rounded MT Bold" panose="020F0704030504030204" pitchFamily="34" charset="0"/>
                  <a:ea typeface="微软雅黑" panose="020B0503020204020204" pitchFamily="34" charset="-122"/>
                </a:rPr>
                <a:t>01</a:t>
              </a:r>
              <a:endParaRPr lang="zh-CN" altLang="en-US" sz="3200" dirty="0">
                <a:latin typeface="Arial Rounded MT Bold" panose="020F0704030504030204" pitchFamily="34" charset="0"/>
                <a:ea typeface="微软雅黑" panose="020B0503020204020204" pitchFamily="34" charset="-122"/>
              </a:endParaRPr>
            </a:p>
          </p:txBody>
        </p:sp>
      </p:grpSp>
      <p:grpSp>
        <p:nvGrpSpPr>
          <p:cNvPr id="84" name="组合 83"/>
          <p:cNvGrpSpPr/>
          <p:nvPr/>
        </p:nvGrpSpPr>
        <p:grpSpPr>
          <a:xfrm>
            <a:off x="6109792" y="3236979"/>
            <a:ext cx="944035" cy="1644651"/>
            <a:chOff x="4644008" y="2427734"/>
            <a:chExt cx="708026" cy="1233488"/>
          </a:xfrm>
        </p:grpSpPr>
        <p:grpSp>
          <p:nvGrpSpPr>
            <p:cNvPr id="85" name="组合 84"/>
            <p:cNvGrpSpPr/>
            <p:nvPr/>
          </p:nvGrpSpPr>
          <p:grpSpPr>
            <a:xfrm>
              <a:off x="4644008" y="2427734"/>
              <a:ext cx="708026" cy="1233488"/>
              <a:chOff x="4635500" y="2443162"/>
              <a:chExt cx="708026" cy="1233488"/>
            </a:xfrm>
          </p:grpSpPr>
          <p:sp>
            <p:nvSpPr>
              <p:cNvPr id="87" name="任意多边形 86"/>
              <p:cNvSpPr/>
              <p:nvPr/>
            </p:nvSpPr>
            <p:spPr>
              <a:xfrm>
                <a:off x="4635500" y="2643188"/>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sp>
            <p:nvSpPr>
              <p:cNvPr id="88" name="任意多边形 87"/>
              <p:cNvSpPr/>
              <p:nvPr/>
            </p:nvSpPr>
            <p:spPr>
              <a:xfrm>
                <a:off x="4743451" y="2731294"/>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anchor="ctr"/>
              <a:lstStyle/>
              <a:p>
                <a:pPr algn="ctr">
                  <a:defRPr/>
                </a:pPr>
                <a:r>
                  <a:rPr lang="en-US" altLang="zh-CN" sz="3200" dirty="0">
                    <a:latin typeface="Arial Rounded MT Bold" panose="020F0704030504030204" pitchFamily="34" charset="0"/>
                    <a:ea typeface="微软雅黑" panose="020B0503020204020204" pitchFamily="34" charset="-122"/>
                  </a:rPr>
                  <a:t>02</a:t>
                </a:r>
                <a:endParaRPr lang="zh-CN" altLang="en-US" sz="3200" dirty="0">
                  <a:latin typeface="Arial Rounded MT Bold" panose="020F0704030504030204" pitchFamily="34" charset="0"/>
                  <a:ea typeface="微软雅黑" panose="020B0503020204020204" pitchFamily="34" charset="-122"/>
                </a:endParaRPr>
              </a:p>
            </p:txBody>
          </p:sp>
          <p:pic>
            <p:nvPicPr>
              <p:cNvPr id="89" name="图片 34"/>
              <p:cNvPicPr>
                <a:picLocks noChangeAspect="1"/>
              </p:cNvPicPr>
              <p:nvPr/>
            </p:nvPicPr>
            <p:blipFill>
              <a:blip r:embed="rId3">
                <a:extLst>
                  <a:ext uri="{28A0092B-C50C-407E-A947-70E740481C1C}">
                    <a14:useLocalDpi xmlns:a14="http://schemas.microsoft.com/office/drawing/2010/main" val="0"/>
                  </a:ext>
                </a:extLst>
              </a:blip>
              <a:srcRect l="39696" r="-2"/>
              <a:stretch>
                <a:fillRect/>
              </a:stretch>
            </p:blipFill>
            <p:spPr bwMode="auto">
              <a:xfrm>
                <a:off x="4638676" y="2443162"/>
                <a:ext cx="73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 name="任意多边形 85"/>
            <p:cNvSpPr/>
            <p:nvPr/>
          </p:nvSpPr>
          <p:spPr>
            <a:xfrm>
              <a:off x="4760590" y="2630552"/>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4)">
                                      <p:cBhvr>
                                        <p:cTn id="7" dur="1000"/>
                                        <p:tgtEl>
                                          <p:spTgt spid="5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250"/>
                                        <p:tgtEl>
                                          <p:spTgt spid="66"/>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250"/>
                                        <p:tgtEl>
                                          <p:spTgt spid="68"/>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up)">
                                      <p:cBhvr>
                                        <p:cTn id="19" dur="250"/>
                                        <p:tgtEl>
                                          <p:spTgt spid="6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250"/>
                                        <p:tgtEl>
                                          <p:spTgt spid="65"/>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250"/>
                                        <p:tgtEl>
                                          <p:spTgt spid="70"/>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250"/>
                                        <p:tgtEl>
                                          <p:spTgt spid="72"/>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down)">
                                      <p:cBhvr>
                                        <p:cTn id="35" dur="250"/>
                                        <p:tgtEl>
                                          <p:spTgt spid="71"/>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right)">
                                      <p:cBhvr>
                                        <p:cTn id="39" dur="250"/>
                                        <p:tgtEl>
                                          <p:spTgt spid="69"/>
                                        </p:tgtEl>
                                      </p:cBhvr>
                                    </p:animEffect>
                                  </p:childTnLst>
                                </p:cTn>
                              </p:par>
                            </p:childTnLst>
                          </p:cTn>
                        </p:par>
                        <p:par>
                          <p:cTn id="40" fill="hold">
                            <p:stCondLst>
                              <p:cond delay="5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4"/>
                                        </p:tgtEl>
                                        <p:attrNameLst>
                                          <p:attrName>ppt_y</p:attrName>
                                        </p:attrNameLst>
                                      </p:cBhvr>
                                      <p:tavLst>
                                        <p:tav tm="0">
                                          <p:val>
                                            <p:strVal val="#ppt_y"/>
                                          </p:val>
                                        </p:tav>
                                        <p:tav tm="100000">
                                          <p:val>
                                            <p:strVal val="#ppt_y"/>
                                          </p:val>
                                        </p:tav>
                                      </p:tavLst>
                                    </p:anim>
                                    <p:anim calcmode="lin" valueType="num">
                                      <p:cBhvr>
                                        <p:cTn id="45"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4"/>
                                        </p:tgtEl>
                                      </p:cBhvr>
                                    </p:animEffect>
                                  </p:childTnLst>
                                </p:cTn>
                              </p:par>
                            </p:childTnLst>
                          </p:cTn>
                        </p:par>
                        <p:par>
                          <p:cTn id="48" fill="hold">
                            <p:stCondLst>
                              <p:cond delay="10149"/>
                            </p:stCondLst>
                            <p:childTnLst>
                              <p:par>
                                <p:cTn id="49" presetID="22" presetClass="entr" presetSubtype="8"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500"/>
                                        <p:tgtEl>
                                          <p:spTgt spid="78"/>
                                        </p:tgtEl>
                                      </p:cBhvr>
                                    </p:animEffect>
                                  </p:childTnLst>
                                </p:cTn>
                              </p:par>
                            </p:childTnLst>
                          </p:cTn>
                        </p:par>
                        <p:par>
                          <p:cTn id="52" fill="hold">
                            <p:stCondLst>
                              <p:cond delay="10649"/>
                            </p:stCondLst>
                            <p:childTnLst>
                              <p:par>
                                <p:cTn id="53" presetID="22" presetClass="entr" presetSubtype="8"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par>
                          <p:cTn id="56" fill="hold">
                            <p:stCondLst>
                              <p:cond delay="11149"/>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11649"/>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500"/>
                                        <p:tgtEl>
                                          <p:spTgt spid="84"/>
                                        </p:tgtEl>
                                      </p:cBhvr>
                                    </p:animEffect>
                                  </p:childTnLst>
                                </p:cTn>
                              </p:par>
                            </p:childTnLst>
                          </p:cTn>
                        </p:par>
                        <p:par>
                          <p:cTn id="64" fill="hold">
                            <p:stCondLst>
                              <p:cond delay="12149"/>
                            </p:stCondLst>
                            <p:childTnLst>
                              <p:par>
                                <p:cTn id="65" presetID="22" presetClass="entr" presetSubtype="8"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par>
                          <p:cTn id="68" fill="hold">
                            <p:stCondLst>
                              <p:cond delay="12649"/>
                            </p:stCondLst>
                            <p:childTnLst>
                              <p:par>
                                <p:cTn id="69" presetID="22" presetClass="entr" presetSubtype="8"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13149"/>
                            </p:stCondLst>
                            <p:childTnLst>
                              <p:par>
                                <p:cTn id="73" presetID="22" presetClass="entr" presetSubtype="8"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childTnLst>
                          </p:cTn>
                        </p:par>
                        <p:par>
                          <p:cTn id="76" fill="hold">
                            <p:stCondLst>
                              <p:cond delay="13649"/>
                            </p:stCondLst>
                            <p:childTnLst>
                              <p:par>
                                <p:cTn id="77" presetID="22" presetClass="entr" presetSubtype="8"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14149"/>
                            </p:stCondLst>
                            <p:childTnLst>
                              <p:par>
                                <p:cTn id="81" presetID="22" presetClass="entr" presetSubtype="8"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left)">
                                      <p:cBhvr>
                                        <p:cTn id="8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2" grpId="0" animBg="1"/>
      <p:bldP spid="63" grpId="0" animBg="1"/>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12"/>
</p:tagLst>
</file>

<file path=ppt/tags/tag11.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10"/>
</p:tagLst>
</file>

<file path=ppt/tags/tag16.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SubTitle"/>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SubTitl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613202407"/>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6"/>
</p:tagLst>
</file>

<file path=ppt/tags/tag37.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8"/>
</p:tagLst>
</file>

<file path=ppt/tags/tag39.xml><?xml version="1.0" encoding="utf-8"?>
<p:tagLst xmlns:a="http://schemas.openxmlformats.org/drawingml/2006/main" xmlns:r="http://schemas.openxmlformats.org/officeDocument/2006/relationships" xmlns:p="http://schemas.openxmlformats.org/presentationml/2006/main">
  <p:tag name="MH" val="20170611203106"/>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70611201423"/>
  <p:tag name="MH_LIBRARY" val="GRAPHIC"/>
  <p:tag name="MH_TYPE" val="Other"/>
  <p:tag name="MH_ORDER" val="11"/>
</p:tagLst>
</file>

<file path=ppt/theme/theme1.xml><?xml version="1.0" encoding="utf-8"?>
<a:theme xmlns:a="http://schemas.openxmlformats.org/drawingml/2006/main" name="鲍鱼素材https://baoyusucai.taobao.com/">
  <a:themeElements>
    <a:clrScheme name="自定义 2">
      <a:dk1>
        <a:sysClr val="windowText" lastClr="000000"/>
      </a:dk1>
      <a:lt1>
        <a:sysClr val="window" lastClr="FFFFFF"/>
      </a:lt1>
      <a:dk2>
        <a:srgbClr val="44546A"/>
      </a:dk2>
      <a:lt2>
        <a:srgbClr val="E7E6E6"/>
      </a:lt2>
      <a:accent1>
        <a:srgbClr val="2E75B5"/>
      </a:accent1>
      <a:accent2>
        <a:srgbClr val="757070"/>
      </a:accent2>
      <a:accent3>
        <a:srgbClr val="A5A5A5"/>
      </a:accent3>
      <a:accent4>
        <a:srgbClr val="9CC3E5"/>
      </a:accent4>
      <a:accent5>
        <a:srgbClr val="2E75B5"/>
      </a:accent5>
      <a:accent6>
        <a:srgbClr val="757070"/>
      </a:accent6>
      <a:hlink>
        <a:srgbClr val="AEABAB"/>
      </a:hlink>
      <a:folHlink>
        <a:srgbClr val="48A1FA"/>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宽屏</PresentationFormat>
  <Paragraphs>237</Paragraphs>
  <Slides>24</Slides>
  <Notes>18</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AvantGarde Md BT</vt:lpstr>
      <vt:lpstr>Gill Sans</vt:lpstr>
      <vt:lpstr>等线</vt:lpstr>
      <vt:lpstr>等线 Light</vt:lpstr>
      <vt:lpstr>方正黑体简体</vt:lpstr>
      <vt:lpstr>方正兰亭黑_GBK</vt:lpstr>
      <vt:lpstr>华文新魏</vt:lpstr>
      <vt:lpstr>微软雅黑</vt:lpstr>
      <vt:lpstr>Arial</vt:lpstr>
      <vt:lpstr>Arial Rounded MT Bold</vt:lpstr>
      <vt:lpstr>Calibri</vt:lpstr>
      <vt:lpstr>Calibri Light</vt:lpstr>
      <vt:lpstr>Helvetica</vt:lpstr>
      <vt:lpstr>Times New Roman</vt:lpstr>
      <vt:lpstr>鲍鱼素材https://baoyusucai.taobao.com/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cp:revision>
  <dcterms:created xsi:type="dcterms:W3CDTF">2017-11-18T07:12:00Z</dcterms:created>
  <dcterms:modified xsi:type="dcterms:W3CDTF">2021-01-06T01:14:57Z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