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04" r:id="rId2"/>
    <p:sldId id="306" r:id="rId3"/>
    <p:sldId id="309" r:id="rId4"/>
    <p:sldId id="270" r:id="rId5"/>
    <p:sldId id="272" r:id="rId6"/>
    <p:sldId id="314" r:id="rId7"/>
    <p:sldId id="294" r:id="rId8"/>
    <p:sldId id="318" r:id="rId9"/>
    <p:sldId id="315" r:id="rId10"/>
    <p:sldId id="288" r:id="rId11"/>
    <p:sldId id="321" r:id="rId12"/>
    <p:sldId id="273" r:id="rId13"/>
    <p:sldId id="287" r:id="rId14"/>
    <p:sldId id="289" r:id="rId15"/>
    <p:sldId id="310" r:id="rId16"/>
    <p:sldId id="295" r:id="rId17"/>
    <p:sldId id="322" r:id="rId18"/>
    <p:sldId id="292" r:id="rId19"/>
    <p:sldId id="296" r:id="rId20"/>
    <p:sldId id="319" r:id="rId21"/>
    <p:sldId id="307" r:id="rId22"/>
    <p:sldId id="293" r:id="rId23"/>
    <p:sldId id="297" r:id="rId24"/>
    <p:sldId id="323" r:id="rId25"/>
    <p:sldId id="291" r:id="rId26"/>
    <p:sldId id="317" r:id="rId27"/>
    <p:sldId id="299" r:id="rId28"/>
    <p:sldId id="300" r:id="rId29"/>
    <p:sldId id="298" r:id="rId30"/>
    <p:sldId id="325" r:id="rId31"/>
  </p:sldIdLst>
  <p:sldSz cx="12192000" cy="6858000"/>
  <p:notesSz cx="6858000" cy="9144000"/>
  <p:embeddedFontLst>
    <p:embeddedFont>
      <p:font typeface="等线" panose="02010600030101010101" pitchFamily="2" charset="-122"/>
      <p:regular r:id="rId33"/>
      <p:bold r:id="rId34"/>
    </p:embeddedFont>
    <p:embeddedFont>
      <p:font typeface="微软雅黑" panose="020B0503020204020204" pitchFamily="34" charset="-122"/>
      <p:regular r:id="rId35"/>
      <p:bold r:id="rId36"/>
    </p:embeddedFont>
    <p:embeddedFont>
      <p:font typeface="站酷快乐体2016修订版" panose="02010600030101010101" charset="-122"/>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Cambria Math" panose="02040503050406030204" pitchFamily="18" charset="0"/>
      <p:regular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A0"/>
    <a:srgbClr val="78B0A1"/>
    <a:srgbClr val="F3E1E3"/>
    <a:srgbClr val="5EFF79"/>
    <a:srgbClr val="FFEB12"/>
    <a:srgbClr val="FF83F5"/>
    <a:srgbClr val="19D6FE"/>
    <a:srgbClr val="928400"/>
    <a:srgbClr val="58A86D"/>
    <a:srgbClr val="FD4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showGuides="1">
      <p:cViewPr varScale="1">
        <p:scale>
          <a:sx n="69" d="100"/>
          <a:sy n="69" d="100"/>
        </p:scale>
        <p:origin x="66" y="64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3233983330601E-2"/>
          <c:y val="4.38919635605588E-2"/>
          <c:w val="0.88865231928958999"/>
          <c:h val="0.91221607287888196"/>
        </c:manualLayout>
      </c:layout>
      <c:barChart>
        <c:barDir val="col"/>
        <c:grouping val="clustered"/>
        <c:varyColors val="0"/>
        <c:ser>
          <c:idx val="0"/>
          <c:order val="0"/>
          <c:tx>
            <c:strRef>
              <c:f>Sheet1!$B$1</c:f>
              <c:strCache>
                <c:ptCount val="1"/>
                <c:pt idx="0">
                  <c:v>系列 1</c:v>
                </c:pt>
              </c:strCache>
            </c:strRef>
          </c:tx>
          <c:spPr>
            <a:solidFill>
              <a:srgbClr val="427F5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bg1"/>
                    </a:solidFill>
                    <a:latin typeface="Cambria Math" panose="02040503050406030204" pitchFamily="18" charset="0"/>
                    <a:ea typeface="Cambria Math" panose="02040503050406030204" pitchFamily="18" charset="0"/>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CA-4143-A245-43BEC918CC47}"/>
            </c:ext>
          </c:extLst>
        </c:ser>
        <c:dLbls>
          <c:showLegendKey val="0"/>
          <c:showVal val="1"/>
          <c:showCatName val="0"/>
          <c:showSerName val="0"/>
          <c:showPercent val="0"/>
          <c:showBubbleSize val="0"/>
        </c:dLbls>
        <c:gapWidth val="219"/>
        <c:overlap val="-27"/>
        <c:axId val="660608400"/>
        <c:axId val="665957376"/>
      </c:barChart>
      <c:catAx>
        <c:axId val="660608400"/>
        <c:scaling>
          <c:orientation val="minMax"/>
        </c:scaling>
        <c:delete val="1"/>
        <c:axPos val="b"/>
        <c:numFmt formatCode="General" sourceLinked="1"/>
        <c:majorTickMark val="none"/>
        <c:minorTickMark val="none"/>
        <c:tickLblPos val="nextTo"/>
        <c:crossAx val="665957376"/>
        <c:crosses val="autoZero"/>
        <c:auto val="1"/>
        <c:lblAlgn val="ctr"/>
        <c:lblOffset val="100"/>
        <c:noMultiLvlLbl val="0"/>
      </c:catAx>
      <c:valAx>
        <c:axId val="665957376"/>
        <c:scaling>
          <c:orientation val="minMax"/>
        </c:scaling>
        <c:delete val="1"/>
        <c:axPos val="l"/>
        <c:numFmt formatCode="General" sourceLinked="1"/>
        <c:majorTickMark val="none"/>
        <c:minorTickMark val="none"/>
        <c:tickLblPos val="nextTo"/>
        <c:crossAx val="6606084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B1B98-6EC2-4DFE-9945-1F4ED1D4D55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46686-B563-4B53-8E9B-9B09914F90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E6D5D2-7529-497A-8FCD-AF7574AF7B5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8909A-C9EB-4594-BCD8-5FDA000B47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D5D2-7529-497A-8FCD-AF7574AF7B5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8909A-C9EB-4594-BCD8-5FDA000B47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63288" y="451736"/>
            <a:ext cx="10410062"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文本框 57"/>
          <p:cNvSpPr txBox="1"/>
          <p:nvPr/>
        </p:nvSpPr>
        <p:spPr>
          <a:xfrm>
            <a:off x="2690829" y="1238756"/>
            <a:ext cx="6877050" cy="1015663"/>
          </a:xfrm>
          <a:prstGeom prst="rect">
            <a:avLst/>
          </a:prstGeom>
          <a:noFill/>
          <a:effectLst>
            <a:outerShdw blurRad="50800" dist="38100" dir="8100000" algn="tr" rotWithShape="0">
              <a:prstClr val="black">
                <a:alpha val="40000"/>
              </a:prstClr>
            </a:outerShdw>
          </a:effectLst>
        </p:spPr>
        <p:txBody>
          <a:bodyPr wrap="square" rtlCol="0">
            <a:spAutoFit/>
          </a:bodyPr>
          <a:lstStyle/>
          <a:p>
            <a:pPr algn="dist"/>
            <a:r>
              <a:rPr lang="en-US" altLang="zh-CN" sz="6000" b="1" spc="12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cs typeface="Segoe UI Semilight" panose="020B0402040204020203" pitchFamily="34" charset="0"/>
              </a:rPr>
              <a:t>20XX</a:t>
            </a:r>
            <a:r>
              <a:rPr lang="zh-CN" altLang="en-US" sz="6000" b="1" spc="12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cs typeface="Segoe UI Semilight" panose="020B0402040204020203" pitchFamily="34" charset="0"/>
              </a:rPr>
              <a:t>年终汇报模板</a:t>
            </a:r>
            <a:endParaRPr lang="zh-CN" altLang="en-US" sz="5400" b="1" spc="12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cs typeface="Segoe UI Semilight" panose="020B0402040204020203" pitchFamily="34" charset="0"/>
            </a:endParaRPr>
          </a:p>
        </p:txBody>
      </p:sp>
      <p:sp>
        <p:nvSpPr>
          <p:cNvPr id="62" name="文本框 61"/>
          <p:cNvSpPr txBox="1"/>
          <p:nvPr/>
        </p:nvSpPr>
        <p:spPr>
          <a:xfrm>
            <a:off x="2013978" y="2265983"/>
            <a:ext cx="8189444" cy="584775"/>
          </a:xfrm>
          <a:prstGeom prst="rect">
            <a:avLst/>
          </a:prstGeom>
          <a:noFill/>
        </p:spPr>
        <p:txBody>
          <a:bodyPr wrap="square" rtlCol="0">
            <a:spAutoFit/>
          </a:bodyPr>
          <a:lstStyle/>
          <a:p>
            <a:pPr algn="ctr"/>
            <a:r>
              <a:rPr lang="en-US" altLang="zh-CN" sz="16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600" dirty="0">
              <a:solidFill>
                <a:schemeClr val="bg1"/>
              </a:solidFill>
              <a:latin typeface="Cambria Math" panose="02040503050406030204" pitchFamily="18" charset="0"/>
              <a:cs typeface="Segoe UI Semilight" panose="020B0402040204020203" pitchFamily="34" charset="0"/>
            </a:endParaRPr>
          </a:p>
        </p:txBody>
      </p:sp>
      <p:pic>
        <p:nvPicPr>
          <p:cNvPr id="12" name="图片 11"/>
          <p:cNvPicPr>
            <a:picLocks noChangeAspect="1"/>
          </p:cNvPicPr>
          <p:nvPr/>
        </p:nvPicPr>
        <p:blipFill>
          <a:blip r:embed="rId2" cstate="email"/>
          <a:stretch>
            <a:fillRect/>
          </a:stretch>
        </p:blipFill>
        <p:spPr>
          <a:xfrm>
            <a:off x="1567744" y="3144964"/>
            <a:ext cx="9201150" cy="3043293"/>
          </a:xfrm>
          <a:prstGeom prst="rect">
            <a:avLst/>
          </a:prstGeom>
        </p:spPr>
      </p:pic>
      <p:cxnSp>
        <p:nvCxnSpPr>
          <p:cNvPr id="72" name="直接连接符 71"/>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email"/>
          <a:stretch>
            <a:fillRect/>
          </a:stretch>
        </p:blipFill>
        <p:spPr>
          <a:xfrm>
            <a:off x="3175765" y="3333749"/>
            <a:ext cx="5345169" cy="2961244"/>
          </a:xfrm>
          <a:prstGeom prst="rect">
            <a:avLst/>
          </a:prstGeom>
          <a:effectLst>
            <a:outerShdw blurRad="50800" dist="1524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52000">
                                          <p:cBhvr additive="base">
                                            <p:cTn id="7" dur="1000" fill="hold"/>
                                            <p:tgtEl>
                                              <p:spTgt spid="58"/>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14:bounceEnd="52000">
                                          <p:cBhvr additive="base">
                                            <p:cTn id="11" dur="10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14:presetBounceEnd="52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2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ppt_x"/>
                                              </p:val>
                                            </p:tav>
                                            <p:tav tm="100000">
                                              <p:val>
                                                <p:strVal val="#ppt_x"/>
                                              </p:val>
                                            </p:tav>
                                          </p:tavLst>
                                        </p:anim>
                                        <p:anim calcmode="lin" valueType="num">
                                          <p:cBhvr additive="base">
                                            <p:cTn id="8" dur="10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ppt_x"/>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4232304" y="1541574"/>
            <a:ext cx="3704511" cy="3704511"/>
          </a:xfrm>
          <a:prstGeom prst="rect">
            <a:avLst/>
          </a:prstGeom>
          <a:solidFill>
            <a:srgbClr val="5A9A89"/>
          </a:solidFill>
          <a:ln>
            <a:noFill/>
          </a:ln>
          <a:effectLst>
            <a:outerShdw blurRad="50800" dist="127000" dir="18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14005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4722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泪滴形 2"/>
          <p:cNvSpPr/>
          <p:nvPr/>
        </p:nvSpPr>
        <p:spPr>
          <a:xfrm>
            <a:off x="4385127" y="3531174"/>
            <a:ext cx="1638703" cy="1638703"/>
          </a:xfrm>
          <a:prstGeom prst="teardrop">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泪滴形 18"/>
          <p:cNvSpPr/>
          <p:nvPr/>
        </p:nvSpPr>
        <p:spPr>
          <a:xfrm rot="16200000">
            <a:off x="6272288" y="3531172"/>
            <a:ext cx="1638703" cy="1638703"/>
          </a:xfrm>
          <a:prstGeom prst="teardrop">
            <a:avLst/>
          </a:prstGeom>
          <a:solidFill>
            <a:srgbClr val="EED4D7"/>
          </a:solidFill>
          <a:ln>
            <a:noFill/>
          </a:ln>
          <a:effectLst>
            <a:innerShdw blurRad="63500" dist="127000" dir="18900000">
              <a:srgbClr val="C99793">
                <a:alpha val="8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泪滴形 19"/>
          <p:cNvSpPr/>
          <p:nvPr/>
        </p:nvSpPr>
        <p:spPr>
          <a:xfrm rot="5400000" flipV="1">
            <a:off x="6272288" y="1670538"/>
            <a:ext cx="1638703" cy="1638703"/>
          </a:xfrm>
          <a:prstGeom prst="teardrop">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泪滴形 21"/>
          <p:cNvSpPr/>
          <p:nvPr/>
        </p:nvSpPr>
        <p:spPr>
          <a:xfrm rot="5400000">
            <a:off x="4385125" y="1670538"/>
            <a:ext cx="1638703" cy="1638703"/>
          </a:xfrm>
          <a:prstGeom prst="teardrop">
            <a:avLst/>
          </a:prstGeom>
          <a:solidFill>
            <a:srgbClr val="EED4D7"/>
          </a:solidFill>
          <a:ln>
            <a:noFill/>
          </a:ln>
          <a:effectLst>
            <a:innerShdw blurRad="63500" dist="152400" dir="7800000">
              <a:srgbClr val="C99793">
                <a:alpha val="97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8076966" y="3829841"/>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文本框 23"/>
          <p:cNvSpPr txBox="1"/>
          <p:nvPr/>
        </p:nvSpPr>
        <p:spPr>
          <a:xfrm>
            <a:off x="8076966" y="1757166"/>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7" name="文本框 26"/>
          <p:cNvSpPr txBox="1"/>
          <p:nvPr/>
        </p:nvSpPr>
        <p:spPr>
          <a:xfrm>
            <a:off x="1797421" y="1757166"/>
            <a:ext cx="2304078" cy="1169551"/>
          </a:xfrm>
          <a:prstGeom prst="rect">
            <a:avLst/>
          </a:prstGeom>
          <a:noFill/>
        </p:spPr>
        <p:txBody>
          <a:bodyPr wrap="square" rtlCol="0">
            <a:spAutoFit/>
          </a:bodyPr>
          <a:lstStyle/>
          <a:p>
            <a:pPr algn="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8" name="文本框 27"/>
          <p:cNvSpPr txBox="1"/>
          <p:nvPr/>
        </p:nvSpPr>
        <p:spPr>
          <a:xfrm>
            <a:off x="1797421" y="3829841"/>
            <a:ext cx="2304078" cy="1169551"/>
          </a:xfrm>
          <a:prstGeom prst="rect">
            <a:avLst/>
          </a:prstGeom>
          <a:noFill/>
        </p:spPr>
        <p:txBody>
          <a:bodyPr wrap="square" rtlCol="0">
            <a:spAutoFit/>
          </a:bodyPr>
          <a:lstStyle/>
          <a:p>
            <a:pPr algn="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4" name="文本框 3"/>
          <p:cNvSpPr txBox="1"/>
          <p:nvPr/>
        </p:nvSpPr>
        <p:spPr>
          <a:xfrm>
            <a:off x="4939133" y="2277203"/>
            <a:ext cx="613174" cy="523220"/>
          </a:xfrm>
          <a:prstGeom prst="rect">
            <a:avLst/>
          </a:prstGeom>
          <a:noFill/>
          <a:effectLst>
            <a:outerShdw blurRad="50800" dist="76200" algn="tl" rotWithShape="0">
              <a:prstClr val="black">
                <a:alpha val="41000"/>
              </a:prstClr>
            </a:outerShdw>
          </a:effectLst>
        </p:spPr>
        <p:txBody>
          <a:bodyPr wrap="square" rtlCol="0">
            <a:spAutoFit/>
          </a:bodyPr>
          <a:lstStyle/>
          <a:p>
            <a:r>
              <a:rPr lang="en-US" altLang="zh-CN" sz="2800" dirty="0">
                <a:solidFill>
                  <a:schemeClr val="bg1"/>
                </a:solidFill>
                <a:latin typeface="Cambria Math" panose="02040503050406030204" pitchFamily="18" charset="0"/>
                <a:ea typeface="Cambria Math" panose="02040503050406030204" pitchFamily="18" charset="0"/>
              </a:rPr>
              <a:t>01</a:t>
            </a:r>
            <a:endParaRPr lang="zh-CN" altLang="en-US" sz="2800" dirty="0">
              <a:solidFill>
                <a:schemeClr val="bg1"/>
              </a:solidFill>
              <a:latin typeface="Cambria Math" panose="02040503050406030204" pitchFamily="18" charset="0"/>
            </a:endParaRPr>
          </a:p>
        </p:txBody>
      </p:sp>
      <p:sp>
        <p:nvSpPr>
          <p:cNvPr id="30" name="文本框 29"/>
          <p:cNvSpPr txBox="1"/>
          <p:nvPr/>
        </p:nvSpPr>
        <p:spPr>
          <a:xfrm>
            <a:off x="6743811" y="2262801"/>
            <a:ext cx="613174" cy="523220"/>
          </a:xfrm>
          <a:prstGeom prst="rect">
            <a:avLst/>
          </a:prstGeom>
          <a:noFill/>
          <a:effectLst>
            <a:outerShdw blurRad="50800" dist="76200" algn="tl" rotWithShape="0">
              <a:prstClr val="black">
                <a:alpha val="41000"/>
              </a:prstClr>
            </a:outerShdw>
          </a:effectLst>
        </p:spPr>
        <p:txBody>
          <a:bodyPr wrap="square" rtlCol="0">
            <a:spAutoFit/>
          </a:bodyPr>
          <a:lstStyle>
            <a:defPPr>
              <a:defRPr lang="zh-CN"/>
            </a:defPPr>
            <a:lvl1pPr>
              <a:defRPr sz="2800">
                <a:latin typeface="Cambria Math" panose="02040503050406030204" pitchFamily="18" charset="0"/>
                <a:ea typeface="Cambria Math" panose="02040503050406030204" pitchFamily="18" charset="0"/>
              </a:defRPr>
            </a:lvl1pPr>
          </a:lstStyle>
          <a:p>
            <a:r>
              <a:rPr lang="en-US" altLang="zh-CN" dirty="0">
                <a:solidFill>
                  <a:schemeClr val="bg1"/>
                </a:solidFill>
              </a:rPr>
              <a:t>02</a:t>
            </a:r>
            <a:endParaRPr lang="zh-CN" altLang="en-US" dirty="0">
              <a:solidFill>
                <a:schemeClr val="bg1"/>
              </a:solidFill>
            </a:endParaRPr>
          </a:p>
        </p:txBody>
      </p:sp>
      <p:sp>
        <p:nvSpPr>
          <p:cNvPr id="31" name="文本框 30"/>
          <p:cNvSpPr txBox="1"/>
          <p:nvPr/>
        </p:nvSpPr>
        <p:spPr>
          <a:xfrm>
            <a:off x="4939133" y="3951072"/>
            <a:ext cx="613174" cy="523220"/>
          </a:xfrm>
          <a:prstGeom prst="rect">
            <a:avLst/>
          </a:prstGeom>
          <a:noFill/>
          <a:effectLst>
            <a:outerShdw blurRad="50800" dist="76200" algn="tl" rotWithShape="0">
              <a:prstClr val="black">
                <a:alpha val="41000"/>
              </a:prstClr>
            </a:outerShdw>
          </a:effectLst>
        </p:spPr>
        <p:txBody>
          <a:bodyPr wrap="square" rtlCol="0">
            <a:spAutoFit/>
          </a:bodyPr>
          <a:lstStyle>
            <a:defPPr>
              <a:defRPr lang="zh-CN"/>
            </a:defPPr>
            <a:lvl1pPr>
              <a:defRPr sz="2800">
                <a:latin typeface="Cambria Math" panose="02040503050406030204" pitchFamily="18" charset="0"/>
                <a:ea typeface="Cambria Math" panose="02040503050406030204" pitchFamily="18" charset="0"/>
              </a:defRPr>
            </a:lvl1pPr>
          </a:lstStyle>
          <a:p>
            <a:r>
              <a:rPr lang="en-US" altLang="zh-CN" dirty="0">
                <a:solidFill>
                  <a:schemeClr val="bg1"/>
                </a:solidFill>
              </a:rPr>
              <a:t>03</a:t>
            </a:r>
            <a:endParaRPr lang="zh-CN" altLang="en-US" dirty="0">
              <a:solidFill>
                <a:schemeClr val="bg1"/>
              </a:solidFill>
            </a:endParaRPr>
          </a:p>
        </p:txBody>
      </p:sp>
      <p:sp>
        <p:nvSpPr>
          <p:cNvPr id="32" name="文本框 31"/>
          <p:cNvSpPr txBox="1"/>
          <p:nvPr/>
        </p:nvSpPr>
        <p:spPr>
          <a:xfrm>
            <a:off x="6743811" y="3951072"/>
            <a:ext cx="613174" cy="523220"/>
          </a:xfrm>
          <a:prstGeom prst="rect">
            <a:avLst/>
          </a:prstGeom>
          <a:noFill/>
          <a:effectLst>
            <a:outerShdw blurRad="50800" dist="76200" algn="tl" rotWithShape="0">
              <a:prstClr val="black">
                <a:alpha val="41000"/>
              </a:prstClr>
            </a:outerShdw>
          </a:effectLst>
        </p:spPr>
        <p:txBody>
          <a:bodyPr wrap="square" rtlCol="0">
            <a:spAutoFit/>
          </a:bodyPr>
          <a:lstStyle>
            <a:defPPr>
              <a:defRPr lang="zh-CN"/>
            </a:defPPr>
            <a:lvl1pPr>
              <a:defRPr sz="2800">
                <a:latin typeface="Cambria Math" panose="02040503050406030204" pitchFamily="18" charset="0"/>
                <a:ea typeface="Cambria Math" panose="02040503050406030204" pitchFamily="18" charset="0"/>
              </a:defRPr>
            </a:lvl1pPr>
          </a:lstStyle>
          <a:p>
            <a:r>
              <a:rPr lang="en-US" altLang="zh-CN" dirty="0">
                <a:solidFill>
                  <a:schemeClr val="bg1"/>
                </a:solidFill>
              </a:rPr>
              <a:t>04</a:t>
            </a:r>
            <a:endParaRPr lang="zh-CN" altLang="en-US" dirty="0">
              <a:solidFill>
                <a:schemeClr val="bg1"/>
              </a:solidFill>
            </a:endParaRPr>
          </a:p>
        </p:txBody>
      </p:sp>
      <p:cxnSp>
        <p:nvCxnSpPr>
          <p:cNvPr id="21" name="直接连接符 20"/>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grpId="0"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750" fill="hold"/>
                                            <p:tgtEl>
                                              <p:spTgt spid="27"/>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2" accel="52000" fill="hold" grpId="0" nodeType="withEffect" p14:presetBounceEnd="52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52000">
                                          <p:cBhvr additive="base">
                                            <p:cTn id="11" dur="750" fill="hold"/>
                                            <p:tgtEl>
                                              <p:spTgt spid="28"/>
                                            </p:tgtEl>
                                            <p:attrNameLst>
                                              <p:attrName>ppt_x</p:attrName>
                                            </p:attrNameLst>
                                          </p:cBhvr>
                                          <p:tavLst>
                                            <p:tav tm="0">
                                              <p:val>
                                                <p:strVal val="0-#ppt_w/2"/>
                                              </p:val>
                                            </p:tav>
                                            <p:tav tm="100000">
                                              <p:val>
                                                <p:strVal val="#ppt_x"/>
                                              </p:val>
                                            </p:tav>
                                          </p:tavLst>
                                        </p:anim>
                                        <p:anim calcmode="lin" valueType="num" p14:bounceEnd="52000">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2000" fill="hold" grpId="0" nodeType="withEffect" p14:presetBounceEnd="52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52000">
                                          <p:cBhvr additive="base">
                                            <p:cTn id="15" dur="75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16" dur="75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6" accel="52000" fill="hold" grpId="0" nodeType="withEffect" p14:presetBounceEnd="52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2000">
                                          <p:cBhvr additive="base">
                                            <p:cTn id="19" dur="75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0-#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2" accel="52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0-#ppt_w/2"/>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2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1+#ppt_w/2"/>
                                              </p:val>
                                            </p:tav>
                                            <p:tav tm="100000">
                                              <p:val>
                                                <p:strVal val="#ppt_x"/>
                                              </p:val>
                                            </p:tav>
                                          </p:tavLst>
                                        </p:anim>
                                        <p:anim calcmode="lin" valueType="num">
                                          <p:cBhvr additive="base">
                                            <p:cTn id="16" dur="75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6" accel="5200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6200000" flipH="1" flipV="1">
            <a:off x="2202601" y="2709747"/>
            <a:ext cx="2808000" cy="1404000"/>
          </a:xfrm>
          <a:prstGeom prst="triangl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菱形 17"/>
          <p:cNvSpPr/>
          <p:nvPr/>
        </p:nvSpPr>
        <p:spPr>
          <a:xfrm>
            <a:off x="4265543" y="2710587"/>
            <a:ext cx="1368000" cy="1368000"/>
          </a:xfrm>
          <a:prstGeom prst="diamond">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等腰三角形 19"/>
          <p:cNvSpPr/>
          <p:nvPr/>
        </p:nvSpPr>
        <p:spPr>
          <a:xfrm flipH="1" flipV="1">
            <a:off x="2872718" y="2004550"/>
            <a:ext cx="2844000" cy="1404000"/>
          </a:xfrm>
          <a:prstGeom prst="triangle">
            <a:avLst/>
          </a:prstGeom>
          <a:solidFill>
            <a:srgbClr val="EED4D7"/>
          </a:solidFill>
          <a:ln>
            <a:noFill/>
          </a:ln>
          <a:effectLst>
            <a:innerShdw blurRad="63500" dist="203200" dir="144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直角三角形 18"/>
          <p:cNvSpPr/>
          <p:nvPr/>
        </p:nvSpPr>
        <p:spPr>
          <a:xfrm rot="16200000">
            <a:off x="4199643" y="3316645"/>
            <a:ext cx="1512000" cy="1512000"/>
          </a:xfrm>
          <a:prstGeom prst="rtTriangle">
            <a:avLst/>
          </a:prstGeom>
          <a:solidFill>
            <a:srgbClr val="82D4DC"/>
          </a:solidFill>
          <a:ln>
            <a:noFill/>
          </a:ln>
          <a:effectLst>
            <a:outerShdw blurRad="50800" dist="88900" sx="99000" sy="99000" algn="l" rotWithShape="0">
              <a:srgbClr val="1D412E">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等腰三角形 22"/>
          <p:cNvSpPr/>
          <p:nvPr/>
        </p:nvSpPr>
        <p:spPr>
          <a:xfrm rot="10800000" flipH="1" flipV="1">
            <a:off x="3635852" y="3400631"/>
            <a:ext cx="1332000" cy="684000"/>
          </a:xfrm>
          <a:prstGeom prst="triangl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21"/>
          <p:cNvSpPr/>
          <p:nvPr/>
        </p:nvSpPr>
        <p:spPr>
          <a:xfrm>
            <a:off x="2864091" y="4038138"/>
            <a:ext cx="2152407" cy="788538"/>
          </a:xfrm>
          <a:prstGeom prst="parallelogram">
            <a:avLst>
              <a:gd name="adj" fmla="val 99391"/>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rot="5400000" flipH="1" flipV="1">
            <a:off x="4546893" y="2334672"/>
            <a:ext cx="1548000" cy="828000"/>
          </a:xfrm>
          <a:prstGeom prst="triangle">
            <a:avLst>
              <a:gd name="adj" fmla="val 48859"/>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6" name="组合 25"/>
          <p:cNvGrpSpPr/>
          <p:nvPr/>
        </p:nvGrpSpPr>
        <p:grpSpPr>
          <a:xfrm>
            <a:off x="6040933" y="2616646"/>
            <a:ext cx="3388995" cy="841375"/>
            <a:chOff x="10682" y="6981"/>
            <a:chExt cx="5337" cy="1325"/>
          </a:xfrm>
        </p:grpSpPr>
        <p:sp>
          <p:nvSpPr>
            <p:cNvPr id="27" name="文本框 26"/>
            <p:cNvSpPr txBox="1"/>
            <p:nvPr/>
          </p:nvSpPr>
          <p:spPr>
            <a:xfrm>
              <a:off x="10682" y="7385"/>
              <a:ext cx="5337"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endParaRPr>
            </a:p>
          </p:txBody>
        </p:sp>
        <p:sp>
          <p:nvSpPr>
            <p:cNvPr id="28" name="文本框 27"/>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29" name="文本框 28"/>
          <p:cNvSpPr txBox="1"/>
          <p:nvPr/>
        </p:nvSpPr>
        <p:spPr>
          <a:xfrm>
            <a:off x="6506115" y="3496000"/>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图文框 23"/>
          <p:cNvSpPr/>
          <p:nvPr/>
        </p:nvSpPr>
        <p:spPr>
          <a:xfrm>
            <a:off x="2682466" y="1784212"/>
            <a:ext cx="3248676" cy="3248676"/>
          </a:xfrm>
          <a:prstGeom prst="frame">
            <a:avLst>
              <a:gd name="adj1" fmla="val 652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3" name="直接连接符 3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170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14:bounceEnd="52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14:presetBounceEnd="52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1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14:presetBounceEnd="52000">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14:bounceEnd="52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14:presetBounceEnd="52000">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14:bounceEnd="52000">
                                          <p:cBhvr additive="base">
                                            <p:cTn id="23" dur="10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14:presetBounceEnd="52000">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10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14:presetBounceEnd="52000">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14:bounceEnd="52000">
                                          <p:cBhvr additive="base">
                                            <p:cTn id="31"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14:presetBounceEnd="52000">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14:bounceEnd="5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14:presetBounceEnd="52000">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14:bounceEnd="52000">
                                          <p:cBhvr additive="base">
                                            <p:cTn id="39" dur="10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14:presetBounceEnd="52000">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14:bounceEnd="52000">
                                          <p:cBhvr additive="base">
                                            <p:cTn id="43" dur="10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17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000" fill="hold"/>
                                            <p:tgtEl>
                                              <p:spTgt spid="26"/>
                                            </p:tgtEl>
                                            <p:attrNameLst>
                                              <p:attrName>ppt_x</p:attrName>
                                            </p:attrNameLst>
                                          </p:cBhvr>
                                          <p:tavLst>
                                            <p:tav tm="0">
                                              <p:val>
                                                <p:strVal val="#ppt_x"/>
                                              </p:val>
                                            </p:tav>
                                            <p:tav tm="100000">
                                              <p:val>
                                                <p:strVal val="#ppt_x"/>
                                              </p:val>
                                            </p:tav>
                                          </p:tavLst>
                                        </p:anim>
                                        <p:anim calcmode="lin" valueType="num">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433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4151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826736" y="2035552"/>
            <a:ext cx="8455811" cy="523220"/>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18" name="矩形 17"/>
          <p:cNvSpPr/>
          <p:nvPr/>
        </p:nvSpPr>
        <p:spPr>
          <a:xfrm>
            <a:off x="1385978" y="3348170"/>
            <a:ext cx="9684000" cy="2455355"/>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空心弧 1"/>
          <p:cNvSpPr/>
          <p:nvPr/>
        </p:nvSpPr>
        <p:spPr>
          <a:xfrm>
            <a:off x="2414111" y="3866056"/>
            <a:ext cx="1302446" cy="1309996"/>
          </a:xfrm>
          <a:prstGeom prst="blockArc">
            <a:avLst>
              <a:gd name="adj1" fmla="val 16171440"/>
              <a:gd name="adj2" fmla="val 12018573"/>
              <a:gd name="adj3" fmla="val 11005"/>
            </a:avLst>
          </a:prstGeom>
          <a:solidFill>
            <a:srgbClr val="5A9A89"/>
          </a:solidFill>
          <a:ln>
            <a:noFill/>
          </a:ln>
          <a:effectLst>
            <a:outerShdw blurRad="76200" dist="127000" dir="2700000" algn="tl" rotWithShape="0">
              <a:srgbClr val="A69A91">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空心弧 21"/>
          <p:cNvSpPr/>
          <p:nvPr/>
        </p:nvSpPr>
        <p:spPr>
          <a:xfrm>
            <a:off x="4493973" y="3866056"/>
            <a:ext cx="1312140" cy="1312140"/>
          </a:xfrm>
          <a:prstGeom prst="blockArc">
            <a:avLst>
              <a:gd name="adj1" fmla="val 16171440"/>
              <a:gd name="adj2" fmla="val 8893494"/>
              <a:gd name="adj3" fmla="val 11725"/>
            </a:avLst>
          </a:prstGeom>
          <a:solidFill>
            <a:srgbClr val="5A9A89"/>
          </a:solidFill>
          <a:ln>
            <a:noFill/>
          </a:ln>
          <a:effectLst>
            <a:outerShdw blurRad="76200" dist="127000" dir="2700000" algn="tl" rotWithShape="0">
              <a:srgbClr val="A69A91">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空心弧 22"/>
          <p:cNvSpPr/>
          <p:nvPr/>
        </p:nvSpPr>
        <p:spPr>
          <a:xfrm>
            <a:off x="6583529" y="3866056"/>
            <a:ext cx="1312140" cy="1312140"/>
          </a:xfrm>
          <a:prstGeom prst="blockArc">
            <a:avLst>
              <a:gd name="adj1" fmla="val 16171440"/>
              <a:gd name="adj2" fmla="val 12964550"/>
              <a:gd name="adj3" fmla="val 11400"/>
            </a:avLst>
          </a:prstGeom>
          <a:solidFill>
            <a:srgbClr val="5A9A89"/>
          </a:solidFill>
          <a:ln>
            <a:noFill/>
          </a:ln>
          <a:effectLst>
            <a:outerShdw blurRad="76200" dist="127000" dir="2700000" algn="tl" rotWithShape="0">
              <a:srgbClr val="A69A91">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空心弧 23"/>
          <p:cNvSpPr/>
          <p:nvPr/>
        </p:nvSpPr>
        <p:spPr>
          <a:xfrm>
            <a:off x="8673085" y="3866056"/>
            <a:ext cx="1312140" cy="1312140"/>
          </a:xfrm>
          <a:prstGeom prst="blockArc">
            <a:avLst>
              <a:gd name="adj1" fmla="val 16171440"/>
              <a:gd name="adj2" fmla="val 9545523"/>
              <a:gd name="adj3" fmla="val 12299"/>
            </a:avLst>
          </a:prstGeom>
          <a:solidFill>
            <a:srgbClr val="5A9A89"/>
          </a:solidFill>
          <a:ln>
            <a:noFill/>
          </a:ln>
          <a:effectLst>
            <a:outerShdw blurRad="76200" dist="127000" dir="2700000" algn="tl" rotWithShape="0">
              <a:srgbClr val="A69A91">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49403" y="4307237"/>
            <a:ext cx="949569"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87%</a:t>
            </a:r>
            <a:endParaRPr lang="zh-CN" altLang="en-US" sz="2000" dirty="0">
              <a:latin typeface="Cambria Math" panose="02040503050406030204" pitchFamily="18" charset="0"/>
            </a:endParaRPr>
          </a:p>
        </p:txBody>
      </p:sp>
      <p:sp>
        <p:nvSpPr>
          <p:cNvPr id="25" name="文本框 24"/>
          <p:cNvSpPr txBox="1"/>
          <p:nvPr/>
        </p:nvSpPr>
        <p:spPr>
          <a:xfrm>
            <a:off x="4856544" y="4307237"/>
            <a:ext cx="949569"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56%</a:t>
            </a:r>
            <a:endParaRPr lang="zh-CN" altLang="en-US" sz="2000" dirty="0">
              <a:latin typeface="Cambria Math" panose="02040503050406030204" pitchFamily="18" charset="0"/>
            </a:endParaRPr>
          </a:p>
        </p:txBody>
      </p:sp>
      <p:sp>
        <p:nvSpPr>
          <p:cNvPr id="26" name="文本框 25"/>
          <p:cNvSpPr txBox="1"/>
          <p:nvPr/>
        </p:nvSpPr>
        <p:spPr>
          <a:xfrm>
            <a:off x="6911846" y="4307237"/>
            <a:ext cx="949569"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93%</a:t>
            </a:r>
            <a:endParaRPr lang="zh-CN" altLang="en-US" sz="2000" dirty="0">
              <a:latin typeface="Cambria Math" panose="02040503050406030204" pitchFamily="18" charset="0"/>
            </a:endParaRPr>
          </a:p>
        </p:txBody>
      </p:sp>
      <p:sp>
        <p:nvSpPr>
          <p:cNvPr id="27" name="文本框 26"/>
          <p:cNvSpPr txBox="1"/>
          <p:nvPr/>
        </p:nvSpPr>
        <p:spPr>
          <a:xfrm>
            <a:off x="8986642" y="4307237"/>
            <a:ext cx="949569"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60%</a:t>
            </a:r>
            <a:endParaRPr lang="zh-CN" altLang="en-US" sz="2000" dirty="0">
              <a:latin typeface="Cambria Math" panose="02040503050406030204" pitchFamily="18" charset="0"/>
            </a:endParaRPr>
          </a:p>
        </p:txBody>
      </p:sp>
      <p:sp>
        <p:nvSpPr>
          <p:cNvPr id="28" name="文本框 27"/>
          <p:cNvSpPr txBox="1"/>
          <p:nvPr/>
        </p:nvSpPr>
        <p:spPr>
          <a:xfrm>
            <a:off x="1745767" y="2472464"/>
            <a:ext cx="8646429" cy="523220"/>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4" name="同心圆 3"/>
          <p:cNvSpPr/>
          <p:nvPr/>
        </p:nvSpPr>
        <p:spPr>
          <a:xfrm>
            <a:off x="2270895" y="3709030"/>
            <a:ext cx="1584000" cy="1584000"/>
          </a:xfrm>
          <a:prstGeom prst="donut">
            <a:avLst>
              <a:gd name="adj" fmla="val 10036"/>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同心圆 32"/>
          <p:cNvSpPr/>
          <p:nvPr/>
        </p:nvSpPr>
        <p:spPr>
          <a:xfrm>
            <a:off x="4375628" y="3724311"/>
            <a:ext cx="1584000" cy="1584000"/>
          </a:xfrm>
          <a:prstGeom prst="donut">
            <a:avLst>
              <a:gd name="adj" fmla="val 10036"/>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同心圆 33"/>
          <p:cNvSpPr/>
          <p:nvPr/>
        </p:nvSpPr>
        <p:spPr>
          <a:xfrm>
            <a:off x="6471046" y="3729054"/>
            <a:ext cx="1584000" cy="1584000"/>
          </a:xfrm>
          <a:prstGeom prst="donut">
            <a:avLst>
              <a:gd name="adj" fmla="val 10036"/>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同心圆 34"/>
          <p:cNvSpPr/>
          <p:nvPr/>
        </p:nvSpPr>
        <p:spPr>
          <a:xfrm>
            <a:off x="8537155" y="3732877"/>
            <a:ext cx="1584000" cy="1584000"/>
          </a:xfrm>
          <a:prstGeom prst="donut">
            <a:avLst>
              <a:gd name="adj" fmla="val 10036"/>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90652" y="1583500"/>
            <a:ext cx="2391508" cy="523220"/>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TEXT HERE</a:t>
            </a:r>
            <a:endParaRPr lang="zh-CN" altLang="en-US" sz="2800" b="1" dirty="0">
              <a:solidFill>
                <a:schemeClr val="bg1"/>
              </a:solidFill>
              <a:latin typeface="Cambria Math" panose="02040503050406030204" pitchFamily="18" charset="0"/>
            </a:endParaRPr>
          </a:p>
        </p:txBody>
      </p:sp>
      <p:cxnSp>
        <p:nvCxnSpPr>
          <p:cNvPr id="29" name="直接连接符 28"/>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14:presetBounceEnd="52000">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14:bounceEnd="52000">
                                          <p:cBhvr additive="base">
                                            <p:cTn id="11" dur="75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14:presetBounceEnd="52000">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14:bounceEnd="52000">
                                          <p:cBhvr additive="base">
                                            <p:cTn id="15" dur="75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accel="52000" fill="hold" grpId="0" nodeType="withEffect" p14:presetBounceEnd="52000">
                                      <p:stCondLst>
                                        <p:cond delay="800"/>
                                      </p:stCondLst>
                                      <p:childTnLst>
                                        <p:set>
                                          <p:cBhvr>
                                            <p:cTn id="18" dur="1" fill="hold">
                                              <p:stCondLst>
                                                <p:cond delay="0"/>
                                              </p:stCondLst>
                                            </p:cTn>
                                            <p:tgtEl>
                                              <p:spTgt spid="27"/>
                                            </p:tgtEl>
                                            <p:attrNameLst>
                                              <p:attrName>style.visibility</p:attrName>
                                            </p:attrNameLst>
                                          </p:cBhvr>
                                          <p:to>
                                            <p:strVal val="visible"/>
                                          </p:to>
                                        </p:set>
                                        <p:anim calcmode="lin" valueType="num" p14:bounceEnd="52000">
                                          <p:cBhvr additive="base">
                                            <p:cTn id="19" dur="75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accel="52000" fill="hold" grpId="0" nodeType="withEffect">
                                      <p:stCondLst>
                                        <p:cond delay="8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空心弧 2"/>
          <p:cNvSpPr/>
          <p:nvPr/>
        </p:nvSpPr>
        <p:spPr>
          <a:xfrm>
            <a:off x="6317236" y="1636798"/>
            <a:ext cx="4022466" cy="2412519"/>
          </a:xfrm>
          <a:prstGeom prst="blockArc">
            <a:avLst>
              <a:gd name="adj1" fmla="val 11002649"/>
              <a:gd name="adj2" fmla="val 5220384"/>
              <a:gd name="adj3" fmla="val 3796"/>
            </a:avLst>
          </a:prstGeom>
          <a:solidFill>
            <a:srgbClr val="5A9A8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14767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484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菱形 1"/>
          <p:cNvSpPr/>
          <p:nvPr/>
        </p:nvSpPr>
        <p:spPr>
          <a:xfrm>
            <a:off x="2771430" y="1705228"/>
            <a:ext cx="2672861" cy="2672861"/>
          </a:xfrm>
          <a:prstGeom prst="diamond">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菱形 26"/>
          <p:cNvSpPr/>
          <p:nvPr/>
        </p:nvSpPr>
        <p:spPr>
          <a:xfrm>
            <a:off x="4213519" y="3079216"/>
            <a:ext cx="2672861" cy="2672861"/>
          </a:xfrm>
          <a:prstGeom prst="diamond">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菱形 28"/>
          <p:cNvSpPr/>
          <p:nvPr/>
        </p:nvSpPr>
        <p:spPr>
          <a:xfrm>
            <a:off x="9880395" y="5404219"/>
            <a:ext cx="648460" cy="648460"/>
          </a:xfrm>
          <a:prstGeom prst="diamond">
            <a:avLst/>
          </a:prstGeom>
          <a:solidFill>
            <a:srgbClr val="5A9A89"/>
          </a:solidFill>
          <a:ln>
            <a:noFill/>
          </a:ln>
          <a:effectLst>
            <a:outerShdw blurRad="508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菱形 29"/>
          <p:cNvSpPr/>
          <p:nvPr/>
        </p:nvSpPr>
        <p:spPr>
          <a:xfrm>
            <a:off x="9497969" y="5752077"/>
            <a:ext cx="648460" cy="648460"/>
          </a:xfrm>
          <a:prstGeom prst="diamond">
            <a:avLst/>
          </a:prstGeom>
          <a:solidFill>
            <a:srgbClr val="5A9A89"/>
          </a:solidFill>
          <a:ln>
            <a:noFill/>
          </a:ln>
          <a:effectLst>
            <a:outerShdw blurRad="508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菱形 30"/>
          <p:cNvSpPr/>
          <p:nvPr/>
        </p:nvSpPr>
        <p:spPr>
          <a:xfrm>
            <a:off x="10266642" y="5738730"/>
            <a:ext cx="648460" cy="648460"/>
          </a:xfrm>
          <a:prstGeom prst="diamond">
            <a:avLst/>
          </a:prstGeom>
          <a:solidFill>
            <a:srgbClr val="5A9A89"/>
          </a:solidFill>
          <a:ln>
            <a:noFill/>
          </a:ln>
          <a:effectLst>
            <a:outerShdw blurRad="508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1619391" y="4218706"/>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3" name="文本框 32"/>
          <p:cNvSpPr txBox="1"/>
          <p:nvPr/>
        </p:nvSpPr>
        <p:spPr>
          <a:xfrm>
            <a:off x="7323659" y="4218706"/>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36" name="组合 35"/>
          <p:cNvGrpSpPr/>
          <p:nvPr/>
        </p:nvGrpSpPr>
        <p:grpSpPr>
          <a:xfrm>
            <a:off x="968717" y="610737"/>
            <a:ext cx="3952240" cy="902970"/>
            <a:chOff x="10682" y="6981"/>
            <a:chExt cx="6224" cy="1422"/>
          </a:xfrm>
        </p:grpSpPr>
        <p:sp>
          <p:nvSpPr>
            <p:cNvPr id="37" name="文本框 36"/>
            <p:cNvSpPr txBox="1"/>
            <p:nvPr/>
          </p:nvSpPr>
          <p:spPr>
            <a:xfrm>
              <a:off x="10682" y="7385"/>
              <a:ext cx="6224" cy="1018"/>
            </a:xfrm>
            <a:prstGeom prst="rect">
              <a:avLst/>
            </a:prstGeom>
            <a:noFill/>
          </p:spPr>
          <p:txBody>
            <a:bodyPr wrap="square" rtlCol="0">
              <a:spAutoFit/>
            </a:bodyPr>
            <a:lstStyle/>
            <a:p>
              <a:pPr algn="ctr"/>
              <a:r>
                <a:rPr lang="en-US" altLang="zh-CN" sz="3600" b="1" dirty="0">
                  <a:solidFill>
                    <a:schemeClr val="bg1"/>
                  </a:solidFill>
                  <a:latin typeface="叶根友特隶简体08" panose="02010601030101010101" charset="-122"/>
                  <a:ea typeface="叶根友特隶简体08" panose="02010601030101010101" charset="-122"/>
                </a:rPr>
                <a:t> </a:t>
              </a:r>
              <a:r>
                <a:rPr lang="zh-CN" altLang="en-US" sz="3600" b="1" dirty="0">
                  <a:solidFill>
                    <a:schemeClr val="bg1"/>
                  </a:solidFill>
                  <a:latin typeface="微软雅黑" panose="020B0503020204020204" charset="-122"/>
                  <a:ea typeface="微软雅黑" panose="020B0503020204020204" charset="-122"/>
                </a:rPr>
                <a:t>点击编辑标题</a:t>
              </a:r>
              <a:endParaRPr lang="zh-CN" altLang="en-US" sz="36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8" name="文本框 37"/>
            <p:cNvSpPr txBox="1"/>
            <p:nvPr/>
          </p:nvSpPr>
          <p:spPr>
            <a:xfrm>
              <a:off x="11723"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41" name="空心弧 40"/>
          <p:cNvSpPr/>
          <p:nvPr/>
        </p:nvSpPr>
        <p:spPr>
          <a:xfrm>
            <a:off x="6706540" y="1711535"/>
            <a:ext cx="4022466" cy="2412519"/>
          </a:xfrm>
          <a:prstGeom prst="blockArc">
            <a:avLst>
              <a:gd name="adj1" fmla="val 11002649"/>
              <a:gd name="adj2" fmla="val 5220384"/>
              <a:gd name="adj3" fmla="val 3796"/>
            </a:avLst>
          </a:prstGeom>
          <a:solidFill>
            <a:srgbClr val="5A9A8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菱形 33"/>
          <p:cNvSpPr/>
          <p:nvPr/>
        </p:nvSpPr>
        <p:spPr>
          <a:xfrm>
            <a:off x="5620438" y="1696662"/>
            <a:ext cx="2672861" cy="2672861"/>
          </a:xfrm>
          <a:prstGeom prst="diamond">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9" name="直接连接符 18"/>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2000">
                                          <p:cBhvr additive="base">
                                            <p:cTn id="7" dur="75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14:presetBounceEnd="52000">
                                      <p:stCondLst>
                                        <p:cond delay="400"/>
                                      </p:stCondLst>
                                      <p:childTnLst>
                                        <p:set>
                                          <p:cBhvr>
                                            <p:cTn id="10" dur="1" fill="hold">
                                              <p:stCondLst>
                                                <p:cond delay="0"/>
                                              </p:stCondLst>
                                            </p:cTn>
                                            <p:tgtEl>
                                              <p:spTgt spid="33"/>
                                            </p:tgtEl>
                                            <p:attrNameLst>
                                              <p:attrName>style.visibility</p:attrName>
                                            </p:attrNameLst>
                                          </p:cBhvr>
                                          <p:to>
                                            <p:strVal val="visible"/>
                                          </p:to>
                                        </p:set>
                                        <p:anim calcmode="lin" valueType="num" p14:bounceEnd="52000">
                                          <p:cBhvr additive="base">
                                            <p:cTn id="11" dur="750" fill="hold"/>
                                            <p:tgtEl>
                                              <p:spTgt spid="33"/>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stCondLst>
                                        <p:cond delay="4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ppt_x"/>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7624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8342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空心弧 2"/>
          <p:cNvSpPr/>
          <p:nvPr/>
        </p:nvSpPr>
        <p:spPr>
          <a:xfrm>
            <a:off x="144406" y="1450113"/>
            <a:ext cx="3236186" cy="3236186"/>
          </a:xfrm>
          <a:prstGeom prst="blockArc">
            <a:avLst>
              <a:gd name="adj1" fmla="val 16008327"/>
              <a:gd name="adj2" fmla="val 5609430"/>
              <a:gd name="adj3" fmla="val 9926"/>
            </a:avLst>
          </a:prstGeom>
          <a:solidFill>
            <a:srgbClr val="427F52"/>
          </a:solidFill>
          <a:ln>
            <a:noFill/>
          </a:ln>
          <a:effectLst>
            <a:innerShdw blurRad="635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空心弧 19"/>
          <p:cNvSpPr/>
          <p:nvPr/>
        </p:nvSpPr>
        <p:spPr>
          <a:xfrm>
            <a:off x="144405" y="2229559"/>
            <a:ext cx="3236186" cy="3236186"/>
          </a:xfrm>
          <a:prstGeom prst="blockArc">
            <a:avLst>
              <a:gd name="adj1" fmla="val 16008327"/>
              <a:gd name="adj2" fmla="val 5567412"/>
              <a:gd name="adj3" fmla="val 11040"/>
            </a:avLst>
          </a:prstGeom>
          <a:solidFill>
            <a:srgbClr val="EED4D7"/>
          </a:solidFill>
          <a:ln>
            <a:noFill/>
          </a:ln>
          <a:effectLst>
            <a:innerShdw blurRad="63500" dist="762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054184" y="3815858"/>
            <a:ext cx="6378871"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3" name="文本框 22"/>
          <p:cNvSpPr txBox="1"/>
          <p:nvPr/>
        </p:nvSpPr>
        <p:spPr>
          <a:xfrm>
            <a:off x="4054184" y="2915553"/>
            <a:ext cx="6378871"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文本框 23"/>
          <p:cNvSpPr txBox="1"/>
          <p:nvPr/>
        </p:nvSpPr>
        <p:spPr>
          <a:xfrm>
            <a:off x="5411572" y="2141634"/>
            <a:ext cx="2391508" cy="523220"/>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TEXT HERE</a:t>
            </a:r>
            <a:endParaRPr lang="zh-CN" altLang="en-US" sz="2800" b="1" dirty="0">
              <a:solidFill>
                <a:schemeClr val="bg1"/>
              </a:solidFill>
              <a:latin typeface="Cambria Math" panose="02040503050406030204" pitchFamily="18" charset="0"/>
            </a:endParaRPr>
          </a:p>
        </p:txBody>
      </p:sp>
      <p:sp>
        <p:nvSpPr>
          <p:cNvPr id="26" name="空心弧 25"/>
          <p:cNvSpPr/>
          <p:nvPr/>
        </p:nvSpPr>
        <p:spPr>
          <a:xfrm rot="10800000">
            <a:off x="10495631" y="4720133"/>
            <a:ext cx="1678784" cy="1678784"/>
          </a:xfrm>
          <a:prstGeom prst="blockArc">
            <a:avLst>
              <a:gd name="adj1" fmla="val 16008327"/>
              <a:gd name="adj2" fmla="val 5567412"/>
              <a:gd name="adj3" fmla="val 11040"/>
            </a:avLst>
          </a:prstGeom>
          <a:solidFill>
            <a:srgbClr val="427F52"/>
          </a:solidFill>
          <a:ln>
            <a:noFill/>
          </a:ln>
          <a:effectLst>
            <a:innerShdw blurRad="635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7" name="组合 26"/>
          <p:cNvGrpSpPr/>
          <p:nvPr/>
        </p:nvGrpSpPr>
        <p:grpSpPr>
          <a:xfrm>
            <a:off x="7599354" y="1972854"/>
            <a:ext cx="402839" cy="692000"/>
            <a:chOff x="2676362" y="3229126"/>
            <a:chExt cx="402839" cy="692000"/>
          </a:xfrm>
        </p:grpSpPr>
        <p:sp>
          <p:nvSpPr>
            <p:cNvPr id="28" name="任意多边形 27"/>
            <p:cNvSpPr/>
            <p:nvPr/>
          </p:nvSpPr>
          <p:spPr>
            <a:xfrm flipH="1">
              <a:off x="2676362"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任意多边形 28"/>
            <p:cNvSpPr/>
            <p:nvPr/>
          </p:nvSpPr>
          <p:spPr>
            <a:xfrm flipH="1">
              <a:off x="2843529"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任意多边形 29"/>
            <p:cNvSpPr/>
            <p:nvPr/>
          </p:nvSpPr>
          <p:spPr>
            <a:xfrm flipH="1">
              <a:off x="2985941" y="3229126"/>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17" name="直接连接符 1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2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14:presetBounceEnd="52000">
                                      <p:stCondLst>
                                        <p:cond delay="400"/>
                                      </p:stCondLst>
                                      <p:childTnLst>
                                        <p:set>
                                          <p:cBhvr>
                                            <p:cTn id="10" dur="1" fill="hold">
                                              <p:stCondLst>
                                                <p:cond delay="0"/>
                                              </p:stCondLst>
                                            </p:cTn>
                                            <p:tgtEl>
                                              <p:spTgt spid="22"/>
                                            </p:tgtEl>
                                            <p:attrNameLst>
                                              <p:attrName>style.visibility</p:attrName>
                                            </p:attrNameLst>
                                          </p:cBhvr>
                                          <p:to>
                                            <p:strVal val="visible"/>
                                          </p:to>
                                        </p:set>
                                        <p:anim calcmode="lin" valueType="num" p14:bounceEnd="52000">
                                          <p:cBhvr additive="base">
                                            <p:cTn id="11" dur="75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stCondLst>
                                        <p:cond delay="4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504362"/>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矩形 66"/>
          <p:cNvSpPr/>
          <p:nvPr/>
        </p:nvSpPr>
        <p:spPr>
          <a:xfrm>
            <a:off x="7732365" y="818877"/>
            <a:ext cx="2376000" cy="5256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006889" y="818877"/>
            <a:ext cx="2376000" cy="5256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1413" y="818877"/>
            <a:ext cx="2376000" cy="5256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2"/>
          <a:srcRect/>
          <a:stretch>
            <a:fillRect/>
          </a:stretch>
        </p:blipFill>
        <p:spPr>
          <a:xfrm>
            <a:off x="4417514" y="5798344"/>
            <a:ext cx="1905000" cy="454798"/>
          </a:xfrm>
          <a:custGeom>
            <a:avLst/>
            <a:gdLst>
              <a:gd name="connsiteX0" fmla="*/ 0 w 1905000"/>
              <a:gd name="connsiteY0" fmla="*/ 0 h 454798"/>
              <a:gd name="connsiteX1" fmla="*/ 1905000 w 1905000"/>
              <a:gd name="connsiteY1" fmla="*/ 0 h 454798"/>
              <a:gd name="connsiteX2" fmla="*/ 1905000 w 1905000"/>
              <a:gd name="connsiteY2" fmla="*/ 454798 h 454798"/>
              <a:gd name="connsiteX3" fmla="*/ 0 w 1905000"/>
              <a:gd name="connsiteY3" fmla="*/ 454798 h 454798"/>
              <a:gd name="connsiteX4" fmla="*/ 0 w 1905000"/>
              <a:gd name="connsiteY4" fmla="*/ 0 h 454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54798">
                <a:moveTo>
                  <a:pt x="0" y="0"/>
                </a:moveTo>
                <a:lnTo>
                  <a:pt x="1905000" y="0"/>
                </a:lnTo>
                <a:lnTo>
                  <a:pt x="1905000" y="454798"/>
                </a:lnTo>
                <a:lnTo>
                  <a:pt x="0" y="454798"/>
                </a:lnTo>
                <a:lnTo>
                  <a:pt x="0" y="0"/>
                </a:lnTo>
                <a:close/>
              </a:path>
            </a:pathLst>
          </a:custGeom>
        </p:spPr>
      </p:pic>
      <p:pic>
        <p:nvPicPr>
          <p:cNvPr id="37" name="图片 36"/>
          <p:cNvPicPr>
            <a:picLocks noChangeAspect="1"/>
          </p:cNvPicPr>
          <p:nvPr/>
        </p:nvPicPr>
        <p:blipFill>
          <a:blip r:embed="rId2"/>
          <a:srcRect/>
          <a:stretch>
            <a:fillRect/>
          </a:stretch>
        </p:blipFill>
        <p:spPr>
          <a:xfrm>
            <a:off x="6950724" y="5798344"/>
            <a:ext cx="1905000" cy="454798"/>
          </a:xfrm>
          <a:custGeom>
            <a:avLst/>
            <a:gdLst>
              <a:gd name="connsiteX0" fmla="*/ 0 w 1905000"/>
              <a:gd name="connsiteY0" fmla="*/ 0 h 454798"/>
              <a:gd name="connsiteX1" fmla="*/ 1905000 w 1905000"/>
              <a:gd name="connsiteY1" fmla="*/ 0 h 454798"/>
              <a:gd name="connsiteX2" fmla="*/ 1905000 w 1905000"/>
              <a:gd name="connsiteY2" fmla="*/ 454798 h 454798"/>
              <a:gd name="connsiteX3" fmla="*/ 0 w 1905000"/>
              <a:gd name="connsiteY3" fmla="*/ 454798 h 454798"/>
              <a:gd name="connsiteX4" fmla="*/ 0 w 1905000"/>
              <a:gd name="connsiteY4" fmla="*/ 0 h 454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54798">
                <a:moveTo>
                  <a:pt x="0" y="0"/>
                </a:moveTo>
                <a:lnTo>
                  <a:pt x="1905000" y="0"/>
                </a:lnTo>
                <a:lnTo>
                  <a:pt x="1905000" y="454798"/>
                </a:lnTo>
                <a:lnTo>
                  <a:pt x="0" y="454798"/>
                </a:lnTo>
                <a:lnTo>
                  <a:pt x="0" y="0"/>
                </a:lnTo>
                <a:close/>
              </a:path>
            </a:pathLst>
          </a:custGeom>
        </p:spPr>
      </p:pic>
      <p:cxnSp>
        <p:nvCxnSpPr>
          <p:cNvPr id="73" name="直接连接符 7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cstate="email"/>
          <a:srcRect/>
          <a:stretch>
            <a:fillRect/>
          </a:stretch>
        </p:blipFill>
        <p:spPr>
          <a:xfrm>
            <a:off x="7921506" y="1124437"/>
            <a:ext cx="2020998" cy="4682151"/>
          </a:xfrm>
          <a:prstGeom prst="rect">
            <a:avLst/>
          </a:prstGeom>
        </p:spPr>
      </p:pic>
      <p:pic>
        <p:nvPicPr>
          <p:cNvPr id="17" name="图片 16"/>
          <p:cNvPicPr>
            <a:picLocks noChangeAspect="1"/>
          </p:cNvPicPr>
          <p:nvPr/>
        </p:nvPicPr>
        <p:blipFill rotWithShape="1">
          <a:blip r:embed="rId4" cstate="email"/>
          <a:srcRect/>
          <a:stretch>
            <a:fillRect/>
          </a:stretch>
        </p:blipFill>
        <p:spPr>
          <a:xfrm>
            <a:off x="2426060" y="1124437"/>
            <a:ext cx="2087643" cy="4682151"/>
          </a:xfrm>
          <a:prstGeom prst="rect">
            <a:avLst/>
          </a:prstGeom>
        </p:spPr>
      </p:pic>
      <p:pic>
        <p:nvPicPr>
          <p:cNvPr id="18" name="图片 17"/>
          <p:cNvPicPr>
            <a:picLocks noChangeAspect="1"/>
          </p:cNvPicPr>
          <p:nvPr/>
        </p:nvPicPr>
        <p:blipFill rotWithShape="1">
          <a:blip r:embed="rId5" cstate="email"/>
          <a:srcRect/>
          <a:stretch>
            <a:fillRect/>
          </a:stretch>
        </p:blipFill>
        <p:spPr>
          <a:xfrm>
            <a:off x="5199855" y="1124437"/>
            <a:ext cx="2038161" cy="4682151"/>
          </a:xfrm>
          <a:prstGeom prst="rect">
            <a:avLst/>
          </a:prstGeom>
        </p:spPr>
      </p:pic>
      <p:sp>
        <p:nvSpPr>
          <p:cNvPr id="68" name="文本框 67"/>
          <p:cNvSpPr txBox="1"/>
          <p:nvPr/>
        </p:nvSpPr>
        <p:spPr>
          <a:xfrm>
            <a:off x="3074112" y="3159894"/>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sp>
        <p:nvSpPr>
          <p:cNvPr id="70" name="文本框 69"/>
          <p:cNvSpPr txBox="1"/>
          <p:nvPr/>
        </p:nvSpPr>
        <p:spPr>
          <a:xfrm>
            <a:off x="8536705" y="3159894"/>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sp>
        <p:nvSpPr>
          <p:cNvPr id="72" name="文本框 71"/>
          <p:cNvSpPr txBox="1"/>
          <p:nvPr/>
        </p:nvSpPr>
        <p:spPr>
          <a:xfrm>
            <a:off x="5192328" y="3003028"/>
            <a:ext cx="2038161" cy="461665"/>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pPr algn="ctr"/>
            <a:r>
              <a:rPr lang="zh-CN" altLang="en-US" sz="2400" b="1" dirty="0">
                <a:solidFill>
                  <a:schemeClr val="bg1"/>
                </a:solidFill>
                <a:latin typeface="Cambria Math" panose="02040503050406030204" pitchFamily="18" charset="0"/>
                <a:ea typeface="Cambria Math" panose="02040503050406030204" pitchFamily="18" charset="0"/>
              </a:rPr>
              <a:t>可编辑图片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2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14:presetBounceEnd="52000">
                                      <p:stCondLst>
                                        <p:cond delay="400"/>
                                      </p:stCondLst>
                                      <p:childTnLst>
                                        <p:set>
                                          <p:cBhvr>
                                            <p:cTn id="10" dur="1" fill="hold">
                                              <p:stCondLst>
                                                <p:cond delay="0"/>
                                              </p:stCondLst>
                                            </p:cTn>
                                            <p:tgtEl>
                                              <p:spTgt spid="66"/>
                                            </p:tgtEl>
                                            <p:attrNameLst>
                                              <p:attrName>style.visibility</p:attrName>
                                            </p:attrNameLst>
                                          </p:cBhvr>
                                          <p:to>
                                            <p:strVal val="visible"/>
                                          </p:to>
                                        </p:set>
                                        <p:anim calcmode="lin" valueType="num" p14:bounceEnd="52000">
                                          <p:cBhvr additive="base">
                                            <p:cTn id="11" dur="750" fill="hold"/>
                                            <p:tgtEl>
                                              <p:spTgt spid="66"/>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4" accel="52000" fill="hold" grpId="0" nodeType="withEffect" p14:presetBounceEnd="52000">
                                      <p:stCondLst>
                                        <p:cond delay="700"/>
                                      </p:stCondLst>
                                      <p:childTnLst>
                                        <p:set>
                                          <p:cBhvr>
                                            <p:cTn id="14" dur="1" fill="hold">
                                              <p:stCondLst>
                                                <p:cond delay="0"/>
                                              </p:stCondLst>
                                            </p:cTn>
                                            <p:tgtEl>
                                              <p:spTgt spid="67"/>
                                            </p:tgtEl>
                                            <p:attrNameLst>
                                              <p:attrName>style.visibility</p:attrName>
                                            </p:attrNameLst>
                                          </p:cBhvr>
                                          <p:to>
                                            <p:strVal val="visible"/>
                                          </p:to>
                                        </p:set>
                                        <p:anim calcmode="lin" valueType="num" p14:bounceEnd="52000">
                                          <p:cBhvr additive="base">
                                            <p:cTn id="15" dur="750" fill="hold"/>
                                            <p:tgtEl>
                                              <p:spTgt spid="67"/>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accel="52000" fill="hold" grpId="0" nodeType="withEffect" p14:presetBounceEnd="52000">
                                      <p:stCondLst>
                                        <p:cond delay="1700"/>
                                      </p:stCondLst>
                                      <p:childTnLst>
                                        <p:set>
                                          <p:cBhvr>
                                            <p:cTn id="18" dur="1" fill="hold">
                                              <p:stCondLst>
                                                <p:cond delay="0"/>
                                              </p:stCondLst>
                                            </p:cTn>
                                            <p:tgtEl>
                                              <p:spTgt spid="68"/>
                                            </p:tgtEl>
                                            <p:attrNameLst>
                                              <p:attrName>style.visibility</p:attrName>
                                            </p:attrNameLst>
                                          </p:cBhvr>
                                          <p:to>
                                            <p:strVal val="visible"/>
                                          </p:to>
                                        </p:set>
                                        <p:anim calcmode="lin" valueType="num" p14:bounceEnd="52000">
                                          <p:cBhvr additive="base">
                                            <p:cTn id="19" dur="750" fill="hold"/>
                                            <p:tgtEl>
                                              <p:spTgt spid="68"/>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1" accel="52000" fill="hold" grpId="0" nodeType="withEffect" p14:presetBounceEnd="52000">
                                      <p:stCondLst>
                                        <p:cond delay="1900"/>
                                      </p:stCondLst>
                                      <p:childTnLst>
                                        <p:set>
                                          <p:cBhvr>
                                            <p:cTn id="22" dur="1" fill="hold">
                                              <p:stCondLst>
                                                <p:cond delay="0"/>
                                              </p:stCondLst>
                                            </p:cTn>
                                            <p:tgtEl>
                                              <p:spTgt spid="72"/>
                                            </p:tgtEl>
                                            <p:attrNameLst>
                                              <p:attrName>style.visibility</p:attrName>
                                            </p:attrNameLst>
                                          </p:cBhvr>
                                          <p:to>
                                            <p:strVal val="visible"/>
                                          </p:to>
                                        </p:set>
                                        <p:anim calcmode="lin" valueType="num" p14:bounceEnd="52000">
                                          <p:cBhvr additive="base">
                                            <p:cTn id="23" dur="750" fill="hold"/>
                                            <p:tgtEl>
                                              <p:spTgt spid="72"/>
                                            </p:tgtEl>
                                            <p:attrNameLst>
                                              <p:attrName>ppt_x</p:attrName>
                                            </p:attrNameLst>
                                          </p:cBhvr>
                                          <p:tavLst>
                                            <p:tav tm="0">
                                              <p:val>
                                                <p:strVal val="#ppt_x"/>
                                              </p:val>
                                            </p:tav>
                                            <p:tav tm="100000">
                                              <p:val>
                                                <p:strVal val="#ppt_x"/>
                                              </p:val>
                                            </p:tav>
                                          </p:tavLst>
                                        </p:anim>
                                        <p:anim calcmode="lin" valueType="num" p14:bounceEnd="52000">
                                          <p:cBhvr additive="base">
                                            <p:cTn id="24" dur="750" fill="hold"/>
                                            <p:tgtEl>
                                              <p:spTgt spid="72"/>
                                            </p:tgtEl>
                                            <p:attrNameLst>
                                              <p:attrName>ppt_y</p:attrName>
                                            </p:attrNameLst>
                                          </p:cBhvr>
                                          <p:tavLst>
                                            <p:tav tm="0">
                                              <p:val>
                                                <p:strVal val="0-#ppt_h/2"/>
                                              </p:val>
                                            </p:tav>
                                            <p:tav tm="100000">
                                              <p:val>
                                                <p:strVal val="#ppt_y"/>
                                              </p:val>
                                            </p:tav>
                                          </p:tavLst>
                                        </p:anim>
                                      </p:childTnLst>
                                    </p:cTn>
                                  </p:par>
                                  <p:par>
                                    <p:cTn id="25" presetID="2" presetClass="entr" presetSubtype="4" accel="52000" fill="hold" grpId="0" nodeType="withEffect" p14:presetBounceEnd="52000">
                                      <p:stCondLst>
                                        <p:cond delay="2300"/>
                                      </p:stCondLst>
                                      <p:childTnLst>
                                        <p:set>
                                          <p:cBhvr>
                                            <p:cTn id="26" dur="1" fill="hold">
                                              <p:stCondLst>
                                                <p:cond delay="0"/>
                                              </p:stCondLst>
                                            </p:cTn>
                                            <p:tgtEl>
                                              <p:spTgt spid="70"/>
                                            </p:tgtEl>
                                            <p:attrNameLst>
                                              <p:attrName>style.visibility</p:attrName>
                                            </p:attrNameLst>
                                          </p:cBhvr>
                                          <p:to>
                                            <p:strVal val="visible"/>
                                          </p:to>
                                        </p:set>
                                        <p:anim calcmode="lin" valueType="num" p14:bounceEnd="52000">
                                          <p:cBhvr additive="base">
                                            <p:cTn id="27" dur="750" fill="hold"/>
                                            <p:tgtEl>
                                              <p:spTgt spid="70"/>
                                            </p:tgtEl>
                                            <p:attrNameLst>
                                              <p:attrName>ppt_x</p:attrName>
                                            </p:attrNameLst>
                                          </p:cBhvr>
                                          <p:tavLst>
                                            <p:tav tm="0">
                                              <p:val>
                                                <p:strVal val="#ppt_x"/>
                                              </p:val>
                                            </p:tav>
                                            <p:tav tm="100000">
                                              <p:val>
                                                <p:strVal val="#ppt_x"/>
                                              </p:val>
                                            </p:tav>
                                          </p:tavLst>
                                        </p:anim>
                                        <p:anim calcmode="lin" valueType="num" p14:bounceEnd="52000">
                                          <p:cBhvr additive="base">
                                            <p:cTn id="28" dur="75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accel="52000" fill="hold" nodeType="withEffect" p14:presetBounceEnd="52000">
                                      <p:stCondLst>
                                        <p:cond delay="900"/>
                                      </p:stCondLst>
                                      <p:childTnLst>
                                        <p:set>
                                          <p:cBhvr>
                                            <p:cTn id="30" dur="1" fill="hold">
                                              <p:stCondLst>
                                                <p:cond delay="0"/>
                                              </p:stCondLst>
                                            </p:cTn>
                                            <p:tgtEl>
                                              <p:spTgt spid="17"/>
                                            </p:tgtEl>
                                            <p:attrNameLst>
                                              <p:attrName>style.visibility</p:attrName>
                                            </p:attrNameLst>
                                          </p:cBhvr>
                                          <p:to>
                                            <p:strVal val="visible"/>
                                          </p:to>
                                        </p:set>
                                        <p:anim calcmode="lin" valueType="num" p14:bounceEnd="52000">
                                          <p:cBhvr additive="base">
                                            <p:cTn id="31"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32" dur="75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accel="52000" fill="hold" nodeType="withEffect" p14:presetBounceEnd="52000">
                                      <p:stCondLst>
                                        <p:cond delay="1100"/>
                                      </p:stCondLst>
                                      <p:childTnLst>
                                        <p:set>
                                          <p:cBhvr>
                                            <p:cTn id="34" dur="1" fill="hold">
                                              <p:stCondLst>
                                                <p:cond delay="0"/>
                                              </p:stCondLst>
                                            </p:cTn>
                                            <p:tgtEl>
                                              <p:spTgt spid="18"/>
                                            </p:tgtEl>
                                            <p:attrNameLst>
                                              <p:attrName>style.visibility</p:attrName>
                                            </p:attrNameLst>
                                          </p:cBhvr>
                                          <p:to>
                                            <p:strVal val="visible"/>
                                          </p:to>
                                        </p:set>
                                        <p:anim calcmode="lin" valueType="num" p14:bounceEnd="52000">
                                          <p:cBhvr additive="base">
                                            <p:cTn id="35" dur="75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36" dur="75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4" accel="52000" fill="hold" nodeType="withEffect" p14:presetBounceEnd="52000">
                                      <p:stCondLst>
                                        <p:cond delay="1400"/>
                                      </p:stCondLst>
                                      <p:childTnLst>
                                        <p:set>
                                          <p:cBhvr>
                                            <p:cTn id="38" dur="1" fill="hold">
                                              <p:stCondLst>
                                                <p:cond delay="0"/>
                                              </p:stCondLst>
                                            </p:cTn>
                                            <p:tgtEl>
                                              <p:spTgt spid="4"/>
                                            </p:tgtEl>
                                            <p:attrNameLst>
                                              <p:attrName>style.visibility</p:attrName>
                                            </p:attrNameLst>
                                          </p:cBhvr>
                                          <p:to>
                                            <p:strVal val="visible"/>
                                          </p:to>
                                        </p:set>
                                        <p:anim calcmode="lin" valueType="num" p14:bounceEnd="52000">
                                          <p:cBhvr additive="base">
                                            <p:cTn id="39" dur="75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40"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5" grpId="0" animBg="1"/>
          <p:bldP spid="68" grpId="0" animBg="1"/>
          <p:bldP spid="70" grpId="0" animBg="1"/>
          <p:bldP spid="7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stCondLst>
                                        <p:cond delay="40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750" fill="hold"/>
                                            <p:tgtEl>
                                              <p:spTgt spid="66"/>
                                            </p:tgtEl>
                                            <p:attrNameLst>
                                              <p:attrName>ppt_x</p:attrName>
                                            </p:attrNameLst>
                                          </p:cBhvr>
                                          <p:tavLst>
                                            <p:tav tm="0">
                                              <p:val>
                                                <p:strVal val="#ppt_x"/>
                                              </p:val>
                                            </p:tav>
                                            <p:tav tm="100000">
                                              <p:val>
                                                <p:strVal val="#ppt_x"/>
                                              </p:val>
                                            </p:tav>
                                          </p:tavLst>
                                        </p:anim>
                                        <p:anim calcmode="lin" valueType="num">
                                          <p:cBhvr additive="base">
                                            <p:cTn id="12" dur="75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4" accel="52000" fill="hold" grpId="0" nodeType="withEffect">
                                      <p:stCondLst>
                                        <p:cond delay="7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ppt_x"/>
                                              </p:val>
                                            </p:tav>
                                            <p:tav tm="100000">
                                              <p:val>
                                                <p:strVal val="#ppt_x"/>
                                              </p:val>
                                            </p:tav>
                                          </p:tavLst>
                                        </p:anim>
                                        <p:anim calcmode="lin" valueType="num">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accel="52000" fill="hold" grpId="0" nodeType="withEffect">
                                      <p:stCondLst>
                                        <p:cond delay="170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750" fill="hold"/>
                                            <p:tgtEl>
                                              <p:spTgt spid="68"/>
                                            </p:tgtEl>
                                            <p:attrNameLst>
                                              <p:attrName>ppt_x</p:attrName>
                                            </p:attrNameLst>
                                          </p:cBhvr>
                                          <p:tavLst>
                                            <p:tav tm="0">
                                              <p:val>
                                                <p:strVal val="#ppt_x"/>
                                              </p:val>
                                            </p:tav>
                                            <p:tav tm="100000">
                                              <p:val>
                                                <p:strVal val="#ppt_x"/>
                                              </p:val>
                                            </p:tav>
                                          </p:tavLst>
                                        </p:anim>
                                        <p:anim calcmode="lin" valueType="num">
                                          <p:cBhvr additive="base">
                                            <p:cTn id="20" dur="75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1" accel="52000" fill="hold" grpId="0" nodeType="withEffect">
                                      <p:stCondLst>
                                        <p:cond delay="19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750" fill="hold"/>
                                            <p:tgtEl>
                                              <p:spTgt spid="72"/>
                                            </p:tgtEl>
                                            <p:attrNameLst>
                                              <p:attrName>ppt_x</p:attrName>
                                            </p:attrNameLst>
                                          </p:cBhvr>
                                          <p:tavLst>
                                            <p:tav tm="0">
                                              <p:val>
                                                <p:strVal val="#ppt_x"/>
                                              </p:val>
                                            </p:tav>
                                            <p:tav tm="100000">
                                              <p:val>
                                                <p:strVal val="#ppt_x"/>
                                              </p:val>
                                            </p:tav>
                                          </p:tavLst>
                                        </p:anim>
                                        <p:anim calcmode="lin" valueType="num">
                                          <p:cBhvr additive="base">
                                            <p:cTn id="24" dur="750" fill="hold"/>
                                            <p:tgtEl>
                                              <p:spTgt spid="72"/>
                                            </p:tgtEl>
                                            <p:attrNameLst>
                                              <p:attrName>ppt_y</p:attrName>
                                            </p:attrNameLst>
                                          </p:cBhvr>
                                          <p:tavLst>
                                            <p:tav tm="0">
                                              <p:val>
                                                <p:strVal val="0-#ppt_h/2"/>
                                              </p:val>
                                            </p:tav>
                                            <p:tav tm="100000">
                                              <p:val>
                                                <p:strVal val="#ppt_y"/>
                                              </p:val>
                                            </p:tav>
                                          </p:tavLst>
                                        </p:anim>
                                      </p:childTnLst>
                                    </p:cTn>
                                  </p:par>
                                  <p:par>
                                    <p:cTn id="25" presetID="2" presetClass="entr" presetSubtype="4" accel="52000" fill="hold" grpId="0" nodeType="withEffect">
                                      <p:stCondLst>
                                        <p:cond delay="230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750" fill="hold"/>
                                            <p:tgtEl>
                                              <p:spTgt spid="70"/>
                                            </p:tgtEl>
                                            <p:attrNameLst>
                                              <p:attrName>ppt_x</p:attrName>
                                            </p:attrNameLst>
                                          </p:cBhvr>
                                          <p:tavLst>
                                            <p:tav tm="0">
                                              <p:val>
                                                <p:strVal val="#ppt_x"/>
                                              </p:val>
                                            </p:tav>
                                            <p:tav tm="100000">
                                              <p:val>
                                                <p:strVal val="#ppt_x"/>
                                              </p:val>
                                            </p:tav>
                                          </p:tavLst>
                                        </p:anim>
                                        <p:anim calcmode="lin" valueType="num">
                                          <p:cBhvr additive="base">
                                            <p:cTn id="28" dur="75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accel="52000" fill="hold" nodeType="withEffect">
                                      <p:stCondLst>
                                        <p:cond delay="9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accel="52000" fill="hold" nodeType="withEffect">
                                      <p:stCondLst>
                                        <p:cond delay="11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750" fill="hold"/>
                                            <p:tgtEl>
                                              <p:spTgt spid="18"/>
                                            </p:tgtEl>
                                            <p:attrNameLst>
                                              <p:attrName>ppt_x</p:attrName>
                                            </p:attrNameLst>
                                          </p:cBhvr>
                                          <p:tavLst>
                                            <p:tav tm="0">
                                              <p:val>
                                                <p:strVal val="#ppt_x"/>
                                              </p:val>
                                            </p:tav>
                                            <p:tav tm="100000">
                                              <p:val>
                                                <p:strVal val="#ppt_x"/>
                                              </p:val>
                                            </p:tav>
                                          </p:tavLst>
                                        </p:anim>
                                        <p:anim calcmode="lin" valueType="num">
                                          <p:cBhvr additive="base">
                                            <p:cTn id="36" dur="75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4" accel="52000" fill="hold" nodeType="withEffect">
                                      <p:stCondLst>
                                        <p:cond delay="14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750" fill="hold"/>
                                            <p:tgtEl>
                                              <p:spTgt spid="4"/>
                                            </p:tgtEl>
                                            <p:attrNameLst>
                                              <p:attrName>ppt_x</p:attrName>
                                            </p:attrNameLst>
                                          </p:cBhvr>
                                          <p:tavLst>
                                            <p:tav tm="0">
                                              <p:val>
                                                <p:strVal val="#ppt_x"/>
                                              </p:val>
                                            </p:tav>
                                            <p:tav tm="100000">
                                              <p:val>
                                                <p:strVal val="#ppt_x"/>
                                              </p:val>
                                            </p:tav>
                                          </p:tavLst>
                                        </p:anim>
                                        <p:anim calcmode="lin" valueType="num">
                                          <p:cBhvr additive="base">
                                            <p:cTn id="40"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5" grpId="0" animBg="1"/>
          <p:bldP spid="68" grpId="0" animBg="1"/>
          <p:bldP spid="70" grpId="0" animBg="1"/>
          <p:bldP spid="7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4386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103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五边形 1"/>
          <p:cNvSpPr/>
          <p:nvPr/>
        </p:nvSpPr>
        <p:spPr>
          <a:xfrm>
            <a:off x="2446364" y="2919043"/>
            <a:ext cx="1633046" cy="808892"/>
          </a:xfrm>
          <a:prstGeom prst="homePlat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五边形 19"/>
          <p:cNvSpPr/>
          <p:nvPr/>
        </p:nvSpPr>
        <p:spPr>
          <a:xfrm>
            <a:off x="4421855" y="2919043"/>
            <a:ext cx="1633046" cy="808892"/>
          </a:xfrm>
          <a:prstGeom prst="homePlat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五边形 20"/>
          <p:cNvSpPr/>
          <p:nvPr/>
        </p:nvSpPr>
        <p:spPr>
          <a:xfrm>
            <a:off x="6397346" y="2919043"/>
            <a:ext cx="1633046" cy="808892"/>
          </a:xfrm>
          <a:prstGeom prst="homePlate">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五边形 22"/>
          <p:cNvSpPr/>
          <p:nvPr/>
        </p:nvSpPr>
        <p:spPr>
          <a:xfrm>
            <a:off x="8372838" y="2919043"/>
            <a:ext cx="1633046" cy="808892"/>
          </a:xfrm>
          <a:prstGeom prst="homePlat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 name="组合 4"/>
          <p:cNvGrpSpPr/>
          <p:nvPr/>
        </p:nvGrpSpPr>
        <p:grpSpPr>
          <a:xfrm>
            <a:off x="3911242" y="1463470"/>
            <a:ext cx="2304078" cy="1244373"/>
            <a:chOff x="4235092" y="1463470"/>
            <a:chExt cx="2304078" cy="1244373"/>
          </a:xfrm>
        </p:grpSpPr>
        <p:sp>
          <p:nvSpPr>
            <p:cNvPr id="25" name="文本框 24"/>
            <p:cNvSpPr txBox="1"/>
            <p:nvPr/>
          </p:nvSpPr>
          <p:spPr>
            <a:xfrm>
              <a:off x="4235092" y="1753736"/>
              <a:ext cx="2304078"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 name="文本框 2"/>
            <p:cNvSpPr txBox="1"/>
            <p:nvPr/>
          </p:nvSpPr>
          <p:spPr>
            <a:xfrm>
              <a:off x="4612052" y="1463470"/>
              <a:ext cx="1768350" cy="307777"/>
            </a:xfrm>
            <a:prstGeom prst="rect">
              <a:avLst/>
            </a:prstGeom>
            <a:noFill/>
          </p:spPr>
          <p:txBody>
            <a:bodyPr wrap="square" rtlCol="0">
              <a:spAutoFit/>
            </a:bodyPr>
            <a:lstStyle/>
            <a:p>
              <a:r>
                <a:rPr lang="en-US" altLang="zh-CN" sz="1400" b="1" dirty="0">
                  <a:solidFill>
                    <a:schemeClr val="bg1"/>
                  </a:solidFill>
                  <a:latin typeface="Cambria Math" panose="02040503050406030204" pitchFamily="18" charset="0"/>
                  <a:ea typeface="Cambria Math" panose="02040503050406030204" pitchFamily="18" charset="0"/>
                </a:rPr>
                <a:t>ADD TEXT HERE</a:t>
              </a:r>
              <a:endParaRPr lang="zh-CN" altLang="en-US" sz="1400" b="1" dirty="0">
                <a:solidFill>
                  <a:schemeClr val="bg1"/>
                </a:solidFill>
                <a:latin typeface="Cambria Math" panose="02040503050406030204" pitchFamily="18" charset="0"/>
              </a:endParaRPr>
            </a:p>
          </p:txBody>
        </p:sp>
      </p:grpSp>
      <p:grpSp>
        <p:nvGrpSpPr>
          <p:cNvPr id="7" name="组合 6"/>
          <p:cNvGrpSpPr/>
          <p:nvPr/>
        </p:nvGrpSpPr>
        <p:grpSpPr>
          <a:xfrm>
            <a:off x="6008068" y="3835828"/>
            <a:ext cx="2304078" cy="1229096"/>
            <a:chOff x="6331918" y="3835828"/>
            <a:chExt cx="2304078" cy="1229096"/>
          </a:xfrm>
        </p:grpSpPr>
        <p:sp>
          <p:nvSpPr>
            <p:cNvPr id="26" name="文本框 25"/>
            <p:cNvSpPr txBox="1"/>
            <p:nvPr/>
          </p:nvSpPr>
          <p:spPr>
            <a:xfrm>
              <a:off x="6331918" y="4110817"/>
              <a:ext cx="2304078"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8" name="文本框 27"/>
            <p:cNvSpPr txBox="1"/>
            <p:nvPr/>
          </p:nvSpPr>
          <p:spPr>
            <a:xfrm>
              <a:off x="6648769" y="3835828"/>
              <a:ext cx="1768350" cy="307777"/>
            </a:xfrm>
            <a:prstGeom prst="rect">
              <a:avLst/>
            </a:prstGeom>
            <a:noFill/>
          </p:spPr>
          <p:txBody>
            <a:bodyPr wrap="square" rtlCol="0">
              <a:spAutoFit/>
            </a:bodyPr>
            <a:lstStyle/>
            <a:p>
              <a:r>
                <a:rPr lang="en-US" altLang="zh-CN" sz="1400" b="1" dirty="0">
                  <a:solidFill>
                    <a:schemeClr val="bg1"/>
                  </a:solidFill>
                  <a:latin typeface="Cambria Math" panose="02040503050406030204" pitchFamily="18" charset="0"/>
                  <a:ea typeface="Cambria Math" panose="02040503050406030204" pitchFamily="18" charset="0"/>
                </a:rPr>
                <a:t>ADD TEXT HERE</a:t>
              </a:r>
              <a:endParaRPr lang="zh-CN" altLang="en-US" sz="1400" b="1" dirty="0">
                <a:solidFill>
                  <a:schemeClr val="bg1"/>
                </a:solidFill>
                <a:latin typeface="Cambria Math" panose="02040503050406030204" pitchFamily="18" charset="0"/>
              </a:endParaRPr>
            </a:p>
          </p:txBody>
        </p:sp>
      </p:grpSp>
      <p:grpSp>
        <p:nvGrpSpPr>
          <p:cNvPr id="4" name="组合 3"/>
          <p:cNvGrpSpPr/>
          <p:nvPr/>
        </p:nvGrpSpPr>
        <p:grpSpPr>
          <a:xfrm>
            <a:off x="1933593" y="3851030"/>
            <a:ext cx="2304078" cy="1213894"/>
            <a:chOff x="2257443" y="3851030"/>
            <a:chExt cx="2304078" cy="1213894"/>
          </a:xfrm>
        </p:grpSpPr>
        <p:sp>
          <p:nvSpPr>
            <p:cNvPr id="24" name="文本框 23"/>
            <p:cNvSpPr txBox="1"/>
            <p:nvPr/>
          </p:nvSpPr>
          <p:spPr>
            <a:xfrm>
              <a:off x="2257443" y="4110817"/>
              <a:ext cx="2304078"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9" name="文本框 28"/>
            <p:cNvSpPr txBox="1"/>
            <p:nvPr/>
          </p:nvSpPr>
          <p:spPr>
            <a:xfrm>
              <a:off x="2634910" y="3851030"/>
              <a:ext cx="1768350" cy="307777"/>
            </a:xfrm>
            <a:prstGeom prst="rect">
              <a:avLst/>
            </a:prstGeom>
            <a:noFill/>
          </p:spPr>
          <p:txBody>
            <a:bodyPr wrap="square" rtlCol="0">
              <a:spAutoFit/>
            </a:bodyPr>
            <a:lstStyle/>
            <a:p>
              <a:r>
                <a:rPr lang="en-US" altLang="zh-CN" sz="1400" b="1" dirty="0">
                  <a:solidFill>
                    <a:schemeClr val="bg1"/>
                  </a:solidFill>
                  <a:latin typeface="Cambria Math" panose="02040503050406030204" pitchFamily="18" charset="0"/>
                  <a:ea typeface="Cambria Math" panose="02040503050406030204" pitchFamily="18" charset="0"/>
                </a:rPr>
                <a:t>ADD TEXT HERE</a:t>
              </a:r>
              <a:endParaRPr lang="zh-CN" altLang="en-US" sz="1400" b="1" dirty="0">
                <a:solidFill>
                  <a:schemeClr val="bg1"/>
                </a:solidFill>
                <a:latin typeface="Cambria Math" panose="02040503050406030204" pitchFamily="18" charset="0"/>
              </a:endParaRPr>
            </a:p>
          </p:txBody>
        </p:sp>
      </p:grpSp>
      <p:grpSp>
        <p:nvGrpSpPr>
          <p:cNvPr id="6" name="组合 5"/>
          <p:cNvGrpSpPr/>
          <p:nvPr/>
        </p:nvGrpSpPr>
        <p:grpSpPr>
          <a:xfrm>
            <a:off x="7872231" y="1480489"/>
            <a:ext cx="2304078" cy="1227354"/>
            <a:chOff x="8196081" y="1480489"/>
            <a:chExt cx="2304078" cy="1227354"/>
          </a:xfrm>
        </p:grpSpPr>
        <p:sp>
          <p:nvSpPr>
            <p:cNvPr id="27" name="文本框 26"/>
            <p:cNvSpPr txBox="1"/>
            <p:nvPr/>
          </p:nvSpPr>
          <p:spPr>
            <a:xfrm>
              <a:off x="8196081" y="1753736"/>
              <a:ext cx="2304078"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0" name="文本框 29"/>
            <p:cNvSpPr txBox="1"/>
            <p:nvPr/>
          </p:nvSpPr>
          <p:spPr>
            <a:xfrm>
              <a:off x="8622732" y="1480489"/>
              <a:ext cx="1768350" cy="307777"/>
            </a:xfrm>
            <a:prstGeom prst="rect">
              <a:avLst/>
            </a:prstGeom>
            <a:noFill/>
          </p:spPr>
          <p:txBody>
            <a:bodyPr wrap="square" rtlCol="0">
              <a:spAutoFit/>
            </a:bodyPr>
            <a:lstStyle/>
            <a:p>
              <a:r>
                <a:rPr lang="en-US" altLang="zh-CN" sz="1400" b="1" dirty="0">
                  <a:solidFill>
                    <a:schemeClr val="bg1"/>
                  </a:solidFill>
                  <a:latin typeface="Cambria Math" panose="02040503050406030204" pitchFamily="18" charset="0"/>
                  <a:ea typeface="Cambria Math" panose="02040503050406030204" pitchFamily="18" charset="0"/>
                </a:rPr>
                <a:t>ADD TEXT HERE</a:t>
              </a:r>
              <a:endParaRPr lang="zh-CN" altLang="en-US" sz="1400" b="1" dirty="0">
                <a:solidFill>
                  <a:schemeClr val="bg1"/>
                </a:solidFill>
                <a:latin typeface="Cambria Math" panose="02040503050406030204" pitchFamily="18" charset="0"/>
              </a:endParaRPr>
            </a:p>
          </p:txBody>
        </p:sp>
      </p:grpSp>
      <p:grpSp>
        <p:nvGrpSpPr>
          <p:cNvPr id="31" name="组合 30"/>
          <p:cNvGrpSpPr/>
          <p:nvPr/>
        </p:nvGrpSpPr>
        <p:grpSpPr>
          <a:xfrm>
            <a:off x="4866813" y="4143605"/>
            <a:ext cx="402839" cy="692000"/>
            <a:chOff x="2676362" y="3229126"/>
            <a:chExt cx="402839" cy="692000"/>
          </a:xfrm>
        </p:grpSpPr>
        <p:sp>
          <p:nvSpPr>
            <p:cNvPr id="32" name="任意多边形 31"/>
            <p:cNvSpPr/>
            <p:nvPr/>
          </p:nvSpPr>
          <p:spPr>
            <a:xfrm flipH="1">
              <a:off x="2676362"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任意多边形 32"/>
            <p:cNvSpPr/>
            <p:nvPr/>
          </p:nvSpPr>
          <p:spPr>
            <a:xfrm flipH="1">
              <a:off x="2843529"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任意多边形 33"/>
            <p:cNvSpPr/>
            <p:nvPr/>
          </p:nvSpPr>
          <p:spPr>
            <a:xfrm flipH="1">
              <a:off x="2985941" y="3229126"/>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5" name="组合 34"/>
          <p:cNvGrpSpPr/>
          <p:nvPr/>
        </p:nvGrpSpPr>
        <p:grpSpPr>
          <a:xfrm>
            <a:off x="6933645" y="1708379"/>
            <a:ext cx="402839" cy="692000"/>
            <a:chOff x="2676362" y="3229126"/>
            <a:chExt cx="402839" cy="692000"/>
          </a:xfrm>
        </p:grpSpPr>
        <p:sp>
          <p:nvSpPr>
            <p:cNvPr id="36" name="任意多边形 35"/>
            <p:cNvSpPr/>
            <p:nvPr/>
          </p:nvSpPr>
          <p:spPr>
            <a:xfrm flipH="1">
              <a:off x="2676362"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任意多边形 36"/>
            <p:cNvSpPr/>
            <p:nvPr/>
          </p:nvSpPr>
          <p:spPr>
            <a:xfrm flipH="1">
              <a:off x="2843529"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任意多边形 37"/>
            <p:cNvSpPr/>
            <p:nvPr/>
          </p:nvSpPr>
          <p:spPr>
            <a:xfrm flipH="1">
              <a:off x="2985941" y="3229126"/>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43" name="直接连接符 4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accel="52000" fill="hold" grpId="0" nodeType="withEffect" p14:presetBounceEnd="52000">
                                      <p:stCondLst>
                                        <p:cond delay="600"/>
                                      </p:stCondLst>
                                      <p:childTnLst>
                                        <p:set>
                                          <p:cBhvr>
                                            <p:cTn id="13" dur="1" fill="hold">
                                              <p:stCondLst>
                                                <p:cond delay="0"/>
                                              </p:stCondLst>
                                            </p:cTn>
                                            <p:tgtEl>
                                              <p:spTgt spid="20"/>
                                            </p:tgtEl>
                                            <p:attrNameLst>
                                              <p:attrName>style.visibility</p:attrName>
                                            </p:attrNameLst>
                                          </p:cBhvr>
                                          <p:to>
                                            <p:strVal val="visible"/>
                                          </p:to>
                                        </p:set>
                                        <p:anim calcmode="lin" valueType="num" p14:bounceEnd="52000">
                                          <p:cBhvr additive="base">
                                            <p:cTn id="14" dur="75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15" dur="75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 presetClass="entr" presetSubtype="8" accel="52000" fill="hold" grpId="0" nodeType="withEffect" p14:presetBounceEnd="52000">
                                      <p:stCondLst>
                                        <p:cond delay="1300"/>
                                      </p:stCondLst>
                                      <p:childTnLst>
                                        <p:set>
                                          <p:cBhvr>
                                            <p:cTn id="20" dur="1" fill="hold">
                                              <p:stCondLst>
                                                <p:cond delay="0"/>
                                              </p:stCondLst>
                                            </p:cTn>
                                            <p:tgtEl>
                                              <p:spTgt spid="21"/>
                                            </p:tgtEl>
                                            <p:attrNameLst>
                                              <p:attrName>style.visibility</p:attrName>
                                            </p:attrNameLst>
                                          </p:cBhvr>
                                          <p:to>
                                            <p:strVal val="visible"/>
                                          </p:to>
                                        </p:set>
                                        <p:anim calcmode="lin" valueType="num" p14:bounceEnd="52000">
                                          <p:cBhvr additive="base">
                                            <p:cTn id="21" dur="750" fill="hold"/>
                                            <p:tgtEl>
                                              <p:spTgt spid="21"/>
                                            </p:tgtEl>
                                            <p:attrNameLst>
                                              <p:attrName>ppt_x</p:attrName>
                                            </p:attrNameLst>
                                          </p:cBhvr>
                                          <p:tavLst>
                                            <p:tav tm="0">
                                              <p:val>
                                                <p:strVal val="0-#ppt_w/2"/>
                                              </p:val>
                                            </p:tav>
                                            <p:tav tm="100000">
                                              <p:val>
                                                <p:strVal val="#ppt_x"/>
                                              </p:val>
                                            </p:tav>
                                          </p:tavLst>
                                        </p:anim>
                                        <p:anim calcmode="lin" valueType="num" p14:bounceEnd="52000">
                                          <p:cBhvr additive="base">
                                            <p:cTn id="22" dur="75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16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2" presetClass="entr" presetSubtype="8" accel="52000" fill="hold" grpId="0" nodeType="withEffect" p14:presetBounceEnd="52000">
                                      <p:stCondLst>
                                        <p:cond delay="2000"/>
                                      </p:stCondLst>
                                      <p:childTnLst>
                                        <p:set>
                                          <p:cBhvr>
                                            <p:cTn id="27" dur="1" fill="hold">
                                              <p:stCondLst>
                                                <p:cond delay="0"/>
                                              </p:stCondLst>
                                            </p:cTn>
                                            <p:tgtEl>
                                              <p:spTgt spid="23"/>
                                            </p:tgtEl>
                                            <p:attrNameLst>
                                              <p:attrName>style.visibility</p:attrName>
                                            </p:attrNameLst>
                                          </p:cBhvr>
                                          <p:to>
                                            <p:strVal val="visible"/>
                                          </p:to>
                                        </p:set>
                                        <p:anim calcmode="lin" valueType="num" p14:bounceEnd="52000">
                                          <p:cBhvr additive="base">
                                            <p:cTn id="28" dur="75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29" dur="750" fill="hold"/>
                                            <p:tgtEl>
                                              <p:spTgt spid="23"/>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23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 presetClass="entr" presetSubtype="8" accel="52000" fill="hold" grpId="0" nodeType="withEffect">
                                      <p:stCondLst>
                                        <p:cond delay="6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0-#ppt_w/2"/>
                                              </p:val>
                                            </p:tav>
                                            <p:tav tm="100000">
                                              <p:val>
                                                <p:strVal val="#ppt_x"/>
                                              </p:val>
                                            </p:tav>
                                          </p:tavLst>
                                        </p:anim>
                                        <p:anim calcmode="lin" valueType="num">
                                          <p:cBhvr additive="base">
                                            <p:cTn id="15" dur="75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 presetClass="entr" presetSubtype="8" accel="52000" fill="hold" grpId="0" nodeType="withEffect">
                                      <p:stCondLst>
                                        <p:cond delay="13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0-#ppt_w/2"/>
                                              </p:val>
                                            </p:tav>
                                            <p:tav tm="100000">
                                              <p:val>
                                                <p:strVal val="#ppt_x"/>
                                              </p:val>
                                            </p:tav>
                                          </p:tavLst>
                                        </p:anim>
                                        <p:anim calcmode="lin" valueType="num">
                                          <p:cBhvr additive="base">
                                            <p:cTn id="22" dur="75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16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2" presetClass="entr" presetSubtype="8" accel="52000" fill="hold" grpId="0" nodeType="withEffect">
                                      <p:stCondLst>
                                        <p:cond delay="20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750" fill="hold"/>
                                            <p:tgtEl>
                                              <p:spTgt spid="23"/>
                                            </p:tgtEl>
                                            <p:attrNameLst>
                                              <p:attrName>ppt_x</p:attrName>
                                            </p:attrNameLst>
                                          </p:cBhvr>
                                          <p:tavLst>
                                            <p:tav tm="0">
                                              <p:val>
                                                <p:strVal val="0-#ppt_w/2"/>
                                              </p:val>
                                            </p:tav>
                                            <p:tav tm="100000">
                                              <p:val>
                                                <p:strVal val="#ppt_x"/>
                                              </p:val>
                                            </p:tav>
                                          </p:tavLst>
                                        </p:anim>
                                        <p:anim calcmode="lin" valueType="num">
                                          <p:cBhvr additive="base">
                                            <p:cTn id="29" dur="750" fill="hold"/>
                                            <p:tgtEl>
                                              <p:spTgt spid="23"/>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23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6200000" flipH="1" flipV="1">
            <a:off x="2202601" y="2709747"/>
            <a:ext cx="2808000" cy="1404000"/>
          </a:xfrm>
          <a:prstGeom prst="triangl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菱形 17"/>
          <p:cNvSpPr/>
          <p:nvPr/>
        </p:nvSpPr>
        <p:spPr>
          <a:xfrm>
            <a:off x="4265543" y="2710587"/>
            <a:ext cx="1368000" cy="1368000"/>
          </a:xfrm>
          <a:prstGeom prst="diamond">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等腰三角形 19"/>
          <p:cNvSpPr/>
          <p:nvPr/>
        </p:nvSpPr>
        <p:spPr>
          <a:xfrm flipH="1" flipV="1">
            <a:off x="2872718" y="2004550"/>
            <a:ext cx="2844000" cy="1404000"/>
          </a:xfrm>
          <a:prstGeom prst="triangle">
            <a:avLst/>
          </a:prstGeom>
          <a:solidFill>
            <a:srgbClr val="EED4D7"/>
          </a:solidFill>
          <a:ln>
            <a:noFill/>
          </a:ln>
          <a:effectLst>
            <a:innerShdw blurRad="63500" dist="203200" dir="144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直角三角形 18"/>
          <p:cNvSpPr/>
          <p:nvPr/>
        </p:nvSpPr>
        <p:spPr>
          <a:xfrm rot="16200000">
            <a:off x="4199643" y="3316645"/>
            <a:ext cx="1512000" cy="1512000"/>
          </a:xfrm>
          <a:prstGeom prst="rtTriangle">
            <a:avLst/>
          </a:prstGeom>
          <a:solidFill>
            <a:srgbClr val="82D4DC"/>
          </a:solidFill>
          <a:ln>
            <a:noFill/>
          </a:ln>
          <a:effectLst>
            <a:outerShdw blurRad="50800" dist="88900" sx="99000" sy="99000" algn="l" rotWithShape="0">
              <a:srgbClr val="1D412E">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等腰三角形 22"/>
          <p:cNvSpPr/>
          <p:nvPr/>
        </p:nvSpPr>
        <p:spPr>
          <a:xfrm rot="10800000" flipH="1" flipV="1">
            <a:off x="3635852" y="3400631"/>
            <a:ext cx="1332000" cy="684000"/>
          </a:xfrm>
          <a:prstGeom prst="triangl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21"/>
          <p:cNvSpPr/>
          <p:nvPr/>
        </p:nvSpPr>
        <p:spPr>
          <a:xfrm>
            <a:off x="2864091" y="4038138"/>
            <a:ext cx="2152407" cy="788538"/>
          </a:xfrm>
          <a:prstGeom prst="parallelogram">
            <a:avLst>
              <a:gd name="adj" fmla="val 99391"/>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rot="5400000" flipH="1" flipV="1">
            <a:off x="4546893" y="2334672"/>
            <a:ext cx="1548000" cy="828000"/>
          </a:xfrm>
          <a:prstGeom prst="triangle">
            <a:avLst>
              <a:gd name="adj" fmla="val 48859"/>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6" name="组合 25"/>
          <p:cNvGrpSpPr/>
          <p:nvPr/>
        </p:nvGrpSpPr>
        <p:grpSpPr>
          <a:xfrm>
            <a:off x="6040933" y="2616646"/>
            <a:ext cx="3388995" cy="841375"/>
            <a:chOff x="10682" y="6981"/>
            <a:chExt cx="5337" cy="1325"/>
          </a:xfrm>
        </p:grpSpPr>
        <p:sp>
          <p:nvSpPr>
            <p:cNvPr id="27" name="文本框 26"/>
            <p:cNvSpPr txBox="1"/>
            <p:nvPr/>
          </p:nvSpPr>
          <p:spPr>
            <a:xfrm>
              <a:off x="10682" y="7385"/>
              <a:ext cx="5337"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endParaRPr>
            </a:p>
          </p:txBody>
        </p:sp>
        <p:sp>
          <p:nvSpPr>
            <p:cNvPr id="28" name="文本框 27"/>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29" name="文本框 28"/>
          <p:cNvSpPr txBox="1"/>
          <p:nvPr/>
        </p:nvSpPr>
        <p:spPr>
          <a:xfrm>
            <a:off x="6506115" y="3496000"/>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图文框 23"/>
          <p:cNvSpPr/>
          <p:nvPr/>
        </p:nvSpPr>
        <p:spPr>
          <a:xfrm>
            <a:off x="2682466" y="1784212"/>
            <a:ext cx="3248676" cy="3248676"/>
          </a:xfrm>
          <a:prstGeom prst="frame">
            <a:avLst>
              <a:gd name="adj1" fmla="val 652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3" name="直接连接符 3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160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14:bounceEnd="52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14:presetBounceEnd="52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1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14:presetBounceEnd="52000">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14:bounceEnd="52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14:presetBounceEnd="52000">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14:bounceEnd="52000">
                                          <p:cBhvr additive="base">
                                            <p:cTn id="23" dur="10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14:presetBounceEnd="52000">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10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14:presetBounceEnd="52000">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14:bounceEnd="52000">
                                          <p:cBhvr additive="base">
                                            <p:cTn id="31"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14:presetBounceEnd="52000">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14:bounceEnd="5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14:presetBounceEnd="52000">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14:bounceEnd="52000">
                                          <p:cBhvr additive="base">
                                            <p:cTn id="39" dur="10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14:presetBounceEnd="52000">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14:bounceEnd="52000">
                                          <p:cBhvr additive="base">
                                            <p:cTn id="43" dur="10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16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000" fill="hold"/>
                                            <p:tgtEl>
                                              <p:spTgt spid="26"/>
                                            </p:tgtEl>
                                            <p:attrNameLst>
                                              <p:attrName>ppt_x</p:attrName>
                                            </p:attrNameLst>
                                          </p:cBhvr>
                                          <p:tavLst>
                                            <p:tav tm="0">
                                              <p:val>
                                                <p:strVal val="#ppt_x"/>
                                              </p:val>
                                            </p:tav>
                                            <p:tav tm="100000">
                                              <p:val>
                                                <p:strVal val="#ppt_x"/>
                                              </p:val>
                                            </p:tav>
                                          </p:tavLst>
                                        </p:anim>
                                        <p:anim calcmode="lin" valueType="num">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3624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4341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260267" y="1327657"/>
            <a:ext cx="2160000" cy="2160000"/>
          </a:xfrm>
          <a:prstGeom prst="rect">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 24"/>
          <p:cNvSpPr/>
          <p:nvPr/>
        </p:nvSpPr>
        <p:spPr>
          <a:xfrm rot="5400000">
            <a:off x="8234487" y="1659436"/>
            <a:ext cx="1854000" cy="1802442"/>
          </a:xfrm>
          <a:prstGeom prst="rect">
            <a:avLst/>
          </a:prstGeom>
          <a:solidFill>
            <a:schemeClr val="bg1"/>
          </a:solidFill>
          <a:ln>
            <a:noFill/>
          </a:ln>
          <a:effectLst>
            <a:outerShdw blurRad="50800" dist="635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7601719" y="1936092"/>
            <a:ext cx="2160000" cy="216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rot="5400000">
            <a:off x="7604160" y="2307436"/>
            <a:ext cx="1800000" cy="1800000"/>
          </a:xfrm>
          <a:prstGeom prst="rect">
            <a:avLst/>
          </a:prstGeom>
          <a:solidFill>
            <a:schemeClr val="bg1"/>
          </a:solidFill>
          <a:ln>
            <a:noFill/>
          </a:ln>
          <a:effectLst>
            <a:outerShdw blurRad="50800" dist="635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矩形 27"/>
          <p:cNvSpPr/>
          <p:nvPr/>
        </p:nvSpPr>
        <p:spPr>
          <a:xfrm>
            <a:off x="6882613" y="2648926"/>
            <a:ext cx="2160000" cy="216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矩形 28"/>
          <p:cNvSpPr/>
          <p:nvPr/>
        </p:nvSpPr>
        <p:spPr>
          <a:xfrm rot="5400000">
            <a:off x="6875437" y="3029708"/>
            <a:ext cx="1800000" cy="1800000"/>
          </a:xfrm>
          <a:prstGeom prst="rect">
            <a:avLst/>
          </a:prstGeom>
          <a:solidFill>
            <a:schemeClr val="bg1"/>
          </a:solidFill>
          <a:ln>
            <a:noFill/>
          </a:ln>
          <a:effectLst>
            <a:outerShdw blurRad="50800" dist="635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rot="5400000">
            <a:off x="6186488" y="3283526"/>
            <a:ext cx="2160000" cy="2160000"/>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1965753" y="2179983"/>
            <a:ext cx="4927826"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2" name="文本框 31"/>
          <p:cNvSpPr txBox="1"/>
          <p:nvPr/>
        </p:nvSpPr>
        <p:spPr>
          <a:xfrm>
            <a:off x="1981455" y="1455309"/>
            <a:ext cx="5622704"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3" name="文本框 32"/>
          <p:cNvSpPr txBox="1"/>
          <p:nvPr/>
        </p:nvSpPr>
        <p:spPr>
          <a:xfrm>
            <a:off x="2043801" y="4090684"/>
            <a:ext cx="3331230"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5" name="文本框 34"/>
          <p:cNvSpPr txBox="1"/>
          <p:nvPr/>
        </p:nvSpPr>
        <p:spPr>
          <a:xfrm>
            <a:off x="1965753" y="1050955"/>
            <a:ext cx="3081871" cy="461665"/>
          </a:xfrm>
          <a:prstGeom prst="rect">
            <a:avLst/>
          </a:prstGeom>
          <a:noFill/>
        </p:spPr>
        <p:txBody>
          <a:bodyPr vert="horz" wrap="square" rtlCol="0">
            <a:spAutoFit/>
          </a:bodyPr>
          <a:lstStyle/>
          <a:p>
            <a:r>
              <a:rPr lang="en-US" altLang="zh-CN" sz="2400" b="1" dirty="0">
                <a:solidFill>
                  <a:schemeClr val="bg1"/>
                </a:solidFill>
                <a:latin typeface="Cambria Math" panose="02040503050406030204" pitchFamily="18" charset="0"/>
                <a:ea typeface="Cambria Math" panose="02040503050406030204" pitchFamily="18" charset="0"/>
              </a:rPr>
              <a:t>MINIMALIST DESIGN</a:t>
            </a:r>
            <a:endParaRPr lang="zh-CN" altLang="en-US" sz="2400" b="1" dirty="0">
              <a:solidFill>
                <a:schemeClr val="bg1"/>
              </a:solidFill>
              <a:latin typeface="Cambria Math" panose="02040503050406030204" pitchFamily="18" charset="0"/>
            </a:endParaRPr>
          </a:p>
        </p:txBody>
      </p:sp>
      <p:grpSp>
        <p:nvGrpSpPr>
          <p:cNvPr id="4" name="组合 3"/>
          <p:cNvGrpSpPr/>
          <p:nvPr/>
        </p:nvGrpSpPr>
        <p:grpSpPr>
          <a:xfrm>
            <a:off x="2371562" y="3229126"/>
            <a:ext cx="402839" cy="692000"/>
            <a:chOff x="2676362" y="3229126"/>
            <a:chExt cx="402839" cy="692000"/>
          </a:xfrm>
        </p:grpSpPr>
        <p:sp>
          <p:nvSpPr>
            <p:cNvPr id="36" name="任意多边形 35"/>
            <p:cNvSpPr/>
            <p:nvPr/>
          </p:nvSpPr>
          <p:spPr>
            <a:xfrm flipH="1">
              <a:off x="2676362"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任意多边形 36"/>
            <p:cNvSpPr/>
            <p:nvPr/>
          </p:nvSpPr>
          <p:spPr>
            <a:xfrm flipH="1">
              <a:off x="2843529" y="3229510"/>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任意多边形 37"/>
            <p:cNvSpPr/>
            <p:nvPr/>
          </p:nvSpPr>
          <p:spPr>
            <a:xfrm flipH="1">
              <a:off x="2985941" y="3229126"/>
              <a:ext cx="93260" cy="691616"/>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9" name="文本框 38"/>
          <p:cNvSpPr txBox="1"/>
          <p:nvPr/>
        </p:nvSpPr>
        <p:spPr>
          <a:xfrm>
            <a:off x="2914308" y="3055147"/>
            <a:ext cx="1370159" cy="1107996"/>
          </a:xfrm>
          <a:prstGeom prst="rect">
            <a:avLst/>
          </a:prstGeom>
          <a:noFill/>
          <a:effectLst>
            <a:innerShdw blurRad="63500" dist="50800" dir="10800000">
              <a:prstClr val="black">
                <a:alpha val="50000"/>
              </a:prstClr>
            </a:innerShdw>
          </a:effectLst>
        </p:spPr>
        <p:txBody>
          <a:bodyPr vert="horz" wrap="square" rtlCol="0">
            <a:spAutoFit/>
          </a:bodyPr>
          <a:lstStyle/>
          <a:p>
            <a:r>
              <a:rPr lang="zh-CN" altLang="en-US" sz="6600" b="1" dirty="0">
                <a:solidFill>
                  <a:schemeClr val="bg1"/>
                </a:solidFill>
                <a:latin typeface="Cambria Math" panose="02040503050406030204" pitchFamily="18" charset="0"/>
                <a:ea typeface="Cambria Math" panose="02040503050406030204" pitchFamily="18" charset="0"/>
              </a:rPr>
              <a:t>简</a:t>
            </a:r>
          </a:p>
        </p:txBody>
      </p:sp>
      <p:cxnSp>
        <p:nvCxnSpPr>
          <p:cNvPr id="22" name="直接连接符 21"/>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14:presetBounceEnd="5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2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52000" fill="hold" grpId="0" nodeType="withEffect" p14:presetBounceEnd="52000">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14:bounceEnd="52000">
                                          <p:cBhvr additive="base">
                                            <p:cTn id="11" dur="75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accel="52000" fill="hold" grpId="0" nodeType="withEffect" p14:presetBounceEnd="52000">
                                      <p:stCondLst>
                                        <p:cond delay="700"/>
                                      </p:stCondLst>
                                      <p:childTnLst>
                                        <p:set>
                                          <p:cBhvr>
                                            <p:cTn id="14" dur="1" fill="hold">
                                              <p:stCondLst>
                                                <p:cond delay="0"/>
                                              </p:stCondLst>
                                            </p:cTn>
                                            <p:tgtEl>
                                              <p:spTgt spid="26"/>
                                            </p:tgtEl>
                                            <p:attrNameLst>
                                              <p:attrName>style.visibility</p:attrName>
                                            </p:attrNameLst>
                                          </p:cBhvr>
                                          <p:to>
                                            <p:strVal val="visible"/>
                                          </p:to>
                                        </p:set>
                                        <p:anim calcmode="lin" valueType="num" p14:bounceEnd="52000">
                                          <p:cBhvr additive="base">
                                            <p:cTn id="15" dur="750" fill="hold"/>
                                            <p:tgtEl>
                                              <p:spTgt spid="26"/>
                                            </p:tgtEl>
                                            <p:attrNameLst>
                                              <p:attrName>ppt_x</p:attrName>
                                            </p:attrNameLst>
                                          </p:cBhvr>
                                          <p:tavLst>
                                            <p:tav tm="0">
                                              <p:val>
                                                <p:strVal val="0-#ppt_w/2"/>
                                              </p:val>
                                            </p:tav>
                                            <p:tav tm="100000">
                                              <p:val>
                                                <p:strVal val="#ppt_x"/>
                                              </p:val>
                                            </p:tav>
                                          </p:tavLst>
                                        </p:anim>
                                        <p:anim calcmode="lin" valueType="num" p14:bounceEnd="52000">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accel="52000" fill="hold" grpId="0" nodeType="withEffect" p14:presetBounceEnd="52000">
                                      <p:stCondLst>
                                        <p:cond delay="1000"/>
                                      </p:stCondLst>
                                      <p:childTnLst>
                                        <p:set>
                                          <p:cBhvr>
                                            <p:cTn id="18" dur="1" fill="hold">
                                              <p:stCondLst>
                                                <p:cond delay="0"/>
                                              </p:stCondLst>
                                            </p:cTn>
                                            <p:tgtEl>
                                              <p:spTgt spid="27"/>
                                            </p:tgtEl>
                                            <p:attrNameLst>
                                              <p:attrName>style.visibility</p:attrName>
                                            </p:attrNameLst>
                                          </p:cBhvr>
                                          <p:to>
                                            <p:strVal val="visible"/>
                                          </p:to>
                                        </p:set>
                                        <p:anim calcmode="lin" valueType="num" p14:bounceEnd="52000">
                                          <p:cBhvr additive="base">
                                            <p:cTn id="19" dur="750" fill="hold"/>
                                            <p:tgtEl>
                                              <p:spTgt spid="27"/>
                                            </p:tgtEl>
                                            <p:attrNameLst>
                                              <p:attrName>ppt_x</p:attrName>
                                            </p:attrNameLst>
                                          </p:cBhvr>
                                          <p:tavLst>
                                            <p:tav tm="0">
                                              <p:val>
                                                <p:strVal val="0-#ppt_w/2"/>
                                              </p:val>
                                            </p:tav>
                                            <p:tav tm="100000">
                                              <p:val>
                                                <p:strVal val="#ppt_x"/>
                                              </p:val>
                                            </p:tav>
                                          </p:tavLst>
                                        </p:anim>
                                        <p:anim calcmode="lin" valueType="num" p14:bounceEnd="52000">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accel="52000" fill="hold" grpId="0" nodeType="withEffect" p14:presetBounceEnd="52000">
                                      <p:stCondLst>
                                        <p:cond delay="1300"/>
                                      </p:stCondLst>
                                      <p:childTnLst>
                                        <p:set>
                                          <p:cBhvr>
                                            <p:cTn id="22" dur="1" fill="hold">
                                              <p:stCondLst>
                                                <p:cond delay="0"/>
                                              </p:stCondLst>
                                            </p:cTn>
                                            <p:tgtEl>
                                              <p:spTgt spid="28"/>
                                            </p:tgtEl>
                                            <p:attrNameLst>
                                              <p:attrName>style.visibility</p:attrName>
                                            </p:attrNameLst>
                                          </p:cBhvr>
                                          <p:to>
                                            <p:strVal val="visible"/>
                                          </p:to>
                                        </p:set>
                                        <p:anim calcmode="lin" valueType="num" p14:bounceEnd="52000">
                                          <p:cBhvr additive="base">
                                            <p:cTn id="23" dur="750" fill="hold"/>
                                            <p:tgtEl>
                                              <p:spTgt spid="28"/>
                                            </p:tgtEl>
                                            <p:attrNameLst>
                                              <p:attrName>ppt_x</p:attrName>
                                            </p:attrNameLst>
                                          </p:cBhvr>
                                          <p:tavLst>
                                            <p:tav tm="0">
                                              <p:val>
                                                <p:strVal val="0-#ppt_w/2"/>
                                              </p:val>
                                            </p:tav>
                                            <p:tav tm="100000">
                                              <p:val>
                                                <p:strVal val="#ppt_x"/>
                                              </p:val>
                                            </p:tav>
                                          </p:tavLst>
                                        </p:anim>
                                        <p:anim calcmode="lin" valueType="num" p14:bounceEnd="52000">
                                          <p:cBhvr additive="base">
                                            <p:cTn id="24" dur="75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accel="52000" fill="hold" grpId="0" nodeType="withEffect" p14:presetBounceEnd="52000">
                                      <p:stCondLst>
                                        <p:cond delay="1700"/>
                                      </p:stCondLst>
                                      <p:childTnLst>
                                        <p:set>
                                          <p:cBhvr>
                                            <p:cTn id="26" dur="1" fill="hold">
                                              <p:stCondLst>
                                                <p:cond delay="0"/>
                                              </p:stCondLst>
                                            </p:cTn>
                                            <p:tgtEl>
                                              <p:spTgt spid="29"/>
                                            </p:tgtEl>
                                            <p:attrNameLst>
                                              <p:attrName>style.visibility</p:attrName>
                                            </p:attrNameLst>
                                          </p:cBhvr>
                                          <p:to>
                                            <p:strVal val="visible"/>
                                          </p:to>
                                        </p:set>
                                        <p:anim calcmode="lin" valueType="num" p14:bounceEnd="52000">
                                          <p:cBhvr additive="base">
                                            <p:cTn id="27" dur="750" fill="hold"/>
                                            <p:tgtEl>
                                              <p:spTgt spid="29"/>
                                            </p:tgtEl>
                                            <p:attrNameLst>
                                              <p:attrName>ppt_x</p:attrName>
                                            </p:attrNameLst>
                                          </p:cBhvr>
                                          <p:tavLst>
                                            <p:tav tm="0">
                                              <p:val>
                                                <p:strVal val="0-#ppt_w/2"/>
                                              </p:val>
                                            </p:tav>
                                            <p:tav tm="100000">
                                              <p:val>
                                                <p:strVal val="#ppt_x"/>
                                              </p:val>
                                            </p:tav>
                                          </p:tavLst>
                                        </p:anim>
                                        <p:anim calcmode="lin" valueType="num" p14:bounceEnd="52000">
                                          <p:cBhvr additive="base">
                                            <p:cTn id="28" dur="75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accel="52000" fill="hold" grpId="0" nodeType="withEffect" p14:presetBounceEnd="52000">
                                      <p:stCondLst>
                                        <p:cond delay="2000"/>
                                      </p:stCondLst>
                                      <p:childTnLst>
                                        <p:set>
                                          <p:cBhvr>
                                            <p:cTn id="30" dur="1" fill="hold">
                                              <p:stCondLst>
                                                <p:cond delay="0"/>
                                              </p:stCondLst>
                                            </p:cTn>
                                            <p:tgtEl>
                                              <p:spTgt spid="30"/>
                                            </p:tgtEl>
                                            <p:attrNameLst>
                                              <p:attrName>style.visibility</p:attrName>
                                            </p:attrNameLst>
                                          </p:cBhvr>
                                          <p:to>
                                            <p:strVal val="visible"/>
                                          </p:to>
                                        </p:set>
                                        <p:anim calcmode="lin" valueType="num" p14:bounceEnd="52000">
                                          <p:cBhvr additive="base">
                                            <p:cTn id="31" dur="750" fill="hold"/>
                                            <p:tgtEl>
                                              <p:spTgt spid="30"/>
                                            </p:tgtEl>
                                            <p:attrNameLst>
                                              <p:attrName>ppt_x</p:attrName>
                                            </p:attrNameLst>
                                          </p:cBhvr>
                                          <p:tavLst>
                                            <p:tav tm="0">
                                              <p:val>
                                                <p:strVal val="0-#ppt_w/2"/>
                                              </p:val>
                                            </p:tav>
                                            <p:tav tm="100000">
                                              <p:val>
                                                <p:strVal val="#ppt_x"/>
                                              </p:val>
                                            </p:tav>
                                          </p:tavLst>
                                        </p:anim>
                                        <p:anim calcmode="lin" valueType="num" p14:bounceEnd="52000">
                                          <p:cBhvr additive="base">
                                            <p:cTn id="32" dur="750" fill="hold"/>
                                            <p:tgtEl>
                                              <p:spTgt spid="30"/>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24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28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31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34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35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37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P spid="28" grpId="0" animBg="1"/>
          <p:bldP spid="29" grpId="0" animBg="1"/>
          <p:bldP spid="30" grpId="0" animBg="1"/>
          <p:bldP spid="31" grpId="0"/>
          <p:bldP spid="32" grpId="0"/>
          <p:bldP spid="33" grpId="0"/>
          <p:bldP spid="35"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52000" fill="hold" grpId="0" nodeType="withEffect">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accel="52000" fill="hold" grpId="0" nodeType="withEffect">
                                      <p:stCondLst>
                                        <p:cond delay="7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accel="52000" fill="hold" grpId="0" nodeType="withEffect">
                                      <p:stCondLst>
                                        <p:cond delay="10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0-#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accel="52000" fill="hold" grpId="0" nodeType="withEffect">
                                      <p:stCondLst>
                                        <p:cond delay="13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750" fill="hold"/>
                                            <p:tgtEl>
                                              <p:spTgt spid="28"/>
                                            </p:tgtEl>
                                            <p:attrNameLst>
                                              <p:attrName>ppt_x</p:attrName>
                                            </p:attrNameLst>
                                          </p:cBhvr>
                                          <p:tavLst>
                                            <p:tav tm="0">
                                              <p:val>
                                                <p:strVal val="0-#ppt_w/2"/>
                                              </p:val>
                                            </p:tav>
                                            <p:tav tm="100000">
                                              <p:val>
                                                <p:strVal val="#ppt_x"/>
                                              </p:val>
                                            </p:tav>
                                          </p:tavLst>
                                        </p:anim>
                                        <p:anim calcmode="lin" valueType="num">
                                          <p:cBhvr additive="base">
                                            <p:cTn id="24" dur="75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accel="52000" fill="hold" grpId="0" nodeType="withEffect">
                                      <p:stCondLst>
                                        <p:cond delay="17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0-#ppt_w/2"/>
                                              </p:val>
                                            </p:tav>
                                            <p:tav tm="100000">
                                              <p:val>
                                                <p:strVal val="#ppt_x"/>
                                              </p:val>
                                            </p:tav>
                                          </p:tavLst>
                                        </p:anim>
                                        <p:anim calcmode="lin" valueType="num">
                                          <p:cBhvr additive="base">
                                            <p:cTn id="28" dur="75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accel="52000" fill="hold" grpId="0" nodeType="withEffect">
                                      <p:stCondLst>
                                        <p:cond delay="20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0-#ppt_w/2"/>
                                              </p:val>
                                            </p:tav>
                                            <p:tav tm="100000">
                                              <p:val>
                                                <p:strVal val="#ppt_x"/>
                                              </p:val>
                                            </p:tav>
                                          </p:tavLst>
                                        </p:anim>
                                        <p:anim calcmode="lin" valueType="num">
                                          <p:cBhvr additive="base">
                                            <p:cTn id="32" dur="750" fill="hold"/>
                                            <p:tgtEl>
                                              <p:spTgt spid="30"/>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24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28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31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34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35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37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P spid="28" grpId="0" animBg="1"/>
          <p:bldP spid="29" grpId="0" animBg="1"/>
          <p:bldP spid="30" grpId="0" animBg="1"/>
          <p:bldP spid="31" grpId="0"/>
          <p:bldP spid="32" grpId="0"/>
          <p:bldP spid="33" grpId="0"/>
          <p:bldP spid="35" grpId="0"/>
          <p:bldP spid="3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4767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484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波形 21"/>
          <p:cNvSpPr/>
          <p:nvPr/>
        </p:nvSpPr>
        <p:spPr>
          <a:xfrm>
            <a:off x="2671963" y="2453054"/>
            <a:ext cx="7067150" cy="1951892"/>
          </a:xfrm>
          <a:prstGeom prst="wave">
            <a:avLst/>
          </a:prstGeom>
          <a:solidFill>
            <a:srgbClr val="5A9A89"/>
          </a:solidFill>
          <a:ln>
            <a:noFill/>
          </a:ln>
          <a:effectLst>
            <a:innerShdw blurRad="63500" dist="165100" dir="13800000">
              <a:srgbClr val="193419">
                <a:alpha val="6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3051187" y="2981316"/>
            <a:ext cx="738554" cy="636684"/>
          </a:xfrm>
          <a:prstGeom prst="hexagon">
            <a:avLst/>
          </a:prstGeom>
          <a:solidFill>
            <a:srgbClr val="EED4D7"/>
          </a:solidFill>
          <a:ln>
            <a:noFill/>
          </a:ln>
          <a:effectLst>
            <a:innerShdw blurRad="63500" dist="114300" dir="81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rot="5400000">
            <a:off x="4435693" y="2981316"/>
            <a:ext cx="738554" cy="636684"/>
          </a:xfrm>
          <a:prstGeom prst="hexagon">
            <a:avLst/>
          </a:prstGeom>
          <a:solidFill>
            <a:srgbClr val="EED4D7"/>
          </a:solidFill>
          <a:ln>
            <a:noFill/>
          </a:ln>
          <a:effectLst>
            <a:innerShdw blurRad="63500" dist="114300" dir="81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rot="5400000">
            <a:off x="5820199" y="3110658"/>
            <a:ext cx="738554" cy="636684"/>
          </a:xfrm>
          <a:prstGeom prst="hexagon">
            <a:avLst/>
          </a:prstGeom>
          <a:solidFill>
            <a:srgbClr val="EED4D7"/>
          </a:solidFill>
          <a:ln>
            <a:noFill/>
          </a:ln>
          <a:effectLst>
            <a:innerShdw blurRad="63500" dist="114300" dir="81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rot="5400000">
            <a:off x="7204705" y="3309174"/>
            <a:ext cx="738554" cy="636684"/>
          </a:xfrm>
          <a:prstGeom prst="hexagon">
            <a:avLst/>
          </a:prstGeom>
          <a:solidFill>
            <a:srgbClr val="EED4D7"/>
          </a:solidFill>
          <a:ln>
            <a:noFill/>
          </a:ln>
          <a:effectLst>
            <a:innerShdw blurRad="63500" dist="114300" dir="81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rot="5400000">
            <a:off x="8589213" y="3309174"/>
            <a:ext cx="738554" cy="636684"/>
          </a:xfrm>
          <a:prstGeom prst="hexagon">
            <a:avLst/>
          </a:prstGeom>
          <a:solidFill>
            <a:srgbClr val="EED4D7"/>
          </a:solidFill>
          <a:ln>
            <a:noFill/>
          </a:ln>
          <a:effectLst>
            <a:innerShdw blurRad="63500" dist="114300" dir="81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402879" y="1930600"/>
            <a:ext cx="0" cy="1368000"/>
          </a:xfrm>
          <a:prstGeom prst="line">
            <a:avLst/>
          </a:prstGeom>
          <a:ln>
            <a:solidFill>
              <a:schemeClr val="bg1"/>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787385" y="3378682"/>
            <a:ext cx="0" cy="1368000"/>
          </a:xfrm>
          <a:prstGeom prst="line">
            <a:avLst/>
          </a:prstGeom>
          <a:ln>
            <a:solidFill>
              <a:schemeClr val="bg1"/>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87953" y="2061000"/>
            <a:ext cx="0" cy="1368000"/>
          </a:xfrm>
          <a:prstGeom prst="line">
            <a:avLst/>
          </a:prstGeom>
          <a:ln>
            <a:solidFill>
              <a:schemeClr val="bg1"/>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566982" y="3720946"/>
            <a:ext cx="0" cy="1368000"/>
          </a:xfrm>
          <a:prstGeom prst="line">
            <a:avLst/>
          </a:prstGeom>
          <a:ln>
            <a:solidFill>
              <a:schemeClr val="bg1"/>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940905" y="2259516"/>
            <a:ext cx="0" cy="1368000"/>
          </a:xfrm>
          <a:prstGeom prst="line">
            <a:avLst/>
          </a:prstGeom>
          <a:ln>
            <a:solidFill>
              <a:schemeClr val="bg1"/>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959122" y="1328748"/>
            <a:ext cx="905097" cy="461665"/>
          </a:xfrm>
          <a:prstGeom prst="rect">
            <a:avLst/>
          </a:prstGeom>
          <a:solidFill>
            <a:srgbClr val="5A9A89"/>
          </a:solidFill>
          <a:ln>
            <a:noFill/>
          </a:ln>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sp>
        <p:nvSpPr>
          <p:cNvPr id="41" name="文本框 40"/>
          <p:cNvSpPr txBox="1"/>
          <p:nvPr/>
        </p:nvSpPr>
        <p:spPr>
          <a:xfrm>
            <a:off x="4334836" y="4882273"/>
            <a:ext cx="905097" cy="461665"/>
          </a:xfrm>
          <a:prstGeom prst="rect">
            <a:avLst/>
          </a:prstGeom>
          <a:solidFill>
            <a:srgbClr val="5A9A89"/>
          </a:solidFill>
          <a:ln>
            <a:noFill/>
          </a:ln>
        </p:spPr>
        <p:txBody>
          <a:bodyPr wrap="square" rtlCol="0">
            <a:spAutoFit/>
          </a:bodyPr>
          <a:lstStyle>
            <a:defPPr>
              <a:defRPr lang="zh-CN"/>
            </a:defPPr>
            <a:lvl1pPr>
              <a:defRPr sz="2400">
                <a:solidFill>
                  <a:schemeClr val="bg1"/>
                </a:solidFill>
                <a:latin typeface="Cambria Math" panose="02040503050406030204" pitchFamily="18" charset="0"/>
                <a:ea typeface="Cambria Math" panose="02040503050406030204" pitchFamily="18" charset="0"/>
              </a:defRPr>
            </a:lvl1pPr>
          </a:lstStyle>
          <a:p>
            <a:r>
              <a:rPr lang="en-US" altLang="zh-CN" dirty="0"/>
              <a:t>TEXT</a:t>
            </a:r>
            <a:endParaRPr lang="zh-CN" altLang="en-US" dirty="0"/>
          </a:p>
        </p:txBody>
      </p:sp>
      <p:sp>
        <p:nvSpPr>
          <p:cNvPr id="42" name="文本框 41"/>
          <p:cNvSpPr txBox="1"/>
          <p:nvPr/>
        </p:nvSpPr>
        <p:spPr>
          <a:xfrm>
            <a:off x="5724838" y="1403308"/>
            <a:ext cx="905097" cy="461665"/>
          </a:xfrm>
          <a:prstGeom prst="rect">
            <a:avLst/>
          </a:prstGeom>
          <a:solidFill>
            <a:srgbClr val="5A9A89"/>
          </a:solidFill>
          <a:ln>
            <a:noFill/>
          </a:ln>
        </p:spPr>
        <p:txBody>
          <a:bodyPr wrap="square" rtlCol="0">
            <a:spAutoFit/>
          </a:bodyPr>
          <a:lstStyle>
            <a:defPPr>
              <a:defRPr lang="zh-CN"/>
            </a:defPPr>
            <a:lvl1pPr>
              <a:defRPr sz="2400">
                <a:solidFill>
                  <a:schemeClr val="bg1"/>
                </a:solidFill>
                <a:latin typeface="Cambria Math" panose="02040503050406030204" pitchFamily="18" charset="0"/>
                <a:ea typeface="Cambria Math" panose="02040503050406030204" pitchFamily="18" charset="0"/>
              </a:defRPr>
            </a:lvl1pPr>
          </a:lstStyle>
          <a:p>
            <a:r>
              <a:rPr lang="en-US" altLang="zh-CN" dirty="0"/>
              <a:t>TEXT</a:t>
            </a:r>
            <a:endParaRPr lang="zh-CN" altLang="en-US" dirty="0"/>
          </a:p>
        </p:txBody>
      </p:sp>
      <p:sp>
        <p:nvSpPr>
          <p:cNvPr id="43" name="文本框 42"/>
          <p:cNvSpPr txBox="1"/>
          <p:nvPr/>
        </p:nvSpPr>
        <p:spPr>
          <a:xfrm>
            <a:off x="7114433" y="5268354"/>
            <a:ext cx="905097" cy="461665"/>
          </a:xfrm>
          <a:prstGeom prst="rect">
            <a:avLst/>
          </a:prstGeom>
          <a:solidFill>
            <a:srgbClr val="5A9A89"/>
          </a:solidFill>
          <a:ln>
            <a:noFill/>
          </a:ln>
        </p:spPr>
        <p:txBody>
          <a:bodyPr wrap="square" rtlCol="0">
            <a:spAutoFit/>
          </a:bodyPr>
          <a:lstStyle>
            <a:defPPr>
              <a:defRPr lang="zh-CN"/>
            </a:defPPr>
            <a:lvl1pPr>
              <a:defRPr sz="2400">
                <a:solidFill>
                  <a:schemeClr val="bg1"/>
                </a:solidFill>
                <a:latin typeface="Cambria Math" panose="02040503050406030204" pitchFamily="18" charset="0"/>
                <a:ea typeface="Cambria Math" panose="02040503050406030204" pitchFamily="18" charset="0"/>
              </a:defRPr>
            </a:lvl1pPr>
          </a:lstStyle>
          <a:p>
            <a:r>
              <a:rPr lang="en-US" altLang="zh-CN" dirty="0"/>
              <a:t>TEXT</a:t>
            </a:r>
            <a:endParaRPr lang="zh-CN" altLang="en-US" dirty="0"/>
          </a:p>
        </p:txBody>
      </p:sp>
      <p:sp>
        <p:nvSpPr>
          <p:cNvPr id="44" name="文本框 43"/>
          <p:cNvSpPr txBox="1"/>
          <p:nvPr/>
        </p:nvSpPr>
        <p:spPr>
          <a:xfrm>
            <a:off x="8478283" y="1663788"/>
            <a:ext cx="905097" cy="461665"/>
          </a:xfrm>
          <a:prstGeom prst="rect">
            <a:avLst/>
          </a:prstGeom>
          <a:solidFill>
            <a:srgbClr val="5A9A89"/>
          </a:solidFill>
          <a:ln>
            <a:noFill/>
          </a:ln>
        </p:spPr>
        <p:txBody>
          <a:bodyPr wrap="square" rtlCol="0">
            <a:spAutoFit/>
          </a:bodyPr>
          <a:lstStyle>
            <a:defPPr>
              <a:defRPr lang="zh-CN"/>
            </a:defPPr>
            <a:lvl1pPr>
              <a:defRPr sz="2400">
                <a:solidFill>
                  <a:schemeClr val="bg1"/>
                </a:solidFill>
                <a:latin typeface="Cambria Math" panose="02040503050406030204" pitchFamily="18" charset="0"/>
                <a:ea typeface="Cambria Math" panose="02040503050406030204" pitchFamily="18" charset="0"/>
              </a:defRPr>
            </a:lvl1pPr>
          </a:lstStyle>
          <a:p>
            <a:r>
              <a:rPr lang="en-US" altLang="zh-CN" dirty="0"/>
              <a:t>TEXT</a:t>
            </a:r>
            <a:endParaRPr lang="zh-CN" altLang="en-US" dirty="0"/>
          </a:p>
        </p:txBody>
      </p:sp>
      <p:cxnSp>
        <p:nvCxnSpPr>
          <p:cNvPr id="26" name="直接连接符 25"/>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2000">
                                          <p:cBhvr additive="base">
                                            <p:cTn id="7" dur="75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4" accel="52000" fill="hold" grpId="0" nodeType="withEffect" p14:presetBounceEnd="52000">
                                      <p:stCondLst>
                                        <p:cond delay="30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75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14:presetBounceEnd="52000">
                                      <p:stCondLst>
                                        <p:cond delay="600"/>
                                      </p:stCondLst>
                                      <p:childTnLst>
                                        <p:set>
                                          <p:cBhvr>
                                            <p:cTn id="14" dur="1" fill="hold">
                                              <p:stCondLst>
                                                <p:cond delay="0"/>
                                              </p:stCondLst>
                                            </p:cTn>
                                            <p:tgtEl>
                                              <p:spTgt spid="43"/>
                                            </p:tgtEl>
                                            <p:attrNameLst>
                                              <p:attrName>style.visibility</p:attrName>
                                            </p:attrNameLst>
                                          </p:cBhvr>
                                          <p:to>
                                            <p:strVal val="visible"/>
                                          </p:to>
                                        </p:set>
                                        <p:anim calcmode="lin" valueType="num" p14:bounceEnd="52000">
                                          <p:cBhvr additive="base">
                                            <p:cTn id="15" dur="75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accel="52000" fill="hold" grpId="0" nodeType="withEffect" p14:presetBounceEnd="52000">
                                      <p:stCondLst>
                                        <p:cond delay="900"/>
                                      </p:stCondLst>
                                      <p:childTnLst>
                                        <p:set>
                                          <p:cBhvr>
                                            <p:cTn id="18" dur="1" fill="hold">
                                              <p:stCondLst>
                                                <p:cond delay="0"/>
                                              </p:stCondLst>
                                            </p:cTn>
                                            <p:tgtEl>
                                              <p:spTgt spid="42"/>
                                            </p:tgtEl>
                                            <p:attrNameLst>
                                              <p:attrName>style.visibility</p:attrName>
                                            </p:attrNameLst>
                                          </p:cBhvr>
                                          <p:to>
                                            <p:strVal val="visible"/>
                                          </p:to>
                                        </p:set>
                                        <p:anim calcmode="lin" valueType="num" p14:bounceEnd="52000">
                                          <p:cBhvr additive="base">
                                            <p:cTn id="19" dur="750" fill="hold"/>
                                            <p:tgtEl>
                                              <p:spTgt spid="42"/>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42"/>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14:presetBounceEnd="52000">
                                      <p:stCondLst>
                                        <p:cond delay="1100"/>
                                      </p:stCondLst>
                                      <p:childTnLst>
                                        <p:set>
                                          <p:cBhvr>
                                            <p:cTn id="22" dur="1" fill="hold">
                                              <p:stCondLst>
                                                <p:cond delay="0"/>
                                              </p:stCondLst>
                                            </p:cTn>
                                            <p:tgtEl>
                                              <p:spTgt spid="44"/>
                                            </p:tgtEl>
                                            <p:attrNameLst>
                                              <p:attrName>style.visibility</p:attrName>
                                            </p:attrNameLst>
                                          </p:cBhvr>
                                          <p:to>
                                            <p:strVal val="visible"/>
                                          </p:to>
                                        </p:set>
                                        <p:anim calcmode="lin" valueType="num" p14:bounceEnd="52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2000">
                                          <p:cBhvr additive="base">
                                            <p:cTn id="24" dur="75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4" accel="52000" fill="hold" grpId="0" nodeType="withEffect">
                                      <p:stCondLst>
                                        <p:cond delay="3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ppt_x"/>
                                              </p:val>
                                            </p:tav>
                                            <p:tav tm="100000">
                                              <p:val>
                                                <p:strVal val="#ppt_x"/>
                                              </p:val>
                                            </p:tav>
                                          </p:tavLst>
                                        </p:anim>
                                        <p:anim calcmode="lin" valueType="num">
                                          <p:cBhvr additive="base">
                                            <p:cTn id="12" dur="7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stCondLst>
                                        <p:cond delay="6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750" fill="hold"/>
                                            <p:tgtEl>
                                              <p:spTgt spid="43"/>
                                            </p:tgtEl>
                                            <p:attrNameLst>
                                              <p:attrName>ppt_x</p:attrName>
                                            </p:attrNameLst>
                                          </p:cBhvr>
                                          <p:tavLst>
                                            <p:tav tm="0">
                                              <p:val>
                                                <p:strVal val="#ppt_x"/>
                                              </p:val>
                                            </p:tav>
                                            <p:tav tm="100000">
                                              <p:val>
                                                <p:strVal val="#ppt_x"/>
                                              </p:val>
                                            </p:tav>
                                          </p:tavLst>
                                        </p:anim>
                                        <p:anim calcmode="lin" valueType="num">
                                          <p:cBhvr additive="base">
                                            <p:cTn id="16" dur="75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accel="52000" fill="hold" grpId="0" nodeType="withEffect">
                                      <p:stCondLst>
                                        <p:cond delay="9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ppt_x"/>
                                              </p:val>
                                            </p:tav>
                                            <p:tav tm="100000">
                                              <p:val>
                                                <p:strVal val="#ppt_x"/>
                                              </p:val>
                                            </p:tav>
                                          </p:tavLst>
                                        </p:anim>
                                        <p:anim calcmode="lin" valueType="num">
                                          <p:cBhvr additive="base">
                                            <p:cTn id="20" dur="750" fill="hold"/>
                                            <p:tgtEl>
                                              <p:spTgt spid="42"/>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stCondLst>
                                        <p:cond delay="1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42" grpId="0" animBg="1"/>
          <p:bldP spid="43" grpId="0" animBg="1"/>
          <p:bldP spid="4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7884" y="548532"/>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7550390" y="1560892"/>
            <a:ext cx="2145186" cy="584775"/>
          </a:xfrm>
          <a:prstGeom prst="rect">
            <a:avLst/>
          </a:prstGeom>
          <a:noFill/>
        </p:spPr>
        <p:txBody>
          <a:bodyPr vert="horz" wrap="square" rtlCol="0">
            <a:spAutoFit/>
          </a:bodyPr>
          <a:lstStyle/>
          <a:p>
            <a:pPr algn="ctr"/>
            <a:r>
              <a:rPr lang="en-US" altLang="zh-CN" sz="32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CONTENTS</a:t>
            </a:r>
            <a:endParaRPr lang="zh-CN" altLang="en-US" sz="3200" dirty="0">
              <a:solidFill>
                <a:schemeClr val="bg1"/>
              </a:solidFill>
              <a:latin typeface="Cambria Math" panose="02040503050406030204" pitchFamily="18" charset="0"/>
              <a:cs typeface="Segoe UI Semilight" panose="020B0402040204020203" pitchFamily="34" charset="0"/>
            </a:endParaRPr>
          </a:p>
        </p:txBody>
      </p:sp>
      <p:sp>
        <p:nvSpPr>
          <p:cNvPr id="43" name="任意多边形 42"/>
          <p:cNvSpPr/>
          <p:nvPr/>
        </p:nvSpPr>
        <p:spPr>
          <a:xfrm>
            <a:off x="2433519" y="548532"/>
            <a:ext cx="1417904" cy="2459957"/>
          </a:xfrm>
          <a:custGeom>
            <a:avLst/>
            <a:gdLst/>
            <a:ahLst/>
            <a:cxnLst/>
            <a:rect l="l" t="t" r="r" b="b"/>
            <a:pathLst>
              <a:path w="1417904" h="2459957">
                <a:moveTo>
                  <a:pt x="833642" y="0"/>
                </a:moveTo>
                <a:lnTo>
                  <a:pt x="931613" y="0"/>
                </a:lnTo>
                <a:cubicBezTo>
                  <a:pt x="924488" y="114003"/>
                  <a:pt x="920925" y="271943"/>
                  <a:pt x="920925" y="473823"/>
                </a:cubicBezTo>
                <a:lnTo>
                  <a:pt x="920925" y="1995041"/>
                </a:lnTo>
                <a:cubicBezTo>
                  <a:pt x="920925" y="2063918"/>
                  <a:pt x="924785" y="2115872"/>
                  <a:pt x="932504" y="2150904"/>
                </a:cubicBezTo>
                <a:cubicBezTo>
                  <a:pt x="940223" y="2185936"/>
                  <a:pt x="953879" y="2214437"/>
                  <a:pt x="973473" y="2236406"/>
                </a:cubicBezTo>
                <a:cubicBezTo>
                  <a:pt x="993068" y="2258375"/>
                  <a:pt x="1021271" y="2275594"/>
                  <a:pt x="1058085" y="2288063"/>
                </a:cubicBezTo>
                <a:cubicBezTo>
                  <a:pt x="1094898" y="2300532"/>
                  <a:pt x="1141211" y="2310032"/>
                  <a:pt x="1197025" y="2316563"/>
                </a:cubicBezTo>
                <a:cubicBezTo>
                  <a:pt x="1252838" y="2323095"/>
                  <a:pt x="1326465" y="2327548"/>
                  <a:pt x="1417904" y="2329923"/>
                </a:cubicBezTo>
                <a:lnTo>
                  <a:pt x="1417904" y="2459957"/>
                </a:lnTo>
                <a:lnTo>
                  <a:pt x="101534" y="2459957"/>
                </a:lnTo>
                <a:lnTo>
                  <a:pt x="101534" y="2329923"/>
                </a:lnTo>
                <a:cubicBezTo>
                  <a:pt x="233349" y="2323986"/>
                  <a:pt x="327460" y="2315970"/>
                  <a:pt x="383867" y="2305876"/>
                </a:cubicBezTo>
                <a:cubicBezTo>
                  <a:pt x="440275" y="2295782"/>
                  <a:pt x="483323" y="2280641"/>
                  <a:pt x="513011" y="2260453"/>
                </a:cubicBezTo>
                <a:cubicBezTo>
                  <a:pt x="542699" y="2240265"/>
                  <a:pt x="564371" y="2211765"/>
                  <a:pt x="578028" y="2174951"/>
                </a:cubicBezTo>
                <a:cubicBezTo>
                  <a:pt x="591684" y="2138138"/>
                  <a:pt x="598513" y="2078168"/>
                  <a:pt x="598513" y="1995041"/>
                </a:cubicBezTo>
                <a:lnTo>
                  <a:pt x="598513" y="550418"/>
                </a:lnTo>
                <a:cubicBezTo>
                  <a:pt x="598513" y="502917"/>
                  <a:pt x="590200" y="468182"/>
                  <a:pt x="573575" y="446213"/>
                </a:cubicBezTo>
                <a:cubicBezTo>
                  <a:pt x="556949" y="424243"/>
                  <a:pt x="532605" y="413259"/>
                  <a:pt x="500542" y="413259"/>
                </a:cubicBezTo>
                <a:cubicBezTo>
                  <a:pt x="462541" y="413259"/>
                  <a:pt x="408509" y="432853"/>
                  <a:pt x="338445" y="472041"/>
                </a:cubicBezTo>
                <a:cubicBezTo>
                  <a:pt x="268381" y="511230"/>
                  <a:pt x="181691" y="565262"/>
                  <a:pt x="78377" y="634138"/>
                </a:cubicBezTo>
                <a:lnTo>
                  <a:pt x="0" y="496979"/>
                </a:lnTo>
                <a:close/>
              </a:path>
            </a:pathLst>
          </a:custGeom>
          <a:solidFill>
            <a:srgbClr val="58A86D"/>
          </a:solidFill>
          <a:ln>
            <a:noFill/>
          </a:ln>
          <a:effectLst>
            <a:innerShdw blurRad="635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3545075" y="2343374"/>
            <a:ext cx="1496281" cy="2459957"/>
          </a:xfrm>
          <a:custGeom>
            <a:avLst/>
            <a:gdLst/>
            <a:ahLst/>
            <a:cxnLst/>
            <a:rect l="l" t="t" r="r" b="b"/>
            <a:pathLst>
              <a:path w="1496281" h="2459957">
                <a:moveTo>
                  <a:pt x="794454" y="0"/>
                </a:moveTo>
                <a:cubicBezTo>
                  <a:pt x="1015334" y="0"/>
                  <a:pt x="1182181" y="48392"/>
                  <a:pt x="1294996" y="145175"/>
                </a:cubicBezTo>
                <a:cubicBezTo>
                  <a:pt x="1407810" y="241959"/>
                  <a:pt x="1464218" y="382383"/>
                  <a:pt x="1464218" y="566450"/>
                </a:cubicBezTo>
                <a:cubicBezTo>
                  <a:pt x="1464218" y="629388"/>
                  <a:pt x="1457983" y="687280"/>
                  <a:pt x="1445514" y="740125"/>
                </a:cubicBezTo>
                <a:cubicBezTo>
                  <a:pt x="1433045" y="792970"/>
                  <a:pt x="1413451" y="845221"/>
                  <a:pt x="1386732" y="896878"/>
                </a:cubicBezTo>
                <a:cubicBezTo>
                  <a:pt x="1360012" y="948536"/>
                  <a:pt x="1324090" y="1004052"/>
                  <a:pt x="1278964" y="1063428"/>
                </a:cubicBezTo>
                <a:cubicBezTo>
                  <a:pt x="1233838" y="1122805"/>
                  <a:pt x="1183962" y="1183072"/>
                  <a:pt x="1129336" y="1244229"/>
                </a:cubicBezTo>
                <a:cubicBezTo>
                  <a:pt x="1074710" y="1305386"/>
                  <a:pt x="980302" y="1407217"/>
                  <a:pt x="846111" y="1549720"/>
                </a:cubicBezTo>
                <a:cubicBezTo>
                  <a:pt x="620482" y="1788412"/>
                  <a:pt x="454822" y="1996822"/>
                  <a:pt x="349132" y="2174951"/>
                </a:cubicBezTo>
                <a:lnTo>
                  <a:pt x="1020677" y="2174951"/>
                </a:lnTo>
                <a:cubicBezTo>
                  <a:pt x="1078866" y="2174951"/>
                  <a:pt x="1125773" y="2171389"/>
                  <a:pt x="1161399" y="2164263"/>
                </a:cubicBezTo>
                <a:cubicBezTo>
                  <a:pt x="1197025" y="2157138"/>
                  <a:pt x="1225525" y="2145263"/>
                  <a:pt x="1246901" y="2128638"/>
                </a:cubicBezTo>
                <a:cubicBezTo>
                  <a:pt x="1268276" y="2112013"/>
                  <a:pt x="1285199" y="2090340"/>
                  <a:pt x="1297668" y="2063621"/>
                </a:cubicBezTo>
                <a:cubicBezTo>
                  <a:pt x="1310137" y="2036901"/>
                  <a:pt x="1325871" y="1995635"/>
                  <a:pt x="1344871" y="1939821"/>
                </a:cubicBezTo>
                <a:lnTo>
                  <a:pt x="1496281" y="1939821"/>
                </a:lnTo>
                <a:lnTo>
                  <a:pt x="1465999" y="2459957"/>
                </a:lnTo>
                <a:lnTo>
                  <a:pt x="0" y="2459957"/>
                </a:lnTo>
                <a:lnTo>
                  <a:pt x="0" y="2374455"/>
                </a:lnTo>
                <a:cubicBezTo>
                  <a:pt x="51064" y="2249765"/>
                  <a:pt x="119940" y="2122106"/>
                  <a:pt x="206629" y="1991479"/>
                </a:cubicBezTo>
                <a:cubicBezTo>
                  <a:pt x="293319" y="1860851"/>
                  <a:pt x="416227" y="1707067"/>
                  <a:pt x="575356" y="1530125"/>
                </a:cubicBezTo>
                <a:cubicBezTo>
                  <a:pt x="713109" y="1378122"/>
                  <a:pt x="812267" y="1262933"/>
                  <a:pt x="872831" y="1184556"/>
                </a:cubicBezTo>
                <a:cubicBezTo>
                  <a:pt x="939332" y="1099054"/>
                  <a:pt x="988911" y="1025131"/>
                  <a:pt x="1021568" y="962786"/>
                </a:cubicBezTo>
                <a:cubicBezTo>
                  <a:pt x="1054225" y="900441"/>
                  <a:pt x="1077679" y="841658"/>
                  <a:pt x="1091929" y="786438"/>
                </a:cubicBezTo>
                <a:cubicBezTo>
                  <a:pt x="1106179" y="731219"/>
                  <a:pt x="1113304" y="675702"/>
                  <a:pt x="1113304" y="619888"/>
                </a:cubicBezTo>
                <a:cubicBezTo>
                  <a:pt x="1113304" y="530824"/>
                  <a:pt x="1099054" y="452150"/>
                  <a:pt x="1070553" y="383868"/>
                </a:cubicBezTo>
                <a:cubicBezTo>
                  <a:pt x="1042053" y="315585"/>
                  <a:pt x="998411" y="261850"/>
                  <a:pt x="939629" y="222661"/>
                </a:cubicBezTo>
                <a:cubicBezTo>
                  <a:pt x="880846" y="183473"/>
                  <a:pt x="806923" y="163879"/>
                  <a:pt x="717859" y="163879"/>
                </a:cubicBezTo>
                <a:cubicBezTo>
                  <a:pt x="495792" y="163879"/>
                  <a:pt x="346164" y="287381"/>
                  <a:pt x="268974" y="534386"/>
                </a:cubicBezTo>
                <a:lnTo>
                  <a:pt x="53439" y="534386"/>
                </a:lnTo>
                <a:lnTo>
                  <a:pt x="53439" y="192379"/>
                </a:lnTo>
                <a:cubicBezTo>
                  <a:pt x="197129" y="124690"/>
                  <a:pt x="331616" y="75705"/>
                  <a:pt x="456900" y="45423"/>
                </a:cubicBezTo>
                <a:cubicBezTo>
                  <a:pt x="582184" y="15141"/>
                  <a:pt x="694702" y="0"/>
                  <a:pt x="794454" y="0"/>
                </a:cubicBezTo>
                <a:close/>
              </a:path>
            </a:pathLst>
          </a:custGeom>
          <a:solidFill>
            <a:srgbClr val="78B0A1"/>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4815158" y="3752850"/>
            <a:ext cx="1471342" cy="2488458"/>
          </a:xfrm>
          <a:custGeom>
            <a:avLst/>
            <a:gdLst/>
            <a:ahLst/>
            <a:cxnLst/>
            <a:rect l="l" t="t" r="r" b="b"/>
            <a:pathLst>
              <a:path w="1471342" h="2488458">
                <a:moveTo>
                  <a:pt x="760609" y="0"/>
                </a:moveTo>
                <a:cubicBezTo>
                  <a:pt x="894799" y="0"/>
                  <a:pt x="1012364" y="20782"/>
                  <a:pt x="1113304" y="62345"/>
                </a:cubicBezTo>
                <a:cubicBezTo>
                  <a:pt x="1214243" y="103909"/>
                  <a:pt x="1291432" y="163582"/>
                  <a:pt x="1344871" y="241365"/>
                </a:cubicBezTo>
                <a:cubicBezTo>
                  <a:pt x="1398310" y="319147"/>
                  <a:pt x="1425029" y="412071"/>
                  <a:pt x="1425029" y="520136"/>
                </a:cubicBezTo>
                <a:cubicBezTo>
                  <a:pt x="1425029" y="621075"/>
                  <a:pt x="1404841" y="709843"/>
                  <a:pt x="1364465" y="786438"/>
                </a:cubicBezTo>
                <a:cubicBezTo>
                  <a:pt x="1324089" y="863034"/>
                  <a:pt x="1267385" y="929832"/>
                  <a:pt x="1194352" y="986833"/>
                </a:cubicBezTo>
                <a:cubicBezTo>
                  <a:pt x="1121319" y="1043834"/>
                  <a:pt x="1026614" y="1099648"/>
                  <a:pt x="910237" y="1154274"/>
                </a:cubicBezTo>
                <a:lnTo>
                  <a:pt x="910237" y="1170306"/>
                </a:lnTo>
                <a:cubicBezTo>
                  <a:pt x="982676" y="1183368"/>
                  <a:pt x="1052443" y="1205634"/>
                  <a:pt x="1119538" y="1237104"/>
                </a:cubicBezTo>
                <a:cubicBezTo>
                  <a:pt x="1186633" y="1268573"/>
                  <a:pt x="1246306" y="1309246"/>
                  <a:pt x="1298557" y="1359122"/>
                </a:cubicBezTo>
                <a:cubicBezTo>
                  <a:pt x="1350808" y="1408998"/>
                  <a:pt x="1392669" y="1468671"/>
                  <a:pt x="1424138" y="1538141"/>
                </a:cubicBezTo>
                <a:cubicBezTo>
                  <a:pt x="1455608" y="1607611"/>
                  <a:pt x="1471342" y="1686879"/>
                  <a:pt x="1471342" y="1775943"/>
                </a:cubicBezTo>
                <a:cubicBezTo>
                  <a:pt x="1471342" y="1913696"/>
                  <a:pt x="1441357" y="2036011"/>
                  <a:pt x="1381387" y="2142888"/>
                </a:cubicBezTo>
                <a:cubicBezTo>
                  <a:pt x="1321417" y="2249765"/>
                  <a:pt x="1229681" y="2334080"/>
                  <a:pt x="1106179" y="2395831"/>
                </a:cubicBezTo>
                <a:cubicBezTo>
                  <a:pt x="982676" y="2457582"/>
                  <a:pt x="832454" y="2488458"/>
                  <a:pt x="655513" y="2488458"/>
                </a:cubicBezTo>
                <a:cubicBezTo>
                  <a:pt x="553386" y="2488458"/>
                  <a:pt x="443243" y="2476879"/>
                  <a:pt x="325084" y="2453723"/>
                </a:cubicBezTo>
                <a:cubicBezTo>
                  <a:pt x="206926" y="2430566"/>
                  <a:pt x="98564" y="2399987"/>
                  <a:pt x="0" y="2361986"/>
                </a:cubicBezTo>
                <a:lnTo>
                  <a:pt x="0" y="1984353"/>
                </a:lnTo>
                <a:lnTo>
                  <a:pt x="213754" y="1984353"/>
                </a:lnTo>
                <a:cubicBezTo>
                  <a:pt x="255317" y="2107856"/>
                  <a:pt x="310240" y="2197514"/>
                  <a:pt x="378523" y="2253328"/>
                </a:cubicBezTo>
                <a:cubicBezTo>
                  <a:pt x="446806" y="2309142"/>
                  <a:pt x="539729" y="2337048"/>
                  <a:pt x="657294" y="2337048"/>
                </a:cubicBezTo>
                <a:cubicBezTo>
                  <a:pt x="811672" y="2337048"/>
                  <a:pt x="928347" y="2294891"/>
                  <a:pt x="1007317" y="2210577"/>
                </a:cubicBezTo>
                <a:cubicBezTo>
                  <a:pt x="1086287" y="2126263"/>
                  <a:pt x="1125773" y="2001573"/>
                  <a:pt x="1125773" y="1836507"/>
                </a:cubicBezTo>
                <a:cubicBezTo>
                  <a:pt x="1125773" y="1663128"/>
                  <a:pt x="1073522" y="1530719"/>
                  <a:pt x="969019" y="1439280"/>
                </a:cubicBezTo>
                <a:cubicBezTo>
                  <a:pt x="864517" y="1347841"/>
                  <a:pt x="711327" y="1302121"/>
                  <a:pt x="509447" y="1302121"/>
                </a:cubicBezTo>
                <a:lnTo>
                  <a:pt x="349132" y="1302121"/>
                </a:lnTo>
                <a:lnTo>
                  <a:pt x="349132" y="1145368"/>
                </a:lnTo>
                <a:cubicBezTo>
                  <a:pt x="509447" y="1135867"/>
                  <a:pt x="644528" y="1104992"/>
                  <a:pt x="754374" y="1052741"/>
                </a:cubicBezTo>
                <a:cubicBezTo>
                  <a:pt x="864220" y="1000490"/>
                  <a:pt x="945863" y="933394"/>
                  <a:pt x="999301" y="851455"/>
                </a:cubicBezTo>
                <a:cubicBezTo>
                  <a:pt x="1052740" y="769516"/>
                  <a:pt x="1079459" y="677483"/>
                  <a:pt x="1079459" y="575356"/>
                </a:cubicBezTo>
                <a:cubicBezTo>
                  <a:pt x="1079459" y="443541"/>
                  <a:pt x="1044427" y="342007"/>
                  <a:pt x="974363" y="270756"/>
                </a:cubicBezTo>
                <a:cubicBezTo>
                  <a:pt x="904299" y="199504"/>
                  <a:pt x="802172" y="163879"/>
                  <a:pt x="667982" y="163879"/>
                </a:cubicBezTo>
                <a:cubicBezTo>
                  <a:pt x="556355" y="163879"/>
                  <a:pt x="465509" y="194161"/>
                  <a:pt x="395445" y="254724"/>
                </a:cubicBezTo>
                <a:cubicBezTo>
                  <a:pt x="325381" y="315288"/>
                  <a:pt x="273724" y="407915"/>
                  <a:pt x="240473" y="532605"/>
                </a:cubicBezTo>
                <a:lnTo>
                  <a:pt x="26719" y="532605"/>
                </a:lnTo>
                <a:lnTo>
                  <a:pt x="26719" y="194161"/>
                </a:lnTo>
                <a:cubicBezTo>
                  <a:pt x="164472" y="128847"/>
                  <a:pt x="293318" y="80158"/>
                  <a:pt x="413258" y="48095"/>
                </a:cubicBezTo>
                <a:cubicBezTo>
                  <a:pt x="533198" y="16032"/>
                  <a:pt x="648982" y="0"/>
                  <a:pt x="760609" y="0"/>
                </a:cubicBezTo>
                <a:close/>
              </a:path>
            </a:pathLst>
          </a:custGeom>
          <a:solidFill>
            <a:srgbClr val="58A86D"/>
          </a:solidFill>
          <a:ln>
            <a:noFill/>
          </a:ln>
          <a:effectLst>
            <a:innerShdw blurRad="635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5041356" y="1308925"/>
            <a:ext cx="1745661" cy="2443925"/>
          </a:xfrm>
          <a:custGeom>
            <a:avLst/>
            <a:gdLst/>
            <a:ahLst/>
            <a:cxnLst/>
            <a:rect l="l" t="t" r="r" b="b"/>
            <a:pathLst>
              <a:path w="1745661" h="2443925">
                <a:moveTo>
                  <a:pt x="990395" y="402571"/>
                </a:moveTo>
                <a:lnTo>
                  <a:pt x="293913" y="1508750"/>
                </a:lnTo>
                <a:lnTo>
                  <a:pt x="293913" y="1533688"/>
                </a:lnTo>
                <a:lnTo>
                  <a:pt x="990395" y="1533688"/>
                </a:lnTo>
                <a:lnTo>
                  <a:pt x="990395" y="1090147"/>
                </a:lnTo>
                <a:cubicBezTo>
                  <a:pt x="990395" y="978520"/>
                  <a:pt x="992177" y="853533"/>
                  <a:pt x="995739" y="715187"/>
                </a:cubicBezTo>
                <a:cubicBezTo>
                  <a:pt x="999302" y="576840"/>
                  <a:pt x="1003458" y="472635"/>
                  <a:pt x="1008208" y="402571"/>
                </a:cubicBezTo>
                <a:close/>
                <a:moveTo>
                  <a:pt x="1042053" y="0"/>
                </a:moveTo>
                <a:lnTo>
                  <a:pt x="1296777" y="0"/>
                </a:lnTo>
                <a:lnTo>
                  <a:pt x="1296777" y="1533688"/>
                </a:lnTo>
                <a:lnTo>
                  <a:pt x="1334184" y="1533688"/>
                </a:lnTo>
                <a:cubicBezTo>
                  <a:pt x="1403060" y="1533688"/>
                  <a:pt x="1452342" y="1528641"/>
                  <a:pt x="1482031" y="1518547"/>
                </a:cubicBezTo>
                <a:cubicBezTo>
                  <a:pt x="1511719" y="1508453"/>
                  <a:pt x="1536360" y="1490640"/>
                  <a:pt x="1555954" y="1465108"/>
                </a:cubicBezTo>
                <a:cubicBezTo>
                  <a:pt x="1575548" y="1439576"/>
                  <a:pt x="1593658" y="1397716"/>
                  <a:pt x="1610283" y="1339527"/>
                </a:cubicBezTo>
                <a:lnTo>
                  <a:pt x="1745661" y="1339527"/>
                </a:lnTo>
                <a:lnTo>
                  <a:pt x="1724286" y="1706472"/>
                </a:lnTo>
                <a:lnTo>
                  <a:pt x="1296777" y="1706472"/>
                </a:lnTo>
                <a:lnTo>
                  <a:pt x="1296777" y="1998603"/>
                </a:lnTo>
                <a:cubicBezTo>
                  <a:pt x="1296777" y="2078168"/>
                  <a:pt x="1299449" y="2136356"/>
                  <a:pt x="1304793" y="2173169"/>
                </a:cubicBezTo>
                <a:cubicBezTo>
                  <a:pt x="1310136" y="2209983"/>
                  <a:pt x="1319043" y="2239077"/>
                  <a:pt x="1331512" y="2260452"/>
                </a:cubicBezTo>
                <a:cubicBezTo>
                  <a:pt x="1343981" y="2281828"/>
                  <a:pt x="1362388" y="2299641"/>
                  <a:pt x="1386732" y="2313891"/>
                </a:cubicBezTo>
                <a:cubicBezTo>
                  <a:pt x="1411076" y="2328141"/>
                  <a:pt x="1450561" y="2342392"/>
                  <a:pt x="1505187" y="2356642"/>
                </a:cubicBezTo>
                <a:lnTo>
                  <a:pt x="1505187" y="2443925"/>
                </a:lnTo>
                <a:lnTo>
                  <a:pt x="781985" y="2443925"/>
                </a:lnTo>
                <a:lnTo>
                  <a:pt x="781985" y="2356642"/>
                </a:lnTo>
                <a:cubicBezTo>
                  <a:pt x="855611" y="2337642"/>
                  <a:pt x="904894" y="2316563"/>
                  <a:pt x="929832" y="2293406"/>
                </a:cubicBezTo>
                <a:cubicBezTo>
                  <a:pt x="954770" y="2270250"/>
                  <a:pt x="971098" y="2237296"/>
                  <a:pt x="978817" y="2194545"/>
                </a:cubicBezTo>
                <a:cubicBezTo>
                  <a:pt x="986536" y="2151794"/>
                  <a:pt x="990395" y="2086480"/>
                  <a:pt x="990395" y="1998603"/>
                </a:cubicBezTo>
                <a:lnTo>
                  <a:pt x="990395" y="1706472"/>
                </a:lnTo>
                <a:lnTo>
                  <a:pt x="0" y="1706472"/>
                </a:lnTo>
                <a:lnTo>
                  <a:pt x="0" y="1572876"/>
                </a:lnTo>
                <a:close/>
              </a:path>
            </a:pathLst>
          </a:custGeom>
          <a:solidFill>
            <a:srgbClr val="F3E1E3"/>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678245" y="2218793"/>
            <a:ext cx="2390148" cy="789696"/>
            <a:chOff x="8055370" y="2457674"/>
            <a:chExt cx="2390148" cy="789696"/>
          </a:xfrm>
        </p:grpSpPr>
        <p:sp>
          <p:nvSpPr>
            <p:cNvPr id="53" name="文本框 52"/>
            <p:cNvSpPr txBox="1"/>
            <p:nvPr/>
          </p:nvSpPr>
          <p:spPr>
            <a:xfrm>
              <a:off x="8055370" y="2724150"/>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54" name="文本框 53"/>
            <p:cNvSpPr txBox="1"/>
            <p:nvPr/>
          </p:nvSpPr>
          <p:spPr>
            <a:xfrm>
              <a:off x="8055370" y="2457674"/>
              <a:ext cx="1050530" cy="369332"/>
            </a:xfrm>
            <a:prstGeom prst="rect">
              <a:avLst/>
            </a:prstGeom>
            <a:noFill/>
          </p:spPr>
          <p:txBody>
            <a:bodyPr wrap="square" rtlCol="0">
              <a:spAutoFit/>
            </a:bodyPr>
            <a:lstStyle/>
            <a:p>
              <a:r>
                <a:rPr lang="en-US" altLang="zh-CN" b="1"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Part one</a:t>
              </a:r>
              <a:endParaRPr lang="zh-CN" altLang="en-US" b="1" dirty="0">
                <a:solidFill>
                  <a:schemeClr val="bg1"/>
                </a:solidFill>
                <a:latin typeface="Cambria Math" panose="02040503050406030204" pitchFamily="18" charset="0"/>
                <a:cs typeface="Segoe UI Semilight" panose="020B0402040204020203" pitchFamily="34" charset="0"/>
              </a:endParaRPr>
            </a:p>
          </p:txBody>
        </p:sp>
      </p:grpSp>
      <p:grpSp>
        <p:nvGrpSpPr>
          <p:cNvPr id="56" name="组合 55"/>
          <p:cNvGrpSpPr/>
          <p:nvPr/>
        </p:nvGrpSpPr>
        <p:grpSpPr>
          <a:xfrm>
            <a:off x="7678245" y="3102917"/>
            <a:ext cx="2390148" cy="789696"/>
            <a:chOff x="8055370" y="2457674"/>
            <a:chExt cx="2390148" cy="789696"/>
          </a:xfrm>
        </p:grpSpPr>
        <p:sp>
          <p:nvSpPr>
            <p:cNvPr id="57" name="文本框 56"/>
            <p:cNvSpPr txBox="1"/>
            <p:nvPr/>
          </p:nvSpPr>
          <p:spPr>
            <a:xfrm>
              <a:off x="8055370" y="2724150"/>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58" name="文本框 57"/>
            <p:cNvSpPr txBox="1"/>
            <p:nvPr/>
          </p:nvSpPr>
          <p:spPr>
            <a:xfrm>
              <a:off x="8055370" y="2457674"/>
              <a:ext cx="1050530" cy="369332"/>
            </a:xfrm>
            <a:prstGeom prst="rect">
              <a:avLst/>
            </a:prstGeom>
            <a:noFill/>
          </p:spPr>
          <p:txBody>
            <a:bodyPr wrap="square" rtlCol="0">
              <a:spAutoFit/>
            </a:bodyPr>
            <a:lstStyle/>
            <a:p>
              <a:r>
                <a:rPr lang="en-US" altLang="zh-CN" b="1"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Part two</a:t>
              </a:r>
              <a:endParaRPr lang="zh-CN" altLang="en-US" b="1" dirty="0">
                <a:solidFill>
                  <a:schemeClr val="bg1"/>
                </a:solidFill>
                <a:latin typeface="Cambria Math" panose="02040503050406030204" pitchFamily="18" charset="0"/>
                <a:cs typeface="Segoe UI Semilight" panose="020B0402040204020203" pitchFamily="34" charset="0"/>
              </a:endParaRPr>
            </a:p>
          </p:txBody>
        </p:sp>
      </p:grpSp>
      <p:grpSp>
        <p:nvGrpSpPr>
          <p:cNvPr id="59" name="组合 58"/>
          <p:cNvGrpSpPr/>
          <p:nvPr/>
        </p:nvGrpSpPr>
        <p:grpSpPr>
          <a:xfrm>
            <a:off x="7678244" y="3987041"/>
            <a:ext cx="2390149" cy="789696"/>
            <a:chOff x="8055369" y="2457674"/>
            <a:chExt cx="2390149" cy="789696"/>
          </a:xfrm>
        </p:grpSpPr>
        <p:sp>
          <p:nvSpPr>
            <p:cNvPr id="60" name="文本框 59"/>
            <p:cNvSpPr txBox="1"/>
            <p:nvPr/>
          </p:nvSpPr>
          <p:spPr>
            <a:xfrm>
              <a:off x="8055370" y="2724150"/>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61" name="文本框 60"/>
            <p:cNvSpPr txBox="1"/>
            <p:nvPr/>
          </p:nvSpPr>
          <p:spPr>
            <a:xfrm>
              <a:off x="8055369" y="2457674"/>
              <a:ext cx="1218105" cy="369332"/>
            </a:xfrm>
            <a:prstGeom prst="rect">
              <a:avLst/>
            </a:prstGeom>
            <a:noFill/>
          </p:spPr>
          <p:txBody>
            <a:bodyPr wrap="square" rtlCol="0">
              <a:spAutoFit/>
            </a:bodyPr>
            <a:lstStyle/>
            <a:p>
              <a:r>
                <a:rPr lang="en-US" altLang="zh-CN" b="1"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Part there</a:t>
              </a:r>
              <a:endParaRPr lang="zh-CN" altLang="en-US" b="1" dirty="0">
                <a:solidFill>
                  <a:schemeClr val="bg1"/>
                </a:solidFill>
                <a:latin typeface="Cambria Math" panose="02040503050406030204" pitchFamily="18" charset="0"/>
                <a:cs typeface="Segoe UI Semilight" panose="020B0402040204020203" pitchFamily="34" charset="0"/>
              </a:endParaRPr>
            </a:p>
          </p:txBody>
        </p:sp>
      </p:grpSp>
      <p:grpSp>
        <p:nvGrpSpPr>
          <p:cNvPr id="62" name="组合 61"/>
          <p:cNvGrpSpPr/>
          <p:nvPr/>
        </p:nvGrpSpPr>
        <p:grpSpPr>
          <a:xfrm>
            <a:off x="7678245" y="4871166"/>
            <a:ext cx="2390148" cy="789696"/>
            <a:chOff x="8055370" y="2457674"/>
            <a:chExt cx="2390148" cy="789696"/>
          </a:xfrm>
        </p:grpSpPr>
        <p:sp>
          <p:nvSpPr>
            <p:cNvPr id="63" name="文本框 62"/>
            <p:cNvSpPr txBox="1"/>
            <p:nvPr/>
          </p:nvSpPr>
          <p:spPr>
            <a:xfrm>
              <a:off x="8055370" y="2724150"/>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64" name="文本框 63"/>
            <p:cNvSpPr txBox="1"/>
            <p:nvPr/>
          </p:nvSpPr>
          <p:spPr>
            <a:xfrm>
              <a:off x="8055370" y="2457674"/>
              <a:ext cx="1050530" cy="369332"/>
            </a:xfrm>
            <a:prstGeom prst="rect">
              <a:avLst/>
            </a:prstGeom>
            <a:noFill/>
          </p:spPr>
          <p:txBody>
            <a:bodyPr wrap="square" rtlCol="0">
              <a:spAutoFit/>
            </a:bodyPr>
            <a:lstStyle/>
            <a:p>
              <a:r>
                <a:rPr lang="en-US" altLang="zh-CN" b="1"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Part four</a:t>
              </a:r>
              <a:endParaRPr lang="zh-CN" altLang="en-US" b="1" dirty="0">
                <a:solidFill>
                  <a:schemeClr val="bg1"/>
                </a:solidFill>
                <a:latin typeface="Cambria Math" panose="02040503050406030204" pitchFamily="18" charset="0"/>
                <a:cs typeface="Segoe UI Semilight" panose="020B0402040204020203" pitchFamily="34" charset="0"/>
              </a:endParaRPr>
            </a:p>
          </p:txBody>
        </p:sp>
      </p:grpSp>
      <p:pic>
        <p:nvPicPr>
          <p:cNvPr id="26" name="图片 25"/>
          <p:cNvPicPr>
            <a:picLocks noChangeAspect="1"/>
          </p:cNvPicPr>
          <p:nvPr/>
        </p:nvPicPr>
        <p:blipFill>
          <a:blip r:embed="rId2" cstate="email"/>
          <a:stretch>
            <a:fillRect/>
          </a:stretch>
        </p:blipFill>
        <p:spPr>
          <a:xfrm>
            <a:off x="1143440" y="4713589"/>
            <a:ext cx="3660260" cy="1753067"/>
          </a:xfrm>
          <a:prstGeom prst="rect">
            <a:avLst/>
          </a:prstGeom>
        </p:spPr>
      </p:pic>
      <p:cxnSp>
        <p:nvCxnSpPr>
          <p:cNvPr id="67" name="直接连接符 6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cstate="email"/>
          <a:stretch>
            <a:fillRect/>
          </a:stretch>
        </p:blipFill>
        <p:spPr>
          <a:xfrm>
            <a:off x="1179038" y="4997079"/>
            <a:ext cx="2761661" cy="1529971"/>
          </a:xfrm>
          <a:prstGeom prst="rect">
            <a:avLst/>
          </a:prstGeom>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2000">
                                          <p:cBhvr additive="base">
                                            <p:cTn id="7" dur="100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4" accel="52000" fill="hold" grpId="0" nodeType="withEffect" p14:presetBounceEnd="52000">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14:bounceEnd="52000">
                                          <p:cBhvr additive="base">
                                            <p:cTn id="11" dur="100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2" accel="52000" fill="hold" grpId="0" nodeType="withEffect" p14:presetBounceEnd="52000">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14:bounceEnd="52000">
                                          <p:cBhvr additive="base">
                                            <p:cTn id="15" dur="1000" fill="hold"/>
                                            <p:tgtEl>
                                              <p:spTgt spid="50"/>
                                            </p:tgtEl>
                                            <p:attrNameLst>
                                              <p:attrName>ppt_x</p:attrName>
                                            </p:attrNameLst>
                                          </p:cBhvr>
                                          <p:tavLst>
                                            <p:tav tm="0">
                                              <p:val>
                                                <p:strVal val="1+#ppt_w/2"/>
                                              </p:val>
                                            </p:tav>
                                            <p:tav tm="100000">
                                              <p:val>
                                                <p:strVal val="#ppt_x"/>
                                              </p:val>
                                            </p:tav>
                                          </p:tavLst>
                                        </p:anim>
                                        <p:anim calcmode="lin" valueType="num" p14:bounceEnd="52000">
                                          <p:cBhvr additive="base">
                                            <p:cTn id="16" dur="10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3" accel="52000" fill="hold" grpId="0" nodeType="withEffect" p14:presetBounceEnd="52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52000">
                                          <p:cBhvr additive="base">
                                            <p:cTn id="19" dur="1000" fill="hold"/>
                                            <p:tgtEl>
                                              <p:spTgt spid="52"/>
                                            </p:tgtEl>
                                            <p:attrNameLst>
                                              <p:attrName>ppt_x</p:attrName>
                                            </p:attrNameLst>
                                          </p:cBhvr>
                                          <p:tavLst>
                                            <p:tav tm="0">
                                              <p:val>
                                                <p:strVal val="1+#ppt_w/2"/>
                                              </p:val>
                                            </p:tav>
                                            <p:tav tm="100000">
                                              <p:val>
                                                <p:strVal val="#ppt_x"/>
                                              </p:val>
                                            </p:tav>
                                          </p:tavLst>
                                        </p:anim>
                                        <p:anim calcmode="lin" valueType="num" p14:bounceEnd="52000">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4" accel="52000" fill="hold" nodeType="withEffect" p14:presetBounceEnd="52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2000">
                                          <p:cBhvr additive="base">
                                            <p:cTn id="23" dur="10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24" dur="10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50"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4" accel="5200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2" accel="52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000" fill="hold"/>
                                            <p:tgtEl>
                                              <p:spTgt spid="50"/>
                                            </p:tgtEl>
                                            <p:attrNameLst>
                                              <p:attrName>ppt_x</p:attrName>
                                            </p:attrNameLst>
                                          </p:cBhvr>
                                          <p:tavLst>
                                            <p:tav tm="0">
                                              <p:val>
                                                <p:strVal val="1+#ppt_w/2"/>
                                              </p:val>
                                            </p:tav>
                                            <p:tav tm="100000">
                                              <p:val>
                                                <p:strVal val="#ppt_x"/>
                                              </p:val>
                                            </p:tav>
                                          </p:tavLst>
                                        </p:anim>
                                        <p:anim calcmode="lin" valueType="num">
                                          <p:cBhvr additive="base">
                                            <p:cTn id="16" dur="10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3" accel="52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4" accel="52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50" grpId="0" animBg="1"/>
          <p:bldP spid="5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5719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6437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979114" y="1072397"/>
            <a:ext cx="3888286" cy="4798858"/>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553179" y="1072397"/>
            <a:ext cx="3888286" cy="4798858"/>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rotWithShape="1">
          <a:blip r:embed="rId2" cstate="email"/>
          <a:srcRect/>
          <a:stretch>
            <a:fillRect/>
          </a:stretch>
        </p:blipFill>
        <p:spPr>
          <a:xfrm>
            <a:off x="2412470" y="1635046"/>
            <a:ext cx="3021574" cy="3852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pic>
        <p:nvPicPr>
          <p:cNvPr id="13" name="图片 12"/>
          <p:cNvPicPr>
            <a:picLocks noChangeAspect="1"/>
          </p:cNvPicPr>
          <p:nvPr/>
        </p:nvPicPr>
        <p:blipFill rotWithShape="1">
          <a:blip r:embed="rId2" cstate="email"/>
          <a:srcRect/>
          <a:stretch>
            <a:fillRect/>
          </a:stretch>
        </p:blipFill>
        <p:spPr>
          <a:xfrm>
            <a:off x="7057667" y="1635046"/>
            <a:ext cx="3021574" cy="3852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sp>
        <p:nvSpPr>
          <p:cNvPr id="24" name="文本框 23"/>
          <p:cNvSpPr txBox="1"/>
          <p:nvPr/>
        </p:nvSpPr>
        <p:spPr>
          <a:xfrm>
            <a:off x="4884500" y="1350317"/>
            <a:ext cx="2651579" cy="461665"/>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pPr algn="ctr"/>
            <a:r>
              <a:rPr lang="zh-CN" altLang="en-US" sz="2400" b="1" dirty="0">
                <a:solidFill>
                  <a:schemeClr val="bg1"/>
                </a:solidFill>
                <a:latin typeface="Cambria Math" panose="02040503050406030204" pitchFamily="18" charset="0"/>
                <a:ea typeface="Cambria Math" panose="02040503050406030204" pitchFamily="18" charset="0"/>
              </a:rPr>
              <a:t>可编辑图片</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with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600"/>
                                      </p:stCondLst>
                                      <p:childTnLst>
                                        <p:set>
                                          <p:cBhvr>
                                            <p:cTn id="10" dur="1" fill="hold">
                                              <p:stCondLst>
                                                <p:cond delay="0"/>
                                              </p:stCondLst>
                                            </p:cTn>
                                            <p:tgtEl>
                                              <p:spTgt spid="24"/>
                                            </p:tgtEl>
                                            <p:attrNameLst>
                                              <p:attrName>style.visibility</p:attrName>
                                            </p:attrNameLst>
                                          </p:cBhvr>
                                          <p:to>
                                            <p:strVal val="visible"/>
                                          </p:to>
                                        </p:set>
                                        <p:anim calcmode="lin" valueType="num" p14:bounceEnd="52000">
                                          <p:cBhvr additive="base">
                                            <p:cTn id="11"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14:presetBounceEnd="5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2000">
                                          <p:cBhvr additive="base">
                                            <p:cTn id="15"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6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立方体 18"/>
          <p:cNvSpPr/>
          <p:nvPr/>
        </p:nvSpPr>
        <p:spPr>
          <a:xfrm>
            <a:off x="4532920" y="746875"/>
            <a:ext cx="1326925" cy="1326925"/>
          </a:xfrm>
          <a:prstGeom prst="cub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立方体 20"/>
          <p:cNvSpPr/>
          <p:nvPr/>
        </p:nvSpPr>
        <p:spPr>
          <a:xfrm>
            <a:off x="3222453" y="2077389"/>
            <a:ext cx="1326925" cy="1326925"/>
          </a:xfrm>
          <a:prstGeom prst="cub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立方体 21"/>
          <p:cNvSpPr/>
          <p:nvPr/>
        </p:nvSpPr>
        <p:spPr>
          <a:xfrm>
            <a:off x="1951855" y="3303961"/>
            <a:ext cx="1326925" cy="1326925"/>
          </a:xfrm>
          <a:prstGeom prst="cub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立方体 23"/>
          <p:cNvSpPr/>
          <p:nvPr/>
        </p:nvSpPr>
        <p:spPr>
          <a:xfrm>
            <a:off x="5511687" y="1673125"/>
            <a:ext cx="1326925" cy="1326925"/>
          </a:xfrm>
          <a:prstGeom prst="cub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立方体 27"/>
          <p:cNvSpPr/>
          <p:nvPr/>
        </p:nvSpPr>
        <p:spPr>
          <a:xfrm>
            <a:off x="2561976" y="4612194"/>
            <a:ext cx="1326925" cy="1326925"/>
          </a:xfrm>
          <a:prstGeom prst="cub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2890093" y="3350222"/>
            <a:ext cx="1326925" cy="1326925"/>
            <a:chOff x="3099643" y="3350222"/>
            <a:chExt cx="1326925" cy="1326925"/>
          </a:xfrm>
        </p:grpSpPr>
        <p:sp>
          <p:nvSpPr>
            <p:cNvPr id="23" name="立方体 22"/>
            <p:cNvSpPr/>
            <p:nvPr/>
          </p:nvSpPr>
          <p:spPr>
            <a:xfrm>
              <a:off x="3099643" y="3350222"/>
              <a:ext cx="1326925" cy="1326925"/>
            </a:xfrm>
            <a:prstGeom prst="cub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文本框 30"/>
            <p:cNvSpPr txBox="1"/>
            <p:nvPr/>
          </p:nvSpPr>
          <p:spPr>
            <a:xfrm>
              <a:off x="3116201" y="3871458"/>
              <a:ext cx="790601" cy="400110"/>
            </a:xfrm>
            <a:prstGeom prst="rect">
              <a:avLst/>
            </a:prstGeom>
            <a:noFill/>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grpSp>
      <p:grpSp>
        <p:nvGrpSpPr>
          <p:cNvPr id="6" name="组合 5"/>
          <p:cNvGrpSpPr/>
          <p:nvPr/>
        </p:nvGrpSpPr>
        <p:grpSpPr>
          <a:xfrm>
            <a:off x="3541814" y="4643049"/>
            <a:ext cx="1326925" cy="1326925"/>
            <a:chOff x="3751364" y="4643049"/>
            <a:chExt cx="1326925" cy="1326925"/>
          </a:xfrm>
        </p:grpSpPr>
        <p:sp>
          <p:nvSpPr>
            <p:cNvPr id="25" name="立方体 24"/>
            <p:cNvSpPr/>
            <p:nvPr/>
          </p:nvSpPr>
          <p:spPr>
            <a:xfrm>
              <a:off x="3751364" y="4643049"/>
              <a:ext cx="1326925" cy="1326925"/>
            </a:xfrm>
            <a:prstGeom prst="cub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p:cNvSpPr txBox="1"/>
            <p:nvPr/>
          </p:nvSpPr>
          <p:spPr>
            <a:xfrm>
              <a:off x="3797768" y="5227638"/>
              <a:ext cx="790601" cy="400110"/>
            </a:xfrm>
            <a:prstGeom prst="rect">
              <a:avLst/>
            </a:prstGeom>
            <a:noFill/>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grpSp>
      <p:grpSp>
        <p:nvGrpSpPr>
          <p:cNvPr id="4" name="组合 3"/>
          <p:cNvGrpSpPr/>
          <p:nvPr/>
        </p:nvGrpSpPr>
        <p:grpSpPr>
          <a:xfrm>
            <a:off x="4216431" y="2049609"/>
            <a:ext cx="1326925" cy="1326925"/>
            <a:chOff x="4425981" y="2049609"/>
            <a:chExt cx="1326925" cy="1326925"/>
          </a:xfrm>
        </p:grpSpPr>
        <p:sp>
          <p:nvSpPr>
            <p:cNvPr id="26" name="立方体 25"/>
            <p:cNvSpPr/>
            <p:nvPr/>
          </p:nvSpPr>
          <p:spPr>
            <a:xfrm>
              <a:off x="4425981" y="2049609"/>
              <a:ext cx="1326925" cy="1326925"/>
            </a:xfrm>
            <a:prstGeom prst="cub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文本框 33"/>
            <p:cNvSpPr txBox="1"/>
            <p:nvPr/>
          </p:nvSpPr>
          <p:spPr>
            <a:xfrm>
              <a:off x="4479718" y="2593302"/>
              <a:ext cx="790601" cy="400110"/>
            </a:xfrm>
            <a:prstGeom prst="rect">
              <a:avLst/>
            </a:prstGeom>
            <a:noFill/>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grpSp>
      <p:sp>
        <p:nvSpPr>
          <p:cNvPr id="35" name="文本框 34"/>
          <p:cNvSpPr txBox="1"/>
          <p:nvPr/>
        </p:nvSpPr>
        <p:spPr>
          <a:xfrm>
            <a:off x="7489256" y="3709359"/>
            <a:ext cx="307669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41" name="文本框 40"/>
          <p:cNvSpPr txBox="1"/>
          <p:nvPr/>
        </p:nvSpPr>
        <p:spPr>
          <a:xfrm>
            <a:off x="7489256" y="2644097"/>
            <a:ext cx="3116893"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42" name="文本框 41"/>
          <p:cNvSpPr txBox="1"/>
          <p:nvPr/>
        </p:nvSpPr>
        <p:spPr>
          <a:xfrm>
            <a:off x="7489256" y="4793083"/>
            <a:ext cx="2908479"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43" name="组合 42"/>
          <p:cNvGrpSpPr/>
          <p:nvPr/>
        </p:nvGrpSpPr>
        <p:grpSpPr>
          <a:xfrm>
            <a:off x="7261232" y="1871696"/>
            <a:ext cx="2922297" cy="841375"/>
            <a:chOff x="10682" y="6981"/>
            <a:chExt cx="5005" cy="1325"/>
          </a:xfrm>
        </p:grpSpPr>
        <p:sp>
          <p:nvSpPr>
            <p:cNvPr id="44" name="文本框 43"/>
            <p:cNvSpPr txBox="1"/>
            <p:nvPr/>
          </p:nvSpPr>
          <p:spPr>
            <a:xfrm>
              <a:off x="10682" y="7385"/>
              <a:ext cx="5005"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5" name="文本框 44"/>
            <p:cNvSpPr txBox="1"/>
            <p:nvPr/>
          </p:nvSpPr>
          <p:spPr>
            <a:xfrm>
              <a:off x="11166"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46" name="文本框 45"/>
          <p:cNvSpPr txBox="1"/>
          <p:nvPr/>
        </p:nvSpPr>
        <p:spPr>
          <a:xfrm>
            <a:off x="7575521" y="4499782"/>
            <a:ext cx="1600469" cy="307777"/>
          </a:xfrm>
          <a:prstGeom prst="rect">
            <a:avLst/>
          </a:prstGeom>
          <a:solidFill>
            <a:srgbClr val="5A9A89"/>
          </a:solidFill>
          <a:ln>
            <a:noFill/>
          </a:ln>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rPr>
              <a:t>ADD TEXT HERE</a:t>
            </a:r>
            <a:endParaRPr lang="zh-CN" altLang="en-US" sz="1400" dirty="0">
              <a:solidFill>
                <a:schemeClr val="bg1"/>
              </a:solidFill>
              <a:latin typeface="Cambria Math" panose="02040503050406030204" pitchFamily="18" charset="0"/>
            </a:endParaRPr>
          </a:p>
        </p:txBody>
      </p:sp>
      <p:cxnSp>
        <p:nvCxnSpPr>
          <p:cNvPr id="47" name="直接连接符 4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立方体 29"/>
          <p:cNvSpPr/>
          <p:nvPr/>
        </p:nvSpPr>
        <p:spPr>
          <a:xfrm>
            <a:off x="3856677" y="3342997"/>
            <a:ext cx="1326925" cy="1326925"/>
          </a:xfrm>
          <a:prstGeom prst="cub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立方体 26"/>
          <p:cNvSpPr/>
          <p:nvPr/>
        </p:nvSpPr>
        <p:spPr>
          <a:xfrm>
            <a:off x="5178185" y="2032209"/>
            <a:ext cx="1326925" cy="1326925"/>
          </a:xfrm>
          <a:prstGeom prst="cube">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4824413" y="3346125"/>
            <a:ext cx="1326925" cy="1326925"/>
            <a:chOff x="5033963" y="3346125"/>
            <a:chExt cx="1326925" cy="1326925"/>
          </a:xfrm>
        </p:grpSpPr>
        <p:sp>
          <p:nvSpPr>
            <p:cNvPr id="29" name="立方体 28"/>
            <p:cNvSpPr/>
            <p:nvPr/>
          </p:nvSpPr>
          <p:spPr>
            <a:xfrm>
              <a:off x="5033963" y="3346125"/>
              <a:ext cx="1326925" cy="1326925"/>
            </a:xfrm>
            <a:prstGeom prst="cub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文本框 31"/>
            <p:cNvSpPr txBox="1"/>
            <p:nvPr/>
          </p:nvSpPr>
          <p:spPr>
            <a:xfrm>
              <a:off x="5117916" y="3878636"/>
              <a:ext cx="790601" cy="400110"/>
            </a:xfrm>
            <a:prstGeom prst="rect">
              <a:avLst/>
            </a:prstGeom>
            <a:noFill/>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2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14:bounceEnd="52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14:presetBounceEnd="52000">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14:bounceEnd="52000">
                                          <p:cBhvr additive="base">
                                            <p:cTn id="15" dur="500" fill="hold"/>
                                            <p:tgtEl>
                                              <p:spTgt spid="30"/>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14:presetBounceEnd="52000">
                                      <p:stCondLst>
                                        <p:cond delay="900"/>
                                      </p:stCondLst>
                                      <p:childTnLst>
                                        <p:set>
                                          <p:cBhvr>
                                            <p:cTn id="18" dur="1" fill="hold">
                                              <p:stCondLst>
                                                <p:cond delay="0"/>
                                              </p:stCondLst>
                                            </p:cTn>
                                            <p:tgtEl>
                                              <p:spTgt spid="27"/>
                                            </p:tgtEl>
                                            <p:attrNameLst>
                                              <p:attrName>style.visibility</p:attrName>
                                            </p:attrNameLst>
                                          </p:cBhvr>
                                          <p:to>
                                            <p:strVal val="visible"/>
                                          </p:to>
                                        </p:set>
                                        <p:anim calcmode="lin" valueType="num" p14:bounceEnd="52000">
                                          <p:cBhvr additive="base">
                                            <p:cTn id="19" dur="5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14:presetBounceEnd="52000">
                                      <p:stCondLst>
                                        <p:cond delay="1100"/>
                                      </p:stCondLst>
                                      <p:childTnLst>
                                        <p:set>
                                          <p:cBhvr>
                                            <p:cTn id="22" dur="1" fill="hold">
                                              <p:stCondLst>
                                                <p:cond delay="0"/>
                                              </p:stCondLst>
                                            </p:cTn>
                                            <p:tgtEl>
                                              <p:spTgt spid="24"/>
                                            </p:tgtEl>
                                            <p:attrNameLst>
                                              <p:attrName>style.visibility</p:attrName>
                                            </p:attrNameLst>
                                          </p:cBhvr>
                                          <p:to>
                                            <p:strVal val="visible"/>
                                          </p:to>
                                        </p:set>
                                        <p:anim calcmode="lin" valueType="num" p14:bounceEnd="52000">
                                          <p:cBhvr additive="base">
                                            <p:cTn id="23"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14:presetBounceEnd="52000">
                                      <p:stCondLst>
                                        <p:cond delay="1300"/>
                                      </p:stCondLst>
                                      <p:childTnLst>
                                        <p:set>
                                          <p:cBhvr>
                                            <p:cTn id="26" dur="1" fill="hold">
                                              <p:stCondLst>
                                                <p:cond delay="0"/>
                                              </p:stCondLst>
                                            </p:cTn>
                                            <p:tgtEl>
                                              <p:spTgt spid="19"/>
                                            </p:tgtEl>
                                            <p:attrNameLst>
                                              <p:attrName>style.visibility</p:attrName>
                                            </p:attrNameLst>
                                          </p:cBhvr>
                                          <p:to>
                                            <p:strVal val="visible"/>
                                          </p:to>
                                        </p:set>
                                        <p:anim calcmode="lin" valueType="num" p14:bounceEnd="52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52000">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14:presetBounceEnd="52000">
                                      <p:stCondLst>
                                        <p:cond delay="1600"/>
                                      </p:stCondLst>
                                      <p:childTnLst>
                                        <p:set>
                                          <p:cBhvr>
                                            <p:cTn id="30" dur="1" fill="hold">
                                              <p:stCondLst>
                                                <p:cond delay="0"/>
                                              </p:stCondLst>
                                            </p:cTn>
                                            <p:tgtEl>
                                              <p:spTgt spid="28"/>
                                            </p:tgtEl>
                                            <p:attrNameLst>
                                              <p:attrName>style.visibility</p:attrName>
                                            </p:attrNameLst>
                                          </p:cBhvr>
                                          <p:to>
                                            <p:strVal val="visible"/>
                                          </p:to>
                                        </p:set>
                                        <p:anim calcmode="lin" valueType="num" p14:bounceEnd="52000">
                                          <p:cBhvr additive="base">
                                            <p:cTn id="31" dur="5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1" accel="52000" fill="hold" nodeType="withEffect" p14:presetBounceEnd="52000">
                                      <p:stCondLst>
                                        <p:cond delay="1900"/>
                                      </p:stCondLst>
                                      <p:childTnLst>
                                        <p:set>
                                          <p:cBhvr>
                                            <p:cTn id="34" dur="1" fill="hold">
                                              <p:stCondLst>
                                                <p:cond delay="0"/>
                                              </p:stCondLst>
                                            </p:cTn>
                                            <p:tgtEl>
                                              <p:spTgt spid="3"/>
                                            </p:tgtEl>
                                            <p:attrNameLst>
                                              <p:attrName>style.visibility</p:attrName>
                                            </p:attrNameLst>
                                          </p:cBhvr>
                                          <p:to>
                                            <p:strVal val="visible"/>
                                          </p:to>
                                        </p:set>
                                        <p:anim calcmode="lin" valueType="num" p14:bounceEnd="52000">
                                          <p:cBhvr additive="base">
                                            <p:cTn id="35"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36" dur="5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accel="52000" fill="hold" nodeType="withEffect" p14:presetBounceEnd="52000">
                                      <p:stCondLst>
                                        <p:cond delay="2100"/>
                                      </p:stCondLst>
                                      <p:childTnLst>
                                        <p:set>
                                          <p:cBhvr>
                                            <p:cTn id="38" dur="1" fill="hold">
                                              <p:stCondLst>
                                                <p:cond delay="0"/>
                                              </p:stCondLst>
                                            </p:cTn>
                                            <p:tgtEl>
                                              <p:spTgt spid="4"/>
                                            </p:tgtEl>
                                            <p:attrNameLst>
                                              <p:attrName>style.visibility</p:attrName>
                                            </p:attrNameLst>
                                          </p:cBhvr>
                                          <p:to>
                                            <p:strVal val="visible"/>
                                          </p:to>
                                        </p:set>
                                        <p:anim calcmode="lin" valueType="num" p14:bounceEnd="52000">
                                          <p:cBhvr additive="base">
                                            <p:cTn id="39" dur="5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40" dur="500" fill="hold"/>
                                            <p:tgtEl>
                                              <p:spTgt spid="4"/>
                                            </p:tgtEl>
                                            <p:attrNameLst>
                                              <p:attrName>ppt_y</p:attrName>
                                            </p:attrNameLst>
                                          </p:cBhvr>
                                          <p:tavLst>
                                            <p:tav tm="0">
                                              <p:val>
                                                <p:strVal val="0-#ppt_h/2"/>
                                              </p:val>
                                            </p:tav>
                                            <p:tav tm="100000">
                                              <p:val>
                                                <p:strVal val="#ppt_y"/>
                                              </p:val>
                                            </p:tav>
                                          </p:tavLst>
                                        </p:anim>
                                      </p:childTnLst>
                                    </p:cTn>
                                  </p:par>
                                  <p:par>
                                    <p:cTn id="41" presetID="2" presetClass="entr" presetSubtype="1" accel="52000" fill="hold" nodeType="withEffect" p14:presetBounceEnd="52000">
                                      <p:stCondLst>
                                        <p:cond delay="2300"/>
                                      </p:stCondLst>
                                      <p:childTnLst>
                                        <p:set>
                                          <p:cBhvr>
                                            <p:cTn id="42" dur="1" fill="hold">
                                              <p:stCondLst>
                                                <p:cond delay="0"/>
                                              </p:stCondLst>
                                            </p:cTn>
                                            <p:tgtEl>
                                              <p:spTgt spid="6"/>
                                            </p:tgtEl>
                                            <p:attrNameLst>
                                              <p:attrName>style.visibility</p:attrName>
                                            </p:attrNameLst>
                                          </p:cBhvr>
                                          <p:to>
                                            <p:strVal val="visible"/>
                                          </p:to>
                                        </p:set>
                                        <p:anim calcmode="lin" valueType="num" p14:bounceEnd="52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44" dur="500" fill="hold"/>
                                            <p:tgtEl>
                                              <p:spTgt spid="6"/>
                                            </p:tgtEl>
                                            <p:attrNameLst>
                                              <p:attrName>ppt_y</p:attrName>
                                            </p:attrNameLst>
                                          </p:cBhvr>
                                          <p:tavLst>
                                            <p:tav tm="0">
                                              <p:val>
                                                <p:strVal val="0-#ppt_h/2"/>
                                              </p:val>
                                            </p:tav>
                                            <p:tav tm="100000">
                                              <p:val>
                                                <p:strVal val="#ppt_y"/>
                                              </p:val>
                                            </p:tav>
                                          </p:tavLst>
                                        </p:anim>
                                      </p:childTnLst>
                                    </p:cTn>
                                  </p:par>
                                  <p:par>
                                    <p:cTn id="45" presetID="2" presetClass="entr" presetSubtype="1" accel="52000" fill="hold" nodeType="withEffect" p14:presetBounceEnd="52000">
                                      <p:stCondLst>
                                        <p:cond delay="2600"/>
                                      </p:stCondLst>
                                      <p:childTnLst>
                                        <p:set>
                                          <p:cBhvr>
                                            <p:cTn id="46" dur="1" fill="hold">
                                              <p:stCondLst>
                                                <p:cond delay="0"/>
                                              </p:stCondLst>
                                            </p:cTn>
                                            <p:tgtEl>
                                              <p:spTgt spid="5"/>
                                            </p:tgtEl>
                                            <p:attrNameLst>
                                              <p:attrName>style.visibility</p:attrName>
                                            </p:attrNameLst>
                                          </p:cBhvr>
                                          <p:to>
                                            <p:strVal val="visible"/>
                                          </p:to>
                                        </p:set>
                                        <p:anim calcmode="lin" valueType="num" p14:bounceEnd="52000">
                                          <p:cBhvr additive="base">
                                            <p:cTn id="47" dur="50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48" dur="500" fill="hold"/>
                                            <p:tgtEl>
                                              <p:spTgt spid="5"/>
                                            </p:tgtEl>
                                            <p:attrNameLst>
                                              <p:attrName>ppt_y</p:attrName>
                                            </p:attrNameLst>
                                          </p:cBhvr>
                                          <p:tavLst>
                                            <p:tav tm="0">
                                              <p:val>
                                                <p:strVal val="0-#ppt_h/2"/>
                                              </p:val>
                                            </p:tav>
                                            <p:tav tm="100000">
                                              <p:val>
                                                <p:strVal val="#ppt_y"/>
                                              </p:val>
                                            </p:tav>
                                          </p:tavLst>
                                        </p:anim>
                                      </p:childTnLst>
                                    </p:cTn>
                                  </p:par>
                                  <p:par>
                                    <p:cTn id="49" presetID="10" presetClass="entr" presetSubtype="0" fill="hold" nodeType="withEffect">
                                      <p:stCondLst>
                                        <p:cond delay="275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750"/>
                                            <p:tgtEl>
                                              <p:spTgt spid="43"/>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childTnLst>
                                    </p:cTn>
                                  </p:par>
                                  <p:par>
                                    <p:cTn id="55" presetID="10" presetClass="entr" presetSubtype="0" fill="hold" grpId="0" nodeType="withEffect">
                                      <p:stCondLst>
                                        <p:cond delay="3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750"/>
                                            <p:tgtEl>
                                              <p:spTgt spid="35"/>
                                            </p:tgtEl>
                                          </p:cBhvr>
                                        </p:animEffect>
                                      </p:childTnLst>
                                    </p:cTn>
                                  </p:par>
                                  <p:par>
                                    <p:cTn id="58" presetID="10" presetClass="entr" presetSubtype="0" fill="hold" grpId="0" nodeType="withEffect">
                                      <p:stCondLst>
                                        <p:cond delay="340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750"/>
                                            <p:tgtEl>
                                              <p:spTgt spid="46"/>
                                            </p:tgtEl>
                                          </p:cBhvr>
                                        </p:animEffect>
                                      </p:childTnLst>
                                    </p:cTn>
                                  </p:par>
                                  <p:par>
                                    <p:cTn id="61" presetID="10" presetClass="entr" presetSubtype="0" fill="hold" grpId="0" nodeType="withEffect">
                                      <p:stCondLst>
                                        <p:cond delay="36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4" grpId="0" animBg="1"/>
          <p:bldP spid="28" grpId="0" animBg="1"/>
          <p:bldP spid="35" grpId="0"/>
          <p:bldP spid="41" grpId="0"/>
          <p:bldP spid="42" grpId="0"/>
          <p:bldP spid="46" grpId="0" animBg="1"/>
          <p:bldP spid="30"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stCondLst>
                                        <p:cond delay="6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stCondLst>
                                        <p:cond delay="9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stCondLst>
                                        <p:cond delay="11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stCondLst>
                                        <p:cond delay="13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stCondLst>
                                        <p:cond delay="16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1" accel="52000" fill="hold" nodeType="withEffect">
                                      <p:stCondLst>
                                        <p:cond delay="19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accel="52000" fill="hold" nodeType="withEffect">
                                      <p:stCondLst>
                                        <p:cond delay="21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par>
                                    <p:cTn id="41" presetID="2" presetClass="entr" presetSubtype="1" accel="52000" fill="hold" nodeType="withEffect">
                                      <p:stCondLst>
                                        <p:cond delay="23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par>
                                    <p:cTn id="45" presetID="2" presetClass="entr" presetSubtype="1" accel="52000" fill="hold" nodeType="withEffect">
                                      <p:stCondLst>
                                        <p:cond delay="260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0-#ppt_h/2"/>
                                              </p:val>
                                            </p:tav>
                                            <p:tav tm="100000">
                                              <p:val>
                                                <p:strVal val="#ppt_y"/>
                                              </p:val>
                                            </p:tav>
                                          </p:tavLst>
                                        </p:anim>
                                      </p:childTnLst>
                                    </p:cTn>
                                  </p:par>
                                  <p:par>
                                    <p:cTn id="49" presetID="10" presetClass="entr" presetSubtype="0" fill="hold" nodeType="withEffect">
                                      <p:stCondLst>
                                        <p:cond delay="275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750"/>
                                            <p:tgtEl>
                                              <p:spTgt spid="43"/>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childTnLst>
                                    </p:cTn>
                                  </p:par>
                                  <p:par>
                                    <p:cTn id="55" presetID="10" presetClass="entr" presetSubtype="0" fill="hold" grpId="0" nodeType="withEffect">
                                      <p:stCondLst>
                                        <p:cond delay="32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750"/>
                                            <p:tgtEl>
                                              <p:spTgt spid="35"/>
                                            </p:tgtEl>
                                          </p:cBhvr>
                                        </p:animEffect>
                                      </p:childTnLst>
                                    </p:cTn>
                                  </p:par>
                                  <p:par>
                                    <p:cTn id="58" presetID="10" presetClass="entr" presetSubtype="0" fill="hold" grpId="0" nodeType="withEffect">
                                      <p:stCondLst>
                                        <p:cond delay="340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750"/>
                                            <p:tgtEl>
                                              <p:spTgt spid="46"/>
                                            </p:tgtEl>
                                          </p:cBhvr>
                                        </p:animEffect>
                                      </p:childTnLst>
                                    </p:cTn>
                                  </p:par>
                                  <p:par>
                                    <p:cTn id="61" presetID="10" presetClass="entr" presetSubtype="0" fill="hold" grpId="0" nodeType="withEffect">
                                      <p:stCondLst>
                                        <p:cond delay="36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4" grpId="0" animBg="1"/>
          <p:bldP spid="28" grpId="0" animBg="1"/>
          <p:bldP spid="35" grpId="0"/>
          <p:bldP spid="41" grpId="0"/>
          <p:bldP spid="42" grpId="0"/>
          <p:bldP spid="46" grpId="0" animBg="1"/>
          <p:bldP spid="30" grpId="0" animBg="1"/>
          <p:bldP spid="27"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6291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7008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nvGraphicFramePr>
        <p:xfrm>
          <a:off x="2029558" y="2584937"/>
          <a:ext cx="2167086" cy="3182815"/>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4230773" y="4873307"/>
            <a:ext cx="6378871"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2" name="文本框 21"/>
          <p:cNvSpPr txBox="1"/>
          <p:nvPr/>
        </p:nvSpPr>
        <p:spPr>
          <a:xfrm>
            <a:off x="7293114" y="3127135"/>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3" name="文本框 22"/>
          <p:cNvSpPr txBox="1"/>
          <p:nvPr/>
        </p:nvSpPr>
        <p:spPr>
          <a:xfrm>
            <a:off x="6777092" y="4126214"/>
            <a:ext cx="2390148"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3" name="组合 2"/>
          <p:cNvGrpSpPr/>
          <p:nvPr/>
        </p:nvGrpSpPr>
        <p:grpSpPr>
          <a:xfrm>
            <a:off x="5729288" y="3068812"/>
            <a:ext cx="1291807" cy="639867"/>
            <a:chOff x="5862638" y="3068812"/>
            <a:chExt cx="1291807" cy="639867"/>
          </a:xfrm>
        </p:grpSpPr>
        <p:sp>
          <p:nvSpPr>
            <p:cNvPr id="19" name="五边形 18"/>
            <p:cNvSpPr/>
            <p:nvPr/>
          </p:nvSpPr>
          <p:spPr>
            <a:xfrm>
              <a:off x="5862638" y="3068812"/>
              <a:ext cx="1291807" cy="639867"/>
            </a:xfrm>
            <a:prstGeom prst="homePlate">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p:cNvSpPr txBox="1"/>
            <p:nvPr/>
          </p:nvSpPr>
          <p:spPr>
            <a:xfrm>
              <a:off x="6071142" y="3171421"/>
              <a:ext cx="887355" cy="461665"/>
            </a:xfrm>
            <a:prstGeom prst="rect">
              <a:avLst/>
            </a:prstGeom>
            <a:noFill/>
            <a:effectLst>
              <a:outerShdw blurRad="50800" dist="76200" algn="tl" rotWithShape="0">
                <a:prstClr val="black">
                  <a:alpha val="41000"/>
                </a:prstClr>
              </a:outerShdw>
            </a:effectLst>
          </p:spPr>
          <p:txBody>
            <a:bodyPr wrap="square" rtlCol="0">
              <a:spAutoFit/>
            </a:bodyPr>
            <a:lstStyle>
              <a:defPPr>
                <a:defRPr lang="zh-CN"/>
              </a:defPPr>
              <a:lvl1pPr>
                <a:defRPr sz="2800">
                  <a:latin typeface="Cambria Math" panose="02040503050406030204" pitchFamily="18" charset="0"/>
                  <a:ea typeface="Cambria Math" panose="02040503050406030204" pitchFamily="18" charset="0"/>
                </a:defRPr>
              </a:lvl1pPr>
            </a:lstStyle>
            <a:p>
              <a:r>
                <a:rPr lang="en-US" altLang="zh-CN" sz="2400" dirty="0">
                  <a:solidFill>
                    <a:schemeClr val="bg1"/>
                  </a:solidFill>
                </a:rPr>
                <a:t>35%</a:t>
              </a:r>
              <a:endParaRPr lang="zh-CN" altLang="en-US" sz="2400" dirty="0">
                <a:solidFill>
                  <a:schemeClr val="bg1"/>
                </a:solidFill>
              </a:endParaRPr>
            </a:p>
          </p:txBody>
        </p:sp>
      </p:grpSp>
      <p:grpSp>
        <p:nvGrpSpPr>
          <p:cNvPr id="2" name="组合 1"/>
          <p:cNvGrpSpPr/>
          <p:nvPr/>
        </p:nvGrpSpPr>
        <p:grpSpPr>
          <a:xfrm>
            <a:off x="5168690" y="3992196"/>
            <a:ext cx="1384433" cy="685747"/>
            <a:chOff x="5302040" y="3992196"/>
            <a:chExt cx="1384433" cy="685747"/>
          </a:xfrm>
        </p:grpSpPr>
        <p:sp>
          <p:nvSpPr>
            <p:cNvPr id="18" name="五边形 17"/>
            <p:cNvSpPr/>
            <p:nvPr/>
          </p:nvSpPr>
          <p:spPr>
            <a:xfrm>
              <a:off x="5302040" y="3992196"/>
              <a:ext cx="1384433" cy="685747"/>
            </a:xfrm>
            <a:prstGeom prst="homePlat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文本框 23"/>
            <p:cNvSpPr txBox="1"/>
            <p:nvPr/>
          </p:nvSpPr>
          <p:spPr>
            <a:xfrm>
              <a:off x="5525720" y="4150403"/>
              <a:ext cx="806132" cy="461665"/>
            </a:xfrm>
            <a:prstGeom prst="rect">
              <a:avLst/>
            </a:prstGeom>
            <a:noFill/>
            <a:effectLst>
              <a:outerShdw blurRad="50800" dist="76200" algn="tl" rotWithShape="0">
                <a:prstClr val="black">
                  <a:alpha val="41000"/>
                </a:prstClr>
              </a:outerShdw>
            </a:effectLst>
          </p:spPr>
          <p:txBody>
            <a:bodyPr wrap="square" rtlCol="0">
              <a:spAutoFit/>
            </a:bodyPr>
            <a:lstStyle>
              <a:defPPr>
                <a:defRPr lang="zh-CN"/>
              </a:defPPr>
              <a:lvl1pPr>
                <a:defRPr sz="2800">
                  <a:latin typeface="Cambria Math" panose="02040503050406030204" pitchFamily="18" charset="0"/>
                  <a:ea typeface="Cambria Math" panose="02040503050406030204" pitchFamily="18" charset="0"/>
                </a:defRPr>
              </a:lvl1pPr>
            </a:lstStyle>
            <a:p>
              <a:r>
                <a:rPr lang="en-US" altLang="zh-CN" sz="2400" dirty="0">
                  <a:solidFill>
                    <a:schemeClr val="bg1"/>
                  </a:solidFill>
                </a:rPr>
                <a:t>76%</a:t>
              </a:r>
              <a:endParaRPr lang="zh-CN" altLang="en-US" sz="2400" dirty="0">
                <a:solidFill>
                  <a:schemeClr val="bg1"/>
                </a:solidFill>
              </a:endParaRPr>
            </a:p>
          </p:txBody>
        </p:sp>
      </p:grpSp>
      <p:sp>
        <p:nvSpPr>
          <p:cNvPr id="29" name="文本框 28"/>
          <p:cNvSpPr txBox="1"/>
          <p:nvPr/>
        </p:nvSpPr>
        <p:spPr>
          <a:xfrm>
            <a:off x="1859125" y="1595796"/>
            <a:ext cx="3107063" cy="523220"/>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ADD TEXT HERE</a:t>
            </a:r>
            <a:endParaRPr lang="zh-CN" altLang="en-US" sz="2800" b="1" dirty="0">
              <a:solidFill>
                <a:schemeClr val="bg1"/>
              </a:solidFill>
              <a:latin typeface="Cambria Math" panose="02040503050406030204" pitchFamily="18" charset="0"/>
            </a:endParaRPr>
          </a:p>
        </p:txBody>
      </p:sp>
      <p:sp>
        <p:nvSpPr>
          <p:cNvPr id="32" name="文本框 31"/>
          <p:cNvSpPr txBox="1"/>
          <p:nvPr/>
        </p:nvSpPr>
        <p:spPr>
          <a:xfrm>
            <a:off x="1883376" y="2054282"/>
            <a:ext cx="8393365" cy="523220"/>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cxnSp>
        <p:nvCxnSpPr>
          <p:cNvPr id="25" name="直接连接符 24"/>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14:presetBounceEnd="52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2000">
                                          <p:cBhvr additive="base">
                                            <p:cTn id="11" dur="75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accel="52000" fill="hold" nodeType="withEffect" p14:presetBounceEnd="52000">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14:bounceEnd="52000">
                                          <p:cBhvr additive="base">
                                            <p:cTn id="15" dur="750" fill="hold"/>
                                            <p:tgtEl>
                                              <p:spTgt spid="3"/>
                                            </p:tgtEl>
                                            <p:attrNameLst>
                                              <p:attrName>ppt_x</p:attrName>
                                            </p:attrNameLst>
                                          </p:cBhvr>
                                          <p:tavLst>
                                            <p:tav tm="0">
                                              <p:val>
                                                <p:strVal val="0-#ppt_w/2"/>
                                              </p:val>
                                            </p:tav>
                                            <p:tav tm="100000">
                                              <p:val>
                                                <p:strVal val="#ppt_x"/>
                                              </p:val>
                                            </p:tav>
                                          </p:tavLst>
                                        </p:anim>
                                        <p:anim calcmode="lin" valueType="num" p14:bounceEnd="52000">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2000" fill="hold" grpId="0" nodeType="withEffect" p14:presetBounceEnd="52000">
                                      <p:stCondLst>
                                        <p:cond delay="800"/>
                                      </p:stCondLst>
                                      <p:childTnLst>
                                        <p:set>
                                          <p:cBhvr>
                                            <p:cTn id="18" dur="1" fill="hold">
                                              <p:stCondLst>
                                                <p:cond delay="0"/>
                                              </p:stCondLst>
                                            </p:cTn>
                                            <p:tgtEl>
                                              <p:spTgt spid="22"/>
                                            </p:tgtEl>
                                            <p:attrNameLst>
                                              <p:attrName>style.visibility</p:attrName>
                                            </p:attrNameLst>
                                          </p:cBhvr>
                                          <p:to>
                                            <p:strVal val="visible"/>
                                          </p:to>
                                        </p:set>
                                        <p:anim calcmode="lin" valueType="num" p14:bounceEnd="52000">
                                          <p:cBhvr additive="base">
                                            <p:cTn id="19" dur="750" fill="hold"/>
                                            <p:tgtEl>
                                              <p:spTgt spid="22"/>
                                            </p:tgtEl>
                                            <p:attrNameLst>
                                              <p:attrName>ppt_x</p:attrName>
                                            </p:attrNameLst>
                                          </p:cBhvr>
                                          <p:tavLst>
                                            <p:tav tm="0">
                                              <p:val>
                                                <p:strVal val="1+#ppt_w/2"/>
                                              </p:val>
                                            </p:tav>
                                            <p:tav tm="100000">
                                              <p:val>
                                                <p:strVal val="#ppt_x"/>
                                              </p:val>
                                            </p:tav>
                                          </p:tavLst>
                                        </p:anim>
                                        <p:anim calcmode="lin" valueType="num" p14:bounceEnd="52000">
                                          <p:cBhvr additive="base">
                                            <p:cTn id="2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accel="52000"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2000" fill="hold" grpId="0" nodeType="withEffect">
                                      <p:stCondLst>
                                        <p:cond delay="8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1+#ppt_w/2"/>
                                              </p:val>
                                            </p:tav>
                                            <p:tav tm="100000">
                                              <p:val>
                                                <p:strVal val="#ppt_x"/>
                                              </p:val>
                                            </p:tav>
                                          </p:tavLst>
                                        </p:anim>
                                        <p:anim calcmode="lin" valueType="num">
                                          <p:cBhvr additive="base">
                                            <p:cTn id="2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7624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8342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159902" y="1384632"/>
            <a:ext cx="2016000" cy="2016000"/>
          </a:xfrm>
          <a:prstGeom prst="rect">
            <a:avLst/>
          </a:prstGeom>
          <a:solidFill>
            <a:srgbClr val="5A9A89"/>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21"/>
          <p:cNvSpPr/>
          <p:nvPr/>
        </p:nvSpPr>
        <p:spPr>
          <a:xfrm>
            <a:off x="3899728" y="4891238"/>
            <a:ext cx="2268000" cy="468000"/>
          </a:xfrm>
          <a:prstGeom prst="rect">
            <a:avLst/>
          </a:prstGeom>
          <a:solidFill>
            <a:srgbClr val="D95193"/>
          </a:solidFill>
          <a:ln>
            <a:noFill/>
          </a:ln>
          <a:effectLst>
            <a:innerShdw blurRad="63500" dist="139700" dir="13800000">
              <a:srgbClr val="B0266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3902067" y="4429763"/>
            <a:ext cx="2268000" cy="468000"/>
          </a:xfrm>
          <a:prstGeom prst="rect">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矩形 19"/>
          <p:cNvSpPr/>
          <p:nvPr/>
        </p:nvSpPr>
        <p:spPr>
          <a:xfrm>
            <a:off x="3902067" y="3979876"/>
            <a:ext cx="2268000" cy="468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4341732" y="2386839"/>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文本框 23"/>
          <p:cNvSpPr txBox="1"/>
          <p:nvPr/>
        </p:nvSpPr>
        <p:spPr>
          <a:xfrm>
            <a:off x="4373135" y="1542021"/>
            <a:ext cx="3849915"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5" name="文本框 24"/>
          <p:cNvSpPr txBox="1"/>
          <p:nvPr/>
        </p:nvSpPr>
        <p:spPr>
          <a:xfrm>
            <a:off x="6417948" y="4334409"/>
            <a:ext cx="3849915"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5" name="任意多边形 4"/>
          <p:cNvSpPr/>
          <p:nvPr/>
        </p:nvSpPr>
        <p:spPr>
          <a:xfrm>
            <a:off x="10515376" y="1705708"/>
            <a:ext cx="334335" cy="2479431"/>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noFill/>
          <a:ln w="38100">
            <a:solidFill>
              <a:srgbClr val="427F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任意多边形 29"/>
          <p:cNvSpPr/>
          <p:nvPr/>
        </p:nvSpPr>
        <p:spPr>
          <a:xfrm>
            <a:off x="10682543" y="1705708"/>
            <a:ext cx="334335" cy="2479431"/>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noFill/>
          <a:ln w="38100">
            <a:solidFill>
              <a:srgbClr val="427F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任意多边形 30"/>
          <p:cNvSpPr/>
          <p:nvPr/>
        </p:nvSpPr>
        <p:spPr>
          <a:xfrm>
            <a:off x="10824955" y="1705324"/>
            <a:ext cx="334335" cy="2479431"/>
          </a:xfrm>
          <a:custGeom>
            <a:avLst/>
            <a:gdLst>
              <a:gd name="connsiteX0" fmla="*/ 211242 w 334335"/>
              <a:gd name="connsiteY0" fmla="*/ 0 h 2479431"/>
              <a:gd name="connsiteX1" fmla="*/ 227 w 334335"/>
              <a:gd name="connsiteY1" fmla="*/ 439616 h 2479431"/>
              <a:gd name="connsiteX2" fmla="*/ 246411 w 334335"/>
              <a:gd name="connsiteY2" fmla="*/ 967154 h 2479431"/>
              <a:gd name="connsiteX3" fmla="*/ 17811 w 334335"/>
              <a:gd name="connsiteY3" fmla="*/ 1371600 h 2479431"/>
              <a:gd name="connsiteX4" fmla="*/ 299165 w 334335"/>
              <a:gd name="connsiteY4" fmla="*/ 1705708 h 2479431"/>
              <a:gd name="connsiteX5" fmla="*/ 52981 w 334335"/>
              <a:gd name="connsiteY5" fmla="*/ 2162908 h 2479431"/>
              <a:gd name="connsiteX6" fmla="*/ 334335 w 334335"/>
              <a:gd name="connsiteY6" fmla="*/ 2479431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335" h="2479431">
                <a:moveTo>
                  <a:pt x="211242" y="0"/>
                </a:moveTo>
                <a:cubicBezTo>
                  <a:pt x="102804" y="139212"/>
                  <a:pt x="-5634" y="278424"/>
                  <a:pt x="227" y="439616"/>
                </a:cubicBezTo>
                <a:cubicBezTo>
                  <a:pt x="6088" y="600808"/>
                  <a:pt x="243480" y="811823"/>
                  <a:pt x="246411" y="967154"/>
                </a:cubicBezTo>
                <a:cubicBezTo>
                  <a:pt x="249342" y="1122485"/>
                  <a:pt x="9019" y="1248508"/>
                  <a:pt x="17811" y="1371600"/>
                </a:cubicBezTo>
                <a:cubicBezTo>
                  <a:pt x="26603" y="1494692"/>
                  <a:pt x="293303" y="1573823"/>
                  <a:pt x="299165" y="1705708"/>
                </a:cubicBezTo>
                <a:cubicBezTo>
                  <a:pt x="305027" y="1837593"/>
                  <a:pt x="47119" y="2033954"/>
                  <a:pt x="52981" y="2162908"/>
                </a:cubicBezTo>
                <a:cubicBezTo>
                  <a:pt x="58843" y="2291862"/>
                  <a:pt x="196589" y="2385646"/>
                  <a:pt x="334335" y="2479431"/>
                </a:cubicBezTo>
              </a:path>
            </a:pathLst>
          </a:custGeom>
          <a:noFill/>
          <a:ln w="38100">
            <a:solidFill>
              <a:srgbClr val="427F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2087657" y="3494433"/>
            <a:ext cx="923330" cy="1779247"/>
          </a:xfrm>
          <a:prstGeom prst="rect">
            <a:avLst/>
          </a:prstGeom>
          <a:noFill/>
        </p:spPr>
        <p:txBody>
          <a:bodyPr vert="eaVert" wrap="square" rtlCol="0">
            <a:spAutoFit/>
          </a:bodyPr>
          <a:lstStyle/>
          <a:p>
            <a:r>
              <a:rPr lang="en-US" altLang="zh-CN" sz="2400" b="1" dirty="0">
                <a:solidFill>
                  <a:schemeClr val="bg1"/>
                </a:solidFill>
                <a:latin typeface="Cambria Math" panose="02040503050406030204" pitchFamily="18" charset="0"/>
                <a:ea typeface="Cambria Math" panose="02040503050406030204" pitchFamily="18" charset="0"/>
              </a:rPr>
              <a:t>MINIMALIST DESIGN</a:t>
            </a:r>
            <a:endParaRPr lang="zh-CN" altLang="en-US" sz="2400" b="1" dirty="0">
              <a:solidFill>
                <a:schemeClr val="bg1"/>
              </a:solidFill>
              <a:latin typeface="Cambria Math" panose="02040503050406030204" pitchFamily="18" charset="0"/>
            </a:endParaRPr>
          </a:p>
        </p:txBody>
      </p:sp>
      <p:sp>
        <p:nvSpPr>
          <p:cNvPr id="33" name="文本框 32"/>
          <p:cNvSpPr txBox="1"/>
          <p:nvPr/>
        </p:nvSpPr>
        <p:spPr>
          <a:xfrm>
            <a:off x="6411779" y="4092310"/>
            <a:ext cx="1768350" cy="307777"/>
          </a:xfrm>
          <a:prstGeom prst="rect">
            <a:avLst/>
          </a:prstGeom>
          <a:noFill/>
        </p:spPr>
        <p:txBody>
          <a:bodyPr wrap="square" rtlCol="0">
            <a:spAutoFit/>
          </a:bodyPr>
          <a:lstStyle/>
          <a:p>
            <a:r>
              <a:rPr lang="en-US" altLang="zh-CN" sz="1400" b="1" dirty="0">
                <a:solidFill>
                  <a:schemeClr val="bg1"/>
                </a:solidFill>
                <a:latin typeface="Cambria Math" panose="02040503050406030204" pitchFamily="18" charset="0"/>
                <a:ea typeface="Cambria Math" panose="02040503050406030204" pitchFamily="18" charset="0"/>
              </a:rPr>
              <a:t>ADD TEXT HERE</a:t>
            </a:r>
            <a:endParaRPr lang="zh-CN" altLang="en-US" sz="1400" b="1" dirty="0">
              <a:solidFill>
                <a:schemeClr val="bg1"/>
              </a:solidFill>
              <a:latin typeface="Cambria Math" panose="02040503050406030204" pitchFamily="18" charset="0"/>
            </a:endParaRPr>
          </a:p>
        </p:txBody>
      </p:sp>
      <p:cxnSp>
        <p:nvCxnSpPr>
          <p:cNvPr id="18" name="直接连接符 17"/>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2000">
                                          <p:cBhvr additive="base">
                                            <p:cTn id="7" dur="75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14:presetBounceEnd="5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2000">
                                          <p:cBhvr additive="base">
                                            <p:cTn id="11"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14:presetBounceEnd="52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52000">
                                          <p:cBhvr additive="base">
                                            <p:cTn id="15" dur="75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6200000" flipH="1" flipV="1">
            <a:off x="2202601" y="2709747"/>
            <a:ext cx="2808000" cy="1404000"/>
          </a:xfrm>
          <a:prstGeom prst="triangl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菱形 17"/>
          <p:cNvSpPr/>
          <p:nvPr/>
        </p:nvSpPr>
        <p:spPr>
          <a:xfrm>
            <a:off x="4265543" y="2710587"/>
            <a:ext cx="1368000" cy="1368000"/>
          </a:xfrm>
          <a:prstGeom prst="diamond">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等腰三角形 19"/>
          <p:cNvSpPr/>
          <p:nvPr/>
        </p:nvSpPr>
        <p:spPr>
          <a:xfrm flipH="1" flipV="1">
            <a:off x="2872718" y="2004550"/>
            <a:ext cx="2844000" cy="1404000"/>
          </a:xfrm>
          <a:prstGeom prst="triangle">
            <a:avLst/>
          </a:prstGeom>
          <a:solidFill>
            <a:srgbClr val="EED4D7"/>
          </a:solidFill>
          <a:ln>
            <a:noFill/>
          </a:ln>
          <a:effectLst>
            <a:innerShdw blurRad="63500" dist="203200" dir="144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直角三角形 18"/>
          <p:cNvSpPr/>
          <p:nvPr/>
        </p:nvSpPr>
        <p:spPr>
          <a:xfrm rot="16200000">
            <a:off x="4199643" y="3316645"/>
            <a:ext cx="1512000" cy="1512000"/>
          </a:xfrm>
          <a:prstGeom prst="rtTriangle">
            <a:avLst/>
          </a:prstGeom>
          <a:solidFill>
            <a:srgbClr val="82D4DC"/>
          </a:solidFill>
          <a:ln>
            <a:noFill/>
          </a:ln>
          <a:effectLst>
            <a:outerShdw blurRad="50800" dist="88900" sx="99000" sy="99000" algn="l" rotWithShape="0">
              <a:srgbClr val="1D412E">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等腰三角形 22"/>
          <p:cNvSpPr/>
          <p:nvPr/>
        </p:nvSpPr>
        <p:spPr>
          <a:xfrm rot="10800000" flipH="1" flipV="1">
            <a:off x="3635852" y="3400631"/>
            <a:ext cx="1332000" cy="684000"/>
          </a:xfrm>
          <a:prstGeom prst="triangl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21"/>
          <p:cNvSpPr/>
          <p:nvPr/>
        </p:nvSpPr>
        <p:spPr>
          <a:xfrm>
            <a:off x="2864091" y="4038138"/>
            <a:ext cx="2152407" cy="788538"/>
          </a:xfrm>
          <a:prstGeom prst="parallelogram">
            <a:avLst>
              <a:gd name="adj" fmla="val 99391"/>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rot="5400000" flipH="1" flipV="1">
            <a:off x="4546893" y="2334672"/>
            <a:ext cx="1548000" cy="828000"/>
          </a:xfrm>
          <a:prstGeom prst="triangle">
            <a:avLst>
              <a:gd name="adj" fmla="val 48859"/>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6" name="组合 25"/>
          <p:cNvGrpSpPr/>
          <p:nvPr/>
        </p:nvGrpSpPr>
        <p:grpSpPr>
          <a:xfrm>
            <a:off x="6040933" y="2616646"/>
            <a:ext cx="3388995" cy="841375"/>
            <a:chOff x="10682" y="6981"/>
            <a:chExt cx="5337" cy="1325"/>
          </a:xfrm>
        </p:grpSpPr>
        <p:sp>
          <p:nvSpPr>
            <p:cNvPr id="27" name="文本框 26"/>
            <p:cNvSpPr txBox="1"/>
            <p:nvPr/>
          </p:nvSpPr>
          <p:spPr>
            <a:xfrm>
              <a:off x="10682" y="7385"/>
              <a:ext cx="5337"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endParaRPr>
            </a:p>
          </p:txBody>
        </p:sp>
        <p:sp>
          <p:nvSpPr>
            <p:cNvPr id="28" name="文本框 27"/>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29" name="文本框 28"/>
          <p:cNvSpPr txBox="1"/>
          <p:nvPr/>
        </p:nvSpPr>
        <p:spPr>
          <a:xfrm>
            <a:off x="6506115" y="3496000"/>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图文框 23"/>
          <p:cNvSpPr/>
          <p:nvPr/>
        </p:nvSpPr>
        <p:spPr>
          <a:xfrm>
            <a:off x="2682466" y="1784212"/>
            <a:ext cx="3248676" cy="3248676"/>
          </a:xfrm>
          <a:prstGeom prst="frame">
            <a:avLst>
              <a:gd name="adj1" fmla="val 652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3" name="直接连接符 3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170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14:bounceEnd="52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14:presetBounceEnd="52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1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14:presetBounceEnd="52000">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14:bounceEnd="52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14:presetBounceEnd="52000">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14:bounceEnd="52000">
                                          <p:cBhvr additive="base">
                                            <p:cTn id="23" dur="10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14:presetBounceEnd="52000">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10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14:presetBounceEnd="52000">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14:bounceEnd="52000">
                                          <p:cBhvr additive="base">
                                            <p:cTn id="31"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14:presetBounceEnd="52000">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14:bounceEnd="5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14:presetBounceEnd="52000">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14:bounceEnd="52000">
                                          <p:cBhvr additive="base">
                                            <p:cTn id="39" dur="10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14:presetBounceEnd="52000">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14:bounceEnd="52000">
                                          <p:cBhvr additive="base">
                                            <p:cTn id="43" dur="10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17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000" fill="hold"/>
                                            <p:tgtEl>
                                              <p:spTgt spid="26"/>
                                            </p:tgtEl>
                                            <p:attrNameLst>
                                              <p:attrName>ppt_x</p:attrName>
                                            </p:attrNameLst>
                                          </p:cBhvr>
                                          <p:tavLst>
                                            <p:tav tm="0">
                                              <p:val>
                                                <p:strVal val="#ppt_x"/>
                                              </p:val>
                                            </p:tav>
                                            <p:tav tm="100000">
                                              <p:val>
                                                <p:strVal val="#ppt_x"/>
                                              </p:val>
                                            </p:tav>
                                          </p:tavLst>
                                        </p:anim>
                                        <p:anim calcmode="lin" valueType="num">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4386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103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635424" y="1421999"/>
            <a:ext cx="2160000" cy="2160000"/>
          </a:xfrm>
          <a:prstGeom prst="rect">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矩形 18"/>
          <p:cNvSpPr/>
          <p:nvPr/>
        </p:nvSpPr>
        <p:spPr>
          <a:xfrm>
            <a:off x="5001489" y="1421999"/>
            <a:ext cx="2160000" cy="216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2367554" y="1421999"/>
            <a:ext cx="2160000" cy="216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文本框 29"/>
          <p:cNvSpPr txBox="1"/>
          <p:nvPr/>
        </p:nvSpPr>
        <p:spPr>
          <a:xfrm>
            <a:off x="2168401" y="4583581"/>
            <a:ext cx="7855197"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a:p>
            <a:pPr algn="ct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2" name="组合 1"/>
          <p:cNvGrpSpPr/>
          <p:nvPr/>
        </p:nvGrpSpPr>
        <p:grpSpPr>
          <a:xfrm>
            <a:off x="2591997" y="1590659"/>
            <a:ext cx="1802442" cy="1854000"/>
            <a:chOff x="2915847" y="1590659"/>
            <a:chExt cx="1802442" cy="1854000"/>
          </a:xfrm>
        </p:grpSpPr>
        <p:sp>
          <p:nvSpPr>
            <p:cNvPr id="18" name="矩形 17"/>
            <p:cNvSpPr/>
            <p:nvPr/>
          </p:nvSpPr>
          <p:spPr>
            <a:xfrm rot="5400000">
              <a:off x="2890068" y="1616438"/>
              <a:ext cx="1854000" cy="1802442"/>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12"/>
            <p:cNvSpPr txBox="1"/>
            <p:nvPr/>
          </p:nvSpPr>
          <p:spPr>
            <a:xfrm>
              <a:off x="3356511" y="2093775"/>
              <a:ext cx="1294129" cy="707886"/>
            </a:xfrm>
            <a:prstGeom prst="rect">
              <a:avLst/>
            </a:prstGeom>
            <a:noFill/>
          </p:spPr>
          <p:txBody>
            <a:bodyPr wrap="square" rtlCol="0">
              <a:spAutoFit/>
            </a:bodyPr>
            <a:lstStyle/>
            <a:p>
              <a:r>
                <a:rPr lang="en-US" altLang="zh-CN" sz="2000" dirty="0">
                  <a:solidFill>
                    <a:schemeClr val="bg1"/>
                  </a:solidFill>
                  <a:latin typeface="Cambria Math" panose="02040503050406030204" pitchFamily="18" charset="0"/>
                  <a:ea typeface="Cambria Math" panose="02040503050406030204" pitchFamily="18" charset="0"/>
                </a:rPr>
                <a:t>TEXT HERE</a:t>
              </a:r>
              <a:endParaRPr lang="zh-CN" altLang="en-US" sz="2000" dirty="0">
                <a:solidFill>
                  <a:schemeClr val="bg1"/>
                </a:solidFill>
                <a:latin typeface="Cambria Math" panose="02040503050406030204" pitchFamily="18" charset="0"/>
              </a:endParaRPr>
            </a:p>
          </p:txBody>
        </p:sp>
      </p:grpSp>
      <p:grpSp>
        <p:nvGrpSpPr>
          <p:cNvPr id="3" name="组合 2"/>
          <p:cNvGrpSpPr/>
          <p:nvPr/>
        </p:nvGrpSpPr>
        <p:grpSpPr>
          <a:xfrm>
            <a:off x="5194779" y="1574999"/>
            <a:ext cx="1802442" cy="1854000"/>
            <a:chOff x="5518629" y="1574999"/>
            <a:chExt cx="1802442" cy="1854000"/>
          </a:xfrm>
        </p:grpSpPr>
        <p:sp>
          <p:nvSpPr>
            <p:cNvPr id="28" name="矩形 27"/>
            <p:cNvSpPr/>
            <p:nvPr/>
          </p:nvSpPr>
          <p:spPr>
            <a:xfrm rot="5400000">
              <a:off x="5492850" y="1600778"/>
              <a:ext cx="1854000" cy="1802442"/>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文本框 19"/>
            <p:cNvSpPr txBox="1"/>
            <p:nvPr/>
          </p:nvSpPr>
          <p:spPr>
            <a:xfrm>
              <a:off x="5967499" y="2093775"/>
              <a:ext cx="1294129" cy="707886"/>
            </a:xfrm>
            <a:prstGeom prst="rect">
              <a:avLst/>
            </a:prstGeom>
            <a:noFill/>
          </p:spPr>
          <p:txBody>
            <a:bodyPr wrap="square" rtlCol="0">
              <a:spAutoFit/>
            </a:bodyPr>
            <a:lstStyle/>
            <a:p>
              <a:r>
                <a:rPr lang="en-US" altLang="zh-CN" sz="2000" dirty="0">
                  <a:solidFill>
                    <a:schemeClr val="bg1"/>
                  </a:solidFill>
                  <a:latin typeface="Cambria Math" panose="02040503050406030204" pitchFamily="18" charset="0"/>
                  <a:ea typeface="Cambria Math" panose="02040503050406030204" pitchFamily="18" charset="0"/>
                </a:rPr>
                <a:t>TEXT HERE</a:t>
              </a:r>
              <a:endParaRPr lang="zh-CN" altLang="en-US" sz="2000" dirty="0">
                <a:solidFill>
                  <a:schemeClr val="bg1"/>
                </a:solidFill>
                <a:latin typeface="Cambria Math" panose="02040503050406030204" pitchFamily="18" charset="0"/>
              </a:endParaRPr>
            </a:p>
          </p:txBody>
        </p:sp>
      </p:grpSp>
      <p:grpSp>
        <p:nvGrpSpPr>
          <p:cNvPr id="4" name="组合 3"/>
          <p:cNvGrpSpPr/>
          <p:nvPr/>
        </p:nvGrpSpPr>
        <p:grpSpPr>
          <a:xfrm>
            <a:off x="7814203" y="1575000"/>
            <a:ext cx="1802442" cy="1854000"/>
            <a:chOff x="8138053" y="1575000"/>
            <a:chExt cx="1802442" cy="1854000"/>
          </a:xfrm>
        </p:grpSpPr>
        <p:sp>
          <p:nvSpPr>
            <p:cNvPr id="29" name="矩形 28"/>
            <p:cNvSpPr/>
            <p:nvPr/>
          </p:nvSpPr>
          <p:spPr>
            <a:xfrm rot="5400000">
              <a:off x="8112274" y="1600779"/>
              <a:ext cx="1854000" cy="1802442"/>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8578487" y="2093775"/>
              <a:ext cx="1294129" cy="707886"/>
            </a:xfrm>
            <a:prstGeom prst="rect">
              <a:avLst/>
            </a:prstGeom>
            <a:noFill/>
          </p:spPr>
          <p:txBody>
            <a:bodyPr wrap="square" rtlCol="0">
              <a:spAutoFit/>
            </a:bodyPr>
            <a:lstStyle/>
            <a:p>
              <a:r>
                <a:rPr lang="en-US" altLang="zh-CN" sz="2000" dirty="0">
                  <a:solidFill>
                    <a:schemeClr val="bg1"/>
                  </a:solidFill>
                  <a:latin typeface="Cambria Math" panose="02040503050406030204" pitchFamily="18" charset="0"/>
                  <a:ea typeface="Cambria Math" panose="02040503050406030204" pitchFamily="18" charset="0"/>
                </a:rPr>
                <a:t>TEXT HERE</a:t>
              </a:r>
              <a:endParaRPr lang="zh-CN" altLang="en-US" sz="2000" dirty="0">
                <a:solidFill>
                  <a:schemeClr val="bg1"/>
                </a:solidFill>
                <a:latin typeface="Cambria Math" panose="02040503050406030204" pitchFamily="18" charset="0"/>
              </a:endParaRPr>
            </a:p>
          </p:txBody>
        </p:sp>
      </p:grpSp>
      <p:grpSp>
        <p:nvGrpSpPr>
          <p:cNvPr id="31" name="组合 30"/>
          <p:cNvGrpSpPr/>
          <p:nvPr/>
        </p:nvGrpSpPr>
        <p:grpSpPr>
          <a:xfrm>
            <a:off x="4004036" y="3849325"/>
            <a:ext cx="3952240" cy="821055"/>
            <a:chOff x="10682" y="7477"/>
            <a:chExt cx="6224" cy="1293"/>
          </a:xfrm>
        </p:grpSpPr>
        <p:sp>
          <p:nvSpPr>
            <p:cNvPr id="32" name="文本框 31"/>
            <p:cNvSpPr txBox="1"/>
            <p:nvPr/>
          </p:nvSpPr>
          <p:spPr>
            <a:xfrm>
              <a:off x="10682" y="7477"/>
              <a:ext cx="6224"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3" name="文本框 32"/>
            <p:cNvSpPr txBox="1"/>
            <p:nvPr/>
          </p:nvSpPr>
          <p:spPr>
            <a:xfrm>
              <a:off x="12954" y="8318"/>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cxnSp>
        <p:nvCxnSpPr>
          <p:cNvPr id="35" name="直接连接符 34"/>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2000" fill="hold" grpId="0" nodeType="withEffect" p14:presetBounceEnd="52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2000">
                                          <p:cBhvr additive="base">
                                            <p:cTn id="7" dur="75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14:presetBounceEnd="52000">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14:bounceEnd="52000">
                                          <p:cBhvr additive="base">
                                            <p:cTn id="11" dur="75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accel="52000" fill="hold" grpId="0" nodeType="withEffect" p14:presetBounceEnd="52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750" fill="hold"/>
                                            <p:tgtEl>
                                              <p:spTgt spid="17"/>
                                            </p:tgtEl>
                                            <p:attrNameLst>
                                              <p:attrName>ppt_x</p:attrName>
                                            </p:attrNameLst>
                                          </p:cBhvr>
                                          <p:tavLst>
                                            <p:tav tm="0">
                                              <p:val>
                                                <p:strVal val="1+#ppt_w/2"/>
                                              </p:val>
                                            </p:tav>
                                            <p:tav tm="100000">
                                              <p:val>
                                                <p:strVal val="#ppt_x"/>
                                              </p:val>
                                            </p:tav>
                                          </p:tavLst>
                                        </p:anim>
                                        <p:anim calcmode="lin" valueType="num" p14:bounceEnd="52000">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accel="52000" fill="hold" nodeType="withEffect" p14:presetBounceEnd="52000">
                                      <p:stCondLst>
                                        <p:cond delay="90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75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accel="52000" fill="hold" nodeType="withEffect" p14:presetBounceEnd="52000">
                                      <p:stCondLst>
                                        <p:cond delay="1100"/>
                                      </p:stCondLst>
                                      <p:childTnLst>
                                        <p:set>
                                          <p:cBhvr>
                                            <p:cTn id="22" dur="1" fill="hold">
                                              <p:stCondLst>
                                                <p:cond delay="0"/>
                                              </p:stCondLst>
                                            </p:cTn>
                                            <p:tgtEl>
                                              <p:spTgt spid="3"/>
                                            </p:tgtEl>
                                            <p:attrNameLst>
                                              <p:attrName>style.visibility</p:attrName>
                                            </p:attrNameLst>
                                          </p:cBhvr>
                                          <p:to>
                                            <p:strVal val="visible"/>
                                          </p:to>
                                        </p:set>
                                        <p:anim calcmode="lin" valueType="num" p14:bounceEnd="52000">
                                          <p:cBhvr additive="base">
                                            <p:cTn id="23" dur="750" fill="hold"/>
                                            <p:tgtEl>
                                              <p:spTgt spid="3"/>
                                            </p:tgtEl>
                                            <p:attrNameLst>
                                              <p:attrName>ppt_x</p:attrName>
                                            </p:attrNameLst>
                                          </p:cBhvr>
                                          <p:tavLst>
                                            <p:tav tm="0">
                                              <p:val>
                                                <p:strVal val="1+#ppt_w/2"/>
                                              </p:val>
                                            </p:tav>
                                            <p:tav tm="100000">
                                              <p:val>
                                                <p:strVal val="#ppt_x"/>
                                              </p:val>
                                            </p:tav>
                                          </p:tavLst>
                                        </p:anim>
                                        <p:anim calcmode="lin" valueType="num" p14:bounceEnd="52000">
                                          <p:cBhvr additive="base">
                                            <p:cTn id="24" dur="75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accel="52000" fill="hold" nodeType="withEffect" p14:presetBounceEnd="52000">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14:bounceEnd="52000">
                                          <p:cBhvr additive="base">
                                            <p:cTn id="27" dur="750" fill="hold"/>
                                            <p:tgtEl>
                                              <p:spTgt spid="4"/>
                                            </p:tgtEl>
                                            <p:attrNameLst>
                                              <p:attrName>ppt_x</p:attrName>
                                            </p:attrNameLst>
                                          </p:cBhvr>
                                          <p:tavLst>
                                            <p:tav tm="0">
                                              <p:val>
                                                <p:strVal val="1+#ppt_w/2"/>
                                              </p:val>
                                            </p:tav>
                                            <p:tav tm="100000">
                                              <p:val>
                                                <p:strVal val="#ppt_x"/>
                                              </p:val>
                                            </p:tav>
                                          </p:tavLst>
                                        </p:anim>
                                        <p:anim calcmode="lin" valueType="num" p14:bounceEnd="52000">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1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750"/>
                                            <p:tgtEl>
                                              <p:spTgt spid="3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2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1+#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accel="5200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accel="52000" fill="hold" nodeType="withEffect">
                                      <p:stCondLst>
                                        <p:cond delay="9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1+#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accel="52000" fill="hold" nodeType="withEffect">
                                      <p:stCondLst>
                                        <p:cond delay="11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1+#ppt_w/2"/>
                                              </p:val>
                                            </p:tav>
                                            <p:tav tm="100000">
                                              <p:val>
                                                <p:strVal val="#ppt_x"/>
                                              </p:val>
                                            </p:tav>
                                          </p:tavLst>
                                        </p:anim>
                                        <p:anim calcmode="lin" valueType="num">
                                          <p:cBhvr additive="base">
                                            <p:cTn id="24" dur="75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accel="52000" fill="hold" nodeType="withEffect">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750" fill="hold"/>
                                            <p:tgtEl>
                                              <p:spTgt spid="4"/>
                                            </p:tgtEl>
                                            <p:attrNameLst>
                                              <p:attrName>ppt_x</p:attrName>
                                            </p:attrNameLst>
                                          </p:cBhvr>
                                          <p:tavLst>
                                            <p:tav tm="0">
                                              <p:val>
                                                <p:strVal val="1+#ppt_w/2"/>
                                              </p:val>
                                            </p:tav>
                                            <p:tav tm="100000">
                                              <p:val>
                                                <p:strVal val="#ppt_x"/>
                                              </p:val>
                                            </p:tav>
                                          </p:tavLst>
                                        </p:anim>
                                        <p:anim calcmode="lin" valueType="num">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1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750"/>
                                            <p:tgtEl>
                                              <p:spTgt spid="3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4576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294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864814" y="1072397"/>
            <a:ext cx="8724900" cy="4798858"/>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2" cstate="email"/>
          <a:srcRect/>
          <a:stretch>
            <a:fillRect/>
          </a:stretch>
        </p:blipFill>
        <p:spPr>
          <a:xfrm>
            <a:off x="2477152" y="1366876"/>
            <a:ext cx="7583536" cy="4248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sp>
        <p:nvSpPr>
          <p:cNvPr id="24" name="文本框 23"/>
          <p:cNvSpPr txBox="1"/>
          <p:nvPr/>
        </p:nvSpPr>
        <p:spPr>
          <a:xfrm>
            <a:off x="1864814" y="2527410"/>
            <a:ext cx="2651579" cy="461665"/>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pPr algn="ctr"/>
            <a:r>
              <a:rPr lang="zh-CN" altLang="en-US" sz="2400" b="1" dirty="0">
                <a:solidFill>
                  <a:schemeClr val="bg1"/>
                </a:solidFill>
                <a:latin typeface="Cambria Math" panose="02040503050406030204" pitchFamily="18" charset="0"/>
                <a:ea typeface="Cambria Math" panose="02040503050406030204" pitchFamily="18" charset="0"/>
              </a:rPr>
              <a:t>可编辑图片</a:t>
            </a:r>
          </a:p>
        </p:txBody>
      </p:sp>
      <p:cxnSp>
        <p:nvCxnSpPr>
          <p:cNvPr id="25" name="直接连接符 24"/>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2000" fill="hold" grpId="0" nodeType="withEffect" p14:presetBounceEnd="5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75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2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6100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6818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Freeform 7"/>
          <p:cNvSpPr/>
          <p:nvPr/>
        </p:nvSpPr>
        <p:spPr bwMode="auto">
          <a:xfrm>
            <a:off x="6712979" y="5224533"/>
            <a:ext cx="252916" cy="209124"/>
          </a:xfrm>
          <a:custGeom>
            <a:avLst/>
            <a:gdLst>
              <a:gd name="T0" fmla="*/ 220 w 664"/>
              <a:gd name="T1" fmla="*/ 555 h 555"/>
              <a:gd name="T2" fmla="*/ 155 w 664"/>
              <a:gd name="T3" fmla="*/ 530 h 555"/>
              <a:gd name="T4" fmla="*/ 100 w 664"/>
              <a:gd name="T5" fmla="*/ 515 h 555"/>
              <a:gd name="T6" fmla="*/ 50 w 664"/>
              <a:gd name="T7" fmla="*/ 490 h 555"/>
              <a:gd name="T8" fmla="*/ 30 w 664"/>
              <a:gd name="T9" fmla="*/ 475 h 555"/>
              <a:gd name="T10" fmla="*/ 15 w 664"/>
              <a:gd name="T11" fmla="*/ 460 h 555"/>
              <a:gd name="T12" fmla="*/ 5 w 664"/>
              <a:gd name="T13" fmla="*/ 400 h 555"/>
              <a:gd name="T14" fmla="*/ 0 w 664"/>
              <a:gd name="T15" fmla="*/ 330 h 555"/>
              <a:gd name="T16" fmla="*/ 5 w 664"/>
              <a:gd name="T17" fmla="*/ 270 h 555"/>
              <a:gd name="T18" fmla="*/ 10 w 664"/>
              <a:gd name="T19" fmla="*/ 245 h 555"/>
              <a:gd name="T20" fmla="*/ 20 w 664"/>
              <a:gd name="T21" fmla="*/ 220 h 555"/>
              <a:gd name="T22" fmla="*/ 65 w 664"/>
              <a:gd name="T23" fmla="*/ 205 h 555"/>
              <a:gd name="T24" fmla="*/ 90 w 664"/>
              <a:gd name="T25" fmla="*/ 195 h 555"/>
              <a:gd name="T26" fmla="*/ 110 w 664"/>
              <a:gd name="T27" fmla="*/ 185 h 555"/>
              <a:gd name="T28" fmla="*/ 115 w 664"/>
              <a:gd name="T29" fmla="*/ 90 h 555"/>
              <a:gd name="T30" fmla="*/ 130 w 664"/>
              <a:gd name="T31" fmla="*/ 80 h 555"/>
              <a:gd name="T32" fmla="*/ 140 w 664"/>
              <a:gd name="T33" fmla="*/ 75 h 555"/>
              <a:gd name="T34" fmla="*/ 165 w 664"/>
              <a:gd name="T35" fmla="*/ 80 h 555"/>
              <a:gd name="T36" fmla="*/ 190 w 664"/>
              <a:gd name="T37" fmla="*/ 85 h 555"/>
              <a:gd name="T38" fmla="*/ 210 w 664"/>
              <a:gd name="T39" fmla="*/ 85 h 555"/>
              <a:gd name="T40" fmla="*/ 225 w 664"/>
              <a:gd name="T41" fmla="*/ 85 h 555"/>
              <a:gd name="T42" fmla="*/ 354 w 664"/>
              <a:gd name="T43" fmla="*/ 15 h 555"/>
              <a:gd name="T44" fmla="*/ 584 w 664"/>
              <a:gd name="T45" fmla="*/ 0 h 555"/>
              <a:gd name="T46" fmla="*/ 604 w 664"/>
              <a:gd name="T47" fmla="*/ 10 h 555"/>
              <a:gd name="T48" fmla="*/ 624 w 664"/>
              <a:gd name="T49" fmla="*/ 25 h 555"/>
              <a:gd name="T50" fmla="*/ 644 w 664"/>
              <a:gd name="T51" fmla="*/ 50 h 555"/>
              <a:gd name="T52" fmla="*/ 664 w 664"/>
              <a:gd name="T53" fmla="*/ 80 h 555"/>
              <a:gd name="T54" fmla="*/ 664 w 664"/>
              <a:gd name="T55" fmla="*/ 130 h 555"/>
              <a:gd name="T56" fmla="*/ 654 w 664"/>
              <a:gd name="T57" fmla="*/ 150 h 555"/>
              <a:gd name="T58" fmla="*/ 644 w 664"/>
              <a:gd name="T59" fmla="*/ 170 h 555"/>
              <a:gd name="T60" fmla="*/ 589 w 664"/>
              <a:gd name="T61" fmla="*/ 250 h 555"/>
              <a:gd name="T62" fmla="*/ 564 w 664"/>
              <a:gd name="T63" fmla="*/ 290 h 555"/>
              <a:gd name="T64" fmla="*/ 544 w 664"/>
              <a:gd name="T65" fmla="*/ 335 h 555"/>
              <a:gd name="T66" fmla="*/ 529 w 664"/>
              <a:gd name="T67" fmla="*/ 370 h 555"/>
              <a:gd name="T68" fmla="*/ 519 w 664"/>
              <a:gd name="T69" fmla="*/ 395 h 555"/>
              <a:gd name="T70" fmla="*/ 504 w 664"/>
              <a:gd name="T71" fmla="*/ 415 h 555"/>
              <a:gd name="T72" fmla="*/ 444 w 664"/>
              <a:gd name="T73" fmla="*/ 445 h 555"/>
              <a:gd name="T74" fmla="*/ 389 w 664"/>
              <a:gd name="T75" fmla="*/ 480 h 555"/>
              <a:gd name="T76" fmla="*/ 290 w 664"/>
              <a:gd name="T77" fmla="*/ 545 h 555"/>
              <a:gd name="T78" fmla="*/ 220 w 664"/>
              <a:gd name="T79"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4" h="555">
                <a:moveTo>
                  <a:pt x="220" y="555"/>
                </a:moveTo>
                <a:lnTo>
                  <a:pt x="155" y="530"/>
                </a:lnTo>
                <a:lnTo>
                  <a:pt x="100" y="515"/>
                </a:lnTo>
                <a:lnTo>
                  <a:pt x="50" y="490"/>
                </a:lnTo>
                <a:lnTo>
                  <a:pt x="30" y="475"/>
                </a:lnTo>
                <a:lnTo>
                  <a:pt x="15" y="460"/>
                </a:lnTo>
                <a:lnTo>
                  <a:pt x="5" y="400"/>
                </a:lnTo>
                <a:lnTo>
                  <a:pt x="0" y="330"/>
                </a:lnTo>
                <a:lnTo>
                  <a:pt x="5" y="270"/>
                </a:lnTo>
                <a:lnTo>
                  <a:pt x="10" y="245"/>
                </a:lnTo>
                <a:lnTo>
                  <a:pt x="20" y="220"/>
                </a:lnTo>
                <a:lnTo>
                  <a:pt x="65" y="205"/>
                </a:lnTo>
                <a:lnTo>
                  <a:pt x="90" y="195"/>
                </a:lnTo>
                <a:lnTo>
                  <a:pt x="110" y="185"/>
                </a:lnTo>
                <a:lnTo>
                  <a:pt x="115" y="90"/>
                </a:lnTo>
                <a:lnTo>
                  <a:pt x="130" y="80"/>
                </a:lnTo>
                <a:lnTo>
                  <a:pt x="140" y="75"/>
                </a:lnTo>
                <a:lnTo>
                  <a:pt x="165" y="80"/>
                </a:lnTo>
                <a:lnTo>
                  <a:pt x="190" y="85"/>
                </a:lnTo>
                <a:lnTo>
                  <a:pt x="210" y="85"/>
                </a:lnTo>
                <a:lnTo>
                  <a:pt x="225" y="85"/>
                </a:lnTo>
                <a:lnTo>
                  <a:pt x="354" y="15"/>
                </a:lnTo>
                <a:lnTo>
                  <a:pt x="584" y="0"/>
                </a:lnTo>
                <a:lnTo>
                  <a:pt x="604" y="10"/>
                </a:lnTo>
                <a:lnTo>
                  <a:pt x="624" y="25"/>
                </a:lnTo>
                <a:lnTo>
                  <a:pt x="644" y="50"/>
                </a:lnTo>
                <a:lnTo>
                  <a:pt x="664" y="80"/>
                </a:lnTo>
                <a:lnTo>
                  <a:pt x="664" y="130"/>
                </a:lnTo>
                <a:lnTo>
                  <a:pt x="654" y="150"/>
                </a:lnTo>
                <a:lnTo>
                  <a:pt x="644" y="170"/>
                </a:lnTo>
                <a:lnTo>
                  <a:pt x="589" y="250"/>
                </a:lnTo>
                <a:lnTo>
                  <a:pt x="564" y="290"/>
                </a:lnTo>
                <a:lnTo>
                  <a:pt x="544" y="335"/>
                </a:lnTo>
                <a:lnTo>
                  <a:pt x="529" y="370"/>
                </a:lnTo>
                <a:lnTo>
                  <a:pt x="519" y="395"/>
                </a:lnTo>
                <a:lnTo>
                  <a:pt x="504" y="415"/>
                </a:lnTo>
                <a:lnTo>
                  <a:pt x="444" y="445"/>
                </a:lnTo>
                <a:lnTo>
                  <a:pt x="389" y="480"/>
                </a:lnTo>
                <a:lnTo>
                  <a:pt x="290" y="545"/>
                </a:lnTo>
                <a:lnTo>
                  <a:pt x="220" y="555"/>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Freeform 8"/>
          <p:cNvSpPr/>
          <p:nvPr/>
        </p:nvSpPr>
        <p:spPr bwMode="auto">
          <a:xfrm>
            <a:off x="6724569" y="5233964"/>
            <a:ext cx="232219" cy="190261"/>
          </a:xfrm>
          <a:custGeom>
            <a:avLst/>
            <a:gdLst>
              <a:gd name="T0" fmla="*/ 205 w 609"/>
              <a:gd name="T1" fmla="*/ 505 h 505"/>
              <a:gd name="T2" fmla="*/ 55 w 609"/>
              <a:gd name="T3" fmla="*/ 455 h 505"/>
              <a:gd name="T4" fmla="*/ 30 w 609"/>
              <a:gd name="T5" fmla="*/ 435 h 505"/>
              <a:gd name="T6" fmla="*/ 15 w 609"/>
              <a:gd name="T7" fmla="*/ 415 h 505"/>
              <a:gd name="T8" fmla="*/ 0 w 609"/>
              <a:gd name="T9" fmla="*/ 395 h 505"/>
              <a:gd name="T10" fmla="*/ 0 w 609"/>
              <a:gd name="T11" fmla="*/ 375 h 505"/>
              <a:gd name="T12" fmla="*/ 0 w 609"/>
              <a:gd name="T13" fmla="*/ 330 h 505"/>
              <a:gd name="T14" fmla="*/ 0 w 609"/>
              <a:gd name="T15" fmla="*/ 285 h 505"/>
              <a:gd name="T16" fmla="*/ 5 w 609"/>
              <a:gd name="T17" fmla="*/ 235 h 505"/>
              <a:gd name="T18" fmla="*/ 10 w 609"/>
              <a:gd name="T19" fmla="*/ 225 h 505"/>
              <a:gd name="T20" fmla="*/ 15 w 609"/>
              <a:gd name="T21" fmla="*/ 215 h 505"/>
              <a:gd name="T22" fmla="*/ 20 w 609"/>
              <a:gd name="T23" fmla="*/ 210 h 505"/>
              <a:gd name="T24" fmla="*/ 35 w 609"/>
              <a:gd name="T25" fmla="*/ 205 h 505"/>
              <a:gd name="T26" fmla="*/ 75 w 609"/>
              <a:gd name="T27" fmla="*/ 195 h 505"/>
              <a:gd name="T28" fmla="*/ 105 w 609"/>
              <a:gd name="T29" fmla="*/ 170 h 505"/>
              <a:gd name="T30" fmla="*/ 110 w 609"/>
              <a:gd name="T31" fmla="*/ 80 h 505"/>
              <a:gd name="T32" fmla="*/ 120 w 609"/>
              <a:gd name="T33" fmla="*/ 75 h 505"/>
              <a:gd name="T34" fmla="*/ 160 w 609"/>
              <a:gd name="T35" fmla="*/ 85 h 505"/>
              <a:gd name="T36" fmla="*/ 185 w 609"/>
              <a:gd name="T37" fmla="*/ 85 h 505"/>
              <a:gd name="T38" fmla="*/ 210 w 609"/>
              <a:gd name="T39" fmla="*/ 85 h 505"/>
              <a:gd name="T40" fmla="*/ 334 w 609"/>
              <a:gd name="T41" fmla="*/ 15 h 505"/>
              <a:gd name="T42" fmla="*/ 544 w 609"/>
              <a:gd name="T43" fmla="*/ 0 h 505"/>
              <a:gd name="T44" fmla="*/ 559 w 609"/>
              <a:gd name="T45" fmla="*/ 10 h 505"/>
              <a:gd name="T46" fmla="*/ 584 w 609"/>
              <a:gd name="T47" fmla="*/ 30 h 505"/>
              <a:gd name="T48" fmla="*/ 594 w 609"/>
              <a:gd name="T49" fmla="*/ 40 h 505"/>
              <a:gd name="T50" fmla="*/ 599 w 609"/>
              <a:gd name="T51" fmla="*/ 55 h 505"/>
              <a:gd name="T52" fmla="*/ 609 w 609"/>
              <a:gd name="T53" fmla="*/ 70 h 505"/>
              <a:gd name="T54" fmla="*/ 609 w 609"/>
              <a:gd name="T55" fmla="*/ 90 h 505"/>
              <a:gd name="T56" fmla="*/ 579 w 609"/>
              <a:gd name="T57" fmla="*/ 140 h 505"/>
              <a:gd name="T58" fmla="*/ 559 w 609"/>
              <a:gd name="T59" fmla="*/ 165 h 505"/>
              <a:gd name="T60" fmla="*/ 539 w 609"/>
              <a:gd name="T61" fmla="*/ 185 h 505"/>
              <a:gd name="T62" fmla="*/ 524 w 609"/>
              <a:gd name="T63" fmla="*/ 225 h 505"/>
              <a:gd name="T64" fmla="*/ 504 w 609"/>
              <a:gd name="T65" fmla="*/ 265 h 505"/>
              <a:gd name="T66" fmla="*/ 484 w 609"/>
              <a:gd name="T67" fmla="*/ 305 h 505"/>
              <a:gd name="T68" fmla="*/ 469 w 609"/>
              <a:gd name="T69" fmla="*/ 355 h 505"/>
              <a:gd name="T70" fmla="*/ 245 w 609"/>
              <a:gd name="T71" fmla="*/ 495 h 505"/>
              <a:gd name="T72" fmla="*/ 225 w 609"/>
              <a:gd name="T73" fmla="*/ 500 h 505"/>
              <a:gd name="T74" fmla="*/ 205 w 609"/>
              <a:gd name="T7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9" h="505">
                <a:moveTo>
                  <a:pt x="205" y="505"/>
                </a:moveTo>
                <a:lnTo>
                  <a:pt x="55" y="455"/>
                </a:lnTo>
                <a:lnTo>
                  <a:pt x="30" y="435"/>
                </a:lnTo>
                <a:lnTo>
                  <a:pt x="15" y="415"/>
                </a:lnTo>
                <a:lnTo>
                  <a:pt x="0" y="395"/>
                </a:lnTo>
                <a:lnTo>
                  <a:pt x="0" y="375"/>
                </a:lnTo>
                <a:lnTo>
                  <a:pt x="0" y="330"/>
                </a:lnTo>
                <a:lnTo>
                  <a:pt x="0" y="285"/>
                </a:lnTo>
                <a:lnTo>
                  <a:pt x="5" y="235"/>
                </a:lnTo>
                <a:lnTo>
                  <a:pt x="10" y="225"/>
                </a:lnTo>
                <a:lnTo>
                  <a:pt x="15" y="215"/>
                </a:lnTo>
                <a:lnTo>
                  <a:pt x="20" y="210"/>
                </a:lnTo>
                <a:lnTo>
                  <a:pt x="35" y="205"/>
                </a:lnTo>
                <a:lnTo>
                  <a:pt x="75" y="195"/>
                </a:lnTo>
                <a:lnTo>
                  <a:pt x="105" y="170"/>
                </a:lnTo>
                <a:lnTo>
                  <a:pt x="110" y="80"/>
                </a:lnTo>
                <a:lnTo>
                  <a:pt x="120" y="75"/>
                </a:lnTo>
                <a:lnTo>
                  <a:pt x="160" y="85"/>
                </a:lnTo>
                <a:lnTo>
                  <a:pt x="185" y="85"/>
                </a:lnTo>
                <a:lnTo>
                  <a:pt x="210" y="85"/>
                </a:lnTo>
                <a:lnTo>
                  <a:pt x="334" y="15"/>
                </a:lnTo>
                <a:lnTo>
                  <a:pt x="544" y="0"/>
                </a:lnTo>
                <a:lnTo>
                  <a:pt x="559" y="10"/>
                </a:lnTo>
                <a:lnTo>
                  <a:pt x="584" y="30"/>
                </a:lnTo>
                <a:lnTo>
                  <a:pt x="594" y="40"/>
                </a:lnTo>
                <a:lnTo>
                  <a:pt x="599" y="55"/>
                </a:lnTo>
                <a:lnTo>
                  <a:pt x="609" y="70"/>
                </a:lnTo>
                <a:lnTo>
                  <a:pt x="609" y="90"/>
                </a:lnTo>
                <a:lnTo>
                  <a:pt x="579" y="140"/>
                </a:lnTo>
                <a:lnTo>
                  <a:pt x="559" y="165"/>
                </a:lnTo>
                <a:lnTo>
                  <a:pt x="539" y="185"/>
                </a:lnTo>
                <a:lnTo>
                  <a:pt x="524" y="225"/>
                </a:lnTo>
                <a:lnTo>
                  <a:pt x="504" y="265"/>
                </a:lnTo>
                <a:lnTo>
                  <a:pt x="484" y="305"/>
                </a:lnTo>
                <a:lnTo>
                  <a:pt x="469" y="355"/>
                </a:lnTo>
                <a:lnTo>
                  <a:pt x="245" y="495"/>
                </a:lnTo>
                <a:lnTo>
                  <a:pt x="225" y="500"/>
                </a:lnTo>
                <a:lnTo>
                  <a:pt x="205" y="505"/>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Freeform 9"/>
          <p:cNvSpPr/>
          <p:nvPr/>
        </p:nvSpPr>
        <p:spPr bwMode="auto">
          <a:xfrm>
            <a:off x="3755390" y="1533707"/>
            <a:ext cx="4766499" cy="3677705"/>
          </a:xfrm>
          <a:custGeom>
            <a:avLst/>
            <a:gdLst>
              <a:gd name="T0" fmla="*/ 7835 w 12544"/>
              <a:gd name="T1" fmla="*/ 9381 h 9770"/>
              <a:gd name="T2" fmla="*/ 7311 w 12544"/>
              <a:gd name="T3" fmla="*/ 9311 h 9770"/>
              <a:gd name="T4" fmla="*/ 6791 w 12544"/>
              <a:gd name="T5" fmla="*/ 9016 h 9770"/>
              <a:gd name="T6" fmla="*/ 6042 w 12544"/>
              <a:gd name="T7" fmla="*/ 9161 h 9770"/>
              <a:gd name="T8" fmla="*/ 5748 w 12544"/>
              <a:gd name="T9" fmla="*/ 9321 h 9770"/>
              <a:gd name="T10" fmla="*/ 5228 w 12544"/>
              <a:gd name="T11" fmla="*/ 8911 h 9770"/>
              <a:gd name="T12" fmla="*/ 4974 w 12544"/>
              <a:gd name="T13" fmla="*/ 8292 h 9770"/>
              <a:gd name="T14" fmla="*/ 5113 w 12544"/>
              <a:gd name="T15" fmla="*/ 7573 h 9770"/>
              <a:gd name="T16" fmla="*/ 4649 w 12544"/>
              <a:gd name="T17" fmla="*/ 7409 h 9770"/>
              <a:gd name="T18" fmla="*/ 3930 w 12544"/>
              <a:gd name="T19" fmla="*/ 7718 h 9770"/>
              <a:gd name="T20" fmla="*/ 3056 w 12544"/>
              <a:gd name="T21" fmla="*/ 7224 h 9770"/>
              <a:gd name="T22" fmla="*/ 2557 w 12544"/>
              <a:gd name="T23" fmla="*/ 7254 h 9770"/>
              <a:gd name="T24" fmla="*/ 1838 w 12544"/>
              <a:gd name="T25" fmla="*/ 6914 h 9770"/>
              <a:gd name="T26" fmla="*/ 1084 w 12544"/>
              <a:gd name="T27" fmla="*/ 6315 h 9770"/>
              <a:gd name="T28" fmla="*/ 534 w 12544"/>
              <a:gd name="T29" fmla="*/ 5452 h 9770"/>
              <a:gd name="T30" fmla="*/ 704 w 12544"/>
              <a:gd name="T31" fmla="*/ 4992 h 9770"/>
              <a:gd name="T32" fmla="*/ 574 w 12544"/>
              <a:gd name="T33" fmla="*/ 4533 h 9770"/>
              <a:gd name="T34" fmla="*/ 195 w 12544"/>
              <a:gd name="T35" fmla="*/ 3999 h 9770"/>
              <a:gd name="T36" fmla="*/ 50 w 12544"/>
              <a:gd name="T37" fmla="*/ 3470 h 9770"/>
              <a:gd name="T38" fmla="*/ 220 w 12544"/>
              <a:gd name="T39" fmla="*/ 3005 h 9770"/>
              <a:gd name="T40" fmla="*/ 804 w 12544"/>
              <a:gd name="T41" fmla="*/ 2995 h 9770"/>
              <a:gd name="T42" fmla="*/ 1593 w 12544"/>
              <a:gd name="T43" fmla="*/ 2741 h 9770"/>
              <a:gd name="T44" fmla="*/ 2157 w 12544"/>
              <a:gd name="T45" fmla="*/ 2017 h 9770"/>
              <a:gd name="T46" fmla="*/ 2742 w 12544"/>
              <a:gd name="T47" fmla="*/ 1628 h 9770"/>
              <a:gd name="T48" fmla="*/ 3186 w 12544"/>
              <a:gd name="T49" fmla="*/ 1333 h 9770"/>
              <a:gd name="T50" fmla="*/ 4020 w 12544"/>
              <a:gd name="T51" fmla="*/ 1792 h 9770"/>
              <a:gd name="T52" fmla="*/ 4724 w 12544"/>
              <a:gd name="T53" fmla="*/ 2696 h 9770"/>
              <a:gd name="T54" fmla="*/ 6037 w 12544"/>
              <a:gd name="T55" fmla="*/ 3310 h 9770"/>
              <a:gd name="T56" fmla="*/ 7106 w 12544"/>
              <a:gd name="T57" fmla="*/ 3485 h 9770"/>
              <a:gd name="T58" fmla="*/ 8030 w 12544"/>
              <a:gd name="T59" fmla="*/ 3155 h 9770"/>
              <a:gd name="T60" fmla="*/ 8244 w 12544"/>
              <a:gd name="T61" fmla="*/ 2566 h 9770"/>
              <a:gd name="T62" fmla="*/ 8974 w 12544"/>
              <a:gd name="T63" fmla="*/ 2371 h 9770"/>
              <a:gd name="T64" fmla="*/ 9718 w 12544"/>
              <a:gd name="T65" fmla="*/ 1882 h 9770"/>
              <a:gd name="T66" fmla="*/ 9018 w 12544"/>
              <a:gd name="T67" fmla="*/ 1757 h 9770"/>
              <a:gd name="T68" fmla="*/ 8984 w 12544"/>
              <a:gd name="T69" fmla="*/ 1188 h 9770"/>
              <a:gd name="T70" fmla="*/ 9583 w 12544"/>
              <a:gd name="T71" fmla="*/ 524 h 9770"/>
              <a:gd name="T72" fmla="*/ 9967 w 12544"/>
              <a:gd name="T73" fmla="*/ 0 h 9770"/>
              <a:gd name="T74" fmla="*/ 10886 w 12544"/>
              <a:gd name="T75" fmla="*/ 614 h 9770"/>
              <a:gd name="T76" fmla="*/ 11356 w 12544"/>
              <a:gd name="T77" fmla="*/ 894 h 9770"/>
              <a:gd name="T78" fmla="*/ 12169 w 12544"/>
              <a:gd name="T79" fmla="*/ 1028 h 9770"/>
              <a:gd name="T80" fmla="*/ 12489 w 12544"/>
              <a:gd name="T81" fmla="*/ 1433 h 9770"/>
              <a:gd name="T82" fmla="*/ 12130 w 12544"/>
              <a:gd name="T83" fmla="*/ 2087 h 9770"/>
              <a:gd name="T84" fmla="*/ 12135 w 12544"/>
              <a:gd name="T85" fmla="*/ 2786 h 9770"/>
              <a:gd name="T86" fmla="*/ 11745 w 12544"/>
              <a:gd name="T87" fmla="*/ 3030 h 9770"/>
              <a:gd name="T88" fmla="*/ 11346 w 12544"/>
              <a:gd name="T89" fmla="*/ 3405 h 9770"/>
              <a:gd name="T90" fmla="*/ 10596 w 12544"/>
              <a:gd name="T91" fmla="*/ 4164 h 9770"/>
              <a:gd name="T92" fmla="*/ 10547 w 12544"/>
              <a:gd name="T93" fmla="*/ 3749 h 9770"/>
              <a:gd name="T94" fmla="*/ 9753 w 12544"/>
              <a:gd name="T95" fmla="*/ 4179 h 9770"/>
              <a:gd name="T96" fmla="*/ 9907 w 12544"/>
              <a:gd name="T97" fmla="*/ 4458 h 9770"/>
              <a:gd name="T98" fmla="*/ 10811 w 12544"/>
              <a:gd name="T99" fmla="*/ 4553 h 9770"/>
              <a:gd name="T100" fmla="*/ 10262 w 12544"/>
              <a:gd name="T101" fmla="*/ 5097 h 9770"/>
              <a:gd name="T102" fmla="*/ 10656 w 12544"/>
              <a:gd name="T103" fmla="*/ 5936 h 9770"/>
              <a:gd name="T104" fmla="*/ 10901 w 12544"/>
              <a:gd name="T105" fmla="*/ 6445 h 9770"/>
              <a:gd name="T106" fmla="*/ 11056 w 12544"/>
              <a:gd name="T107" fmla="*/ 6675 h 9770"/>
              <a:gd name="T108" fmla="*/ 10976 w 12544"/>
              <a:gd name="T109" fmla="*/ 7104 h 9770"/>
              <a:gd name="T110" fmla="*/ 10611 w 12544"/>
              <a:gd name="T111" fmla="*/ 7718 h 9770"/>
              <a:gd name="T112" fmla="*/ 10532 w 12544"/>
              <a:gd name="T113" fmla="*/ 8113 h 9770"/>
              <a:gd name="T114" fmla="*/ 10142 w 12544"/>
              <a:gd name="T115" fmla="*/ 8597 h 9770"/>
              <a:gd name="T116" fmla="*/ 9493 w 12544"/>
              <a:gd name="T117" fmla="*/ 9026 h 9770"/>
              <a:gd name="T118" fmla="*/ 9063 w 12544"/>
              <a:gd name="T119" fmla="*/ 9131 h 9770"/>
              <a:gd name="T120" fmla="*/ 8514 w 12544"/>
              <a:gd name="T121" fmla="*/ 9381 h 9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44" h="9770">
                <a:moveTo>
                  <a:pt x="8170" y="9770"/>
                </a:moveTo>
                <a:lnTo>
                  <a:pt x="8135" y="9735"/>
                </a:lnTo>
                <a:lnTo>
                  <a:pt x="8115" y="9705"/>
                </a:lnTo>
                <a:lnTo>
                  <a:pt x="8105" y="9680"/>
                </a:lnTo>
                <a:lnTo>
                  <a:pt x="8095" y="9650"/>
                </a:lnTo>
                <a:lnTo>
                  <a:pt x="8030" y="9555"/>
                </a:lnTo>
                <a:lnTo>
                  <a:pt x="8030" y="9510"/>
                </a:lnTo>
                <a:lnTo>
                  <a:pt x="8030" y="9475"/>
                </a:lnTo>
                <a:lnTo>
                  <a:pt x="8035" y="9460"/>
                </a:lnTo>
                <a:lnTo>
                  <a:pt x="8045" y="9445"/>
                </a:lnTo>
                <a:lnTo>
                  <a:pt x="8055" y="9436"/>
                </a:lnTo>
                <a:lnTo>
                  <a:pt x="8075" y="9426"/>
                </a:lnTo>
                <a:lnTo>
                  <a:pt x="8080" y="9411"/>
                </a:lnTo>
                <a:lnTo>
                  <a:pt x="8055" y="9411"/>
                </a:lnTo>
                <a:lnTo>
                  <a:pt x="8035" y="9416"/>
                </a:lnTo>
                <a:lnTo>
                  <a:pt x="8010" y="9426"/>
                </a:lnTo>
                <a:lnTo>
                  <a:pt x="7985" y="9441"/>
                </a:lnTo>
                <a:lnTo>
                  <a:pt x="7960" y="9460"/>
                </a:lnTo>
                <a:lnTo>
                  <a:pt x="7880" y="9460"/>
                </a:lnTo>
                <a:lnTo>
                  <a:pt x="7870" y="9396"/>
                </a:lnTo>
                <a:lnTo>
                  <a:pt x="7835" y="9381"/>
                </a:lnTo>
                <a:lnTo>
                  <a:pt x="7820" y="9366"/>
                </a:lnTo>
                <a:lnTo>
                  <a:pt x="7815" y="9351"/>
                </a:lnTo>
                <a:lnTo>
                  <a:pt x="7805" y="9336"/>
                </a:lnTo>
                <a:lnTo>
                  <a:pt x="7795" y="9341"/>
                </a:lnTo>
                <a:lnTo>
                  <a:pt x="7790" y="9346"/>
                </a:lnTo>
                <a:lnTo>
                  <a:pt x="7785" y="9361"/>
                </a:lnTo>
                <a:lnTo>
                  <a:pt x="7780" y="9386"/>
                </a:lnTo>
                <a:lnTo>
                  <a:pt x="7775" y="9411"/>
                </a:lnTo>
                <a:lnTo>
                  <a:pt x="7745" y="9411"/>
                </a:lnTo>
                <a:lnTo>
                  <a:pt x="7740" y="9406"/>
                </a:lnTo>
                <a:lnTo>
                  <a:pt x="7725" y="9401"/>
                </a:lnTo>
                <a:lnTo>
                  <a:pt x="7705" y="9406"/>
                </a:lnTo>
                <a:lnTo>
                  <a:pt x="7680" y="9411"/>
                </a:lnTo>
                <a:lnTo>
                  <a:pt x="7665" y="9421"/>
                </a:lnTo>
                <a:lnTo>
                  <a:pt x="7590" y="9416"/>
                </a:lnTo>
                <a:lnTo>
                  <a:pt x="7520" y="9406"/>
                </a:lnTo>
                <a:lnTo>
                  <a:pt x="7455" y="9396"/>
                </a:lnTo>
                <a:lnTo>
                  <a:pt x="7396" y="9391"/>
                </a:lnTo>
                <a:lnTo>
                  <a:pt x="7371" y="9376"/>
                </a:lnTo>
                <a:lnTo>
                  <a:pt x="7351" y="9356"/>
                </a:lnTo>
                <a:lnTo>
                  <a:pt x="7311" y="9311"/>
                </a:lnTo>
                <a:lnTo>
                  <a:pt x="7251" y="9226"/>
                </a:lnTo>
                <a:lnTo>
                  <a:pt x="7251" y="9171"/>
                </a:lnTo>
                <a:lnTo>
                  <a:pt x="7276" y="9121"/>
                </a:lnTo>
                <a:lnTo>
                  <a:pt x="7286" y="9096"/>
                </a:lnTo>
                <a:lnTo>
                  <a:pt x="7291" y="9071"/>
                </a:lnTo>
                <a:lnTo>
                  <a:pt x="7236" y="9036"/>
                </a:lnTo>
                <a:lnTo>
                  <a:pt x="7161" y="9031"/>
                </a:lnTo>
                <a:lnTo>
                  <a:pt x="7076" y="9021"/>
                </a:lnTo>
                <a:lnTo>
                  <a:pt x="7036" y="9011"/>
                </a:lnTo>
                <a:lnTo>
                  <a:pt x="7001" y="8996"/>
                </a:lnTo>
                <a:lnTo>
                  <a:pt x="6971" y="8981"/>
                </a:lnTo>
                <a:lnTo>
                  <a:pt x="6956" y="8961"/>
                </a:lnTo>
                <a:lnTo>
                  <a:pt x="6941" y="8921"/>
                </a:lnTo>
                <a:lnTo>
                  <a:pt x="6926" y="8916"/>
                </a:lnTo>
                <a:lnTo>
                  <a:pt x="6901" y="8921"/>
                </a:lnTo>
                <a:lnTo>
                  <a:pt x="6881" y="8926"/>
                </a:lnTo>
                <a:lnTo>
                  <a:pt x="6861" y="8936"/>
                </a:lnTo>
                <a:lnTo>
                  <a:pt x="6841" y="8946"/>
                </a:lnTo>
                <a:lnTo>
                  <a:pt x="6826" y="8961"/>
                </a:lnTo>
                <a:lnTo>
                  <a:pt x="6811" y="8981"/>
                </a:lnTo>
                <a:lnTo>
                  <a:pt x="6791" y="9016"/>
                </a:lnTo>
                <a:lnTo>
                  <a:pt x="6761" y="9041"/>
                </a:lnTo>
                <a:lnTo>
                  <a:pt x="6736" y="9066"/>
                </a:lnTo>
                <a:lnTo>
                  <a:pt x="6642" y="9066"/>
                </a:lnTo>
                <a:lnTo>
                  <a:pt x="6632" y="9086"/>
                </a:lnTo>
                <a:lnTo>
                  <a:pt x="6607" y="9111"/>
                </a:lnTo>
                <a:lnTo>
                  <a:pt x="6567" y="9146"/>
                </a:lnTo>
                <a:lnTo>
                  <a:pt x="6507" y="9151"/>
                </a:lnTo>
                <a:lnTo>
                  <a:pt x="6467" y="9106"/>
                </a:lnTo>
                <a:lnTo>
                  <a:pt x="6457" y="9091"/>
                </a:lnTo>
                <a:lnTo>
                  <a:pt x="6442" y="9091"/>
                </a:lnTo>
                <a:lnTo>
                  <a:pt x="6427" y="9091"/>
                </a:lnTo>
                <a:lnTo>
                  <a:pt x="6407" y="9101"/>
                </a:lnTo>
                <a:lnTo>
                  <a:pt x="6367" y="9121"/>
                </a:lnTo>
                <a:lnTo>
                  <a:pt x="6342" y="9136"/>
                </a:lnTo>
                <a:lnTo>
                  <a:pt x="6282" y="9131"/>
                </a:lnTo>
                <a:lnTo>
                  <a:pt x="6252" y="9106"/>
                </a:lnTo>
                <a:lnTo>
                  <a:pt x="6227" y="9086"/>
                </a:lnTo>
                <a:lnTo>
                  <a:pt x="6202" y="9076"/>
                </a:lnTo>
                <a:lnTo>
                  <a:pt x="6177" y="9076"/>
                </a:lnTo>
                <a:lnTo>
                  <a:pt x="6107" y="9156"/>
                </a:lnTo>
                <a:lnTo>
                  <a:pt x="6042" y="9161"/>
                </a:lnTo>
                <a:lnTo>
                  <a:pt x="6002" y="9136"/>
                </a:lnTo>
                <a:lnTo>
                  <a:pt x="5987" y="9126"/>
                </a:lnTo>
                <a:lnTo>
                  <a:pt x="5972" y="9126"/>
                </a:lnTo>
                <a:lnTo>
                  <a:pt x="5952" y="9146"/>
                </a:lnTo>
                <a:lnTo>
                  <a:pt x="5947" y="9156"/>
                </a:lnTo>
                <a:lnTo>
                  <a:pt x="5942" y="9196"/>
                </a:lnTo>
                <a:lnTo>
                  <a:pt x="5962" y="9231"/>
                </a:lnTo>
                <a:lnTo>
                  <a:pt x="5977" y="9256"/>
                </a:lnTo>
                <a:lnTo>
                  <a:pt x="5982" y="9291"/>
                </a:lnTo>
                <a:lnTo>
                  <a:pt x="5982" y="9346"/>
                </a:lnTo>
                <a:lnTo>
                  <a:pt x="5982" y="9376"/>
                </a:lnTo>
                <a:lnTo>
                  <a:pt x="5982" y="9406"/>
                </a:lnTo>
                <a:lnTo>
                  <a:pt x="6002" y="9475"/>
                </a:lnTo>
                <a:lnTo>
                  <a:pt x="6002" y="9525"/>
                </a:lnTo>
                <a:lnTo>
                  <a:pt x="5977" y="9555"/>
                </a:lnTo>
                <a:lnTo>
                  <a:pt x="5922" y="9555"/>
                </a:lnTo>
                <a:lnTo>
                  <a:pt x="5793" y="9465"/>
                </a:lnTo>
                <a:lnTo>
                  <a:pt x="5793" y="9341"/>
                </a:lnTo>
                <a:lnTo>
                  <a:pt x="5783" y="9331"/>
                </a:lnTo>
                <a:lnTo>
                  <a:pt x="5768" y="9326"/>
                </a:lnTo>
                <a:lnTo>
                  <a:pt x="5748" y="9321"/>
                </a:lnTo>
                <a:lnTo>
                  <a:pt x="5693" y="9366"/>
                </a:lnTo>
                <a:lnTo>
                  <a:pt x="5663" y="9391"/>
                </a:lnTo>
                <a:lnTo>
                  <a:pt x="5638" y="9411"/>
                </a:lnTo>
                <a:lnTo>
                  <a:pt x="5618" y="9411"/>
                </a:lnTo>
                <a:lnTo>
                  <a:pt x="5603" y="9396"/>
                </a:lnTo>
                <a:lnTo>
                  <a:pt x="5588" y="9386"/>
                </a:lnTo>
                <a:lnTo>
                  <a:pt x="5563" y="9376"/>
                </a:lnTo>
                <a:lnTo>
                  <a:pt x="5528" y="9331"/>
                </a:lnTo>
                <a:lnTo>
                  <a:pt x="5513" y="9311"/>
                </a:lnTo>
                <a:lnTo>
                  <a:pt x="5498" y="9301"/>
                </a:lnTo>
                <a:lnTo>
                  <a:pt x="5448" y="9236"/>
                </a:lnTo>
                <a:lnTo>
                  <a:pt x="5393" y="9231"/>
                </a:lnTo>
                <a:lnTo>
                  <a:pt x="5353" y="9221"/>
                </a:lnTo>
                <a:lnTo>
                  <a:pt x="5328" y="9206"/>
                </a:lnTo>
                <a:lnTo>
                  <a:pt x="5313" y="9181"/>
                </a:lnTo>
                <a:lnTo>
                  <a:pt x="5303" y="9156"/>
                </a:lnTo>
                <a:lnTo>
                  <a:pt x="5303" y="9126"/>
                </a:lnTo>
                <a:lnTo>
                  <a:pt x="5303" y="9041"/>
                </a:lnTo>
                <a:lnTo>
                  <a:pt x="5323" y="8996"/>
                </a:lnTo>
                <a:lnTo>
                  <a:pt x="5318" y="8941"/>
                </a:lnTo>
                <a:lnTo>
                  <a:pt x="5228" y="8911"/>
                </a:lnTo>
                <a:lnTo>
                  <a:pt x="5213" y="8896"/>
                </a:lnTo>
                <a:lnTo>
                  <a:pt x="5213" y="8846"/>
                </a:lnTo>
                <a:lnTo>
                  <a:pt x="5208" y="8841"/>
                </a:lnTo>
                <a:lnTo>
                  <a:pt x="5203" y="8836"/>
                </a:lnTo>
                <a:lnTo>
                  <a:pt x="5198" y="8811"/>
                </a:lnTo>
                <a:lnTo>
                  <a:pt x="5188" y="8777"/>
                </a:lnTo>
                <a:lnTo>
                  <a:pt x="5153" y="8702"/>
                </a:lnTo>
                <a:lnTo>
                  <a:pt x="5143" y="8657"/>
                </a:lnTo>
                <a:lnTo>
                  <a:pt x="5128" y="8637"/>
                </a:lnTo>
                <a:lnTo>
                  <a:pt x="5118" y="8632"/>
                </a:lnTo>
                <a:lnTo>
                  <a:pt x="5108" y="8627"/>
                </a:lnTo>
                <a:lnTo>
                  <a:pt x="5084" y="8627"/>
                </a:lnTo>
                <a:lnTo>
                  <a:pt x="4979" y="8682"/>
                </a:lnTo>
                <a:lnTo>
                  <a:pt x="4949" y="8682"/>
                </a:lnTo>
                <a:lnTo>
                  <a:pt x="4929" y="8677"/>
                </a:lnTo>
                <a:lnTo>
                  <a:pt x="4914" y="8672"/>
                </a:lnTo>
                <a:lnTo>
                  <a:pt x="4904" y="8662"/>
                </a:lnTo>
                <a:lnTo>
                  <a:pt x="4904" y="8417"/>
                </a:lnTo>
                <a:lnTo>
                  <a:pt x="4924" y="8367"/>
                </a:lnTo>
                <a:lnTo>
                  <a:pt x="4944" y="8327"/>
                </a:lnTo>
                <a:lnTo>
                  <a:pt x="4974" y="8292"/>
                </a:lnTo>
                <a:lnTo>
                  <a:pt x="4999" y="8257"/>
                </a:lnTo>
                <a:lnTo>
                  <a:pt x="5034" y="8227"/>
                </a:lnTo>
                <a:lnTo>
                  <a:pt x="5069" y="8197"/>
                </a:lnTo>
                <a:lnTo>
                  <a:pt x="5153" y="8138"/>
                </a:lnTo>
                <a:lnTo>
                  <a:pt x="5163" y="8133"/>
                </a:lnTo>
                <a:lnTo>
                  <a:pt x="5168" y="8123"/>
                </a:lnTo>
                <a:lnTo>
                  <a:pt x="5178" y="8078"/>
                </a:lnTo>
                <a:lnTo>
                  <a:pt x="5178" y="8013"/>
                </a:lnTo>
                <a:lnTo>
                  <a:pt x="5193" y="7968"/>
                </a:lnTo>
                <a:lnTo>
                  <a:pt x="5203" y="7928"/>
                </a:lnTo>
                <a:lnTo>
                  <a:pt x="5203" y="7853"/>
                </a:lnTo>
                <a:lnTo>
                  <a:pt x="5213" y="7808"/>
                </a:lnTo>
                <a:lnTo>
                  <a:pt x="5223" y="7793"/>
                </a:lnTo>
                <a:lnTo>
                  <a:pt x="5233" y="7778"/>
                </a:lnTo>
                <a:lnTo>
                  <a:pt x="5238" y="7703"/>
                </a:lnTo>
                <a:lnTo>
                  <a:pt x="5223" y="7678"/>
                </a:lnTo>
                <a:lnTo>
                  <a:pt x="5208" y="7658"/>
                </a:lnTo>
                <a:lnTo>
                  <a:pt x="5168" y="7628"/>
                </a:lnTo>
                <a:lnTo>
                  <a:pt x="5138" y="7603"/>
                </a:lnTo>
                <a:lnTo>
                  <a:pt x="5123" y="7588"/>
                </a:lnTo>
                <a:lnTo>
                  <a:pt x="5113" y="7573"/>
                </a:lnTo>
                <a:lnTo>
                  <a:pt x="5113" y="7484"/>
                </a:lnTo>
                <a:lnTo>
                  <a:pt x="5103" y="7484"/>
                </a:lnTo>
                <a:lnTo>
                  <a:pt x="5084" y="7444"/>
                </a:lnTo>
                <a:lnTo>
                  <a:pt x="5059" y="7414"/>
                </a:lnTo>
                <a:lnTo>
                  <a:pt x="5019" y="7364"/>
                </a:lnTo>
                <a:lnTo>
                  <a:pt x="4969" y="7364"/>
                </a:lnTo>
                <a:lnTo>
                  <a:pt x="4929" y="7404"/>
                </a:lnTo>
                <a:lnTo>
                  <a:pt x="4929" y="7439"/>
                </a:lnTo>
                <a:lnTo>
                  <a:pt x="4924" y="7479"/>
                </a:lnTo>
                <a:lnTo>
                  <a:pt x="4914" y="7518"/>
                </a:lnTo>
                <a:lnTo>
                  <a:pt x="4904" y="7533"/>
                </a:lnTo>
                <a:lnTo>
                  <a:pt x="4894" y="7548"/>
                </a:lnTo>
                <a:lnTo>
                  <a:pt x="4834" y="7548"/>
                </a:lnTo>
                <a:lnTo>
                  <a:pt x="4789" y="7528"/>
                </a:lnTo>
                <a:lnTo>
                  <a:pt x="4759" y="7508"/>
                </a:lnTo>
                <a:lnTo>
                  <a:pt x="4749" y="7493"/>
                </a:lnTo>
                <a:lnTo>
                  <a:pt x="4739" y="7484"/>
                </a:lnTo>
                <a:lnTo>
                  <a:pt x="4734" y="7464"/>
                </a:lnTo>
                <a:lnTo>
                  <a:pt x="4734" y="7444"/>
                </a:lnTo>
                <a:lnTo>
                  <a:pt x="4689" y="7424"/>
                </a:lnTo>
                <a:lnTo>
                  <a:pt x="4649" y="7409"/>
                </a:lnTo>
                <a:lnTo>
                  <a:pt x="4589" y="7389"/>
                </a:lnTo>
                <a:lnTo>
                  <a:pt x="4559" y="7354"/>
                </a:lnTo>
                <a:lnTo>
                  <a:pt x="4519" y="7354"/>
                </a:lnTo>
                <a:lnTo>
                  <a:pt x="4474" y="7389"/>
                </a:lnTo>
                <a:lnTo>
                  <a:pt x="4429" y="7419"/>
                </a:lnTo>
                <a:lnTo>
                  <a:pt x="4339" y="7479"/>
                </a:lnTo>
                <a:lnTo>
                  <a:pt x="4310" y="7484"/>
                </a:lnTo>
                <a:lnTo>
                  <a:pt x="4290" y="7489"/>
                </a:lnTo>
                <a:lnTo>
                  <a:pt x="4275" y="7498"/>
                </a:lnTo>
                <a:lnTo>
                  <a:pt x="4260" y="7508"/>
                </a:lnTo>
                <a:lnTo>
                  <a:pt x="4240" y="7538"/>
                </a:lnTo>
                <a:lnTo>
                  <a:pt x="4215" y="7573"/>
                </a:lnTo>
                <a:lnTo>
                  <a:pt x="4155" y="7578"/>
                </a:lnTo>
                <a:lnTo>
                  <a:pt x="4135" y="7583"/>
                </a:lnTo>
                <a:lnTo>
                  <a:pt x="4120" y="7593"/>
                </a:lnTo>
                <a:lnTo>
                  <a:pt x="4095" y="7623"/>
                </a:lnTo>
                <a:lnTo>
                  <a:pt x="4055" y="7668"/>
                </a:lnTo>
                <a:lnTo>
                  <a:pt x="4030" y="7683"/>
                </a:lnTo>
                <a:lnTo>
                  <a:pt x="3995" y="7693"/>
                </a:lnTo>
                <a:lnTo>
                  <a:pt x="3935" y="7703"/>
                </a:lnTo>
                <a:lnTo>
                  <a:pt x="3930" y="7718"/>
                </a:lnTo>
                <a:lnTo>
                  <a:pt x="3675" y="7708"/>
                </a:lnTo>
                <a:lnTo>
                  <a:pt x="3630" y="7713"/>
                </a:lnTo>
                <a:lnTo>
                  <a:pt x="3585" y="7713"/>
                </a:lnTo>
                <a:lnTo>
                  <a:pt x="3565" y="7708"/>
                </a:lnTo>
                <a:lnTo>
                  <a:pt x="3550" y="7703"/>
                </a:lnTo>
                <a:lnTo>
                  <a:pt x="3535" y="7693"/>
                </a:lnTo>
                <a:lnTo>
                  <a:pt x="3521" y="7678"/>
                </a:lnTo>
                <a:lnTo>
                  <a:pt x="3521" y="7633"/>
                </a:lnTo>
                <a:lnTo>
                  <a:pt x="3570" y="7518"/>
                </a:lnTo>
                <a:lnTo>
                  <a:pt x="3535" y="7508"/>
                </a:lnTo>
                <a:lnTo>
                  <a:pt x="3511" y="7489"/>
                </a:lnTo>
                <a:lnTo>
                  <a:pt x="3471" y="7459"/>
                </a:lnTo>
                <a:lnTo>
                  <a:pt x="3451" y="7384"/>
                </a:lnTo>
                <a:lnTo>
                  <a:pt x="3381" y="7379"/>
                </a:lnTo>
                <a:lnTo>
                  <a:pt x="3321" y="7364"/>
                </a:lnTo>
                <a:lnTo>
                  <a:pt x="3276" y="7314"/>
                </a:lnTo>
                <a:lnTo>
                  <a:pt x="3181" y="7274"/>
                </a:lnTo>
                <a:lnTo>
                  <a:pt x="3126" y="7244"/>
                </a:lnTo>
                <a:lnTo>
                  <a:pt x="3106" y="7234"/>
                </a:lnTo>
                <a:lnTo>
                  <a:pt x="3081" y="7224"/>
                </a:lnTo>
                <a:lnTo>
                  <a:pt x="3056" y="7224"/>
                </a:lnTo>
                <a:lnTo>
                  <a:pt x="3036" y="7234"/>
                </a:lnTo>
                <a:lnTo>
                  <a:pt x="3016" y="7249"/>
                </a:lnTo>
                <a:lnTo>
                  <a:pt x="3001" y="7274"/>
                </a:lnTo>
                <a:lnTo>
                  <a:pt x="2926" y="7309"/>
                </a:lnTo>
                <a:lnTo>
                  <a:pt x="2896" y="7339"/>
                </a:lnTo>
                <a:lnTo>
                  <a:pt x="2856" y="7479"/>
                </a:lnTo>
                <a:lnTo>
                  <a:pt x="2801" y="7479"/>
                </a:lnTo>
                <a:lnTo>
                  <a:pt x="2771" y="7464"/>
                </a:lnTo>
                <a:lnTo>
                  <a:pt x="2751" y="7449"/>
                </a:lnTo>
                <a:lnTo>
                  <a:pt x="2742" y="7434"/>
                </a:lnTo>
                <a:lnTo>
                  <a:pt x="2737" y="7414"/>
                </a:lnTo>
                <a:lnTo>
                  <a:pt x="2732" y="7394"/>
                </a:lnTo>
                <a:lnTo>
                  <a:pt x="2732" y="7374"/>
                </a:lnTo>
                <a:lnTo>
                  <a:pt x="2732" y="7334"/>
                </a:lnTo>
                <a:lnTo>
                  <a:pt x="2761" y="7249"/>
                </a:lnTo>
                <a:lnTo>
                  <a:pt x="2746" y="7229"/>
                </a:lnTo>
                <a:lnTo>
                  <a:pt x="2742" y="7224"/>
                </a:lnTo>
                <a:lnTo>
                  <a:pt x="2732" y="7219"/>
                </a:lnTo>
                <a:lnTo>
                  <a:pt x="2667" y="7224"/>
                </a:lnTo>
                <a:lnTo>
                  <a:pt x="2612" y="7239"/>
                </a:lnTo>
                <a:lnTo>
                  <a:pt x="2557" y="7254"/>
                </a:lnTo>
                <a:lnTo>
                  <a:pt x="2507" y="7274"/>
                </a:lnTo>
                <a:lnTo>
                  <a:pt x="2492" y="7284"/>
                </a:lnTo>
                <a:lnTo>
                  <a:pt x="2477" y="7289"/>
                </a:lnTo>
                <a:lnTo>
                  <a:pt x="2457" y="7289"/>
                </a:lnTo>
                <a:lnTo>
                  <a:pt x="2437" y="7284"/>
                </a:lnTo>
                <a:lnTo>
                  <a:pt x="2407" y="7274"/>
                </a:lnTo>
                <a:lnTo>
                  <a:pt x="2387" y="7269"/>
                </a:lnTo>
                <a:lnTo>
                  <a:pt x="2292" y="7154"/>
                </a:lnTo>
                <a:lnTo>
                  <a:pt x="2097" y="7154"/>
                </a:lnTo>
                <a:lnTo>
                  <a:pt x="2067" y="7139"/>
                </a:lnTo>
                <a:lnTo>
                  <a:pt x="2047" y="7099"/>
                </a:lnTo>
                <a:lnTo>
                  <a:pt x="2032" y="7064"/>
                </a:lnTo>
                <a:lnTo>
                  <a:pt x="2017" y="7034"/>
                </a:lnTo>
                <a:lnTo>
                  <a:pt x="2007" y="7009"/>
                </a:lnTo>
                <a:lnTo>
                  <a:pt x="1977" y="6999"/>
                </a:lnTo>
                <a:lnTo>
                  <a:pt x="1958" y="6989"/>
                </a:lnTo>
                <a:lnTo>
                  <a:pt x="1943" y="6974"/>
                </a:lnTo>
                <a:lnTo>
                  <a:pt x="1938" y="6959"/>
                </a:lnTo>
                <a:lnTo>
                  <a:pt x="1873" y="6924"/>
                </a:lnTo>
                <a:lnTo>
                  <a:pt x="1858" y="6919"/>
                </a:lnTo>
                <a:lnTo>
                  <a:pt x="1838" y="6914"/>
                </a:lnTo>
                <a:lnTo>
                  <a:pt x="1818" y="6919"/>
                </a:lnTo>
                <a:lnTo>
                  <a:pt x="1748" y="6864"/>
                </a:lnTo>
                <a:lnTo>
                  <a:pt x="1723" y="6839"/>
                </a:lnTo>
                <a:lnTo>
                  <a:pt x="1708" y="6810"/>
                </a:lnTo>
                <a:lnTo>
                  <a:pt x="1698" y="6780"/>
                </a:lnTo>
                <a:lnTo>
                  <a:pt x="1693" y="6755"/>
                </a:lnTo>
                <a:lnTo>
                  <a:pt x="1688" y="6700"/>
                </a:lnTo>
                <a:lnTo>
                  <a:pt x="1683" y="6675"/>
                </a:lnTo>
                <a:lnTo>
                  <a:pt x="1678" y="6650"/>
                </a:lnTo>
                <a:lnTo>
                  <a:pt x="1568" y="6655"/>
                </a:lnTo>
                <a:lnTo>
                  <a:pt x="1523" y="6635"/>
                </a:lnTo>
                <a:lnTo>
                  <a:pt x="1498" y="6615"/>
                </a:lnTo>
                <a:lnTo>
                  <a:pt x="1488" y="6595"/>
                </a:lnTo>
                <a:lnTo>
                  <a:pt x="1478" y="6565"/>
                </a:lnTo>
                <a:lnTo>
                  <a:pt x="1448" y="6515"/>
                </a:lnTo>
                <a:lnTo>
                  <a:pt x="1298" y="6405"/>
                </a:lnTo>
                <a:lnTo>
                  <a:pt x="1213" y="6265"/>
                </a:lnTo>
                <a:lnTo>
                  <a:pt x="1174" y="6270"/>
                </a:lnTo>
                <a:lnTo>
                  <a:pt x="1139" y="6280"/>
                </a:lnTo>
                <a:lnTo>
                  <a:pt x="1109" y="6295"/>
                </a:lnTo>
                <a:lnTo>
                  <a:pt x="1084" y="6315"/>
                </a:lnTo>
                <a:lnTo>
                  <a:pt x="964" y="6315"/>
                </a:lnTo>
                <a:lnTo>
                  <a:pt x="934" y="6290"/>
                </a:lnTo>
                <a:lnTo>
                  <a:pt x="914" y="6270"/>
                </a:lnTo>
                <a:lnTo>
                  <a:pt x="884" y="6230"/>
                </a:lnTo>
                <a:lnTo>
                  <a:pt x="864" y="6186"/>
                </a:lnTo>
                <a:lnTo>
                  <a:pt x="859" y="6151"/>
                </a:lnTo>
                <a:lnTo>
                  <a:pt x="854" y="6126"/>
                </a:lnTo>
                <a:lnTo>
                  <a:pt x="829" y="6076"/>
                </a:lnTo>
                <a:lnTo>
                  <a:pt x="779" y="5991"/>
                </a:lnTo>
                <a:lnTo>
                  <a:pt x="644" y="5911"/>
                </a:lnTo>
                <a:lnTo>
                  <a:pt x="564" y="5881"/>
                </a:lnTo>
                <a:lnTo>
                  <a:pt x="529" y="5866"/>
                </a:lnTo>
                <a:lnTo>
                  <a:pt x="504" y="5851"/>
                </a:lnTo>
                <a:lnTo>
                  <a:pt x="494" y="5826"/>
                </a:lnTo>
                <a:lnTo>
                  <a:pt x="494" y="5806"/>
                </a:lnTo>
                <a:lnTo>
                  <a:pt x="494" y="5786"/>
                </a:lnTo>
                <a:lnTo>
                  <a:pt x="499" y="5766"/>
                </a:lnTo>
                <a:lnTo>
                  <a:pt x="519" y="5731"/>
                </a:lnTo>
                <a:lnTo>
                  <a:pt x="549" y="5701"/>
                </a:lnTo>
                <a:lnTo>
                  <a:pt x="559" y="5517"/>
                </a:lnTo>
                <a:lnTo>
                  <a:pt x="534" y="5452"/>
                </a:lnTo>
                <a:lnTo>
                  <a:pt x="534" y="5427"/>
                </a:lnTo>
                <a:lnTo>
                  <a:pt x="534" y="5412"/>
                </a:lnTo>
                <a:lnTo>
                  <a:pt x="544" y="5402"/>
                </a:lnTo>
                <a:lnTo>
                  <a:pt x="559" y="5397"/>
                </a:lnTo>
                <a:lnTo>
                  <a:pt x="589" y="5392"/>
                </a:lnTo>
                <a:lnTo>
                  <a:pt x="629" y="5392"/>
                </a:lnTo>
                <a:lnTo>
                  <a:pt x="649" y="5407"/>
                </a:lnTo>
                <a:lnTo>
                  <a:pt x="659" y="5417"/>
                </a:lnTo>
                <a:lnTo>
                  <a:pt x="674" y="5437"/>
                </a:lnTo>
                <a:lnTo>
                  <a:pt x="694" y="5472"/>
                </a:lnTo>
                <a:lnTo>
                  <a:pt x="724" y="5482"/>
                </a:lnTo>
                <a:lnTo>
                  <a:pt x="739" y="5462"/>
                </a:lnTo>
                <a:lnTo>
                  <a:pt x="744" y="5442"/>
                </a:lnTo>
                <a:lnTo>
                  <a:pt x="749" y="5412"/>
                </a:lnTo>
                <a:lnTo>
                  <a:pt x="754" y="5387"/>
                </a:lnTo>
                <a:lnTo>
                  <a:pt x="749" y="5332"/>
                </a:lnTo>
                <a:lnTo>
                  <a:pt x="749" y="5287"/>
                </a:lnTo>
                <a:lnTo>
                  <a:pt x="694" y="5122"/>
                </a:lnTo>
                <a:lnTo>
                  <a:pt x="694" y="5052"/>
                </a:lnTo>
                <a:lnTo>
                  <a:pt x="699" y="5012"/>
                </a:lnTo>
                <a:lnTo>
                  <a:pt x="704" y="4992"/>
                </a:lnTo>
                <a:lnTo>
                  <a:pt x="714" y="4977"/>
                </a:lnTo>
                <a:lnTo>
                  <a:pt x="749" y="4937"/>
                </a:lnTo>
                <a:lnTo>
                  <a:pt x="769" y="4902"/>
                </a:lnTo>
                <a:lnTo>
                  <a:pt x="769" y="4883"/>
                </a:lnTo>
                <a:lnTo>
                  <a:pt x="679" y="4823"/>
                </a:lnTo>
                <a:lnTo>
                  <a:pt x="669" y="4818"/>
                </a:lnTo>
                <a:lnTo>
                  <a:pt x="664" y="4813"/>
                </a:lnTo>
                <a:lnTo>
                  <a:pt x="654" y="4793"/>
                </a:lnTo>
                <a:lnTo>
                  <a:pt x="639" y="4773"/>
                </a:lnTo>
                <a:lnTo>
                  <a:pt x="629" y="4758"/>
                </a:lnTo>
                <a:lnTo>
                  <a:pt x="624" y="4738"/>
                </a:lnTo>
                <a:lnTo>
                  <a:pt x="619" y="4718"/>
                </a:lnTo>
                <a:lnTo>
                  <a:pt x="624" y="4673"/>
                </a:lnTo>
                <a:lnTo>
                  <a:pt x="624" y="4643"/>
                </a:lnTo>
                <a:lnTo>
                  <a:pt x="634" y="4628"/>
                </a:lnTo>
                <a:lnTo>
                  <a:pt x="639" y="4613"/>
                </a:lnTo>
                <a:lnTo>
                  <a:pt x="634" y="4583"/>
                </a:lnTo>
                <a:lnTo>
                  <a:pt x="624" y="4563"/>
                </a:lnTo>
                <a:lnTo>
                  <a:pt x="609" y="4548"/>
                </a:lnTo>
                <a:lnTo>
                  <a:pt x="594" y="4538"/>
                </a:lnTo>
                <a:lnTo>
                  <a:pt x="574" y="4533"/>
                </a:lnTo>
                <a:lnTo>
                  <a:pt x="554" y="4533"/>
                </a:lnTo>
                <a:lnTo>
                  <a:pt x="514" y="4533"/>
                </a:lnTo>
                <a:lnTo>
                  <a:pt x="489" y="4518"/>
                </a:lnTo>
                <a:lnTo>
                  <a:pt x="464" y="4503"/>
                </a:lnTo>
                <a:lnTo>
                  <a:pt x="449" y="4483"/>
                </a:lnTo>
                <a:lnTo>
                  <a:pt x="429" y="4458"/>
                </a:lnTo>
                <a:lnTo>
                  <a:pt x="404" y="4413"/>
                </a:lnTo>
                <a:lnTo>
                  <a:pt x="385" y="4373"/>
                </a:lnTo>
                <a:lnTo>
                  <a:pt x="315" y="4353"/>
                </a:lnTo>
                <a:lnTo>
                  <a:pt x="295" y="4343"/>
                </a:lnTo>
                <a:lnTo>
                  <a:pt x="285" y="4328"/>
                </a:lnTo>
                <a:lnTo>
                  <a:pt x="280" y="4313"/>
                </a:lnTo>
                <a:lnTo>
                  <a:pt x="280" y="4293"/>
                </a:lnTo>
                <a:lnTo>
                  <a:pt x="280" y="4229"/>
                </a:lnTo>
                <a:lnTo>
                  <a:pt x="310" y="4144"/>
                </a:lnTo>
                <a:lnTo>
                  <a:pt x="305" y="4119"/>
                </a:lnTo>
                <a:lnTo>
                  <a:pt x="295" y="4094"/>
                </a:lnTo>
                <a:lnTo>
                  <a:pt x="280" y="4074"/>
                </a:lnTo>
                <a:lnTo>
                  <a:pt x="265" y="4054"/>
                </a:lnTo>
                <a:lnTo>
                  <a:pt x="230" y="4024"/>
                </a:lnTo>
                <a:lnTo>
                  <a:pt x="195" y="3999"/>
                </a:lnTo>
                <a:lnTo>
                  <a:pt x="90" y="3939"/>
                </a:lnTo>
                <a:lnTo>
                  <a:pt x="80" y="3924"/>
                </a:lnTo>
                <a:lnTo>
                  <a:pt x="80" y="3849"/>
                </a:lnTo>
                <a:lnTo>
                  <a:pt x="80" y="3829"/>
                </a:lnTo>
                <a:lnTo>
                  <a:pt x="85" y="3814"/>
                </a:lnTo>
                <a:lnTo>
                  <a:pt x="95" y="3804"/>
                </a:lnTo>
                <a:lnTo>
                  <a:pt x="115" y="3799"/>
                </a:lnTo>
                <a:lnTo>
                  <a:pt x="170" y="3769"/>
                </a:lnTo>
                <a:lnTo>
                  <a:pt x="210" y="3749"/>
                </a:lnTo>
                <a:lnTo>
                  <a:pt x="215" y="3594"/>
                </a:lnTo>
                <a:lnTo>
                  <a:pt x="215" y="3520"/>
                </a:lnTo>
                <a:lnTo>
                  <a:pt x="205" y="3485"/>
                </a:lnTo>
                <a:lnTo>
                  <a:pt x="195" y="3455"/>
                </a:lnTo>
                <a:lnTo>
                  <a:pt x="180" y="3445"/>
                </a:lnTo>
                <a:lnTo>
                  <a:pt x="165" y="3440"/>
                </a:lnTo>
                <a:lnTo>
                  <a:pt x="130" y="3435"/>
                </a:lnTo>
                <a:lnTo>
                  <a:pt x="100" y="3440"/>
                </a:lnTo>
                <a:lnTo>
                  <a:pt x="75" y="3445"/>
                </a:lnTo>
                <a:lnTo>
                  <a:pt x="70" y="3460"/>
                </a:lnTo>
                <a:lnTo>
                  <a:pt x="60" y="3465"/>
                </a:lnTo>
                <a:lnTo>
                  <a:pt x="50" y="3470"/>
                </a:lnTo>
                <a:lnTo>
                  <a:pt x="40" y="3465"/>
                </a:lnTo>
                <a:lnTo>
                  <a:pt x="25" y="3455"/>
                </a:lnTo>
                <a:lnTo>
                  <a:pt x="15" y="3445"/>
                </a:lnTo>
                <a:lnTo>
                  <a:pt x="0" y="3380"/>
                </a:lnTo>
                <a:lnTo>
                  <a:pt x="0" y="3320"/>
                </a:lnTo>
                <a:lnTo>
                  <a:pt x="65" y="3295"/>
                </a:lnTo>
                <a:lnTo>
                  <a:pt x="65" y="3275"/>
                </a:lnTo>
                <a:lnTo>
                  <a:pt x="60" y="3260"/>
                </a:lnTo>
                <a:lnTo>
                  <a:pt x="45" y="3245"/>
                </a:lnTo>
                <a:lnTo>
                  <a:pt x="30" y="3230"/>
                </a:lnTo>
                <a:lnTo>
                  <a:pt x="20" y="3220"/>
                </a:lnTo>
                <a:lnTo>
                  <a:pt x="20" y="3175"/>
                </a:lnTo>
                <a:lnTo>
                  <a:pt x="25" y="3165"/>
                </a:lnTo>
                <a:lnTo>
                  <a:pt x="30" y="3160"/>
                </a:lnTo>
                <a:lnTo>
                  <a:pt x="50" y="3150"/>
                </a:lnTo>
                <a:lnTo>
                  <a:pt x="90" y="3135"/>
                </a:lnTo>
                <a:lnTo>
                  <a:pt x="110" y="3115"/>
                </a:lnTo>
                <a:lnTo>
                  <a:pt x="125" y="3090"/>
                </a:lnTo>
                <a:lnTo>
                  <a:pt x="155" y="3040"/>
                </a:lnTo>
                <a:lnTo>
                  <a:pt x="185" y="3020"/>
                </a:lnTo>
                <a:lnTo>
                  <a:pt x="220" y="3005"/>
                </a:lnTo>
                <a:lnTo>
                  <a:pt x="275" y="2985"/>
                </a:lnTo>
                <a:lnTo>
                  <a:pt x="325" y="2985"/>
                </a:lnTo>
                <a:lnTo>
                  <a:pt x="404" y="2980"/>
                </a:lnTo>
                <a:lnTo>
                  <a:pt x="444" y="2975"/>
                </a:lnTo>
                <a:lnTo>
                  <a:pt x="484" y="2965"/>
                </a:lnTo>
                <a:lnTo>
                  <a:pt x="519" y="2950"/>
                </a:lnTo>
                <a:lnTo>
                  <a:pt x="544" y="2935"/>
                </a:lnTo>
                <a:lnTo>
                  <a:pt x="579" y="2931"/>
                </a:lnTo>
                <a:lnTo>
                  <a:pt x="609" y="2926"/>
                </a:lnTo>
                <a:lnTo>
                  <a:pt x="614" y="2931"/>
                </a:lnTo>
                <a:lnTo>
                  <a:pt x="624" y="2940"/>
                </a:lnTo>
                <a:lnTo>
                  <a:pt x="629" y="2960"/>
                </a:lnTo>
                <a:lnTo>
                  <a:pt x="634" y="2990"/>
                </a:lnTo>
                <a:lnTo>
                  <a:pt x="649" y="3025"/>
                </a:lnTo>
                <a:lnTo>
                  <a:pt x="659" y="3040"/>
                </a:lnTo>
                <a:lnTo>
                  <a:pt x="669" y="3050"/>
                </a:lnTo>
                <a:lnTo>
                  <a:pt x="684" y="3055"/>
                </a:lnTo>
                <a:lnTo>
                  <a:pt x="699" y="3060"/>
                </a:lnTo>
                <a:lnTo>
                  <a:pt x="754" y="3055"/>
                </a:lnTo>
                <a:lnTo>
                  <a:pt x="779" y="3030"/>
                </a:lnTo>
                <a:lnTo>
                  <a:pt x="804" y="2995"/>
                </a:lnTo>
                <a:lnTo>
                  <a:pt x="829" y="2965"/>
                </a:lnTo>
                <a:lnTo>
                  <a:pt x="854" y="2940"/>
                </a:lnTo>
                <a:lnTo>
                  <a:pt x="914" y="2945"/>
                </a:lnTo>
                <a:lnTo>
                  <a:pt x="944" y="2945"/>
                </a:lnTo>
                <a:lnTo>
                  <a:pt x="984" y="2940"/>
                </a:lnTo>
                <a:lnTo>
                  <a:pt x="994" y="2921"/>
                </a:lnTo>
                <a:lnTo>
                  <a:pt x="1009" y="2906"/>
                </a:lnTo>
                <a:lnTo>
                  <a:pt x="1024" y="2896"/>
                </a:lnTo>
                <a:lnTo>
                  <a:pt x="1039" y="2891"/>
                </a:lnTo>
                <a:lnTo>
                  <a:pt x="1079" y="2881"/>
                </a:lnTo>
                <a:lnTo>
                  <a:pt x="1124" y="2881"/>
                </a:lnTo>
                <a:lnTo>
                  <a:pt x="1228" y="2916"/>
                </a:lnTo>
                <a:lnTo>
                  <a:pt x="1243" y="2906"/>
                </a:lnTo>
                <a:lnTo>
                  <a:pt x="1263" y="2901"/>
                </a:lnTo>
                <a:lnTo>
                  <a:pt x="1333" y="2891"/>
                </a:lnTo>
                <a:lnTo>
                  <a:pt x="1408" y="2881"/>
                </a:lnTo>
                <a:lnTo>
                  <a:pt x="1473" y="2866"/>
                </a:lnTo>
                <a:lnTo>
                  <a:pt x="1518" y="2841"/>
                </a:lnTo>
                <a:lnTo>
                  <a:pt x="1568" y="2816"/>
                </a:lnTo>
                <a:lnTo>
                  <a:pt x="1578" y="2771"/>
                </a:lnTo>
                <a:lnTo>
                  <a:pt x="1593" y="2741"/>
                </a:lnTo>
                <a:lnTo>
                  <a:pt x="1613" y="2721"/>
                </a:lnTo>
                <a:lnTo>
                  <a:pt x="1648" y="2691"/>
                </a:lnTo>
                <a:lnTo>
                  <a:pt x="1708" y="2556"/>
                </a:lnTo>
                <a:lnTo>
                  <a:pt x="1788" y="2511"/>
                </a:lnTo>
                <a:lnTo>
                  <a:pt x="1818" y="2426"/>
                </a:lnTo>
                <a:lnTo>
                  <a:pt x="1828" y="2311"/>
                </a:lnTo>
                <a:lnTo>
                  <a:pt x="1808" y="2252"/>
                </a:lnTo>
                <a:lnTo>
                  <a:pt x="1808" y="2192"/>
                </a:lnTo>
                <a:lnTo>
                  <a:pt x="1818" y="2162"/>
                </a:lnTo>
                <a:lnTo>
                  <a:pt x="1828" y="2132"/>
                </a:lnTo>
                <a:lnTo>
                  <a:pt x="1828" y="2072"/>
                </a:lnTo>
                <a:lnTo>
                  <a:pt x="1808" y="2047"/>
                </a:lnTo>
                <a:lnTo>
                  <a:pt x="1803" y="2027"/>
                </a:lnTo>
                <a:lnTo>
                  <a:pt x="1803" y="1997"/>
                </a:lnTo>
                <a:lnTo>
                  <a:pt x="1813" y="1992"/>
                </a:lnTo>
                <a:lnTo>
                  <a:pt x="1833" y="1987"/>
                </a:lnTo>
                <a:lnTo>
                  <a:pt x="1898" y="1987"/>
                </a:lnTo>
                <a:lnTo>
                  <a:pt x="2017" y="1992"/>
                </a:lnTo>
                <a:lnTo>
                  <a:pt x="2062" y="1997"/>
                </a:lnTo>
                <a:lnTo>
                  <a:pt x="2107" y="2007"/>
                </a:lnTo>
                <a:lnTo>
                  <a:pt x="2157" y="2017"/>
                </a:lnTo>
                <a:lnTo>
                  <a:pt x="2212" y="2027"/>
                </a:lnTo>
                <a:lnTo>
                  <a:pt x="2307" y="2067"/>
                </a:lnTo>
                <a:lnTo>
                  <a:pt x="2327" y="2042"/>
                </a:lnTo>
                <a:lnTo>
                  <a:pt x="2312" y="2012"/>
                </a:lnTo>
                <a:lnTo>
                  <a:pt x="2312" y="1927"/>
                </a:lnTo>
                <a:lnTo>
                  <a:pt x="2337" y="1887"/>
                </a:lnTo>
                <a:lnTo>
                  <a:pt x="2367" y="1847"/>
                </a:lnTo>
                <a:lnTo>
                  <a:pt x="2427" y="1777"/>
                </a:lnTo>
                <a:lnTo>
                  <a:pt x="2437" y="1722"/>
                </a:lnTo>
                <a:lnTo>
                  <a:pt x="2457" y="1687"/>
                </a:lnTo>
                <a:lnTo>
                  <a:pt x="2482" y="1657"/>
                </a:lnTo>
                <a:lnTo>
                  <a:pt x="2517" y="1618"/>
                </a:lnTo>
                <a:lnTo>
                  <a:pt x="2532" y="1578"/>
                </a:lnTo>
                <a:lnTo>
                  <a:pt x="2537" y="1568"/>
                </a:lnTo>
                <a:lnTo>
                  <a:pt x="2547" y="1558"/>
                </a:lnTo>
                <a:lnTo>
                  <a:pt x="2557" y="1553"/>
                </a:lnTo>
                <a:lnTo>
                  <a:pt x="2572" y="1553"/>
                </a:lnTo>
                <a:lnTo>
                  <a:pt x="2622" y="1548"/>
                </a:lnTo>
                <a:lnTo>
                  <a:pt x="2652" y="1573"/>
                </a:lnTo>
                <a:lnTo>
                  <a:pt x="2697" y="1598"/>
                </a:lnTo>
                <a:lnTo>
                  <a:pt x="2742" y="1628"/>
                </a:lnTo>
                <a:lnTo>
                  <a:pt x="2791" y="1647"/>
                </a:lnTo>
                <a:lnTo>
                  <a:pt x="2816" y="1647"/>
                </a:lnTo>
                <a:lnTo>
                  <a:pt x="2846" y="1652"/>
                </a:lnTo>
                <a:lnTo>
                  <a:pt x="2876" y="1662"/>
                </a:lnTo>
                <a:lnTo>
                  <a:pt x="2891" y="1672"/>
                </a:lnTo>
                <a:lnTo>
                  <a:pt x="2906" y="1687"/>
                </a:lnTo>
                <a:lnTo>
                  <a:pt x="2951" y="1687"/>
                </a:lnTo>
                <a:lnTo>
                  <a:pt x="3001" y="1682"/>
                </a:lnTo>
                <a:lnTo>
                  <a:pt x="3026" y="1672"/>
                </a:lnTo>
                <a:lnTo>
                  <a:pt x="3046" y="1662"/>
                </a:lnTo>
                <a:lnTo>
                  <a:pt x="3061" y="1647"/>
                </a:lnTo>
                <a:lnTo>
                  <a:pt x="3071" y="1628"/>
                </a:lnTo>
                <a:lnTo>
                  <a:pt x="3071" y="1563"/>
                </a:lnTo>
                <a:lnTo>
                  <a:pt x="3066" y="1518"/>
                </a:lnTo>
                <a:lnTo>
                  <a:pt x="3061" y="1488"/>
                </a:lnTo>
                <a:lnTo>
                  <a:pt x="3066" y="1463"/>
                </a:lnTo>
                <a:lnTo>
                  <a:pt x="3071" y="1443"/>
                </a:lnTo>
                <a:lnTo>
                  <a:pt x="3081" y="1423"/>
                </a:lnTo>
                <a:lnTo>
                  <a:pt x="3096" y="1403"/>
                </a:lnTo>
                <a:lnTo>
                  <a:pt x="3136" y="1353"/>
                </a:lnTo>
                <a:lnTo>
                  <a:pt x="3186" y="1333"/>
                </a:lnTo>
                <a:lnTo>
                  <a:pt x="3231" y="1323"/>
                </a:lnTo>
                <a:lnTo>
                  <a:pt x="3286" y="1313"/>
                </a:lnTo>
                <a:lnTo>
                  <a:pt x="3346" y="1308"/>
                </a:lnTo>
                <a:lnTo>
                  <a:pt x="3371" y="1298"/>
                </a:lnTo>
                <a:lnTo>
                  <a:pt x="3396" y="1223"/>
                </a:lnTo>
                <a:lnTo>
                  <a:pt x="3446" y="1178"/>
                </a:lnTo>
                <a:lnTo>
                  <a:pt x="3580" y="1173"/>
                </a:lnTo>
                <a:lnTo>
                  <a:pt x="3595" y="1193"/>
                </a:lnTo>
                <a:lnTo>
                  <a:pt x="3605" y="1218"/>
                </a:lnTo>
                <a:lnTo>
                  <a:pt x="3615" y="1248"/>
                </a:lnTo>
                <a:lnTo>
                  <a:pt x="3620" y="1283"/>
                </a:lnTo>
                <a:lnTo>
                  <a:pt x="3635" y="1323"/>
                </a:lnTo>
                <a:lnTo>
                  <a:pt x="3660" y="1368"/>
                </a:lnTo>
                <a:lnTo>
                  <a:pt x="3720" y="1468"/>
                </a:lnTo>
                <a:lnTo>
                  <a:pt x="3735" y="1478"/>
                </a:lnTo>
                <a:lnTo>
                  <a:pt x="3750" y="1493"/>
                </a:lnTo>
                <a:lnTo>
                  <a:pt x="3785" y="1508"/>
                </a:lnTo>
                <a:lnTo>
                  <a:pt x="3880" y="1533"/>
                </a:lnTo>
                <a:lnTo>
                  <a:pt x="3975" y="1608"/>
                </a:lnTo>
                <a:lnTo>
                  <a:pt x="4005" y="1667"/>
                </a:lnTo>
                <a:lnTo>
                  <a:pt x="4020" y="1792"/>
                </a:lnTo>
                <a:lnTo>
                  <a:pt x="4025" y="1797"/>
                </a:lnTo>
                <a:lnTo>
                  <a:pt x="4070" y="1887"/>
                </a:lnTo>
                <a:lnTo>
                  <a:pt x="4075" y="1932"/>
                </a:lnTo>
                <a:lnTo>
                  <a:pt x="4080" y="1992"/>
                </a:lnTo>
                <a:lnTo>
                  <a:pt x="4080" y="2052"/>
                </a:lnTo>
                <a:lnTo>
                  <a:pt x="4075" y="2082"/>
                </a:lnTo>
                <a:lnTo>
                  <a:pt x="4065" y="2107"/>
                </a:lnTo>
                <a:lnTo>
                  <a:pt x="3965" y="2192"/>
                </a:lnTo>
                <a:lnTo>
                  <a:pt x="3960" y="2242"/>
                </a:lnTo>
                <a:lnTo>
                  <a:pt x="3965" y="2277"/>
                </a:lnTo>
                <a:lnTo>
                  <a:pt x="3975" y="2306"/>
                </a:lnTo>
                <a:lnTo>
                  <a:pt x="3990" y="2341"/>
                </a:lnTo>
                <a:lnTo>
                  <a:pt x="4080" y="2401"/>
                </a:lnTo>
                <a:lnTo>
                  <a:pt x="4175" y="2421"/>
                </a:lnTo>
                <a:lnTo>
                  <a:pt x="4275" y="2466"/>
                </a:lnTo>
                <a:lnTo>
                  <a:pt x="4474" y="2491"/>
                </a:lnTo>
                <a:lnTo>
                  <a:pt x="4524" y="2521"/>
                </a:lnTo>
                <a:lnTo>
                  <a:pt x="4584" y="2586"/>
                </a:lnTo>
                <a:lnTo>
                  <a:pt x="4649" y="2646"/>
                </a:lnTo>
                <a:lnTo>
                  <a:pt x="4684" y="2671"/>
                </a:lnTo>
                <a:lnTo>
                  <a:pt x="4724" y="2696"/>
                </a:lnTo>
                <a:lnTo>
                  <a:pt x="4764" y="2716"/>
                </a:lnTo>
                <a:lnTo>
                  <a:pt x="4809" y="2731"/>
                </a:lnTo>
                <a:lnTo>
                  <a:pt x="4869" y="2786"/>
                </a:lnTo>
                <a:lnTo>
                  <a:pt x="4904" y="2916"/>
                </a:lnTo>
                <a:lnTo>
                  <a:pt x="4914" y="2935"/>
                </a:lnTo>
                <a:lnTo>
                  <a:pt x="4929" y="2955"/>
                </a:lnTo>
                <a:lnTo>
                  <a:pt x="4959" y="2990"/>
                </a:lnTo>
                <a:lnTo>
                  <a:pt x="4969" y="3010"/>
                </a:lnTo>
                <a:lnTo>
                  <a:pt x="4979" y="3035"/>
                </a:lnTo>
                <a:lnTo>
                  <a:pt x="4979" y="3065"/>
                </a:lnTo>
                <a:lnTo>
                  <a:pt x="4974" y="3100"/>
                </a:lnTo>
                <a:lnTo>
                  <a:pt x="4989" y="3135"/>
                </a:lnTo>
                <a:lnTo>
                  <a:pt x="5004" y="3160"/>
                </a:lnTo>
                <a:lnTo>
                  <a:pt x="5034" y="3180"/>
                </a:lnTo>
                <a:lnTo>
                  <a:pt x="5103" y="3190"/>
                </a:lnTo>
                <a:lnTo>
                  <a:pt x="5173" y="3200"/>
                </a:lnTo>
                <a:lnTo>
                  <a:pt x="5248" y="3215"/>
                </a:lnTo>
                <a:lnTo>
                  <a:pt x="5328" y="3240"/>
                </a:lnTo>
                <a:lnTo>
                  <a:pt x="5523" y="3285"/>
                </a:lnTo>
                <a:lnTo>
                  <a:pt x="5952" y="3290"/>
                </a:lnTo>
                <a:lnTo>
                  <a:pt x="6037" y="3310"/>
                </a:lnTo>
                <a:lnTo>
                  <a:pt x="6087" y="3320"/>
                </a:lnTo>
                <a:lnTo>
                  <a:pt x="6127" y="3340"/>
                </a:lnTo>
                <a:lnTo>
                  <a:pt x="6257" y="3445"/>
                </a:lnTo>
                <a:lnTo>
                  <a:pt x="6307" y="3470"/>
                </a:lnTo>
                <a:lnTo>
                  <a:pt x="6437" y="3490"/>
                </a:lnTo>
                <a:lnTo>
                  <a:pt x="6492" y="3530"/>
                </a:lnTo>
                <a:lnTo>
                  <a:pt x="6657" y="3584"/>
                </a:lnTo>
                <a:lnTo>
                  <a:pt x="6671" y="3594"/>
                </a:lnTo>
                <a:lnTo>
                  <a:pt x="6691" y="3609"/>
                </a:lnTo>
                <a:lnTo>
                  <a:pt x="6731" y="3644"/>
                </a:lnTo>
                <a:lnTo>
                  <a:pt x="6751" y="3654"/>
                </a:lnTo>
                <a:lnTo>
                  <a:pt x="6776" y="3659"/>
                </a:lnTo>
                <a:lnTo>
                  <a:pt x="6786" y="3659"/>
                </a:lnTo>
                <a:lnTo>
                  <a:pt x="6801" y="3649"/>
                </a:lnTo>
                <a:lnTo>
                  <a:pt x="6811" y="3639"/>
                </a:lnTo>
                <a:lnTo>
                  <a:pt x="6821" y="3624"/>
                </a:lnTo>
                <a:lnTo>
                  <a:pt x="6876" y="3589"/>
                </a:lnTo>
                <a:lnTo>
                  <a:pt x="6906" y="3580"/>
                </a:lnTo>
                <a:lnTo>
                  <a:pt x="6936" y="3560"/>
                </a:lnTo>
                <a:lnTo>
                  <a:pt x="6991" y="3520"/>
                </a:lnTo>
                <a:lnTo>
                  <a:pt x="7106" y="3485"/>
                </a:lnTo>
                <a:lnTo>
                  <a:pt x="7146" y="3460"/>
                </a:lnTo>
                <a:lnTo>
                  <a:pt x="7196" y="3440"/>
                </a:lnTo>
                <a:lnTo>
                  <a:pt x="7246" y="3420"/>
                </a:lnTo>
                <a:lnTo>
                  <a:pt x="7266" y="3410"/>
                </a:lnTo>
                <a:lnTo>
                  <a:pt x="7291" y="3395"/>
                </a:lnTo>
                <a:lnTo>
                  <a:pt x="7331" y="3380"/>
                </a:lnTo>
                <a:lnTo>
                  <a:pt x="7361" y="3365"/>
                </a:lnTo>
                <a:lnTo>
                  <a:pt x="7391" y="3355"/>
                </a:lnTo>
                <a:lnTo>
                  <a:pt x="7421" y="3350"/>
                </a:lnTo>
                <a:lnTo>
                  <a:pt x="7455" y="3350"/>
                </a:lnTo>
                <a:lnTo>
                  <a:pt x="7530" y="3360"/>
                </a:lnTo>
                <a:lnTo>
                  <a:pt x="7610" y="3380"/>
                </a:lnTo>
                <a:lnTo>
                  <a:pt x="7725" y="3380"/>
                </a:lnTo>
                <a:lnTo>
                  <a:pt x="7750" y="3365"/>
                </a:lnTo>
                <a:lnTo>
                  <a:pt x="7780" y="3355"/>
                </a:lnTo>
                <a:lnTo>
                  <a:pt x="7840" y="3340"/>
                </a:lnTo>
                <a:lnTo>
                  <a:pt x="7875" y="3320"/>
                </a:lnTo>
                <a:lnTo>
                  <a:pt x="7905" y="3300"/>
                </a:lnTo>
                <a:lnTo>
                  <a:pt x="7950" y="3250"/>
                </a:lnTo>
                <a:lnTo>
                  <a:pt x="7990" y="3200"/>
                </a:lnTo>
                <a:lnTo>
                  <a:pt x="8030" y="3155"/>
                </a:lnTo>
                <a:lnTo>
                  <a:pt x="8055" y="3135"/>
                </a:lnTo>
                <a:lnTo>
                  <a:pt x="8085" y="3120"/>
                </a:lnTo>
                <a:lnTo>
                  <a:pt x="8140" y="3065"/>
                </a:lnTo>
                <a:lnTo>
                  <a:pt x="8170" y="3035"/>
                </a:lnTo>
                <a:lnTo>
                  <a:pt x="8185" y="3030"/>
                </a:lnTo>
                <a:lnTo>
                  <a:pt x="8195" y="3025"/>
                </a:lnTo>
                <a:lnTo>
                  <a:pt x="8195" y="3020"/>
                </a:lnTo>
                <a:lnTo>
                  <a:pt x="8230" y="2995"/>
                </a:lnTo>
                <a:lnTo>
                  <a:pt x="8269" y="2975"/>
                </a:lnTo>
                <a:lnTo>
                  <a:pt x="8269" y="2935"/>
                </a:lnTo>
                <a:lnTo>
                  <a:pt x="8234" y="2911"/>
                </a:lnTo>
                <a:lnTo>
                  <a:pt x="8205" y="2871"/>
                </a:lnTo>
                <a:lnTo>
                  <a:pt x="8185" y="2841"/>
                </a:lnTo>
                <a:lnTo>
                  <a:pt x="8175" y="2811"/>
                </a:lnTo>
                <a:lnTo>
                  <a:pt x="8170" y="2781"/>
                </a:lnTo>
                <a:lnTo>
                  <a:pt x="8170" y="2751"/>
                </a:lnTo>
                <a:lnTo>
                  <a:pt x="8175" y="2721"/>
                </a:lnTo>
                <a:lnTo>
                  <a:pt x="8190" y="2651"/>
                </a:lnTo>
                <a:lnTo>
                  <a:pt x="8205" y="2626"/>
                </a:lnTo>
                <a:lnTo>
                  <a:pt x="8220" y="2601"/>
                </a:lnTo>
                <a:lnTo>
                  <a:pt x="8244" y="2566"/>
                </a:lnTo>
                <a:lnTo>
                  <a:pt x="8269" y="2551"/>
                </a:lnTo>
                <a:lnTo>
                  <a:pt x="8339" y="2566"/>
                </a:lnTo>
                <a:lnTo>
                  <a:pt x="8384" y="2606"/>
                </a:lnTo>
                <a:lnTo>
                  <a:pt x="8409" y="2621"/>
                </a:lnTo>
                <a:lnTo>
                  <a:pt x="8439" y="2636"/>
                </a:lnTo>
                <a:lnTo>
                  <a:pt x="8469" y="2646"/>
                </a:lnTo>
                <a:lnTo>
                  <a:pt x="8504" y="2651"/>
                </a:lnTo>
                <a:lnTo>
                  <a:pt x="8539" y="2646"/>
                </a:lnTo>
                <a:lnTo>
                  <a:pt x="8574" y="2631"/>
                </a:lnTo>
                <a:lnTo>
                  <a:pt x="8614" y="2581"/>
                </a:lnTo>
                <a:lnTo>
                  <a:pt x="8634" y="2561"/>
                </a:lnTo>
                <a:lnTo>
                  <a:pt x="8654" y="2551"/>
                </a:lnTo>
                <a:lnTo>
                  <a:pt x="8659" y="2531"/>
                </a:lnTo>
                <a:lnTo>
                  <a:pt x="8669" y="2516"/>
                </a:lnTo>
                <a:lnTo>
                  <a:pt x="8699" y="2481"/>
                </a:lnTo>
                <a:lnTo>
                  <a:pt x="8734" y="2446"/>
                </a:lnTo>
                <a:lnTo>
                  <a:pt x="8764" y="2421"/>
                </a:lnTo>
                <a:lnTo>
                  <a:pt x="8879" y="2426"/>
                </a:lnTo>
                <a:lnTo>
                  <a:pt x="8894" y="2406"/>
                </a:lnTo>
                <a:lnTo>
                  <a:pt x="8934" y="2391"/>
                </a:lnTo>
                <a:lnTo>
                  <a:pt x="8974" y="2371"/>
                </a:lnTo>
                <a:lnTo>
                  <a:pt x="9009" y="2346"/>
                </a:lnTo>
                <a:lnTo>
                  <a:pt x="9043" y="2311"/>
                </a:lnTo>
                <a:lnTo>
                  <a:pt x="9058" y="2252"/>
                </a:lnTo>
                <a:lnTo>
                  <a:pt x="9068" y="2227"/>
                </a:lnTo>
                <a:lnTo>
                  <a:pt x="9078" y="2202"/>
                </a:lnTo>
                <a:lnTo>
                  <a:pt x="9093" y="2182"/>
                </a:lnTo>
                <a:lnTo>
                  <a:pt x="9113" y="2162"/>
                </a:lnTo>
                <a:lnTo>
                  <a:pt x="9138" y="2147"/>
                </a:lnTo>
                <a:lnTo>
                  <a:pt x="9168" y="2132"/>
                </a:lnTo>
                <a:lnTo>
                  <a:pt x="9253" y="2112"/>
                </a:lnTo>
                <a:lnTo>
                  <a:pt x="9298" y="2067"/>
                </a:lnTo>
                <a:lnTo>
                  <a:pt x="9368" y="2027"/>
                </a:lnTo>
                <a:lnTo>
                  <a:pt x="9398" y="2007"/>
                </a:lnTo>
                <a:lnTo>
                  <a:pt x="9438" y="1992"/>
                </a:lnTo>
                <a:lnTo>
                  <a:pt x="9683" y="2002"/>
                </a:lnTo>
                <a:lnTo>
                  <a:pt x="9718" y="1987"/>
                </a:lnTo>
                <a:lnTo>
                  <a:pt x="9728" y="1967"/>
                </a:lnTo>
                <a:lnTo>
                  <a:pt x="9733" y="1947"/>
                </a:lnTo>
                <a:lnTo>
                  <a:pt x="9738" y="1927"/>
                </a:lnTo>
                <a:lnTo>
                  <a:pt x="9733" y="1912"/>
                </a:lnTo>
                <a:lnTo>
                  <a:pt x="9718" y="1882"/>
                </a:lnTo>
                <a:lnTo>
                  <a:pt x="9703" y="1852"/>
                </a:lnTo>
                <a:lnTo>
                  <a:pt x="9523" y="1722"/>
                </a:lnTo>
                <a:lnTo>
                  <a:pt x="9493" y="1682"/>
                </a:lnTo>
                <a:lnTo>
                  <a:pt x="9468" y="1657"/>
                </a:lnTo>
                <a:lnTo>
                  <a:pt x="9458" y="1647"/>
                </a:lnTo>
                <a:lnTo>
                  <a:pt x="9443" y="1642"/>
                </a:lnTo>
                <a:lnTo>
                  <a:pt x="9403" y="1642"/>
                </a:lnTo>
                <a:lnTo>
                  <a:pt x="9373" y="1687"/>
                </a:lnTo>
                <a:lnTo>
                  <a:pt x="9298" y="1687"/>
                </a:lnTo>
                <a:lnTo>
                  <a:pt x="9293" y="1752"/>
                </a:lnTo>
                <a:lnTo>
                  <a:pt x="9288" y="1767"/>
                </a:lnTo>
                <a:lnTo>
                  <a:pt x="9278" y="1777"/>
                </a:lnTo>
                <a:lnTo>
                  <a:pt x="9268" y="1782"/>
                </a:lnTo>
                <a:lnTo>
                  <a:pt x="9258" y="1787"/>
                </a:lnTo>
                <a:lnTo>
                  <a:pt x="9228" y="1787"/>
                </a:lnTo>
                <a:lnTo>
                  <a:pt x="9198" y="1782"/>
                </a:lnTo>
                <a:lnTo>
                  <a:pt x="9163" y="1772"/>
                </a:lnTo>
                <a:lnTo>
                  <a:pt x="9138" y="1757"/>
                </a:lnTo>
                <a:lnTo>
                  <a:pt x="9098" y="1742"/>
                </a:lnTo>
                <a:lnTo>
                  <a:pt x="9058" y="1742"/>
                </a:lnTo>
                <a:lnTo>
                  <a:pt x="9018" y="1757"/>
                </a:lnTo>
                <a:lnTo>
                  <a:pt x="8989" y="1772"/>
                </a:lnTo>
                <a:lnTo>
                  <a:pt x="8964" y="1802"/>
                </a:lnTo>
                <a:lnTo>
                  <a:pt x="8904" y="1802"/>
                </a:lnTo>
                <a:lnTo>
                  <a:pt x="8874" y="1792"/>
                </a:lnTo>
                <a:lnTo>
                  <a:pt x="8854" y="1777"/>
                </a:lnTo>
                <a:lnTo>
                  <a:pt x="8839" y="1757"/>
                </a:lnTo>
                <a:lnTo>
                  <a:pt x="8829" y="1742"/>
                </a:lnTo>
                <a:lnTo>
                  <a:pt x="8829" y="1722"/>
                </a:lnTo>
                <a:lnTo>
                  <a:pt x="8824" y="1702"/>
                </a:lnTo>
                <a:lnTo>
                  <a:pt x="8824" y="1667"/>
                </a:lnTo>
                <a:lnTo>
                  <a:pt x="8864" y="1637"/>
                </a:lnTo>
                <a:lnTo>
                  <a:pt x="8879" y="1618"/>
                </a:lnTo>
                <a:lnTo>
                  <a:pt x="8899" y="1598"/>
                </a:lnTo>
                <a:lnTo>
                  <a:pt x="8899" y="1523"/>
                </a:lnTo>
                <a:lnTo>
                  <a:pt x="8904" y="1463"/>
                </a:lnTo>
                <a:lnTo>
                  <a:pt x="8924" y="1413"/>
                </a:lnTo>
                <a:lnTo>
                  <a:pt x="8949" y="1363"/>
                </a:lnTo>
                <a:lnTo>
                  <a:pt x="8949" y="1308"/>
                </a:lnTo>
                <a:lnTo>
                  <a:pt x="8954" y="1263"/>
                </a:lnTo>
                <a:lnTo>
                  <a:pt x="8964" y="1228"/>
                </a:lnTo>
                <a:lnTo>
                  <a:pt x="8984" y="1188"/>
                </a:lnTo>
                <a:lnTo>
                  <a:pt x="9073" y="1183"/>
                </a:lnTo>
                <a:lnTo>
                  <a:pt x="9133" y="1193"/>
                </a:lnTo>
                <a:lnTo>
                  <a:pt x="9168" y="1193"/>
                </a:lnTo>
                <a:lnTo>
                  <a:pt x="9203" y="1193"/>
                </a:lnTo>
                <a:lnTo>
                  <a:pt x="9238" y="1188"/>
                </a:lnTo>
                <a:lnTo>
                  <a:pt x="9273" y="1173"/>
                </a:lnTo>
                <a:lnTo>
                  <a:pt x="9308" y="1158"/>
                </a:lnTo>
                <a:lnTo>
                  <a:pt x="9333" y="1128"/>
                </a:lnTo>
                <a:lnTo>
                  <a:pt x="9398" y="1078"/>
                </a:lnTo>
                <a:lnTo>
                  <a:pt x="9438" y="1033"/>
                </a:lnTo>
                <a:lnTo>
                  <a:pt x="9443" y="909"/>
                </a:lnTo>
                <a:lnTo>
                  <a:pt x="9448" y="854"/>
                </a:lnTo>
                <a:lnTo>
                  <a:pt x="9453" y="804"/>
                </a:lnTo>
                <a:lnTo>
                  <a:pt x="9478" y="759"/>
                </a:lnTo>
                <a:lnTo>
                  <a:pt x="9498" y="724"/>
                </a:lnTo>
                <a:lnTo>
                  <a:pt x="9523" y="684"/>
                </a:lnTo>
                <a:lnTo>
                  <a:pt x="9538" y="649"/>
                </a:lnTo>
                <a:lnTo>
                  <a:pt x="9543" y="609"/>
                </a:lnTo>
                <a:lnTo>
                  <a:pt x="9548" y="579"/>
                </a:lnTo>
                <a:lnTo>
                  <a:pt x="9563" y="549"/>
                </a:lnTo>
                <a:lnTo>
                  <a:pt x="9583" y="524"/>
                </a:lnTo>
                <a:lnTo>
                  <a:pt x="9583" y="449"/>
                </a:lnTo>
                <a:lnTo>
                  <a:pt x="9513" y="369"/>
                </a:lnTo>
                <a:lnTo>
                  <a:pt x="9483" y="359"/>
                </a:lnTo>
                <a:lnTo>
                  <a:pt x="9463" y="344"/>
                </a:lnTo>
                <a:lnTo>
                  <a:pt x="9468" y="305"/>
                </a:lnTo>
                <a:lnTo>
                  <a:pt x="9473" y="275"/>
                </a:lnTo>
                <a:lnTo>
                  <a:pt x="9478" y="250"/>
                </a:lnTo>
                <a:lnTo>
                  <a:pt x="9488" y="230"/>
                </a:lnTo>
                <a:lnTo>
                  <a:pt x="9503" y="215"/>
                </a:lnTo>
                <a:lnTo>
                  <a:pt x="9523" y="200"/>
                </a:lnTo>
                <a:lnTo>
                  <a:pt x="9583" y="170"/>
                </a:lnTo>
                <a:lnTo>
                  <a:pt x="9603" y="165"/>
                </a:lnTo>
                <a:lnTo>
                  <a:pt x="9628" y="160"/>
                </a:lnTo>
                <a:lnTo>
                  <a:pt x="9678" y="140"/>
                </a:lnTo>
                <a:lnTo>
                  <a:pt x="9728" y="115"/>
                </a:lnTo>
                <a:lnTo>
                  <a:pt x="9753" y="105"/>
                </a:lnTo>
                <a:lnTo>
                  <a:pt x="9783" y="100"/>
                </a:lnTo>
                <a:lnTo>
                  <a:pt x="9837" y="60"/>
                </a:lnTo>
                <a:lnTo>
                  <a:pt x="9902" y="25"/>
                </a:lnTo>
                <a:lnTo>
                  <a:pt x="9932" y="10"/>
                </a:lnTo>
                <a:lnTo>
                  <a:pt x="9967" y="0"/>
                </a:lnTo>
                <a:lnTo>
                  <a:pt x="10072" y="0"/>
                </a:lnTo>
                <a:lnTo>
                  <a:pt x="10122" y="15"/>
                </a:lnTo>
                <a:lnTo>
                  <a:pt x="10152" y="25"/>
                </a:lnTo>
                <a:lnTo>
                  <a:pt x="10182" y="50"/>
                </a:lnTo>
                <a:lnTo>
                  <a:pt x="10227" y="45"/>
                </a:lnTo>
                <a:lnTo>
                  <a:pt x="10277" y="40"/>
                </a:lnTo>
                <a:lnTo>
                  <a:pt x="10327" y="35"/>
                </a:lnTo>
                <a:lnTo>
                  <a:pt x="10382" y="35"/>
                </a:lnTo>
                <a:lnTo>
                  <a:pt x="10462" y="75"/>
                </a:lnTo>
                <a:lnTo>
                  <a:pt x="10502" y="120"/>
                </a:lnTo>
                <a:lnTo>
                  <a:pt x="10547" y="165"/>
                </a:lnTo>
                <a:lnTo>
                  <a:pt x="10586" y="220"/>
                </a:lnTo>
                <a:lnTo>
                  <a:pt x="10631" y="285"/>
                </a:lnTo>
                <a:lnTo>
                  <a:pt x="10661" y="315"/>
                </a:lnTo>
                <a:lnTo>
                  <a:pt x="10696" y="359"/>
                </a:lnTo>
                <a:lnTo>
                  <a:pt x="10721" y="414"/>
                </a:lnTo>
                <a:lnTo>
                  <a:pt x="10731" y="444"/>
                </a:lnTo>
                <a:lnTo>
                  <a:pt x="10741" y="474"/>
                </a:lnTo>
                <a:lnTo>
                  <a:pt x="10806" y="529"/>
                </a:lnTo>
                <a:lnTo>
                  <a:pt x="10846" y="569"/>
                </a:lnTo>
                <a:lnTo>
                  <a:pt x="10886" y="614"/>
                </a:lnTo>
                <a:lnTo>
                  <a:pt x="10891" y="629"/>
                </a:lnTo>
                <a:lnTo>
                  <a:pt x="10891" y="644"/>
                </a:lnTo>
                <a:lnTo>
                  <a:pt x="10891" y="674"/>
                </a:lnTo>
                <a:lnTo>
                  <a:pt x="10891" y="689"/>
                </a:lnTo>
                <a:lnTo>
                  <a:pt x="10901" y="704"/>
                </a:lnTo>
                <a:lnTo>
                  <a:pt x="10916" y="719"/>
                </a:lnTo>
                <a:lnTo>
                  <a:pt x="10941" y="734"/>
                </a:lnTo>
                <a:lnTo>
                  <a:pt x="11001" y="794"/>
                </a:lnTo>
                <a:lnTo>
                  <a:pt x="11001" y="834"/>
                </a:lnTo>
                <a:lnTo>
                  <a:pt x="11006" y="859"/>
                </a:lnTo>
                <a:lnTo>
                  <a:pt x="11016" y="889"/>
                </a:lnTo>
                <a:lnTo>
                  <a:pt x="11081" y="889"/>
                </a:lnTo>
                <a:lnTo>
                  <a:pt x="11111" y="889"/>
                </a:lnTo>
                <a:lnTo>
                  <a:pt x="11141" y="884"/>
                </a:lnTo>
                <a:lnTo>
                  <a:pt x="11231" y="884"/>
                </a:lnTo>
                <a:lnTo>
                  <a:pt x="11266" y="904"/>
                </a:lnTo>
                <a:lnTo>
                  <a:pt x="11286" y="909"/>
                </a:lnTo>
                <a:lnTo>
                  <a:pt x="11316" y="914"/>
                </a:lnTo>
                <a:lnTo>
                  <a:pt x="11316" y="904"/>
                </a:lnTo>
                <a:lnTo>
                  <a:pt x="11331" y="899"/>
                </a:lnTo>
                <a:lnTo>
                  <a:pt x="11356" y="894"/>
                </a:lnTo>
                <a:lnTo>
                  <a:pt x="11405" y="894"/>
                </a:lnTo>
                <a:lnTo>
                  <a:pt x="11445" y="934"/>
                </a:lnTo>
                <a:lnTo>
                  <a:pt x="11505" y="988"/>
                </a:lnTo>
                <a:lnTo>
                  <a:pt x="11550" y="988"/>
                </a:lnTo>
                <a:lnTo>
                  <a:pt x="11585" y="998"/>
                </a:lnTo>
                <a:lnTo>
                  <a:pt x="11615" y="1013"/>
                </a:lnTo>
                <a:lnTo>
                  <a:pt x="11635" y="1033"/>
                </a:lnTo>
                <a:lnTo>
                  <a:pt x="11655" y="1063"/>
                </a:lnTo>
                <a:lnTo>
                  <a:pt x="11670" y="1098"/>
                </a:lnTo>
                <a:lnTo>
                  <a:pt x="11695" y="1193"/>
                </a:lnTo>
                <a:lnTo>
                  <a:pt x="11770" y="1278"/>
                </a:lnTo>
                <a:lnTo>
                  <a:pt x="11790" y="1278"/>
                </a:lnTo>
                <a:lnTo>
                  <a:pt x="11845" y="1263"/>
                </a:lnTo>
                <a:lnTo>
                  <a:pt x="11910" y="1248"/>
                </a:lnTo>
                <a:lnTo>
                  <a:pt x="11975" y="1223"/>
                </a:lnTo>
                <a:lnTo>
                  <a:pt x="12000" y="1213"/>
                </a:lnTo>
                <a:lnTo>
                  <a:pt x="12020" y="1198"/>
                </a:lnTo>
                <a:lnTo>
                  <a:pt x="12055" y="1143"/>
                </a:lnTo>
                <a:lnTo>
                  <a:pt x="12085" y="1103"/>
                </a:lnTo>
                <a:lnTo>
                  <a:pt x="12125" y="1063"/>
                </a:lnTo>
                <a:lnTo>
                  <a:pt x="12169" y="1028"/>
                </a:lnTo>
                <a:lnTo>
                  <a:pt x="12204" y="983"/>
                </a:lnTo>
                <a:lnTo>
                  <a:pt x="12249" y="944"/>
                </a:lnTo>
                <a:lnTo>
                  <a:pt x="12339" y="864"/>
                </a:lnTo>
                <a:lnTo>
                  <a:pt x="12349" y="864"/>
                </a:lnTo>
                <a:lnTo>
                  <a:pt x="12359" y="854"/>
                </a:lnTo>
                <a:lnTo>
                  <a:pt x="12374" y="839"/>
                </a:lnTo>
                <a:lnTo>
                  <a:pt x="12414" y="839"/>
                </a:lnTo>
                <a:lnTo>
                  <a:pt x="12439" y="844"/>
                </a:lnTo>
                <a:lnTo>
                  <a:pt x="12469" y="854"/>
                </a:lnTo>
                <a:lnTo>
                  <a:pt x="12474" y="874"/>
                </a:lnTo>
                <a:lnTo>
                  <a:pt x="12474" y="904"/>
                </a:lnTo>
                <a:lnTo>
                  <a:pt x="12464" y="959"/>
                </a:lnTo>
                <a:lnTo>
                  <a:pt x="12464" y="1043"/>
                </a:lnTo>
                <a:lnTo>
                  <a:pt x="12509" y="1083"/>
                </a:lnTo>
                <a:lnTo>
                  <a:pt x="12529" y="1113"/>
                </a:lnTo>
                <a:lnTo>
                  <a:pt x="12544" y="1153"/>
                </a:lnTo>
                <a:lnTo>
                  <a:pt x="12534" y="1283"/>
                </a:lnTo>
                <a:lnTo>
                  <a:pt x="12509" y="1348"/>
                </a:lnTo>
                <a:lnTo>
                  <a:pt x="12494" y="1373"/>
                </a:lnTo>
                <a:lnTo>
                  <a:pt x="12489" y="1398"/>
                </a:lnTo>
                <a:lnTo>
                  <a:pt x="12489" y="1433"/>
                </a:lnTo>
                <a:lnTo>
                  <a:pt x="12499" y="1468"/>
                </a:lnTo>
                <a:lnTo>
                  <a:pt x="12494" y="1662"/>
                </a:lnTo>
                <a:lnTo>
                  <a:pt x="12469" y="1782"/>
                </a:lnTo>
                <a:lnTo>
                  <a:pt x="12474" y="1867"/>
                </a:lnTo>
                <a:lnTo>
                  <a:pt x="12444" y="1907"/>
                </a:lnTo>
                <a:lnTo>
                  <a:pt x="12419" y="1922"/>
                </a:lnTo>
                <a:lnTo>
                  <a:pt x="12399" y="1927"/>
                </a:lnTo>
                <a:lnTo>
                  <a:pt x="12374" y="1927"/>
                </a:lnTo>
                <a:lnTo>
                  <a:pt x="12349" y="1927"/>
                </a:lnTo>
                <a:lnTo>
                  <a:pt x="12309" y="1922"/>
                </a:lnTo>
                <a:lnTo>
                  <a:pt x="12279" y="1912"/>
                </a:lnTo>
                <a:lnTo>
                  <a:pt x="12224" y="1907"/>
                </a:lnTo>
                <a:lnTo>
                  <a:pt x="12209" y="1927"/>
                </a:lnTo>
                <a:lnTo>
                  <a:pt x="12199" y="1952"/>
                </a:lnTo>
                <a:lnTo>
                  <a:pt x="12174" y="1972"/>
                </a:lnTo>
                <a:lnTo>
                  <a:pt x="12150" y="1992"/>
                </a:lnTo>
                <a:lnTo>
                  <a:pt x="12130" y="2002"/>
                </a:lnTo>
                <a:lnTo>
                  <a:pt x="12115" y="2017"/>
                </a:lnTo>
                <a:lnTo>
                  <a:pt x="12110" y="2037"/>
                </a:lnTo>
                <a:lnTo>
                  <a:pt x="12110" y="2057"/>
                </a:lnTo>
                <a:lnTo>
                  <a:pt x="12130" y="2087"/>
                </a:lnTo>
                <a:lnTo>
                  <a:pt x="12159" y="2132"/>
                </a:lnTo>
                <a:lnTo>
                  <a:pt x="12174" y="2182"/>
                </a:lnTo>
                <a:lnTo>
                  <a:pt x="12194" y="2237"/>
                </a:lnTo>
                <a:lnTo>
                  <a:pt x="12219" y="2296"/>
                </a:lnTo>
                <a:lnTo>
                  <a:pt x="12249" y="2356"/>
                </a:lnTo>
                <a:lnTo>
                  <a:pt x="12259" y="2421"/>
                </a:lnTo>
                <a:lnTo>
                  <a:pt x="12269" y="2456"/>
                </a:lnTo>
                <a:lnTo>
                  <a:pt x="12284" y="2496"/>
                </a:lnTo>
                <a:lnTo>
                  <a:pt x="12284" y="2526"/>
                </a:lnTo>
                <a:lnTo>
                  <a:pt x="12289" y="2571"/>
                </a:lnTo>
                <a:lnTo>
                  <a:pt x="12284" y="2596"/>
                </a:lnTo>
                <a:lnTo>
                  <a:pt x="12279" y="2616"/>
                </a:lnTo>
                <a:lnTo>
                  <a:pt x="12274" y="2631"/>
                </a:lnTo>
                <a:lnTo>
                  <a:pt x="12259" y="2646"/>
                </a:lnTo>
                <a:lnTo>
                  <a:pt x="12234" y="2711"/>
                </a:lnTo>
                <a:lnTo>
                  <a:pt x="12219" y="2801"/>
                </a:lnTo>
                <a:lnTo>
                  <a:pt x="12194" y="2816"/>
                </a:lnTo>
                <a:lnTo>
                  <a:pt x="12174" y="2811"/>
                </a:lnTo>
                <a:lnTo>
                  <a:pt x="12159" y="2811"/>
                </a:lnTo>
                <a:lnTo>
                  <a:pt x="12150" y="2801"/>
                </a:lnTo>
                <a:lnTo>
                  <a:pt x="12135" y="2786"/>
                </a:lnTo>
                <a:lnTo>
                  <a:pt x="12115" y="2796"/>
                </a:lnTo>
                <a:lnTo>
                  <a:pt x="12095" y="2796"/>
                </a:lnTo>
                <a:lnTo>
                  <a:pt x="12065" y="2786"/>
                </a:lnTo>
                <a:lnTo>
                  <a:pt x="12060" y="2671"/>
                </a:lnTo>
                <a:lnTo>
                  <a:pt x="12045" y="2651"/>
                </a:lnTo>
                <a:lnTo>
                  <a:pt x="12035" y="2646"/>
                </a:lnTo>
                <a:lnTo>
                  <a:pt x="12030" y="2646"/>
                </a:lnTo>
                <a:lnTo>
                  <a:pt x="12015" y="2656"/>
                </a:lnTo>
                <a:lnTo>
                  <a:pt x="12005" y="2676"/>
                </a:lnTo>
                <a:lnTo>
                  <a:pt x="11985" y="2726"/>
                </a:lnTo>
                <a:lnTo>
                  <a:pt x="11980" y="2761"/>
                </a:lnTo>
                <a:lnTo>
                  <a:pt x="11950" y="2806"/>
                </a:lnTo>
                <a:lnTo>
                  <a:pt x="11925" y="2851"/>
                </a:lnTo>
                <a:lnTo>
                  <a:pt x="11900" y="2896"/>
                </a:lnTo>
                <a:lnTo>
                  <a:pt x="11870" y="2935"/>
                </a:lnTo>
                <a:lnTo>
                  <a:pt x="11835" y="2950"/>
                </a:lnTo>
                <a:lnTo>
                  <a:pt x="11805" y="2955"/>
                </a:lnTo>
                <a:lnTo>
                  <a:pt x="11745" y="2965"/>
                </a:lnTo>
                <a:lnTo>
                  <a:pt x="11735" y="2980"/>
                </a:lnTo>
                <a:lnTo>
                  <a:pt x="11735" y="3015"/>
                </a:lnTo>
                <a:lnTo>
                  <a:pt x="11745" y="3030"/>
                </a:lnTo>
                <a:lnTo>
                  <a:pt x="11765" y="3040"/>
                </a:lnTo>
                <a:lnTo>
                  <a:pt x="11785" y="3060"/>
                </a:lnTo>
                <a:lnTo>
                  <a:pt x="11790" y="3070"/>
                </a:lnTo>
                <a:lnTo>
                  <a:pt x="11795" y="3085"/>
                </a:lnTo>
                <a:lnTo>
                  <a:pt x="11800" y="3105"/>
                </a:lnTo>
                <a:lnTo>
                  <a:pt x="11795" y="3125"/>
                </a:lnTo>
                <a:lnTo>
                  <a:pt x="11765" y="3160"/>
                </a:lnTo>
                <a:lnTo>
                  <a:pt x="11745" y="3175"/>
                </a:lnTo>
                <a:lnTo>
                  <a:pt x="11725" y="3185"/>
                </a:lnTo>
                <a:lnTo>
                  <a:pt x="11585" y="3180"/>
                </a:lnTo>
                <a:lnTo>
                  <a:pt x="11555" y="3165"/>
                </a:lnTo>
                <a:lnTo>
                  <a:pt x="11525" y="3145"/>
                </a:lnTo>
                <a:lnTo>
                  <a:pt x="11510" y="3140"/>
                </a:lnTo>
                <a:lnTo>
                  <a:pt x="11495" y="3140"/>
                </a:lnTo>
                <a:lnTo>
                  <a:pt x="11480" y="3140"/>
                </a:lnTo>
                <a:lnTo>
                  <a:pt x="11470" y="3145"/>
                </a:lnTo>
                <a:lnTo>
                  <a:pt x="11445" y="3185"/>
                </a:lnTo>
                <a:lnTo>
                  <a:pt x="11425" y="3230"/>
                </a:lnTo>
                <a:lnTo>
                  <a:pt x="11395" y="3330"/>
                </a:lnTo>
                <a:lnTo>
                  <a:pt x="11366" y="3365"/>
                </a:lnTo>
                <a:lnTo>
                  <a:pt x="11346" y="3405"/>
                </a:lnTo>
                <a:lnTo>
                  <a:pt x="11291" y="3460"/>
                </a:lnTo>
                <a:lnTo>
                  <a:pt x="11221" y="3500"/>
                </a:lnTo>
                <a:lnTo>
                  <a:pt x="11191" y="3525"/>
                </a:lnTo>
                <a:lnTo>
                  <a:pt x="11176" y="3535"/>
                </a:lnTo>
                <a:lnTo>
                  <a:pt x="11171" y="3550"/>
                </a:lnTo>
                <a:lnTo>
                  <a:pt x="11141" y="3570"/>
                </a:lnTo>
                <a:lnTo>
                  <a:pt x="11111" y="3599"/>
                </a:lnTo>
                <a:lnTo>
                  <a:pt x="11056" y="3664"/>
                </a:lnTo>
                <a:lnTo>
                  <a:pt x="11051" y="3759"/>
                </a:lnTo>
                <a:lnTo>
                  <a:pt x="10951" y="3804"/>
                </a:lnTo>
                <a:lnTo>
                  <a:pt x="10901" y="3814"/>
                </a:lnTo>
                <a:lnTo>
                  <a:pt x="10861" y="3829"/>
                </a:lnTo>
                <a:lnTo>
                  <a:pt x="10826" y="3844"/>
                </a:lnTo>
                <a:lnTo>
                  <a:pt x="10791" y="3864"/>
                </a:lnTo>
                <a:lnTo>
                  <a:pt x="10761" y="3884"/>
                </a:lnTo>
                <a:lnTo>
                  <a:pt x="10731" y="3909"/>
                </a:lnTo>
                <a:lnTo>
                  <a:pt x="10671" y="3974"/>
                </a:lnTo>
                <a:lnTo>
                  <a:pt x="10651" y="4004"/>
                </a:lnTo>
                <a:lnTo>
                  <a:pt x="10636" y="4034"/>
                </a:lnTo>
                <a:lnTo>
                  <a:pt x="10626" y="4099"/>
                </a:lnTo>
                <a:lnTo>
                  <a:pt x="10596" y="4164"/>
                </a:lnTo>
                <a:lnTo>
                  <a:pt x="10582" y="4169"/>
                </a:lnTo>
                <a:lnTo>
                  <a:pt x="10557" y="4179"/>
                </a:lnTo>
                <a:lnTo>
                  <a:pt x="10502" y="4189"/>
                </a:lnTo>
                <a:lnTo>
                  <a:pt x="10447" y="4189"/>
                </a:lnTo>
                <a:lnTo>
                  <a:pt x="10427" y="4184"/>
                </a:lnTo>
                <a:lnTo>
                  <a:pt x="10417" y="4179"/>
                </a:lnTo>
                <a:lnTo>
                  <a:pt x="10417" y="4154"/>
                </a:lnTo>
                <a:lnTo>
                  <a:pt x="10427" y="4134"/>
                </a:lnTo>
                <a:lnTo>
                  <a:pt x="10432" y="4114"/>
                </a:lnTo>
                <a:lnTo>
                  <a:pt x="10442" y="4104"/>
                </a:lnTo>
                <a:lnTo>
                  <a:pt x="10472" y="4074"/>
                </a:lnTo>
                <a:lnTo>
                  <a:pt x="10502" y="4044"/>
                </a:lnTo>
                <a:lnTo>
                  <a:pt x="10517" y="4009"/>
                </a:lnTo>
                <a:lnTo>
                  <a:pt x="10492" y="3994"/>
                </a:lnTo>
                <a:lnTo>
                  <a:pt x="10472" y="3979"/>
                </a:lnTo>
                <a:lnTo>
                  <a:pt x="10462" y="3959"/>
                </a:lnTo>
                <a:lnTo>
                  <a:pt x="10452" y="3944"/>
                </a:lnTo>
                <a:lnTo>
                  <a:pt x="10452" y="3924"/>
                </a:lnTo>
                <a:lnTo>
                  <a:pt x="10452" y="3904"/>
                </a:lnTo>
                <a:lnTo>
                  <a:pt x="10462" y="3864"/>
                </a:lnTo>
                <a:lnTo>
                  <a:pt x="10547" y="3749"/>
                </a:lnTo>
                <a:lnTo>
                  <a:pt x="10557" y="3649"/>
                </a:lnTo>
                <a:lnTo>
                  <a:pt x="10527" y="3614"/>
                </a:lnTo>
                <a:lnTo>
                  <a:pt x="10502" y="3589"/>
                </a:lnTo>
                <a:lnTo>
                  <a:pt x="10477" y="3570"/>
                </a:lnTo>
                <a:lnTo>
                  <a:pt x="10457" y="3555"/>
                </a:lnTo>
                <a:lnTo>
                  <a:pt x="10372" y="3570"/>
                </a:lnTo>
                <a:lnTo>
                  <a:pt x="10342" y="3594"/>
                </a:lnTo>
                <a:lnTo>
                  <a:pt x="10312" y="3624"/>
                </a:lnTo>
                <a:lnTo>
                  <a:pt x="10267" y="3684"/>
                </a:lnTo>
                <a:lnTo>
                  <a:pt x="10217" y="3759"/>
                </a:lnTo>
                <a:lnTo>
                  <a:pt x="10192" y="3799"/>
                </a:lnTo>
                <a:lnTo>
                  <a:pt x="10162" y="3834"/>
                </a:lnTo>
                <a:lnTo>
                  <a:pt x="10137" y="3854"/>
                </a:lnTo>
                <a:lnTo>
                  <a:pt x="10112" y="3874"/>
                </a:lnTo>
                <a:lnTo>
                  <a:pt x="10077" y="3919"/>
                </a:lnTo>
                <a:lnTo>
                  <a:pt x="10002" y="4019"/>
                </a:lnTo>
                <a:lnTo>
                  <a:pt x="9992" y="4059"/>
                </a:lnTo>
                <a:lnTo>
                  <a:pt x="9967" y="4079"/>
                </a:lnTo>
                <a:lnTo>
                  <a:pt x="9947" y="4104"/>
                </a:lnTo>
                <a:lnTo>
                  <a:pt x="9857" y="4154"/>
                </a:lnTo>
                <a:lnTo>
                  <a:pt x="9753" y="4179"/>
                </a:lnTo>
                <a:lnTo>
                  <a:pt x="9703" y="4194"/>
                </a:lnTo>
                <a:lnTo>
                  <a:pt x="9653" y="4219"/>
                </a:lnTo>
                <a:lnTo>
                  <a:pt x="9648" y="4238"/>
                </a:lnTo>
                <a:lnTo>
                  <a:pt x="9643" y="4263"/>
                </a:lnTo>
                <a:lnTo>
                  <a:pt x="9648" y="4288"/>
                </a:lnTo>
                <a:lnTo>
                  <a:pt x="9653" y="4308"/>
                </a:lnTo>
                <a:lnTo>
                  <a:pt x="9673" y="4358"/>
                </a:lnTo>
                <a:lnTo>
                  <a:pt x="9703" y="4413"/>
                </a:lnTo>
                <a:lnTo>
                  <a:pt x="9708" y="4413"/>
                </a:lnTo>
                <a:lnTo>
                  <a:pt x="9713" y="4423"/>
                </a:lnTo>
                <a:lnTo>
                  <a:pt x="9723" y="4443"/>
                </a:lnTo>
                <a:lnTo>
                  <a:pt x="9738" y="4508"/>
                </a:lnTo>
                <a:lnTo>
                  <a:pt x="9743" y="4523"/>
                </a:lnTo>
                <a:lnTo>
                  <a:pt x="9768" y="4523"/>
                </a:lnTo>
                <a:lnTo>
                  <a:pt x="9788" y="4478"/>
                </a:lnTo>
                <a:lnTo>
                  <a:pt x="9793" y="4468"/>
                </a:lnTo>
                <a:lnTo>
                  <a:pt x="9802" y="4463"/>
                </a:lnTo>
                <a:lnTo>
                  <a:pt x="9832" y="4463"/>
                </a:lnTo>
                <a:lnTo>
                  <a:pt x="9887" y="4468"/>
                </a:lnTo>
                <a:lnTo>
                  <a:pt x="9892" y="4458"/>
                </a:lnTo>
                <a:lnTo>
                  <a:pt x="9907" y="4458"/>
                </a:lnTo>
                <a:lnTo>
                  <a:pt x="9947" y="4458"/>
                </a:lnTo>
                <a:lnTo>
                  <a:pt x="9952" y="4473"/>
                </a:lnTo>
                <a:lnTo>
                  <a:pt x="9957" y="4483"/>
                </a:lnTo>
                <a:lnTo>
                  <a:pt x="9987" y="4528"/>
                </a:lnTo>
                <a:lnTo>
                  <a:pt x="9987" y="4633"/>
                </a:lnTo>
                <a:lnTo>
                  <a:pt x="10012" y="4653"/>
                </a:lnTo>
                <a:lnTo>
                  <a:pt x="10047" y="4673"/>
                </a:lnTo>
                <a:lnTo>
                  <a:pt x="10092" y="4693"/>
                </a:lnTo>
                <a:lnTo>
                  <a:pt x="10137" y="4703"/>
                </a:lnTo>
                <a:lnTo>
                  <a:pt x="10202" y="4588"/>
                </a:lnTo>
                <a:lnTo>
                  <a:pt x="10257" y="4528"/>
                </a:lnTo>
                <a:lnTo>
                  <a:pt x="10277" y="4503"/>
                </a:lnTo>
                <a:lnTo>
                  <a:pt x="10302" y="4488"/>
                </a:lnTo>
                <a:lnTo>
                  <a:pt x="10332" y="4473"/>
                </a:lnTo>
                <a:lnTo>
                  <a:pt x="10362" y="4468"/>
                </a:lnTo>
                <a:lnTo>
                  <a:pt x="10402" y="4468"/>
                </a:lnTo>
                <a:lnTo>
                  <a:pt x="10447" y="4473"/>
                </a:lnTo>
                <a:lnTo>
                  <a:pt x="10542" y="4513"/>
                </a:lnTo>
                <a:lnTo>
                  <a:pt x="10786" y="4508"/>
                </a:lnTo>
                <a:lnTo>
                  <a:pt x="10821" y="4528"/>
                </a:lnTo>
                <a:lnTo>
                  <a:pt x="10811" y="4553"/>
                </a:lnTo>
                <a:lnTo>
                  <a:pt x="10806" y="4578"/>
                </a:lnTo>
                <a:lnTo>
                  <a:pt x="10806" y="4603"/>
                </a:lnTo>
                <a:lnTo>
                  <a:pt x="10806" y="4628"/>
                </a:lnTo>
                <a:lnTo>
                  <a:pt x="10796" y="4653"/>
                </a:lnTo>
                <a:lnTo>
                  <a:pt x="10791" y="4663"/>
                </a:lnTo>
                <a:lnTo>
                  <a:pt x="10776" y="4678"/>
                </a:lnTo>
                <a:lnTo>
                  <a:pt x="10696" y="4678"/>
                </a:lnTo>
                <a:lnTo>
                  <a:pt x="10621" y="4718"/>
                </a:lnTo>
                <a:lnTo>
                  <a:pt x="10532" y="4783"/>
                </a:lnTo>
                <a:lnTo>
                  <a:pt x="10512" y="4803"/>
                </a:lnTo>
                <a:lnTo>
                  <a:pt x="10492" y="4823"/>
                </a:lnTo>
                <a:lnTo>
                  <a:pt x="10477" y="4843"/>
                </a:lnTo>
                <a:lnTo>
                  <a:pt x="10472" y="4868"/>
                </a:lnTo>
                <a:lnTo>
                  <a:pt x="10457" y="4878"/>
                </a:lnTo>
                <a:lnTo>
                  <a:pt x="10437" y="4887"/>
                </a:lnTo>
                <a:lnTo>
                  <a:pt x="10407" y="4902"/>
                </a:lnTo>
                <a:lnTo>
                  <a:pt x="10387" y="4922"/>
                </a:lnTo>
                <a:lnTo>
                  <a:pt x="10362" y="4932"/>
                </a:lnTo>
                <a:lnTo>
                  <a:pt x="10322" y="4947"/>
                </a:lnTo>
                <a:lnTo>
                  <a:pt x="10312" y="5037"/>
                </a:lnTo>
                <a:lnTo>
                  <a:pt x="10262" y="5097"/>
                </a:lnTo>
                <a:lnTo>
                  <a:pt x="10237" y="5127"/>
                </a:lnTo>
                <a:lnTo>
                  <a:pt x="10222" y="5157"/>
                </a:lnTo>
                <a:lnTo>
                  <a:pt x="10212" y="5247"/>
                </a:lnTo>
                <a:lnTo>
                  <a:pt x="10182" y="5297"/>
                </a:lnTo>
                <a:lnTo>
                  <a:pt x="10177" y="5342"/>
                </a:lnTo>
                <a:lnTo>
                  <a:pt x="10222" y="5372"/>
                </a:lnTo>
                <a:lnTo>
                  <a:pt x="10257" y="5392"/>
                </a:lnTo>
                <a:lnTo>
                  <a:pt x="10302" y="5412"/>
                </a:lnTo>
                <a:lnTo>
                  <a:pt x="10312" y="5427"/>
                </a:lnTo>
                <a:lnTo>
                  <a:pt x="10342" y="5447"/>
                </a:lnTo>
                <a:lnTo>
                  <a:pt x="10372" y="5467"/>
                </a:lnTo>
                <a:lnTo>
                  <a:pt x="10412" y="5477"/>
                </a:lnTo>
                <a:lnTo>
                  <a:pt x="10427" y="5492"/>
                </a:lnTo>
                <a:lnTo>
                  <a:pt x="10442" y="5517"/>
                </a:lnTo>
                <a:lnTo>
                  <a:pt x="10477" y="5571"/>
                </a:lnTo>
                <a:lnTo>
                  <a:pt x="10542" y="5701"/>
                </a:lnTo>
                <a:lnTo>
                  <a:pt x="10621" y="5821"/>
                </a:lnTo>
                <a:lnTo>
                  <a:pt x="10626" y="5861"/>
                </a:lnTo>
                <a:lnTo>
                  <a:pt x="10631" y="5886"/>
                </a:lnTo>
                <a:lnTo>
                  <a:pt x="10641" y="5911"/>
                </a:lnTo>
                <a:lnTo>
                  <a:pt x="10656" y="5936"/>
                </a:lnTo>
                <a:lnTo>
                  <a:pt x="10671" y="5956"/>
                </a:lnTo>
                <a:lnTo>
                  <a:pt x="10691" y="5971"/>
                </a:lnTo>
                <a:lnTo>
                  <a:pt x="10721" y="5976"/>
                </a:lnTo>
                <a:lnTo>
                  <a:pt x="10891" y="6086"/>
                </a:lnTo>
                <a:lnTo>
                  <a:pt x="10901" y="6111"/>
                </a:lnTo>
                <a:lnTo>
                  <a:pt x="10901" y="6146"/>
                </a:lnTo>
                <a:lnTo>
                  <a:pt x="10866" y="6171"/>
                </a:lnTo>
                <a:lnTo>
                  <a:pt x="10756" y="6166"/>
                </a:lnTo>
                <a:lnTo>
                  <a:pt x="10761" y="6181"/>
                </a:lnTo>
                <a:lnTo>
                  <a:pt x="10786" y="6181"/>
                </a:lnTo>
                <a:lnTo>
                  <a:pt x="10816" y="6190"/>
                </a:lnTo>
                <a:lnTo>
                  <a:pt x="10831" y="6195"/>
                </a:lnTo>
                <a:lnTo>
                  <a:pt x="10841" y="6205"/>
                </a:lnTo>
                <a:lnTo>
                  <a:pt x="10846" y="6225"/>
                </a:lnTo>
                <a:lnTo>
                  <a:pt x="10851" y="6245"/>
                </a:lnTo>
                <a:lnTo>
                  <a:pt x="10836" y="6270"/>
                </a:lnTo>
                <a:lnTo>
                  <a:pt x="10886" y="6295"/>
                </a:lnTo>
                <a:lnTo>
                  <a:pt x="10916" y="6310"/>
                </a:lnTo>
                <a:lnTo>
                  <a:pt x="10946" y="6335"/>
                </a:lnTo>
                <a:lnTo>
                  <a:pt x="10946" y="6400"/>
                </a:lnTo>
                <a:lnTo>
                  <a:pt x="10901" y="6445"/>
                </a:lnTo>
                <a:lnTo>
                  <a:pt x="10871" y="6460"/>
                </a:lnTo>
                <a:lnTo>
                  <a:pt x="10846" y="6475"/>
                </a:lnTo>
                <a:lnTo>
                  <a:pt x="10801" y="6515"/>
                </a:lnTo>
                <a:lnTo>
                  <a:pt x="10751" y="6560"/>
                </a:lnTo>
                <a:lnTo>
                  <a:pt x="10701" y="6605"/>
                </a:lnTo>
                <a:lnTo>
                  <a:pt x="10641" y="6620"/>
                </a:lnTo>
                <a:lnTo>
                  <a:pt x="10641" y="6640"/>
                </a:lnTo>
                <a:lnTo>
                  <a:pt x="10651" y="6650"/>
                </a:lnTo>
                <a:lnTo>
                  <a:pt x="10666" y="6660"/>
                </a:lnTo>
                <a:lnTo>
                  <a:pt x="10686" y="6665"/>
                </a:lnTo>
                <a:lnTo>
                  <a:pt x="10711" y="6665"/>
                </a:lnTo>
                <a:lnTo>
                  <a:pt x="10746" y="6640"/>
                </a:lnTo>
                <a:lnTo>
                  <a:pt x="10766" y="6620"/>
                </a:lnTo>
                <a:lnTo>
                  <a:pt x="10796" y="6610"/>
                </a:lnTo>
                <a:lnTo>
                  <a:pt x="10841" y="6605"/>
                </a:lnTo>
                <a:lnTo>
                  <a:pt x="10886" y="6630"/>
                </a:lnTo>
                <a:lnTo>
                  <a:pt x="10931" y="6645"/>
                </a:lnTo>
                <a:lnTo>
                  <a:pt x="10986" y="6655"/>
                </a:lnTo>
                <a:lnTo>
                  <a:pt x="11046" y="6660"/>
                </a:lnTo>
                <a:lnTo>
                  <a:pt x="11051" y="6665"/>
                </a:lnTo>
                <a:lnTo>
                  <a:pt x="11056" y="6675"/>
                </a:lnTo>
                <a:lnTo>
                  <a:pt x="11051" y="6690"/>
                </a:lnTo>
                <a:lnTo>
                  <a:pt x="11036" y="6705"/>
                </a:lnTo>
                <a:lnTo>
                  <a:pt x="11021" y="6725"/>
                </a:lnTo>
                <a:lnTo>
                  <a:pt x="10981" y="6760"/>
                </a:lnTo>
                <a:lnTo>
                  <a:pt x="10946" y="6780"/>
                </a:lnTo>
                <a:lnTo>
                  <a:pt x="10926" y="6795"/>
                </a:lnTo>
                <a:lnTo>
                  <a:pt x="10921" y="6805"/>
                </a:lnTo>
                <a:lnTo>
                  <a:pt x="10926" y="6815"/>
                </a:lnTo>
                <a:lnTo>
                  <a:pt x="10961" y="6815"/>
                </a:lnTo>
                <a:lnTo>
                  <a:pt x="10991" y="6775"/>
                </a:lnTo>
                <a:lnTo>
                  <a:pt x="11021" y="6780"/>
                </a:lnTo>
                <a:lnTo>
                  <a:pt x="11036" y="6810"/>
                </a:lnTo>
                <a:lnTo>
                  <a:pt x="11036" y="6835"/>
                </a:lnTo>
                <a:lnTo>
                  <a:pt x="11041" y="6869"/>
                </a:lnTo>
                <a:lnTo>
                  <a:pt x="11016" y="6894"/>
                </a:lnTo>
                <a:lnTo>
                  <a:pt x="10966" y="6904"/>
                </a:lnTo>
                <a:lnTo>
                  <a:pt x="10941" y="6914"/>
                </a:lnTo>
                <a:lnTo>
                  <a:pt x="10936" y="6924"/>
                </a:lnTo>
                <a:lnTo>
                  <a:pt x="10931" y="6934"/>
                </a:lnTo>
                <a:lnTo>
                  <a:pt x="10986" y="6964"/>
                </a:lnTo>
                <a:lnTo>
                  <a:pt x="10976" y="7104"/>
                </a:lnTo>
                <a:lnTo>
                  <a:pt x="10996" y="7139"/>
                </a:lnTo>
                <a:lnTo>
                  <a:pt x="10991" y="7164"/>
                </a:lnTo>
                <a:lnTo>
                  <a:pt x="10986" y="7194"/>
                </a:lnTo>
                <a:lnTo>
                  <a:pt x="10976" y="7224"/>
                </a:lnTo>
                <a:lnTo>
                  <a:pt x="10966" y="7239"/>
                </a:lnTo>
                <a:lnTo>
                  <a:pt x="10956" y="7249"/>
                </a:lnTo>
                <a:lnTo>
                  <a:pt x="10906" y="7249"/>
                </a:lnTo>
                <a:lnTo>
                  <a:pt x="10896" y="7219"/>
                </a:lnTo>
                <a:lnTo>
                  <a:pt x="10826" y="7289"/>
                </a:lnTo>
                <a:lnTo>
                  <a:pt x="10806" y="7314"/>
                </a:lnTo>
                <a:lnTo>
                  <a:pt x="10791" y="7344"/>
                </a:lnTo>
                <a:lnTo>
                  <a:pt x="10781" y="7374"/>
                </a:lnTo>
                <a:lnTo>
                  <a:pt x="10776" y="7409"/>
                </a:lnTo>
                <a:lnTo>
                  <a:pt x="10776" y="7508"/>
                </a:lnTo>
                <a:lnTo>
                  <a:pt x="10761" y="7533"/>
                </a:lnTo>
                <a:lnTo>
                  <a:pt x="10741" y="7558"/>
                </a:lnTo>
                <a:lnTo>
                  <a:pt x="10691" y="7608"/>
                </a:lnTo>
                <a:lnTo>
                  <a:pt x="10686" y="7698"/>
                </a:lnTo>
                <a:lnTo>
                  <a:pt x="10666" y="7708"/>
                </a:lnTo>
                <a:lnTo>
                  <a:pt x="10646" y="7713"/>
                </a:lnTo>
                <a:lnTo>
                  <a:pt x="10611" y="7718"/>
                </a:lnTo>
                <a:lnTo>
                  <a:pt x="10582" y="7713"/>
                </a:lnTo>
                <a:lnTo>
                  <a:pt x="10562" y="7718"/>
                </a:lnTo>
                <a:lnTo>
                  <a:pt x="10547" y="7723"/>
                </a:lnTo>
                <a:lnTo>
                  <a:pt x="10586" y="7758"/>
                </a:lnTo>
                <a:lnTo>
                  <a:pt x="10596" y="7778"/>
                </a:lnTo>
                <a:lnTo>
                  <a:pt x="10656" y="7803"/>
                </a:lnTo>
                <a:lnTo>
                  <a:pt x="10656" y="7823"/>
                </a:lnTo>
                <a:lnTo>
                  <a:pt x="10626" y="7843"/>
                </a:lnTo>
                <a:lnTo>
                  <a:pt x="10611" y="7853"/>
                </a:lnTo>
                <a:lnTo>
                  <a:pt x="10601" y="7873"/>
                </a:lnTo>
                <a:lnTo>
                  <a:pt x="10601" y="7913"/>
                </a:lnTo>
                <a:lnTo>
                  <a:pt x="10591" y="7928"/>
                </a:lnTo>
                <a:lnTo>
                  <a:pt x="10586" y="7948"/>
                </a:lnTo>
                <a:lnTo>
                  <a:pt x="10582" y="8003"/>
                </a:lnTo>
                <a:lnTo>
                  <a:pt x="10591" y="8018"/>
                </a:lnTo>
                <a:lnTo>
                  <a:pt x="10606" y="8033"/>
                </a:lnTo>
                <a:lnTo>
                  <a:pt x="10616" y="8053"/>
                </a:lnTo>
                <a:lnTo>
                  <a:pt x="10621" y="8083"/>
                </a:lnTo>
                <a:lnTo>
                  <a:pt x="10522" y="8088"/>
                </a:lnTo>
                <a:lnTo>
                  <a:pt x="10527" y="8108"/>
                </a:lnTo>
                <a:lnTo>
                  <a:pt x="10532" y="8113"/>
                </a:lnTo>
                <a:lnTo>
                  <a:pt x="10542" y="8123"/>
                </a:lnTo>
                <a:lnTo>
                  <a:pt x="10542" y="8138"/>
                </a:lnTo>
                <a:lnTo>
                  <a:pt x="10467" y="8192"/>
                </a:lnTo>
                <a:lnTo>
                  <a:pt x="10462" y="8217"/>
                </a:lnTo>
                <a:lnTo>
                  <a:pt x="10457" y="8247"/>
                </a:lnTo>
                <a:lnTo>
                  <a:pt x="10442" y="8277"/>
                </a:lnTo>
                <a:lnTo>
                  <a:pt x="10422" y="8307"/>
                </a:lnTo>
                <a:lnTo>
                  <a:pt x="10382" y="8342"/>
                </a:lnTo>
                <a:lnTo>
                  <a:pt x="10302" y="8347"/>
                </a:lnTo>
                <a:lnTo>
                  <a:pt x="10302" y="8357"/>
                </a:lnTo>
                <a:lnTo>
                  <a:pt x="10307" y="8367"/>
                </a:lnTo>
                <a:lnTo>
                  <a:pt x="10327" y="8377"/>
                </a:lnTo>
                <a:lnTo>
                  <a:pt x="10327" y="8412"/>
                </a:lnTo>
                <a:lnTo>
                  <a:pt x="10312" y="8422"/>
                </a:lnTo>
                <a:lnTo>
                  <a:pt x="10297" y="8427"/>
                </a:lnTo>
                <a:lnTo>
                  <a:pt x="10277" y="8432"/>
                </a:lnTo>
                <a:lnTo>
                  <a:pt x="10242" y="8457"/>
                </a:lnTo>
                <a:lnTo>
                  <a:pt x="10207" y="8487"/>
                </a:lnTo>
                <a:lnTo>
                  <a:pt x="10177" y="8522"/>
                </a:lnTo>
                <a:lnTo>
                  <a:pt x="10152" y="8557"/>
                </a:lnTo>
                <a:lnTo>
                  <a:pt x="10142" y="8597"/>
                </a:lnTo>
                <a:lnTo>
                  <a:pt x="10097" y="8637"/>
                </a:lnTo>
                <a:lnTo>
                  <a:pt x="10057" y="8662"/>
                </a:lnTo>
                <a:lnTo>
                  <a:pt x="10012" y="8682"/>
                </a:lnTo>
                <a:lnTo>
                  <a:pt x="9962" y="8692"/>
                </a:lnTo>
                <a:lnTo>
                  <a:pt x="9922" y="8727"/>
                </a:lnTo>
                <a:lnTo>
                  <a:pt x="9887" y="8757"/>
                </a:lnTo>
                <a:lnTo>
                  <a:pt x="9887" y="8772"/>
                </a:lnTo>
                <a:lnTo>
                  <a:pt x="9892" y="8782"/>
                </a:lnTo>
                <a:lnTo>
                  <a:pt x="9897" y="8801"/>
                </a:lnTo>
                <a:lnTo>
                  <a:pt x="9897" y="8821"/>
                </a:lnTo>
                <a:lnTo>
                  <a:pt x="9887" y="8846"/>
                </a:lnTo>
                <a:lnTo>
                  <a:pt x="9812" y="8881"/>
                </a:lnTo>
                <a:lnTo>
                  <a:pt x="9758" y="8916"/>
                </a:lnTo>
                <a:lnTo>
                  <a:pt x="9708" y="8946"/>
                </a:lnTo>
                <a:lnTo>
                  <a:pt x="9658" y="8976"/>
                </a:lnTo>
                <a:lnTo>
                  <a:pt x="9608" y="9016"/>
                </a:lnTo>
                <a:lnTo>
                  <a:pt x="9578" y="9011"/>
                </a:lnTo>
                <a:lnTo>
                  <a:pt x="9553" y="9001"/>
                </a:lnTo>
                <a:lnTo>
                  <a:pt x="9538" y="8991"/>
                </a:lnTo>
                <a:lnTo>
                  <a:pt x="9523" y="8991"/>
                </a:lnTo>
                <a:lnTo>
                  <a:pt x="9493" y="9026"/>
                </a:lnTo>
                <a:lnTo>
                  <a:pt x="9433" y="9026"/>
                </a:lnTo>
                <a:lnTo>
                  <a:pt x="9398" y="9001"/>
                </a:lnTo>
                <a:lnTo>
                  <a:pt x="9398" y="9036"/>
                </a:lnTo>
                <a:lnTo>
                  <a:pt x="9388" y="9056"/>
                </a:lnTo>
                <a:lnTo>
                  <a:pt x="9383" y="9061"/>
                </a:lnTo>
                <a:lnTo>
                  <a:pt x="9373" y="9071"/>
                </a:lnTo>
                <a:lnTo>
                  <a:pt x="9343" y="9076"/>
                </a:lnTo>
                <a:lnTo>
                  <a:pt x="9328" y="9081"/>
                </a:lnTo>
                <a:lnTo>
                  <a:pt x="9323" y="9096"/>
                </a:lnTo>
                <a:lnTo>
                  <a:pt x="9318" y="9121"/>
                </a:lnTo>
                <a:lnTo>
                  <a:pt x="9303" y="9131"/>
                </a:lnTo>
                <a:lnTo>
                  <a:pt x="9288" y="9131"/>
                </a:lnTo>
                <a:lnTo>
                  <a:pt x="9258" y="9131"/>
                </a:lnTo>
                <a:lnTo>
                  <a:pt x="9233" y="9121"/>
                </a:lnTo>
                <a:lnTo>
                  <a:pt x="9218" y="9116"/>
                </a:lnTo>
                <a:lnTo>
                  <a:pt x="9208" y="9081"/>
                </a:lnTo>
                <a:lnTo>
                  <a:pt x="9193" y="9081"/>
                </a:lnTo>
                <a:lnTo>
                  <a:pt x="9118" y="9016"/>
                </a:lnTo>
                <a:lnTo>
                  <a:pt x="9108" y="9046"/>
                </a:lnTo>
                <a:lnTo>
                  <a:pt x="9098" y="9076"/>
                </a:lnTo>
                <a:lnTo>
                  <a:pt x="9063" y="9131"/>
                </a:lnTo>
                <a:lnTo>
                  <a:pt x="9018" y="9186"/>
                </a:lnTo>
                <a:lnTo>
                  <a:pt x="8989" y="9201"/>
                </a:lnTo>
                <a:lnTo>
                  <a:pt x="8969" y="9221"/>
                </a:lnTo>
                <a:lnTo>
                  <a:pt x="8949" y="9241"/>
                </a:lnTo>
                <a:lnTo>
                  <a:pt x="8929" y="9261"/>
                </a:lnTo>
                <a:lnTo>
                  <a:pt x="8894" y="9266"/>
                </a:lnTo>
                <a:lnTo>
                  <a:pt x="8869" y="9276"/>
                </a:lnTo>
                <a:lnTo>
                  <a:pt x="8849" y="9296"/>
                </a:lnTo>
                <a:lnTo>
                  <a:pt x="8829" y="9311"/>
                </a:lnTo>
                <a:lnTo>
                  <a:pt x="8769" y="9311"/>
                </a:lnTo>
                <a:lnTo>
                  <a:pt x="8749" y="9316"/>
                </a:lnTo>
                <a:lnTo>
                  <a:pt x="8734" y="9321"/>
                </a:lnTo>
                <a:lnTo>
                  <a:pt x="8724" y="9341"/>
                </a:lnTo>
                <a:lnTo>
                  <a:pt x="8709" y="9356"/>
                </a:lnTo>
                <a:lnTo>
                  <a:pt x="8694" y="9361"/>
                </a:lnTo>
                <a:lnTo>
                  <a:pt x="8679" y="9366"/>
                </a:lnTo>
                <a:lnTo>
                  <a:pt x="8664" y="9366"/>
                </a:lnTo>
                <a:lnTo>
                  <a:pt x="8649" y="9361"/>
                </a:lnTo>
                <a:lnTo>
                  <a:pt x="8619" y="9346"/>
                </a:lnTo>
                <a:lnTo>
                  <a:pt x="8564" y="9361"/>
                </a:lnTo>
                <a:lnTo>
                  <a:pt x="8514" y="9381"/>
                </a:lnTo>
                <a:lnTo>
                  <a:pt x="8464" y="9406"/>
                </a:lnTo>
                <a:lnTo>
                  <a:pt x="8414" y="9421"/>
                </a:lnTo>
                <a:lnTo>
                  <a:pt x="8349" y="9426"/>
                </a:lnTo>
                <a:lnTo>
                  <a:pt x="8329" y="9431"/>
                </a:lnTo>
                <a:lnTo>
                  <a:pt x="8309" y="9436"/>
                </a:lnTo>
                <a:lnTo>
                  <a:pt x="8299" y="9450"/>
                </a:lnTo>
                <a:lnTo>
                  <a:pt x="8289" y="9465"/>
                </a:lnTo>
                <a:lnTo>
                  <a:pt x="8279" y="9495"/>
                </a:lnTo>
                <a:lnTo>
                  <a:pt x="8269" y="9525"/>
                </a:lnTo>
                <a:lnTo>
                  <a:pt x="8254" y="9540"/>
                </a:lnTo>
                <a:lnTo>
                  <a:pt x="8234" y="9545"/>
                </a:lnTo>
                <a:lnTo>
                  <a:pt x="8220" y="9555"/>
                </a:lnTo>
                <a:lnTo>
                  <a:pt x="8210" y="9570"/>
                </a:lnTo>
                <a:lnTo>
                  <a:pt x="8299" y="9675"/>
                </a:lnTo>
                <a:lnTo>
                  <a:pt x="8299" y="9730"/>
                </a:lnTo>
                <a:lnTo>
                  <a:pt x="8264" y="9750"/>
                </a:lnTo>
                <a:lnTo>
                  <a:pt x="8234" y="9765"/>
                </a:lnTo>
                <a:lnTo>
                  <a:pt x="8200" y="9770"/>
                </a:lnTo>
                <a:lnTo>
                  <a:pt x="8170" y="977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10"/>
          <p:cNvSpPr/>
          <p:nvPr/>
        </p:nvSpPr>
        <p:spPr bwMode="auto">
          <a:xfrm>
            <a:off x="6815635" y="4636937"/>
            <a:ext cx="744675" cy="565044"/>
          </a:xfrm>
          <a:custGeom>
            <a:avLst/>
            <a:gdLst>
              <a:gd name="T0" fmla="*/ 100 w 1958"/>
              <a:gd name="T1" fmla="*/ 1472 h 1502"/>
              <a:gd name="T2" fmla="*/ 0 w 1958"/>
              <a:gd name="T3" fmla="*/ 1297 h 1502"/>
              <a:gd name="T4" fmla="*/ 20 w 1958"/>
              <a:gd name="T5" fmla="*/ 1213 h 1502"/>
              <a:gd name="T6" fmla="*/ 65 w 1958"/>
              <a:gd name="T7" fmla="*/ 1098 h 1502"/>
              <a:gd name="T8" fmla="*/ 110 w 1958"/>
              <a:gd name="T9" fmla="*/ 1033 h 1502"/>
              <a:gd name="T10" fmla="*/ 270 w 1958"/>
              <a:gd name="T11" fmla="*/ 883 h 1502"/>
              <a:gd name="T12" fmla="*/ 460 w 1958"/>
              <a:gd name="T13" fmla="*/ 689 h 1502"/>
              <a:gd name="T14" fmla="*/ 524 w 1958"/>
              <a:gd name="T15" fmla="*/ 609 h 1502"/>
              <a:gd name="T16" fmla="*/ 539 w 1958"/>
              <a:gd name="T17" fmla="*/ 509 h 1502"/>
              <a:gd name="T18" fmla="*/ 579 w 1958"/>
              <a:gd name="T19" fmla="*/ 449 h 1502"/>
              <a:gd name="T20" fmla="*/ 609 w 1958"/>
              <a:gd name="T21" fmla="*/ 264 h 1502"/>
              <a:gd name="T22" fmla="*/ 654 w 1958"/>
              <a:gd name="T23" fmla="*/ 180 h 1502"/>
              <a:gd name="T24" fmla="*/ 744 w 1958"/>
              <a:gd name="T25" fmla="*/ 90 h 1502"/>
              <a:gd name="T26" fmla="*/ 884 w 1958"/>
              <a:gd name="T27" fmla="*/ 160 h 1502"/>
              <a:gd name="T28" fmla="*/ 899 w 1958"/>
              <a:gd name="T29" fmla="*/ 80 h 1502"/>
              <a:gd name="T30" fmla="*/ 1104 w 1958"/>
              <a:gd name="T31" fmla="*/ 20 h 1502"/>
              <a:gd name="T32" fmla="*/ 1224 w 1958"/>
              <a:gd name="T33" fmla="*/ 20 h 1502"/>
              <a:gd name="T34" fmla="*/ 1294 w 1958"/>
              <a:gd name="T35" fmla="*/ 0 h 1502"/>
              <a:gd name="T36" fmla="*/ 1194 w 1958"/>
              <a:gd name="T37" fmla="*/ 205 h 1502"/>
              <a:gd name="T38" fmla="*/ 1229 w 1958"/>
              <a:gd name="T39" fmla="*/ 235 h 1502"/>
              <a:gd name="T40" fmla="*/ 1449 w 1958"/>
              <a:gd name="T41" fmla="*/ 180 h 1502"/>
              <a:gd name="T42" fmla="*/ 1558 w 1958"/>
              <a:gd name="T43" fmla="*/ 205 h 1502"/>
              <a:gd name="T44" fmla="*/ 1668 w 1958"/>
              <a:gd name="T45" fmla="*/ 145 h 1502"/>
              <a:gd name="T46" fmla="*/ 1773 w 1958"/>
              <a:gd name="T47" fmla="*/ 140 h 1502"/>
              <a:gd name="T48" fmla="*/ 1958 w 1958"/>
              <a:gd name="T49" fmla="*/ 419 h 1502"/>
              <a:gd name="T50" fmla="*/ 1863 w 1958"/>
              <a:gd name="T51" fmla="*/ 449 h 1502"/>
              <a:gd name="T52" fmla="*/ 1808 w 1958"/>
              <a:gd name="T53" fmla="*/ 499 h 1502"/>
              <a:gd name="T54" fmla="*/ 1818 w 1958"/>
              <a:gd name="T55" fmla="*/ 559 h 1502"/>
              <a:gd name="T56" fmla="*/ 1698 w 1958"/>
              <a:gd name="T57" fmla="*/ 639 h 1502"/>
              <a:gd name="T58" fmla="*/ 1543 w 1958"/>
              <a:gd name="T59" fmla="*/ 744 h 1502"/>
              <a:gd name="T60" fmla="*/ 1503 w 1958"/>
              <a:gd name="T61" fmla="*/ 729 h 1502"/>
              <a:gd name="T62" fmla="*/ 1424 w 1958"/>
              <a:gd name="T63" fmla="*/ 758 h 1502"/>
              <a:gd name="T64" fmla="*/ 1369 w 1958"/>
              <a:gd name="T65" fmla="*/ 734 h 1502"/>
              <a:gd name="T66" fmla="*/ 1334 w 1958"/>
              <a:gd name="T67" fmla="*/ 729 h 1502"/>
              <a:gd name="T68" fmla="*/ 1299 w 1958"/>
              <a:gd name="T69" fmla="*/ 803 h 1502"/>
              <a:gd name="T70" fmla="*/ 1259 w 1958"/>
              <a:gd name="T71" fmla="*/ 818 h 1502"/>
              <a:gd name="T72" fmla="*/ 1234 w 1958"/>
              <a:gd name="T73" fmla="*/ 863 h 1502"/>
              <a:gd name="T74" fmla="*/ 1189 w 1958"/>
              <a:gd name="T75" fmla="*/ 848 h 1502"/>
              <a:gd name="T76" fmla="*/ 1154 w 1958"/>
              <a:gd name="T77" fmla="*/ 813 h 1502"/>
              <a:gd name="T78" fmla="*/ 1034 w 1958"/>
              <a:gd name="T79" fmla="*/ 783 h 1502"/>
              <a:gd name="T80" fmla="*/ 934 w 1958"/>
              <a:gd name="T81" fmla="*/ 918 h 1502"/>
              <a:gd name="T82" fmla="*/ 874 w 1958"/>
              <a:gd name="T83" fmla="*/ 983 h 1502"/>
              <a:gd name="T84" fmla="*/ 764 w 1958"/>
              <a:gd name="T85" fmla="*/ 1043 h 1502"/>
              <a:gd name="T86" fmla="*/ 674 w 1958"/>
              <a:gd name="T87" fmla="*/ 1053 h 1502"/>
              <a:gd name="T88" fmla="*/ 609 w 1958"/>
              <a:gd name="T89" fmla="*/ 1093 h 1502"/>
              <a:gd name="T90" fmla="*/ 524 w 1958"/>
              <a:gd name="T91" fmla="*/ 1088 h 1502"/>
              <a:gd name="T92" fmla="*/ 300 w 1958"/>
              <a:gd name="T93" fmla="*/ 1158 h 1502"/>
              <a:gd name="T94" fmla="*/ 195 w 1958"/>
              <a:gd name="T95" fmla="*/ 1213 h 1502"/>
              <a:gd name="T96" fmla="*/ 140 w 1958"/>
              <a:gd name="T97" fmla="*/ 1297 h 1502"/>
              <a:gd name="T98" fmla="*/ 150 w 1958"/>
              <a:gd name="T99" fmla="*/ 1367 h 1502"/>
              <a:gd name="T100" fmla="*/ 205 w 1958"/>
              <a:gd name="T101" fmla="*/ 1427 h 1502"/>
              <a:gd name="T102" fmla="*/ 195 w 1958"/>
              <a:gd name="T103" fmla="*/ 148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8" h="1502">
                <a:moveTo>
                  <a:pt x="135" y="1502"/>
                </a:moveTo>
                <a:lnTo>
                  <a:pt x="115" y="1487"/>
                </a:lnTo>
                <a:lnTo>
                  <a:pt x="100" y="1472"/>
                </a:lnTo>
                <a:lnTo>
                  <a:pt x="85" y="1447"/>
                </a:lnTo>
                <a:lnTo>
                  <a:pt x="70" y="1392"/>
                </a:lnTo>
                <a:lnTo>
                  <a:pt x="0" y="1297"/>
                </a:lnTo>
                <a:lnTo>
                  <a:pt x="0" y="1252"/>
                </a:lnTo>
                <a:lnTo>
                  <a:pt x="5" y="1228"/>
                </a:lnTo>
                <a:lnTo>
                  <a:pt x="20" y="1213"/>
                </a:lnTo>
                <a:lnTo>
                  <a:pt x="45" y="1193"/>
                </a:lnTo>
                <a:lnTo>
                  <a:pt x="55" y="1123"/>
                </a:lnTo>
                <a:lnTo>
                  <a:pt x="65" y="1098"/>
                </a:lnTo>
                <a:lnTo>
                  <a:pt x="75" y="1073"/>
                </a:lnTo>
                <a:lnTo>
                  <a:pt x="90" y="1053"/>
                </a:lnTo>
                <a:lnTo>
                  <a:pt x="110" y="1033"/>
                </a:lnTo>
                <a:lnTo>
                  <a:pt x="165" y="988"/>
                </a:lnTo>
                <a:lnTo>
                  <a:pt x="235" y="913"/>
                </a:lnTo>
                <a:lnTo>
                  <a:pt x="270" y="883"/>
                </a:lnTo>
                <a:lnTo>
                  <a:pt x="310" y="853"/>
                </a:lnTo>
                <a:lnTo>
                  <a:pt x="385" y="763"/>
                </a:lnTo>
                <a:lnTo>
                  <a:pt x="460" y="689"/>
                </a:lnTo>
                <a:lnTo>
                  <a:pt x="490" y="664"/>
                </a:lnTo>
                <a:lnTo>
                  <a:pt x="509" y="639"/>
                </a:lnTo>
                <a:lnTo>
                  <a:pt x="524" y="609"/>
                </a:lnTo>
                <a:lnTo>
                  <a:pt x="534" y="574"/>
                </a:lnTo>
                <a:lnTo>
                  <a:pt x="534" y="534"/>
                </a:lnTo>
                <a:lnTo>
                  <a:pt x="539" y="509"/>
                </a:lnTo>
                <a:lnTo>
                  <a:pt x="544" y="489"/>
                </a:lnTo>
                <a:lnTo>
                  <a:pt x="554" y="474"/>
                </a:lnTo>
                <a:lnTo>
                  <a:pt x="579" y="449"/>
                </a:lnTo>
                <a:lnTo>
                  <a:pt x="599" y="434"/>
                </a:lnTo>
                <a:lnTo>
                  <a:pt x="619" y="409"/>
                </a:lnTo>
                <a:lnTo>
                  <a:pt x="609" y="264"/>
                </a:lnTo>
                <a:lnTo>
                  <a:pt x="634" y="240"/>
                </a:lnTo>
                <a:lnTo>
                  <a:pt x="649" y="210"/>
                </a:lnTo>
                <a:lnTo>
                  <a:pt x="654" y="180"/>
                </a:lnTo>
                <a:lnTo>
                  <a:pt x="659" y="150"/>
                </a:lnTo>
                <a:lnTo>
                  <a:pt x="694" y="90"/>
                </a:lnTo>
                <a:lnTo>
                  <a:pt x="744" y="90"/>
                </a:lnTo>
                <a:lnTo>
                  <a:pt x="829" y="170"/>
                </a:lnTo>
                <a:lnTo>
                  <a:pt x="879" y="170"/>
                </a:lnTo>
                <a:lnTo>
                  <a:pt x="884" y="160"/>
                </a:lnTo>
                <a:lnTo>
                  <a:pt x="889" y="150"/>
                </a:lnTo>
                <a:lnTo>
                  <a:pt x="894" y="120"/>
                </a:lnTo>
                <a:lnTo>
                  <a:pt x="899" y="80"/>
                </a:lnTo>
                <a:lnTo>
                  <a:pt x="849" y="25"/>
                </a:lnTo>
                <a:lnTo>
                  <a:pt x="864" y="20"/>
                </a:lnTo>
                <a:lnTo>
                  <a:pt x="1104" y="20"/>
                </a:lnTo>
                <a:lnTo>
                  <a:pt x="1134" y="25"/>
                </a:lnTo>
                <a:lnTo>
                  <a:pt x="1179" y="25"/>
                </a:lnTo>
                <a:lnTo>
                  <a:pt x="1224" y="20"/>
                </a:lnTo>
                <a:lnTo>
                  <a:pt x="1249" y="10"/>
                </a:lnTo>
                <a:lnTo>
                  <a:pt x="1264" y="0"/>
                </a:lnTo>
                <a:lnTo>
                  <a:pt x="1294" y="0"/>
                </a:lnTo>
                <a:lnTo>
                  <a:pt x="1294" y="50"/>
                </a:lnTo>
                <a:lnTo>
                  <a:pt x="1189" y="170"/>
                </a:lnTo>
                <a:lnTo>
                  <a:pt x="1194" y="205"/>
                </a:lnTo>
                <a:lnTo>
                  <a:pt x="1204" y="220"/>
                </a:lnTo>
                <a:lnTo>
                  <a:pt x="1214" y="230"/>
                </a:lnTo>
                <a:lnTo>
                  <a:pt x="1229" y="235"/>
                </a:lnTo>
                <a:lnTo>
                  <a:pt x="1249" y="240"/>
                </a:lnTo>
                <a:lnTo>
                  <a:pt x="1309" y="245"/>
                </a:lnTo>
                <a:lnTo>
                  <a:pt x="1449" y="180"/>
                </a:lnTo>
                <a:lnTo>
                  <a:pt x="1498" y="180"/>
                </a:lnTo>
                <a:lnTo>
                  <a:pt x="1528" y="210"/>
                </a:lnTo>
                <a:lnTo>
                  <a:pt x="1558" y="205"/>
                </a:lnTo>
                <a:lnTo>
                  <a:pt x="1583" y="195"/>
                </a:lnTo>
                <a:lnTo>
                  <a:pt x="1638" y="160"/>
                </a:lnTo>
                <a:lnTo>
                  <a:pt x="1668" y="145"/>
                </a:lnTo>
                <a:lnTo>
                  <a:pt x="1698" y="135"/>
                </a:lnTo>
                <a:lnTo>
                  <a:pt x="1733" y="130"/>
                </a:lnTo>
                <a:lnTo>
                  <a:pt x="1773" y="140"/>
                </a:lnTo>
                <a:lnTo>
                  <a:pt x="1848" y="230"/>
                </a:lnTo>
                <a:lnTo>
                  <a:pt x="1958" y="379"/>
                </a:lnTo>
                <a:lnTo>
                  <a:pt x="1958" y="419"/>
                </a:lnTo>
                <a:lnTo>
                  <a:pt x="1908" y="424"/>
                </a:lnTo>
                <a:lnTo>
                  <a:pt x="1878" y="434"/>
                </a:lnTo>
                <a:lnTo>
                  <a:pt x="1863" y="449"/>
                </a:lnTo>
                <a:lnTo>
                  <a:pt x="1848" y="464"/>
                </a:lnTo>
                <a:lnTo>
                  <a:pt x="1818" y="489"/>
                </a:lnTo>
                <a:lnTo>
                  <a:pt x="1808" y="499"/>
                </a:lnTo>
                <a:lnTo>
                  <a:pt x="1803" y="519"/>
                </a:lnTo>
                <a:lnTo>
                  <a:pt x="1803" y="534"/>
                </a:lnTo>
                <a:lnTo>
                  <a:pt x="1818" y="559"/>
                </a:lnTo>
                <a:lnTo>
                  <a:pt x="1818" y="574"/>
                </a:lnTo>
                <a:lnTo>
                  <a:pt x="1758" y="604"/>
                </a:lnTo>
                <a:lnTo>
                  <a:pt x="1698" y="639"/>
                </a:lnTo>
                <a:lnTo>
                  <a:pt x="1638" y="674"/>
                </a:lnTo>
                <a:lnTo>
                  <a:pt x="1583" y="704"/>
                </a:lnTo>
                <a:lnTo>
                  <a:pt x="1543" y="744"/>
                </a:lnTo>
                <a:lnTo>
                  <a:pt x="1528" y="744"/>
                </a:lnTo>
                <a:lnTo>
                  <a:pt x="1513" y="739"/>
                </a:lnTo>
                <a:lnTo>
                  <a:pt x="1503" y="729"/>
                </a:lnTo>
                <a:lnTo>
                  <a:pt x="1498" y="719"/>
                </a:lnTo>
                <a:lnTo>
                  <a:pt x="1454" y="719"/>
                </a:lnTo>
                <a:lnTo>
                  <a:pt x="1424" y="758"/>
                </a:lnTo>
                <a:lnTo>
                  <a:pt x="1389" y="758"/>
                </a:lnTo>
                <a:lnTo>
                  <a:pt x="1379" y="744"/>
                </a:lnTo>
                <a:lnTo>
                  <a:pt x="1369" y="734"/>
                </a:lnTo>
                <a:lnTo>
                  <a:pt x="1359" y="729"/>
                </a:lnTo>
                <a:lnTo>
                  <a:pt x="1349" y="729"/>
                </a:lnTo>
                <a:lnTo>
                  <a:pt x="1334" y="729"/>
                </a:lnTo>
                <a:lnTo>
                  <a:pt x="1314" y="734"/>
                </a:lnTo>
                <a:lnTo>
                  <a:pt x="1314" y="793"/>
                </a:lnTo>
                <a:lnTo>
                  <a:pt x="1299" y="803"/>
                </a:lnTo>
                <a:lnTo>
                  <a:pt x="1289" y="813"/>
                </a:lnTo>
                <a:lnTo>
                  <a:pt x="1269" y="818"/>
                </a:lnTo>
                <a:lnTo>
                  <a:pt x="1259" y="818"/>
                </a:lnTo>
                <a:lnTo>
                  <a:pt x="1249" y="828"/>
                </a:lnTo>
                <a:lnTo>
                  <a:pt x="1244" y="843"/>
                </a:lnTo>
                <a:lnTo>
                  <a:pt x="1234" y="863"/>
                </a:lnTo>
                <a:lnTo>
                  <a:pt x="1204" y="858"/>
                </a:lnTo>
                <a:lnTo>
                  <a:pt x="1194" y="853"/>
                </a:lnTo>
                <a:lnTo>
                  <a:pt x="1189" y="848"/>
                </a:lnTo>
                <a:lnTo>
                  <a:pt x="1179" y="833"/>
                </a:lnTo>
                <a:lnTo>
                  <a:pt x="1169" y="813"/>
                </a:lnTo>
                <a:lnTo>
                  <a:pt x="1154" y="813"/>
                </a:lnTo>
                <a:lnTo>
                  <a:pt x="1089" y="753"/>
                </a:lnTo>
                <a:lnTo>
                  <a:pt x="1049" y="753"/>
                </a:lnTo>
                <a:lnTo>
                  <a:pt x="1034" y="783"/>
                </a:lnTo>
                <a:lnTo>
                  <a:pt x="1019" y="823"/>
                </a:lnTo>
                <a:lnTo>
                  <a:pt x="969" y="903"/>
                </a:lnTo>
                <a:lnTo>
                  <a:pt x="934" y="918"/>
                </a:lnTo>
                <a:lnTo>
                  <a:pt x="914" y="933"/>
                </a:lnTo>
                <a:lnTo>
                  <a:pt x="894" y="953"/>
                </a:lnTo>
                <a:lnTo>
                  <a:pt x="874" y="983"/>
                </a:lnTo>
                <a:lnTo>
                  <a:pt x="844" y="988"/>
                </a:lnTo>
                <a:lnTo>
                  <a:pt x="819" y="993"/>
                </a:lnTo>
                <a:lnTo>
                  <a:pt x="764" y="1043"/>
                </a:lnTo>
                <a:lnTo>
                  <a:pt x="724" y="1043"/>
                </a:lnTo>
                <a:lnTo>
                  <a:pt x="694" y="1048"/>
                </a:lnTo>
                <a:lnTo>
                  <a:pt x="674" y="1053"/>
                </a:lnTo>
                <a:lnTo>
                  <a:pt x="654" y="1063"/>
                </a:lnTo>
                <a:lnTo>
                  <a:pt x="639" y="1093"/>
                </a:lnTo>
                <a:lnTo>
                  <a:pt x="609" y="1093"/>
                </a:lnTo>
                <a:lnTo>
                  <a:pt x="569" y="1078"/>
                </a:lnTo>
                <a:lnTo>
                  <a:pt x="544" y="1078"/>
                </a:lnTo>
                <a:lnTo>
                  <a:pt x="524" y="1088"/>
                </a:lnTo>
                <a:lnTo>
                  <a:pt x="494" y="1098"/>
                </a:lnTo>
                <a:lnTo>
                  <a:pt x="350" y="1153"/>
                </a:lnTo>
                <a:lnTo>
                  <a:pt x="300" y="1158"/>
                </a:lnTo>
                <a:lnTo>
                  <a:pt x="260" y="1163"/>
                </a:lnTo>
                <a:lnTo>
                  <a:pt x="230" y="1183"/>
                </a:lnTo>
                <a:lnTo>
                  <a:pt x="195" y="1213"/>
                </a:lnTo>
                <a:lnTo>
                  <a:pt x="190" y="1272"/>
                </a:lnTo>
                <a:lnTo>
                  <a:pt x="160" y="1282"/>
                </a:lnTo>
                <a:lnTo>
                  <a:pt x="140" y="1297"/>
                </a:lnTo>
                <a:lnTo>
                  <a:pt x="130" y="1317"/>
                </a:lnTo>
                <a:lnTo>
                  <a:pt x="130" y="1352"/>
                </a:lnTo>
                <a:lnTo>
                  <a:pt x="150" y="1367"/>
                </a:lnTo>
                <a:lnTo>
                  <a:pt x="180" y="1392"/>
                </a:lnTo>
                <a:lnTo>
                  <a:pt x="195" y="1412"/>
                </a:lnTo>
                <a:lnTo>
                  <a:pt x="205" y="1427"/>
                </a:lnTo>
                <a:lnTo>
                  <a:pt x="215" y="1447"/>
                </a:lnTo>
                <a:lnTo>
                  <a:pt x="215" y="1472"/>
                </a:lnTo>
                <a:lnTo>
                  <a:pt x="195" y="1482"/>
                </a:lnTo>
                <a:lnTo>
                  <a:pt x="170" y="1492"/>
                </a:lnTo>
                <a:lnTo>
                  <a:pt x="135" y="1502"/>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Freeform 11"/>
          <p:cNvSpPr/>
          <p:nvPr/>
        </p:nvSpPr>
        <p:spPr bwMode="auto">
          <a:xfrm>
            <a:off x="5628047" y="4247803"/>
            <a:ext cx="836983" cy="876269"/>
          </a:xfrm>
          <a:custGeom>
            <a:avLst/>
            <a:gdLst>
              <a:gd name="T0" fmla="*/ 889 w 2202"/>
              <a:gd name="T1" fmla="*/ 2242 h 2327"/>
              <a:gd name="T2" fmla="*/ 854 w 2202"/>
              <a:gd name="T3" fmla="*/ 2087 h 2327"/>
              <a:gd name="T4" fmla="*/ 744 w 2202"/>
              <a:gd name="T5" fmla="*/ 2132 h 2327"/>
              <a:gd name="T6" fmla="*/ 584 w 2202"/>
              <a:gd name="T7" fmla="*/ 2067 h 2327"/>
              <a:gd name="T8" fmla="*/ 484 w 2202"/>
              <a:gd name="T9" fmla="*/ 1992 h 2327"/>
              <a:gd name="T10" fmla="*/ 399 w 2202"/>
              <a:gd name="T11" fmla="*/ 1913 h 2327"/>
              <a:gd name="T12" fmla="*/ 414 w 2202"/>
              <a:gd name="T13" fmla="*/ 1733 h 2327"/>
              <a:gd name="T14" fmla="*/ 310 w 2202"/>
              <a:gd name="T15" fmla="*/ 1668 h 2327"/>
              <a:gd name="T16" fmla="*/ 240 w 2202"/>
              <a:gd name="T17" fmla="*/ 1438 h 2327"/>
              <a:gd name="T18" fmla="*/ 145 w 2202"/>
              <a:gd name="T19" fmla="*/ 1388 h 2327"/>
              <a:gd name="T20" fmla="*/ 0 w 2202"/>
              <a:gd name="T21" fmla="*/ 1223 h 2327"/>
              <a:gd name="T22" fmla="*/ 210 w 2202"/>
              <a:gd name="T23" fmla="*/ 979 h 2327"/>
              <a:gd name="T24" fmla="*/ 300 w 2202"/>
              <a:gd name="T25" fmla="*/ 664 h 2327"/>
              <a:gd name="T26" fmla="*/ 335 w 2202"/>
              <a:gd name="T27" fmla="*/ 509 h 2327"/>
              <a:gd name="T28" fmla="*/ 235 w 2202"/>
              <a:gd name="T29" fmla="*/ 275 h 2327"/>
              <a:gd name="T30" fmla="*/ 320 w 2202"/>
              <a:gd name="T31" fmla="*/ 160 h 2327"/>
              <a:gd name="T32" fmla="*/ 315 w 2202"/>
              <a:gd name="T33" fmla="*/ 15 h 2327"/>
              <a:gd name="T34" fmla="*/ 384 w 2202"/>
              <a:gd name="T35" fmla="*/ 20 h 2327"/>
              <a:gd name="T36" fmla="*/ 479 w 2202"/>
              <a:gd name="T37" fmla="*/ 245 h 2327"/>
              <a:gd name="T38" fmla="*/ 544 w 2202"/>
              <a:gd name="T39" fmla="*/ 110 h 2327"/>
              <a:gd name="T40" fmla="*/ 669 w 2202"/>
              <a:gd name="T41" fmla="*/ 280 h 2327"/>
              <a:gd name="T42" fmla="*/ 1009 w 2202"/>
              <a:gd name="T43" fmla="*/ 659 h 2327"/>
              <a:gd name="T44" fmla="*/ 974 w 2202"/>
              <a:gd name="T45" fmla="*/ 809 h 2327"/>
              <a:gd name="T46" fmla="*/ 1099 w 2202"/>
              <a:gd name="T47" fmla="*/ 904 h 2327"/>
              <a:gd name="T48" fmla="*/ 1433 w 2202"/>
              <a:gd name="T49" fmla="*/ 864 h 2327"/>
              <a:gd name="T50" fmla="*/ 1443 w 2202"/>
              <a:gd name="T51" fmla="*/ 694 h 2327"/>
              <a:gd name="T52" fmla="*/ 1408 w 2202"/>
              <a:gd name="T53" fmla="*/ 554 h 2327"/>
              <a:gd name="T54" fmla="*/ 1548 w 2202"/>
              <a:gd name="T55" fmla="*/ 380 h 2327"/>
              <a:gd name="T56" fmla="*/ 1493 w 2202"/>
              <a:gd name="T57" fmla="*/ 270 h 2327"/>
              <a:gd name="T58" fmla="*/ 1588 w 2202"/>
              <a:gd name="T59" fmla="*/ 165 h 2327"/>
              <a:gd name="T60" fmla="*/ 1758 w 2202"/>
              <a:gd name="T61" fmla="*/ 340 h 2327"/>
              <a:gd name="T62" fmla="*/ 1972 w 2202"/>
              <a:gd name="T63" fmla="*/ 320 h 2327"/>
              <a:gd name="T64" fmla="*/ 1962 w 2202"/>
              <a:gd name="T65" fmla="*/ 489 h 2327"/>
              <a:gd name="T66" fmla="*/ 1733 w 2202"/>
              <a:gd name="T67" fmla="*/ 479 h 2327"/>
              <a:gd name="T68" fmla="*/ 1573 w 2202"/>
              <a:gd name="T69" fmla="*/ 589 h 2327"/>
              <a:gd name="T70" fmla="*/ 1603 w 2202"/>
              <a:gd name="T71" fmla="*/ 739 h 2327"/>
              <a:gd name="T72" fmla="*/ 1688 w 2202"/>
              <a:gd name="T73" fmla="*/ 759 h 2327"/>
              <a:gd name="T74" fmla="*/ 1783 w 2202"/>
              <a:gd name="T75" fmla="*/ 769 h 2327"/>
              <a:gd name="T76" fmla="*/ 1723 w 2202"/>
              <a:gd name="T77" fmla="*/ 999 h 2327"/>
              <a:gd name="T78" fmla="*/ 1793 w 2202"/>
              <a:gd name="T79" fmla="*/ 1094 h 2327"/>
              <a:gd name="T80" fmla="*/ 1808 w 2202"/>
              <a:gd name="T81" fmla="*/ 1273 h 2327"/>
              <a:gd name="T82" fmla="*/ 2067 w 2202"/>
              <a:gd name="T83" fmla="*/ 1473 h 2327"/>
              <a:gd name="T84" fmla="*/ 2202 w 2202"/>
              <a:gd name="T85" fmla="*/ 1568 h 2327"/>
              <a:gd name="T86" fmla="*/ 2042 w 2202"/>
              <a:gd name="T87" fmla="*/ 1663 h 2327"/>
              <a:gd name="T88" fmla="*/ 1857 w 2202"/>
              <a:gd name="T89" fmla="*/ 1748 h 2327"/>
              <a:gd name="T90" fmla="*/ 1653 w 2202"/>
              <a:gd name="T91" fmla="*/ 1888 h 2327"/>
              <a:gd name="T92" fmla="*/ 1568 w 2202"/>
              <a:gd name="T93" fmla="*/ 1883 h 2327"/>
              <a:gd name="T94" fmla="*/ 1468 w 2202"/>
              <a:gd name="T95" fmla="*/ 1868 h 2327"/>
              <a:gd name="T96" fmla="*/ 1358 w 2202"/>
              <a:gd name="T97" fmla="*/ 1888 h 2327"/>
              <a:gd name="T98" fmla="*/ 1243 w 2202"/>
              <a:gd name="T99" fmla="*/ 1843 h 2327"/>
              <a:gd name="T100" fmla="*/ 1168 w 2202"/>
              <a:gd name="T101" fmla="*/ 1918 h 2327"/>
              <a:gd name="T102" fmla="*/ 1074 w 2202"/>
              <a:gd name="T103" fmla="*/ 1888 h 2327"/>
              <a:gd name="T104" fmla="*/ 984 w 2202"/>
              <a:gd name="T105" fmla="*/ 2002 h 2327"/>
              <a:gd name="T106" fmla="*/ 1029 w 2202"/>
              <a:gd name="T107" fmla="*/ 2122 h 2327"/>
              <a:gd name="T108" fmla="*/ 1049 w 2202"/>
              <a:gd name="T109" fmla="*/ 2302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327">
                <a:moveTo>
                  <a:pt x="1014" y="2327"/>
                </a:moveTo>
                <a:lnTo>
                  <a:pt x="979" y="2297"/>
                </a:lnTo>
                <a:lnTo>
                  <a:pt x="949" y="2272"/>
                </a:lnTo>
                <a:lnTo>
                  <a:pt x="919" y="2257"/>
                </a:lnTo>
                <a:lnTo>
                  <a:pt x="889" y="2242"/>
                </a:lnTo>
                <a:lnTo>
                  <a:pt x="894" y="2197"/>
                </a:lnTo>
                <a:lnTo>
                  <a:pt x="894" y="2162"/>
                </a:lnTo>
                <a:lnTo>
                  <a:pt x="889" y="2132"/>
                </a:lnTo>
                <a:lnTo>
                  <a:pt x="879" y="2107"/>
                </a:lnTo>
                <a:lnTo>
                  <a:pt x="854" y="2087"/>
                </a:lnTo>
                <a:lnTo>
                  <a:pt x="829" y="2087"/>
                </a:lnTo>
                <a:lnTo>
                  <a:pt x="809" y="2092"/>
                </a:lnTo>
                <a:lnTo>
                  <a:pt x="789" y="2097"/>
                </a:lnTo>
                <a:lnTo>
                  <a:pt x="774" y="2107"/>
                </a:lnTo>
                <a:lnTo>
                  <a:pt x="744" y="2132"/>
                </a:lnTo>
                <a:lnTo>
                  <a:pt x="719" y="2162"/>
                </a:lnTo>
                <a:lnTo>
                  <a:pt x="649" y="2147"/>
                </a:lnTo>
                <a:lnTo>
                  <a:pt x="614" y="2097"/>
                </a:lnTo>
                <a:lnTo>
                  <a:pt x="599" y="2077"/>
                </a:lnTo>
                <a:lnTo>
                  <a:pt x="584" y="2067"/>
                </a:lnTo>
                <a:lnTo>
                  <a:pt x="544" y="2017"/>
                </a:lnTo>
                <a:lnTo>
                  <a:pt x="529" y="2002"/>
                </a:lnTo>
                <a:lnTo>
                  <a:pt x="519" y="1997"/>
                </a:lnTo>
                <a:lnTo>
                  <a:pt x="504" y="1992"/>
                </a:lnTo>
                <a:lnTo>
                  <a:pt x="484" y="1992"/>
                </a:lnTo>
                <a:lnTo>
                  <a:pt x="429" y="1992"/>
                </a:lnTo>
                <a:lnTo>
                  <a:pt x="419" y="1972"/>
                </a:lnTo>
                <a:lnTo>
                  <a:pt x="409" y="1952"/>
                </a:lnTo>
                <a:lnTo>
                  <a:pt x="404" y="1933"/>
                </a:lnTo>
                <a:lnTo>
                  <a:pt x="399" y="1913"/>
                </a:lnTo>
                <a:lnTo>
                  <a:pt x="399" y="1878"/>
                </a:lnTo>
                <a:lnTo>
                  <a:pt x="399" y="1848"/>
                </a:lnTo>
                <a:lnTo>
                  <a:pt x="414" y="1808"/>
                </a:lnTo>
                <a:lnTo>
                  <a:pt x="419" y="1768"/>
                </a:lnTo>
                <a:lnTo>
                  <a:pt x="414" y="1733"/>
                </a:lnTo>
                <a:lnTo>
                  <a:pt x="409" y="1718"/>
                </a:lnTo>
                <a:lnTo>
                  <a:pt x="404" y="1703"/>
                </a:lnTo>
                <a:lnTo>
                  <a:pt x="345" y="1688"/>
                </a:lnTo>
                <a:lnTo>
                  <a:pt x="315" y="1673"/>
                </a:lnTo>
                <a:lnTo>
                  <a:pt x="310" y="1668"/>
                </a:lnTo>
                <a:lnTo>
                  <a:pt x="310" y="1658"/>
                </a:lnTo>
                <a:lnTo>
                  <a:pt x="310" y="1623"/>
                </a:lnTo>
                <a:lnTo>
                  <a:pt x="285" y="1538"/>
                </a:lnTo>
                <a:lnTo>
                  <a:pt x="255" y="1493"/>
                </a:lnTo>
                <a:lnTo>
                  <a:pt x="240" y="1438"/>
                </a:lnTo>
                <a:lnTo>
                  <a:pt x="230" y="1418"/>
                </a:lnTo>
                <a:lnTo>
                  <a:pt x="220" y="1408"/>
                </a:lnTo>
                <a:lnTo>
                  <a:pt x="205" y="1398"/>
                </a:lnTo>
                <a:lnTo>
                  <a:pt x="190" y="1393"/>
                </a:lnTo>
                <a:lnTo>
                  <a:pt x="145" y="1388"/>
                </a:lnTo>
                <a:lnTo>
                  <a:pt x="75" y="1428"/>
                </a:lnTo>
                <a:lnTo>
                  <a:pt x="40" y="1443"/>
                </a:lnTo>
                <a:lnTo>
                  <a:pt x="10" y="1448"/>
                </a:lnTo>
                <a:lnTo>
                  <a:pt x="5" y="1438"/>
                </a:lnTo>
                <a:lnTo>
                  <a:pt x="0" y="1223"/>
                </a:lnTo>
                <a:lnTo>
                  <a:pt x="40" y="1134"/>
                </a:lnTo>
                <a:lnTo>
                  <a:pt x="80" y="1089"/>
                </a:lnTo>
                <a:lnTo>
                  <a:pt x="115" y="1054"/>
                </a:lnTo>
                <a:lnTo>
                  <a:pt x="155" y="1019"/>
                </a:lnTo>
                <a:lnTo>
                  <a:pt x="210" y="979"/>
                </a:lnTo>
                <a:lnTo>
                  <a:pt x="270" y="924"/>
                </a:lnTo>
                <a:lnTo>
                  <a:pt x="275" y="819"/>
                </a:lnTo>
                <a:lnTo>
                  <a:pt x="300" y="774"/>
                </a:lnTo>
                <a:lnTo>
                  <a:pt x="300" y="719"/>
                </a:lnTo>
                <a:lnTo>
                  <a:pt x="300" y="664"/>
                </a:lnTo>
                <a:lnTo>
                  <a:pt x="310" y="619"/>
                </a:lnTo>
                <a:lnTo>
                  <a:pt x="315" y="599"/>
                </a:lnTo>
                <a:lnTo>
                  <a:pt x="325" y="589"/>
                </a:lnTo>
                <a:lnTo>
                  <a:pt x="330" y="544"/>
                </a:lnTo>
                <a:lnTo>
                  <a:pt x="335" y="509"/>
                </a:lnTo>
                <a:lnTo>
                  <a:pt x="330" y="474"/>
                </a:lnTo>
                <a:lnTo>
                  <a:pt x="315" y="444"/>
                </a:lnTo>
                <a:lnTo>
                  <a:pt x="210" y="355"/>
                </a:lnTo>
                <a:lnTo>
                  <a:pt x="210" y="275"/>
                </a:lnTo>
                <a:lnTo>
                  <a:pt x="235" y="275"/>
                </a:lnTo>
                <a:lnTo>
                  <a:pt x="260" y="270"/>
                </a:lnTo>
                <a:lnTo>
                  <a:pt x="315" y="250"/>
                </a:lnTo>
                <a:lnTo>
                  <a:pt x="320" y="220"/>
                </a:lnTo>
                <a:lnTo>
                  <a:pt x="320" y="190"/>
                </a:lnTo>
                <a:lnTo>
                  <a:pt x="320" y="160"/>
                </a:lnTo>
                <a:lnTo>
                  <a:pt x="315" y="130"/>
                </a:lnTo>
                <a:lnTo>
                  <a:pt x="300" y="80"/>
                </a:lnTo>
                <a:lnTo>
                  <a:pt x="300" y="55"/>
                </a:lnTo>
                <a:lnTo>
                  <a:pt x="295" y="30"/>
                </a:lnTo>
                <a:lnTo>
                  <a:pt x="315" y="15"/>
                </a:lnTo>
                <a:lnTo>
                  <a:pt x="335" y="0"/>
                </a:lnTo>
                <a:lnTo>
                  <a:pt x="345" y="0"/>
                </a:lnTo>
                <a:lnTo>
                  <a:pt x="355" y="0"/>
                </a:lnTo>
                <a:lnTo>
                  <a:pt x="369" y="10"/>
                </a:lnTo>
                <a:lnTo>
                  <a:pt x="384" y="20"/>
                </a:lnTo>
                <a:lnTo>
                  <a:pt x="424" y="110"/>
                </a:lnTo>
                <a:lnTo>
                  <a:pt x="444" y="165"/>
                </a:lnTo>
                <a:lnTo>
                  <a:pt x="459" y="225"/>
                </a:lnTo>
                <a:lnTo>
                  <a:pt x="469" y="240"/>
                </a:lnTo>
                <a:lnTo>
                  <a:pt x="479" y="245"/>
                </a:lnTo>
                <a:lnTo>
                  <a:pt x="519" y="250"/>
                </a:lnTo>
                <a:lnTo>
                  <a:pt x="529" y="230"/>
                </a:lnTo>
                <a:lnTo>
                  <a:pt x="539" y="215"/>
                </a:lnTo>
                <a:lnTo>
                  <a:pt x="544" y="175"/>
                </a:lnTo>
                <a:lnTo>
                  <a:pt x="544" y="110"/>
                </a:lnTo>
                <a:lnTo>
                  <a:pt x="574" y="85"/>
                </a:lnTo>
                <a:lnTo>
                  <a:pt x="589" y="110"/>
                </a:lnTo>
                <a:lnTo>
                  <a:pt x="604" y="140"/>
                </a:lnTo>
                <a:lnTo>
                  <a:pt x="629" y="220"/>
                </a:lnTo>
                <a:lnTo>
                  <a:pt x="669" y="280"/>
                </a:lnTo>
                <a:lnTo>
                  <a:pt x="694" y="315"/>
                </a:lnTo>
                <a:lnTo>
                  <a:pt x="729" y="355"/>
                </a:lnTo>
                <a:lnTo>
                  <a:pt x="829" y="370"/>
                </a:lnTo>
                <a:lnTo>
                  <a:pt x="919" y="539"/>
                </a:lnTo>
                <a:lnTo>
                  <a:pt x="1009" y="659"/>
                </a:lnTo>
                <a:lnTo>
                  <a:pt x="1014" y="699"/>
                </a:lnTo>
                <a:lnTo>
                  <a:pt x="994" y="724"/>
                </a:lnTo>
                <a:lnTo>
                  <a:pt x="979" y="744"/>
                </a:lnTo>
                <a:lnTo>
                  <a:pt x="974" y="764"/>
                </a:lnTo>
                <a:lnTo>
                  <a:pt x="974" y="809"/>
                </a:lnTo>
                <a:lnTo>
                  <a:pt x="999" y="839"/>
                </a:lnTo>
                <a:lnTo>
                  <a:pt x="1019" y="864"/>
                </a:lnTo>
                <a:lnTo>
                  <a:pt x="1054" y="889"/>
                </a:lnTo>
                <a:lnTo>
                  <a:pt x="1074" y="894"/>
                </a:lnTo>
                <a:lnTo>
                  <a:pt x="1099" y="904"/>
                </a:lnTo>
                <a:lnTo>
                  <a:pt x="1128" y="924"/>
                </a:lnTo>
                <a:lnTo>
                  <a:pt x="1148" y="939"/>
                </a:lnTo>
                <a:lnTo>
                  <a:pt x="1178" y="949"/>
                </a:lnTo>
                <a:lnTo>
                  <a:pt x="1248" y="944"/>
                </a:lnTo>
                <a:lnTo>
                  <a:pt x="1433" y="864"/>
                </a:lnTo>
                <a:lnTo>
                  <a:pt x="1448" y="824"/>
                </a:lnTo>
                <a:lnTo>
                  <a:pt x="1458" y="794"/>
                </a:lnTo>
                <a:lnTo>
                  <a:pt x="1463" y="759"/>
                </a:lnTo>
                <a:lnTo>
                  <a:pt x="1463" y="724"/>
                </a:lnTo>
                <a:lnTo>
                  <a:pt x="1443" y="694"/>
                </a:lnTo>
                <a:lnTo>
                  <a:pt x="1428" y="679"/>
                </a:lnTo>
                <a:lnTo>
                  <a:pt x="1393" y="654"/>
                </a:lnTo>
                <a:lnTo>
                  <a:pt x="1393" y="594"/>
                </a:lnTo>
                <a:lnTo>
                  <a:pt x="1393" y="574"/>
                </a:lnTo>
                <a:lnTo>
                  <a:pt x="1408" y="554"/>
                </a:lnTo>
                <a:lnTo>
                  <a:pt x="1443" y="534"/>
                </a:lnTo>
                <a:lnTo>
                  <a:pt x="1483" y="509"/>
                </a:lnTo>
                <a:lnTo>
                  <a:pt x="1518" y="479"/>
                </a:lnTo>
                <a:lnTo>
                  <a:pt x="1548" y="444"/>
                </a:lnTo>
                <a:lnTo>
                  <a:pt x="1548" y="380"/>
                </a:lnTo>
                <a:lnTo>
                  <a:pt x="1538" y="345"/>
                </a:lnTo>
                <a:lnTo>
                  <a:pt x="1523" y="320"/>
                </a:lnTo>
                <a:lnTo>
                  <a:pt x="1513" y="305"/>
                </a:lnTo>
                <a:lnTo>
                  <a:pt x="1498" y="290"/>
                </a:lnTo>
                <a:lnTo>
                  <a:pt x="1493" y="270"/>
                </a:lnTo>
                <a:lnTo>
                  <a:pt x="1533" y="260"/>
                </a:lnTo>
                <a:lnTo>
                  <a:pt x="1553" y="235"/>
                </a:lnTo>
                <a:lnTo>
                  <a:pt x="1568" y="210"/>
                </a:lnTo>
                <a:lnTo>
                  <a:pt x="1578" y="180"/>
                </a:lnTo>
                <a:lnTo>
                  <a:pt x="1588" y="165"/>
                </a:lnTo>
                <a:lnTo>
                  <a:pt x="1603" y="160"/>
                </a:lnTo>
                <a:lnTo>
                  <a:pt x="1633" y="160"/>
                </a:lnTo>
                <a:lnTo>
                  <a:pt x="1678" y="165"/>
                </a:lnTo>
                <a:lnTo>
                  <a:pt x="1733" y="310"/>
                </a:lnTo>
                <a:lnTo>
                  <a:pt x="1758" y="340"/>
                </a:lnTo>
                <a:lnTo>
                  <a:pt x="1778" y="360"/>
                </a:lnTo>
                <a:lnTo>
                  <a:pt x="1803" y="380"/>
                </a:lnTo>
                <a:lnTo>
                  <a:pt x="1892" y="380"/>
                </a:lnTo>
                <a:lnTo>
                  <a:pt x="1932" y="350"/>
                </a:lnTo>
                <a:lnTo>
                  <a:pt x="1972" y="320"/>
                </a:lnTo>
                <a:lnTo>
                  <a:pt x="1987" y="345"/>
                </a:lnTo>
                <a:lnTo>
                  <a:pt x="1987" y="380"/>
                </a:lnTo>
                <a:lnTo>
                  <a:pt x="1982" y="424"/>
                </a:lnTo>
                <a:lnTo>
                  <a:pt x="1972" y="469"/>
                </a:lnTo>
                <a:lnTo>
                  <a:pt x="1962" y="489"/>
                </a:lnTo>
                <a:lnTo>
                  <a:pt x="1947" y="509"/>
                </a:lnTo>
                <a:lnTo>
                  <a:pt x="1912" y="519"/>
                </a:lnTo>
                <a:lnTo>
                  <a:pt x="1877" y="519"/>
                </a:lnTo>
                <a:lnTo>
                  <a:pt x="1798" y="479"/>
                </a:lnTo>
                <a:lnTo>
                  <a:pt x="1733" y="479"/>
                </a:lnTo>
                <a:lnTo>
                  <a:pt x="1688" y="489"/>
                </a:lnTo>
                <a:lnTo>
                  <a:pt x="1668" y="494"/>
                </a:lnTo>
                <a:lnTo>
                  <a:pt x="1648" y="509"/>
                </a:lnTo>
                <a:lnTo>
                  <a:pt x="1603" y="544"/>
                </a:lnTo>
                <a:lnTo>
                  <a:pt x="1573" y="589"/>
                </a:lnTo>
                <a:lnTo>
                  <a:pt x="1573" y="639"/>
                </a:lnTo>
                <a:lnTo>
                  <a:pt x="1573" y="664"/>
                </a:lnTo>
                <a:lnTo>
                  <a:pt x="1588" y="699"/>
                </a:lnTo>
                <a:lnTo>
                  <a:pt x="1593" y="724"/>
                </a:lnTo>
                <a:lnTo>
                  <a:pt x="1603" y="739"/>
                </a:lnTo>
                <a:lnTo>
                  <a:pt x="1613" y="754"/>
                </a:lnTo>
                <a:lnTo>
                  <a:pt x="1628" y="769"/>
                </a:lnTo>
                <a:lnTo>
                  <a:pt x="1643" y="774"/>
                </a:lnTo>
                <a:lnTo>
                  <a:pt x="1663" y="769"/>
                </a:lnTo>
                <a:lnTo>
                  <a:pt x="1688" y="759"/>
                </a:lnTo>
                <a:lnTo>
                  <a:pt x="1728" y="754"/>
                </a:lnTo>
                <a:lnTo>
                  <a:pt x="1743" y="749"/>
                </a:lnTo>
                <a:lnTo>
                  <a:pt x="1763" y="749"/>
                </a:lnTo>
                <a:lnTo>
                  <a:pt x="1773" y="759"/>
                </a:lnTo>
                <a:lnTo>
                  <a:pt x="1783" y="769"/>
                </a:lnTo>
                <a:lnTo>
                  <a:pt x="1788" y="794"/>
                </a:lnTo>
                <a:lnTo>
                  <a:pt x="1793" y="824"/>
                </a:lnTo>
                <a:lnTo>
                  <a:pt x="1758" y="944"/>
                </a:lnTo>
                <a:lnTo>
                  <a:pt x="1738" y="974"/>
                </a:lnTo>
                <a:lnTo>
                  <a:pt x="1723" y="999"/>
                </a:lnTo>
                <a:lnTo>
                  <a:pt x="1723" y="1024"/>
                </a:lnTo>
                <a:lnTo>
                  <a:pt x="1728" y="1044"/>
                </a:lnTo>
                <a:lnTo>
                  <a:pt x="1743" y="1064"/>
                </a:lnTo>
                <a:lnTo>
                  <a:pt x="1763" y="1079"/>
                </a:lnTo>
                <a:lnTo>
                  <a:pt x="1793" y="1094"/>
                </a:lnTo>
                <a:lnTo>
                  <a:pt x="1833" y="1109"/>
                </a:lnTo>
                <a:lnTo>
                  <a:pt x="1828" y="1178"/>
                </a:lnTo>
                <a:lnTo>
                  <a:pt x="1823" y="1213"/>
                </a:lnTo>
                <a:lnTo>
                  <a:pt x="1808" y="1253"/>
                </a:lnTo>
                <a:lnTo>
                  <a:pt x="1808" y="1273"/>
                </a:lnTo>
                <a:lnTo>
                  <a:pt x="1808" y="1298"/>
                </a:lnTo>
                <a:lnTo>
                  <a:pt x="1813" y="1318"/>
                </a:lnTo>
                <a:lnTo>
                  <a:pt x="1823" y="1338"/>
                </a:lnTo>
                <a:lnTo>
                  <a:pt x="1897" y="1428"/>
                </a:lnTo>
                <a:lnTo>
                  <a:pt x="2067" y="1473"/>
                </a:lnTo>
                <a:lnTo>
                  <a:pt x="2087" y="1488"/>
                </a:lnTo>
                <a:lnTo>
                  <a:pt x="2102" y="1498"/>
                </a:lnTo>
                <a:lnTo>
                  <a:pt x="2122" y="1508"/>
                </a:lnTo>
                <a:lnTo>
                  <a:pt x="2187" y="1513"/>
                </a:lnTo>
                <a:lnTo>
                  <a:pt x="2202" y="1568"/>
                </a:lnTo>
                <a:lnTo>
                  <a:pt x="2187" y="1588"/>
                </a:lnTo>
                <a:lnTo>
                  <a:pt x="2177" y="1608"/>
                </a:lnTo>
                <a:lnTo>
                  <a:pt x="2122" y="1643"/>
                </a:lnTo>
                <a:lnTo>
                  <a:pt x="2077" y="1663"/>
                </a:lnTo>
                <a:lnTo>
                  <a:pt x="2042" y="1663"/>
                </a:lnTo>
                <a:lnTo>
                  <a:pt x="2012" y="1668"/>
                </a:lnTo>
                <a:lnTo>
                  <a:pt x="1982" y="1678"/>
                </a:lnTo>
                <a:lnTo>
                  <a:pt x="1957" y="1688"/>
                </a:lnTo>
                <a:lnTo>
                  <a:pt x="1907" y="1713"/>
                </a:lnTo>
                <a:lnTo>
                  <a:pt x="1857" y="1748"/>
                </a:lnTo>
                <a:lnTo>
                  <a:pt x="1837" y="1788"/>
                </a:lnTo>
                <a:lnTo>
                  <a:pt x="1818" y="1813"/>
                </a:lnTo>
                <a:lnTo>
                  <a:pt x="1798" y="1833"/>
                </a:lnTo>
                <a:lnTo>
                  <a:pt x="1703" y="1833"/>
                </a:lnTo>
                <a:lnTo>
                  <a:pt x="1653" y="1888"/>
                </a:lnTo>
                <a:lnTo>
                  <a:pt x="1638" y="1898"/>
                </a:lnTo>
                <a:lnTo>
                  <a:pt x="1623" y="1908"/>
                </a:lnTo>
                <a:lnTo>
                  <a:pt x="1603" y="1913"/>
                </a:lnTo>
                <a:lnTo>
                  <a:pt x="1588" y="1913"/>
                </a:lnTo>
                <a:lnTo>
                  <a:pt x="1568" y="1883"/>
                </a:lnTo>
                <a:lnTo>
                  <a:pt x="1548" y="1863"/>
                </a:lnTo>
                <a:lnTo>
                  <a:pt x="1528" y="1853"/>
                </a:lnTo>
                <a:lnTo>
                  <a:pt x="1508" y="1853"/>
                </a:lnTo>
                <a:lnTo>
                  <a:pt x="1488" y="1858"/>
                </a:lnTo>
                <a:lnTo>
                  <a:pt x="1468" y="1868"/>
                </a:lnTo>
                <a:lnTo>
                  <a:pt x="1433" y="1893"/>
                </a:lnTo>
                <a:lnTo>
                  <a:pt x="1408" y="1898"/>
                </a:lnTo>
                <a:lnTo>
                  <a:pt x="1388" y="1898"/>
                </a:lnTo>
                <a:lnTo>
                  <a:pt x="1368" y="1893"/>
                </a:lnTo>
                <a:lnTo>
                  <a:pt x="1358" y="1888"/>
                </a:lnTo>
                <a:lnTo>
                  <a:pt x="1333" y="1868"/>
                </a:lnTo>
                <a:lnTo>
                  <a:pt x="1313" y="1848"/>
                </a:lnTo>
                <a:lnTo>
                  <a:pt x="1283" y="1843"/>
                </a:lnTo>
                <a:lnTo>
                  <a:pt x="1263" y="1843"/>
                </a:lnTo>
                <a:lnTo>
                  <a:pt x="1243" y="1843"/>
                </a:lnTo>
                <a:lnTo>
                  <a:pt x="1228" y="1853"/>
                </a:lnTo>
                <a:lnTo>
                  <a:pt x="1213" y="1863"/>
                </a:lnTo>
                <a:lnTo>
                  <a:pt x="1203" y="1873"/>
                </a:lnTo>
                <a:lnTo>
                  <a:pt x="1183" y="1908"/>
                </a:lnTo>
                <a:lnTo>
                  <a:pt x="1168" y="1918"/>
                </a:lnTo>
                <a:lnTo>
                  <a:pt x="1153" y="1923"/>
                </a:lnTo>
                <a:lnTo>
                  <a:pt x="1133" y="1923"/>
                </a:lnTo>
                <a:lnTo>
                  <a:pt x="1118" y="1918"/>
                </a:lnTo>
                <a:lnTo>
                  <a:pt x="1089" y="1903"/>
                </a:lnTo>
                <a:lnTo>
                  <a:pt x="1074" y="1888"/>
                </a:lnTo>
                <a:lnTo>
                  <a:pt x="1034" y="1888"/>
                </a:lnTo>
                <a:lnTo>
                  <a:pt x="1009" y="1913"/>
                </a:lnTo>
                <a:lnTo>
                  <a:pt x="994" y="1933"/>
                </a:lnTo>
                <a:lnTo>
                  <a:pt x="989" y="1957"/>
                </a:lnTo>
                <a:lnTo>
                  <a:pt x="984" y="2002"/>
                </a:lnTo>
                <a:lnTo>
                  <a:pt x="1004" y="2032"/>
                </a:lnTo>
                <a:lnTo>
                  <a:pt x="1024" y="2062"/>
                </a:lnTo>
                <a:lnTo>
                  <a:pt x="1029" y="2077"/>
                </a:lnTo>
                <a:lnTo>
                  <a:pt x="1029" y="2097"/>
                </a:lnTo>
                <a:lnTo>
                  <a:pt x="1029" y="2122"/>
                </a:lnTo>
                <a:lnTo>
                  <a:pt x="1024" y="2147"/>
                </a:lnTo>
                <a:lnTo>
                  <a:pt x="1024" y="2177"/>
                </a:lnTo>
                <a:lnTo>
                  <a:pt x="1034" y="2212"/>
                </a:lnTo>
                <a:lnTo>
                  <a:pt x="1039" y="2252"/>
                </a:lnTo>
                <a:lnTo>
                  <a:pt x="1049" y="2302"/>
                </a:lnTo>
                <a:lnTo>
                  <a:pt x="1029" y="2317"/>
                </a:lnTo>
                <a:lnTo>
                  <a:pt x="1014" y="232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Freeform 12"/>
          <p:cNvSpPr/>
          <p:nvPr/>
        </p:nvSpPr>
        <p:spPr bwMode="auto">
          <a:xfrm>
            <a:off x="6331742" y="4561489"/>
            <a:ext cx="710318" cy="524859"/>
          </a:xfrm>
          <a:custGeom>
            <a:avLst/>
            <a:gdLst>
              <a:gd name="T0" fmla="*/ 1114 w 1868"/>
              <a:gd name="T1" fmla="*/ 1348 h 1393"/>
              <a:gd name="T2" fmla="*/ 1069 w 1868"/>
              <a:gd name="T3" fmla="*/ 1323 h 1393"/>
              <a:gd name="T4" fmla="*/ 1044 w 1868"/>
              <a:gd name="T5" fmla="*/ 1273 h 1393"/>
              <a:gd name="T6" fmla="*/ 1014 w 1868"/>
              <a:gd name="T7" fmla="*/ 1268 h 1393"/>
              <a:gd name="T8" fmla="*/ 804 w 1868"/>
              <a:gd name="T9" fmla="*/ 1348 h 1393"/>
              <a:gd name="T10" fmla="*/ 544 w 1868"/>
              <a:gd name="T11" fmla="*/ 1243 h 1393"/>
              <a:gd name="T12" fmla="*/ 499 w 1868"/>
              <a:gd name="T13" fmla="*/ 1158 h 1393"/>
              <a:gd name="T14" fmla="*/ 529 w 1868"/>
              <a:gd name="T15" fmla="*/ 1078 h 1393"/>
              <a:gd name="T16" fmla="*/ 469 w 1868"/>
              <a:gd name="T17" fmla="*/ 959 h 1393"/>
              <a:gd name="T18" fmla="*/ 205 w 1868"/>
              <a:gd name="T19" fmla="*/ 919 h 1393"/>
              <a:gd name="T20" fmla="*/ 280 w 1868"/>
              <a:gd name="T21" fmla="*/ 844 h 1393"/>
              <a:gd name="T22" fmla="*/ 370 w 1868"/>
              <a:gd name="T23" fmla="*/ 749 h 1393"/>
              <a:gd name="T24" fmla="*/ 355 w 1868"/>
              <a:gd name="T25" fmla="*/ 654 h 1393"/>
              <a:gd name="T26" fmla="*/ 220 w 1868"/>
              <a:gd name="T27" fmla="*/ 614 h 1393"/>
              <a:gd name="T28" fmla="*/ 50 w 1868"/>
              <a:gd name="T29" fmla="*/ 554 h 1393"/>
              <a:gd name="T30" fmla="*/ 0 w 1868"/>
              <a:gd name="T31" fmla="*/ 479 h 1393"/>
              <a:gd name="T32" fmla="*/ 55 w 1868"/>
              <a:gd name="T33" fmla="*/ 404 h 1393"/>
              <a:gd name="T34" fmla="*/ 120 w 1868"/>
              <a:gd name="T35" fmla="*/ 384 h 1393"/>
              <a:gd name="T36" fmla="*/ 300 w 1868"/>
              <a:gd name="T37" fmla="*/ 474 h 1393"/>
              <a:gd name="T38" fmla="*/ 390 w 1868"/>
              <a:gd name="T39" fmla="*/ 479 h 1393"/>
              <a:gd name="T40" fmla="*/ 514 w 1868"/>
              <a:gd name="T41" fmla="*/ 389 h 1393"/>
              <a:gd name="T42" fmla="*/ 599 w 1868"/>
              <a:gd name="T43" fmla="*/ 245 h 1393"/>
              <a:gd name="T44" fmla="*/ 709 w 1868"/>
              <a:gd name="T45" fmla="*/ 285 h 1393"/>
              <a:gd name="T46" fmla="*/ 809 w 1868"/>
              <a:gd name="T47" fmla="*/ 335 h 1393"/>
              <a:gd name="T48" fmla="*/ 994 w 1868"/>
              <a:gd name="T49" fmla="*/ 270 h 1393"/>
              <a:gd name="T50" fmla="*/ 1094 w 1868"/>
              <a:gd name="T51" fmla="*/ 210 h 1393"/>
              <a:gd name="T52" fmla="*/ 1154 w 1868"/>
              <a:gd name="T53" fmla="*/ 140 h 1393"/>
              <a:gd name="T54" fmla="*/ 1234 w 1868"/>
              <a:gd name="T55" fmla="*/ 100 h 1393"/>
              <a:gd name="T56" fmla="*/ 1423 w 1868"/>
              <a:gd name="T57" fmla="*/ 55 h 1393"/>
              <a:gd name="T58" fmla="*/ 1513 w 1868"/>
              <a:gd name="T59" fmla="*/ 5 h 1393"/>
              <a:gd name="T60" fmla="*/ 1633 w 1868"/>
              <a:gd name="T61" fmla="*/ 90 h 1393"/>
              <a:gd name="T62" fmla="*/ 1613 w 1868"/>
              <a:gd name="T63" fmla="*/ 240 h 1393"/>
              <a:gd name="T64" fmla="*/ 1603 w 1868"/>
              <a:gd name="T65" fmla="*/ 354 h 1393"/>
              <a:gd name="T66" fmla="*/ 1703 w 1868"/>
              <a:gd name="T67" fmla="*/ 429 h 1393"/>
              <a:gd name="T68" fmla="*/ 1848 w 1868"/>
              <a:gd name="T69" fmla="*/ 474 h 1393"/>
              <a:gd name="T70" fmla="*/ 1868 w 1868"/>
              <a:gd name="T71" fmla="*/ 594 h 1393"/>
              <a:gd name="T72" fmla="*/ 1813 w 1868"/>
              <a:gd name="T73" fmla="*/ 644 h 1393"/>
              <a:gd name="T74" fmla="*/ 1793 w 1868"/>
              <a:gd name="T75" fmla="*/ 664 h 1393"/>
              <a:gd name="T76" fmla="*/ 1748 w 1868"/>
              <a:gd name="T77" fmla="*/ 844 h 1393"/>
              <a:gd name="T78" fmla="*/ 1703 w 1868"/>
              <a:gd name="T79" fmla="*/ 889 h 1393"/>
              <a:gd name="T80" fmla="*/ 1638 w 1868"/>
              <a:gd name="T81" fmla="*/ 939 h 1393"/>
              <a:gd name="T82" fmla="*/ 1563 w 1868"/>
              <a:gd name="T83" fmla="*/ 1034 h 1393"/>
              <a:gd name="T84" fmla="*/ 1523 w 1868"/>
              <a:gd name="T85" fmla="*/ 1068 h 1393"/>
              <a:gd name="T86" fmla="*/ 1428 w 1868"/>
              <a:gd name="T87" fmla="*/ 1158 h 1393"/>
              <a:gd name="T88" fmla="*/ 1413 w 1868"/>
              <a:gd name="T89" fmla="*/ 1168 h 1393"/>
              <a:gd name="T90" fmla="*/ 1389 w 1868"/>
              <a:gd name="T91" fmla="*/ 1188 h 1393"/>
              <a:gd name="T92" fmla="*/ 1294 w 1868"/>
              <a:gd name="T93" fmla="*/ 1333 h 1393"/>
              <a:gd name="T94" fmla="*/ 1194 w 1868"/>
              <a:gd name="T95" fmla="*/ 137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8" h="1393">
                <a:moveTo>
                  <a:pt x="1124" y="1393"/>
                </a:moveTo>
                <a:lnTo>
                  <a:pt x="1124" y="1348"/>
                </a:lnTo>
                <a:lnTo>
                  <a:pt x="1114" y="1348"/>
                </a:lnTo>
                <a:lnTo>
                  <a:pt x="1109" y="1343"/>
                </a:lnTo>
                <a:lnTo>
                  <a:pt x="1099" y="1328"/>
                </a:lnTo>
                <a:lnTo>
                  <a:pt x="1069" y="1323"/>
                </a:lnTo>
                <a:lnTo>
                  <a:pt x="1064" y="1303"/>
                </a:lnTo>
                <a:lnTo>
                  <a:pt x="1054" y="1288"/>
                </a:lnTo>
                <a:lnTo>
                  <a:pt x="1044" y="1273"/>
                </a:lnTo>
                <a:lnTo>
                  <a:pt x="1034" y="1268"/>
                </a:lnTo>
                <a:lnTo>
                  <a:pt x="1024" y="1268"/>
                </a:lnTo>
                <a:lnTo>
                  <a:pt x="1014" y="1268"/>
                </a:lnTo>
                <a:lnTo>
                  <a:pt x="989" y="1273"/>
                </a:lnTo>
                <a:lnTo>
                  <a:pt x="974" y="1338"/>
                </a:lnTo>
                <a:lnTo>
                  <a:pt x="804" y="1348"/>
                </a:lnTo>
                <a:lnTo>
                  <a:pt x="699" y="1328"/>
                </a:lnTo>
                <a:lnTo>
                  <a:pt x="614" y="1318"/>
                </a:lnTo>
                <a:lnTo>
                  <a:pt x="544" y="1243"/>
                </a:lnTo>
                <a:lnTo>
                  <a:pt x="519" y="1193"/>
                </a:lnTo>
                <a:lnTo>
                  <a:pt x="509" y="1193"/>
                </a:lnTo>
                <a:lnTo>
                  <a:pt x="499" y="1158"/>
                </a:lnTo>
                <a:lnTo>
                  <a:pt x="504" y="1128"/>
                </a:lnTo>
                <a:lnTo>
                  <a:pt x="514" y="1103"/>
                </a:lnTo>
                <a:lnTo>
                  <a:pt x="529" y="1078"/>
                </a:lnTo>
                <a:lnTo>
                  <a:pt x="529" y="1014"/>
                </a:lnTo>
                <a:lnTo>
                  <a:pt x="469" y="974"/>
                </a:lnTo>
                <a:lnTo>
                  <a:pt x="469" y="959"/>
                </a:lnTo>
                <a:lnTo>
                  <a:pt x="355" y="954"/>
                </a:lnTo>
                <a:lnTo>
                  <a:pt x="260" y="944"/>
                </a:lnTo>
                <a:lnTo>
                  <a:pt x="205" y="919"/>
                </a:lnTo>
                <a:lnTo>
                  <a:pt x="180" y="859"/>
                </a:lnTo>
                <a:lnTo>
                  <a:pt x="260" y="854"/>
                </a:lnTo>
                <a:lnTo>
                  <a:pt x="280" y="844"/>
                </a:lnTo>
                <a:lnTo>
                  <a:pt x="305" y="829"/>
                </a:lnTo>
                <a:lnTo>
                  <a:pt x="350" y="789"/>
                </a:lnTo>
                <a:lnTo>
                  <a:pt x="370" y="749"/>
                </a:lnTo>
                <a:lnTo>
                  <a:pt x="375" y="714"/>
                </a:lnTo>
                <a:lnTo>
                  <a:pt x="370" y="684"/>
                </a:lnTo>
                <a:lnTo>
                  <a:pt x="355" y="654"/>
                </a:lnTo>
                <a:lnTo>
                  <a:pt x="285" y="649"/>
                </a:lnTo>
                <a:lnTo>
                  <a:pt x="255" y="629"/>
                </a:lnTo>
                <a:lnTo>
                  <a:pt x="220" y="614"/>
                </a:lnTo>
                <a:lnTo>
                  <a:pt x="160" y="594"/>
                </a:lnTo>
                <a:lnTo>
                  <a:pt x="100" y="574"/>
                </a:lnTo>
                <a:lnTo>
                  <a:pt x="50" y="554"/>
                </a:lnTo>
                <a:lnTo>
                  <a:pt x="15" y="509"/>
                </a:lnTo>
                <a:lnTo>
                  <a:pt x="5" y="489"/>
                </a:lnTo>
                <a:lnTo>
                  <a:pt x="0" y="479"/>
                </a:lnTo>
                <a:lnTo>
                  <a:pt x="30" y="434"/>
                </a:lnTo>
                <a:lnTo>
                  <a:pt x="45" y="414"/>
                </a:lnTo>
                <a:lnTo>
                  <a:pt x="55" y="404"/>
                </a:lnTo>
                <a:lnTo>
                  <a:pt x="75" y="394"/>
                </a:lnTo>
                <a:lnTo>
                  <a:pt x="90" y="389"/>
                </a:lnTo>
                <a:lnTo>
                  <a:pt x="120" y="384"/>
                </a:lnTo>
                <a:lnTo>
                  <a:pt x="155" y="384"/>
                </a:lnTo>
                <a:lnTo>
                  <a:pt x="225" y="409"/>
                </a:lnTo>
                <a:lnTo>
                  <a:pt x="300" y="474"/>
                </a:lnTo>
                <a:lnTo>
                  <a:pt x="325" y="479"/>
                </a:lnTo>
                <a:lnTo>
                  <a:pt x="355" y="479"/>
                </a:lnTo>
                <a:lnTo>
                  <a:pt x="390" y="479"/>
                </a:lnTo>
                <a:lnTo>
                  <a:pt x="430" y="474"/>
                </a:lnTo>
                <a:lnTo>
                  <a:pt x="469" y="434"/>
                </a:lnTo>
                <a:lnTo>
                  <a:pt x="514" y="389"/>
                </a:lnTo>
                <a:lnTo>
                  <a:pt x="554" y="340"/>
                </a:lnTo>
                <a:lnTo>
                  <a:pt x="594" y="300"/>
                </a:lnTo>
                <a:lnTo>
                  <a:pt x="599" y="245"/>
                </a:lnTo>
                <a:lnTo>
                  <a:pt x="659" y="240"/>
                </a:lnTo>
                <a:lnTo>
                  <a:pt x="684" y="275"/>
                </a:lnTo>
                <a:lnTo>
                  <a:pt x="709" y="285"/>
                </a:lnTo>
                <a:lnTo>
                  <a:pt x="734" y="300"/>
                </a:lnTo>
                <a:lnTo>
                  <a:pt x="769" y="320"/>
                </a:lnTo>
                <a:lnTo>
                  <a:pt x="809" y="335"/>
                </a:lnTo>
                <a:lnTo>
                  <a:pt x="854" y="335"/>
                </a:lnTo>
                <a:lnTo>
                  <a:pt x="959" y="300"/>
                </a:lnTo>
                <a:lnTo>
                  <a:pt x="994" y="270"/>
                </a:lnTo>
                <a:lnTo>
                  <a:pt x="1024" y="250"/>
                </a:lnTo>
                <a:lnTo>
                  <a:pt x="1054" y="230"/>
                </a:lnTo>
                <a:lnTo>
                  <a:pt x="1094" y="210"/>
                </a:lnTo>
                <a:lnTo>
                  <a:pt x="1104" y="195"/>
                </a:lnTo>
                <a:lnTo>
                  <a:pt x="1124" y="180"/>
                </a:lnTo>
                <a:lnTo>
                  <a:pt x="1154" y="140"/>
                </a:lnTo>
                <a:lnTo>
                  <a:pt x="1174" y="130"/>
                </a:lnTo>
                <a:lnTo>
                  <a:pt x="1189" y="115"/>
                </a:lnTo>
                <a:lnTo>
                  <a:pt x="1234" y="100"/>
                </a:lnTo>
                <a:lnTo>
                  <a:pt x="1284" y="95"/>
                </a:lnTo>
                <a:lnTo>
                  <a:pt x="1374" y="90"/>
                </a:lnTo>
                <a:lnTo>
                  <a:pt x="1423" y="55"/>
                </a:lnTo>
                <a:lnTo>
                  <a:pt x="1468" y="25"/>
                </a:lnTo>
                <a:lnTo>
                  <a:pt x="1488" y="15"/>
                </a:lnTo>
                <a:lnTo>
                  <a:pt x="1513" y="5"/>
                </a:lnTo>
                <a:lnTo>
                  <a:pt x="1543" y="0"/>
                </a:lnTo>
                <a:lnTo>
                  <a:pt x="1578" y="0"/>
                </a:lnTo>
                <a:lnTo>
                  <a:pt x="1633" y="90"/>
                </a:lnTo>
                <a:lnTo>
                  <a:pt x="1678" y="135"/>
                </a:lnTo>
                <a:lnTo>
                  <a:pt x="1638" y="205"/>
                </a:lnTo>
                <a:lnTo>
                  <a:pt x="1613" y="240"/>
                </a:lnTo>
                <a:lnTo>
                  <a:pt x="1598" y="280"/>
                </a:lnTo>
                <a:lnTo>
                  <a:pt x="1593" y="349"/>
                </a:lnTo>
                <a:lnTo>
                  <a:pt x="1603" y="354"/>
                </a:lnTo>
                <a:lnTo>
                  <a:pt x="1623" y="354"/>
                </a:lnTo>
                <a:lnTo>
                  <a:pt x="1678" y="354"/>
                </a:lnTo>
                <a:lnTo>
                  <a:pt x="1703" y="429"/>
                </a:lnTo>
                <a:lnTo>
                  <a:pt x="1723" y="459"/>
                </a:lnTo>
                <a:lnTo>
                  <a:pt x="1833" y="449"/>
                </a:lnTo>
                <a:lnTo>
                  <a:pt x="1848" y="474"/>
                </a:lnTo>
                <a:lnTo>
                  <a:pt x="1858" y="509"/>
                </a:lnTo>
                <a:lnTo>
                  <a:pt x="1868" y="549"/>
                </a:lnTo>
                <a:lnTo>
                  <a:pt x="1868" y="594"/>
                </a:lnTo>
                <a:lnTo>
                  <a:pt x="1848" y="619"/>
                </a:lnTo>
                <a:lnTo>
                  <a:pt x="1833" y="634"/>
                </a:lnTo>
                <a:lnTo>
                  <a:pt x="1813" y="644"/>
                </a:lnTo>
                <a:lnTo>
                  <a:pt x="1808" y="654"/>
                </a:lnTo>
                <a:lnTo>
                  <a:pt x="1803" y="659"/>
                </a:lnTo>
                <a:lnTo>
                  <a:pt x="1793" y="664"/>
                </a:lnTo>
                <a:lnTo>
                  <a:pt x="1778" y="779"/>
                </a:lnTo>
                <a:lnTo>
                  <a:pt x="1763" y="809"/>
                </a:lnTo>
                <a:lnTo>
                  <a:pt x="1748" y="844"/>
                </a:lnTo>
                <a:lnTo>
                  <a:pt x="1718" y="864"/>
                </a:lnTo>
                <a:lnTo>
                  <a:pt x="1703" y="874"/>
                </a:lnTo>
                <a:lnTo>
                  <a:pt x="1703" y="889"/>
                </a:lnTo>
                <a:lnTo>
                  <a:pt x="1678" y="899"/>
                </a:lnTo>
                <a:lnTo>
                  <a:pt x="1658" y="914"/>
                </a:lnTo>
                <a:lnTo>
                  <a:pt x="1638" y="939"/>
                </a:lnTo>
                <a:lnTo>
                  <a:pt x="1618" y="964"/>
                </a:lnTo>
                <a:lnTo>
                  <a:pt x="1583" y="1014"/>
                </a:lnTo>
                <a:lnTo>
                  <a:pt x="1563" y="1034"/>
                </a:lnTo>
                <a:lnTo>
                  <a:pt x="1538" y="1048"/>
                </a:lnTo>
                <a:lnTo>
                  <a:pt x="1533" y="1058"/>
                </a:lnTo>
                <a:lnTo>
                  <a:pt x="1523" y="1068"/>
                </a:lnTo>
                <a:lnTo>
                  <a:pt x="1498" y="1083"/>
                </a:lnTo>
                <a:lnTo>
                  <a:pt x="1463" y="1118"/>
                </a:lnTo>
                <a:lnTo>
                  <a:pt x="1428" y="1158"/>
                </a:lnTo>
                <a:lnTo>
                  <a:pt x="1423" y="1163"/>
                </a:lnTo>
                <a:lnTo>
                  <a:pt x="1423" y="1168"/>
                </a:lnTo>
                <a:lnTo>
                  <a:pt x="1413" y="1168"/>
                </a:lnTo>
                <a:lnTo>
                  <a:pt x="1413" y="1183"/>
                </a:lnTo>
                <a:lnTo>
                  <a:pt x="1399" y="1183"/>
                </a:lnTo>
                <a:lnTo>
                  <a:pt x="1389" y="1188"/>
                </a:lnTo>
                <a:lnTo>
                  <a:pt x="1364" y="1208"/>
                </a:lnTo>
                <a:lnTo>
                  <a:pt x="1329" y="1248"/>
                </a:lnTo>
                <a:lnTo>
                  <a:pt x="1294" y="1333"/>
                </a:lnTo>
                <a:lnTo>
                  <a:pt x="1254" y="1343"/>
                </a:lnTo>
                <a:lnTo>
                  <a:pt x="1219" y="1358"/>
                </a:lnTo>
                <a:lnTo>
                  <a:pt x="1194" y="1373"/>
                </a:lnTo>
                <a:lnTo>
                  <a:pt x="1164" y="1393"/>
                </a:lnTo>
                <a:lnTo>
                  <a:pt x="1124" y="139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Freeform 13"/>
          <p:cNvSpPr/>
          <p:nvPr/>
        </p:nvSpPr>
        <p:spPr bwMode="auto">
          <a:xfrm>
            <a:off x="7844686" y="4563129"/>
            <a:ext cx="168473" cy="387084"/>
          </a:xfrm>
          <a:custGeom>
            <a:avLst/>
            <a:gdLst>
              <a:gd name="T0" fmla="*/ 205 w 444"/>
              <a:gd name="T1" fmla="*/ 1028 h 1028"/>
              <a:gd name="T2" fmla="*/ 125 w 444"/>
              <a:gd name="T3" fmla="*/ 908 h 1028"/>
              <a:gd name="T4" fmla="*/ 100 w 444"/>
              <a:gd name="T5" fmla="*/ 898 h 1028"/>
              <a:gd name="T6" fmla="*/ 85 w 444"/>
              <a:gd name="T7" fmla="*/ 888 h 1028"/>
              <a:gd name="T8" fmla="*/ 70 w 444"/>
              <a:gd name="T9" fmla="*/ 873 h 1028"/>
              <a:gd name="T10" fmla="*/ 65 w 444"/>
              <a:gd name="T11" fmla="*/ 863 h 1028"/>
              <a:gd name="T12" fmla="*/ 50 w 444"/>
              <a:gd name="T13" fmla="*/ 838 h 1028"/>
              <a:gd name="T14" fmla="*/ 40 w 444"/>
              <a:gd name="T15" fmla="*/ 808 h 1028"/>
              <a:gd name="T16" fmla="*/ 0 w 444"/>
              <a:gd name="T17" fmla="*/ 759 h 1028"/>
              <a:gd name="T18" fmla="*/ 5 w 444"/>
              <a:gd name="T19" fmla="*/ 699 h 1028"/>
              <a:gd name="T20" fmla="*/ 15 w 444"/>
              <a:gd name="T21" fmla="*/ 644 h 1028"/>
              <a:gd name="T22" fmla="*/ 20 w 444"/>
              <a:gd name="T23" fmla="*/ 594 h 1028"/>
              <a:gd name="T24" fmla="*/ 20 w 444"/>
              <a:gd name="T25" fmla="*/ 569 h 1028"/>
              <a:gd name="T26" fmla="*/ 15 w 444"/>
              <a:gd name="T27" fmla="*/ 549 h 1028"/>
              <a:gd name="T28" fmla="*/ 15 w 444"/>
              <a:gd name="T29" fmla="*/ 489 h 1028"/>
              <a:gd name="T30" fmla="*/ 25 w 444"/>
              <a:gd name="T31" fmla="*/ 449 h 1028"/>
              <a:gd name="T32" fmla="*/ 40 w 444"/>
              <a:gd name="T33" fmla="*/ 414 h 1028"/>
              <a:gd name="T34" fmla="*/ 75 w 444"/>
              <a:gd name="T35" fmla="*/ 374 h 1028"/>
              <a:gd name="T36" fmla="*/ 95 w 444"/>
              <a:gd name="T37" fmla="*/ 279 h 1028"/>
              <a:gd name="T38" fmla="*/ 150 w 444"/>
              <a:gd name="T39" fmla="*/ 160 h 1028"/>
              <a:gd name="T40" fmla="*/ 190 w 444"/>
              <a:gd name="T41" fmla="*/ 110 h 1028"/>
              <a:gd name="T42" fmla="*/ 224 w 444"/>
              <a:gd name="T43" fmla="*/ 70 h 1028"/>
              <a:gd name="T44" fmla="*/ 259 w 444"/>
              <a:gd name="T45" fmla="*/ 35 h 1028"/>
              <a:gd name="T46" fmla="*/ 304 w 444"/>
              <a:gd name="T47" fmla="*/ 0 h 1028"/>
              <a:gd name="T48" fmla="*/ 409 w 444"/>
              <a:gd name="T49" fmla="*/ 5 h 1028"/>
              <a:gd name="T50" fmla="*/ 424 w 444"/>
              <a:gd name="T51" fmla="*/ 15 h 1028"/>
              <a:gd name="T52" fmla="*/ 439 w 444"/>
              <a:gd name="T53" fmla="*/ 75 h 1028"/>
              <a:gd name="T54" fmla="*/ 444 w 444"/>
              <a:gd name="T55" fmla="*/ 110 h 1028"/>
              <a:gd name="T56" fmla="*/ 444 w 444"/>
              <a:gd name="T57" fmla="*/ 145 h 1028"/>
              <a:gd name="T58" fmla="*/ 429 w 444"/>
              <a:gd name="T59" fmla="*/ 180 h 1028"/>
              <a:gd name="T60" fmla="*/ 419 w 444"/>
              <a:gd name="T61" fmla="*/ 215 h 1028"/>
              <a:gd name="T62" fmla="*/ 414 w 444"/>
              <a:gd name="T63" fmla="*/ 255 h 1028"/>
              <a:gd name="T64" fmla="*/ 414 w 444"/>
              <a:gd name="T65" fmla="*/ 294 h 1028"/>
              <a:gd name="T66" fmla="*/ 419 w 444"/>
              <a:gd name="T67" fmla="*/ 384 h 1028"/>
              <a:gd name="T68" fmla="*/ 424 w 444"/>
              <a:gd name="T69" fmla="*/ 469 h 1028"/>
              <a:gd name="T70" fmla="*/ 409 w 444"/>
              <a:gd name="T71" fmla="*/ 504 h 1028"/>
              <a:gd name="T72" fmla="*/ 394 w 444"/>
              <a:gd name="T73" fmla="*/ 544 h 1028"/>
              <a:gd name="T74" fmla="*/ 294 w 444"/>
              <a:gd name="T75" fmla="*/ 759 h 1028"/>
              <a:gd name="T76" fmla="*/ 269 w 444"/>
              <a:gd name="T77" fmla="*/ 993 h 1028"/>
              <a:gd name="T78" fmla="*/ 244 w 444"/>
              <a:gd name="T79" fmla="*/ 1018 h 1028"/>
              <a:gd name="T80" fmla="*/ 224 w 444"/>
              <a:gd name="T81" fmla="*/ 1023 h 1028"/>
              <a:gd name="T82" fmla="*/ 205 w 444"/>
              <a:gd name="T83"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1028">
                <a:moveTo>
                  <a:pt x="205" y="1028"/>
                </a:moveTo>
                <a:lnTo>
                  <a:pt x="125" y="908"/>
                </a:lnTo>
                <a:lnTo>
                  <a:pt x="100" y="898"/>
                </a:lnTo>
                <a:lnTo>
                  <a:pt x="85" y="888"/>
                </a:lnTo>
                <a:lnTo>
                  <a:pt x="70" y="873"/>
                </a:lnTo>
                <a:lnTo>
                  <a:pt x="65" y="863"/>
                </a:lnTo>
                <a:lnTo>
                  <a:pt x="50" y="838"/>
                </a:lnTo>
                <a:lnTo>
                  <a:pt x="40" y="808"/>
                </a:lnTo>
                <a:lnTo>
                  <a:pt x="0" y="759"/>
                </a:lnTo>
                <a:lnTo>
                  <a:pt x="5" y="699"/>
                </a:lnTo>
                <a:lnTo>
                  <a:pt x="15" y="644"/>
                </a:lnTo>
                <a:lnTo>
                  <a:pt x="20" y="594"/>
                </a:lnTo>
                <a:lnTo>
                  <a:pt x="20" y="569"/>
                </a:lnTo>
                <a:lnTo>
                  <a:pt x="15" y="549"/>
                </a:lnTo>
                <a:lnTo>
                  <a:pt x="15" y="489"/>
                </a:lnTo>
                <a:lnTo>
                  <a:pt x="25" y="449"/>
                </a:lnTo>
                <a:lnTo>
                  <a:pt x="40" y="414"/>
                </a:lnTo>
                <a:lnTo>
                  <a:pt x="75" y="374"/>
                </a:lnTo>
                <a:lnTo>
                  <a:pt x="95" y="279"/>
                </a:lnTo>
                <a:lnTo>
                  <a:pt x="150" y="160"/>
                </a:lnTo>
                <a:lnTo>
                  <a:pt x="190" y="110"/>
                </a:lnTo>
                <a:lnTo>
                  <a:pt x="224" y="70"/>
                </a:lnTo>
                <a:lnTo>
                  <a:pt x="259" y="35"/>
                </a:lnTo>
                <a:lnTo>
                  <a:pt x="304" y="0"/>
                </a:lnTo>
                <a:lnTo>
                  <a:pt x="409" y="5"/>
                </a:lnTo>
                <a:lnTo>
                  <a:pt x="424" y="15"/>
                </a:lnTo>
                <a:lnTo>
                  <a:pt x="439" y="75"/>
                </a:lnTo>
                <a:lnTo>
                  <a:pt x="444" y="110"/>
                </a:lnTo>
                <a:lnTo>
                  <a:pt x="444" y="145"/>
                </a:lnTo>
                <a:lnTo>
                  <a:pt x="429" y="180"/>
                </a:lnTo>
                <a:lnTo>
                  <a:pt x="419" y="215"/>
                </a:lnTo>
                <a:lnTo>
                  <a:pt x="414" y="255"/>
                </a:lnTo>
                <a:lnTo>
                  <a:pt x="414" y="294"/>
                </a:lnTo>
                <a:lnTo>
                  <a:pt x="419" y="384"/>
                </a:lnTo>
                <a:lnTo>
                  <a:pt x="424" y="469"/>
                </a:lnTo>
                <a:lnTo>
                  <a:pt x="409" y="504"/>
                </a:lnTo>
                <a:lnTo>
                  <a:pt x="394" y="544"/>
                </a:lnTo>
                <a:lnTo>
                  <a:pt x="294" y="759"/>
                </a:lnTo>
                <a:lnTo>
                  <a:pt x="269" y="993"/>
                </a:lnTo>
                <a:lnTo>
                  <a:pt x="244" y="1018"/>
                </a:lnTo>
                <a:lnTo>
                  <a:pt x="224" y="1023"/>
                </a:lnTo>
                <a:lnTo>
                  <a:pt x="205" y="1028"/>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14"/>
          <p:cNvSpPr/>
          <p:nvPr/>
        </p:nvSpPr>
        <p:spPr bwMode="auto">
          <a:xfrm>
            <a:off x="7856276" y="4572560"/>
            <a:ext cx="147362" cy="366581"/>
          </a:xfrm>
          <a:custGeom>
            <a:avLst/>
            <a:gdLst>
              <a:gd name="T0" fmla="*/ 190 w 389"/>
              <a:gd name="T1" fmla="*/ 973 h 973"/>
              <a:gd name="T2" fmla="*/ 115 w 389"/>
              <a:gd name="T3" fmla="*/ 858 h 973"/>
              <a:gd name="T4" fmla="*/ 65 w 389"/>
              <a:gd name="T5" fmla="*/ 843 h 973"/>
              <a:gd name="T6" fmla="*/ 55 w 389"/>
              <a:gd name="T7" fmla="*/ 808 h 973"/>
              <a:gd name="T8" fmla="*/ 35 w 389"/>
              <a:gd name="T9" fmla="*/ 773 h 973"/>
              <a:gd name="T10" fmla="*/ 15 w 389"/>
              <a:gd name="T11" fmla="*/ 748 h 973"/>
              <a:gd name="T12" fmla="*/ 0 w 389"/>
              <a:gd name="T13" fmla="*/ 733 h 973"/>
              <a:gd name="T14" fmla="*/ 0 w 389"/>
              <a:gd name="T15" fmla="*/ 679 h 973"/>
              <a:gd name="T16" fmla="*/ 10 w 389"/>
              <a:gd name="T17" fmla="*/ 604 h 973"/>
              <a:gd name="T18" fmla="*/ 15 w 389"/>
              <a:gd name="T19" fmla="*/ 574 h 973"/>
              <a:gd name="T20" fmla="*/ 20 w 389"/>
              <a:gd name="T21" fmla="*/ 539 h 973"/>
              <a:gd name="T22" fmla="*/ 10 w 389"/>
              <a:gd name="T23" fmla="*/ 504 h 973"/>
              <a:gd name="T24" fmla="*/ 10 w 389"/>
              <a:gd name="T25" fmla="*/ 479 h 973"/>
              <a:gd name="T26" fmla="*/ 10 w 389"/>
              <a:gd name="T27" fmla="*/ 454 h 973"/>
              <a:gd name="T28" fmla="*/ 20 w 389"/>
              <a:gd name="T29" fmla="*/ 434 h 973"/>
              <a:gd name="T30" fmla="*/ 45 w 389"/>
              <a:gd name="T31" fmla="*/ 394 h 973"/>
              <a:gd name="T32" fmla="*/ 75 w 389"/>
              <a:gd name="T33" fmla="*/ 354 h 973"/>
              <a:gd name="T34" fmla="*/ 95 w 389"/>
              <a:gd name="T35" fmla="*/ 269 h 973"/>
              <a:gd name="T36" fmla="*/ 120 w 389"/>
              <a:gd name="T37" fmla="*/ 210 h 973"/>
              <a:gd name="T38" fmla="*/ 140 w 389"/>
              <a:gd name="T39" fmla="*/ 160 h 973"/>
              <a:gd name="T40" fmla="*/ 170 w 389"/>
              <a:gd name="T41" fmla="*/ 115 h 973"/>
              <a:gd name="T42" fmla="*/ 209 w 389"/>
              <a:gd name="T43" fmla="*/ 70 h 973"/>
              <a:gd name="T44" fmla="*/ 289 w 389"/>
              <a:gd name="T45" fmla="*/ 5 h 973"/>
              <a:gd name="T46" fmla="*/ 374 w 389"/>
              <a:gd name="T47" fmla="*/ 0 h 973"/>
              <a:gd name="T48" fmla="*/ 384 w 389"/>
              <a:gd name="T49" fmla="*/ 45 h 973"/>
              <a:gd name="T50" fmla="*/ 389 w 389"/>
              <a:gd name="T51" fmla="*/ 80 h 973"/>
              <a:gd name="T52" fmla="*/ 389 w 389"/>
              <a:gd name="T53" fmla="*/ 110 h 973"/>
              <a:gd name="T54" fmla="*/ 374 w 389"/>
              <a:gd name="T55" fmla="*/ 140 h 973"/>
              <a:gd name="T56" fmla="*/ 364 w 389"/>
              <a:gd name="T57" fmla="*/ 175 h 973"/>
              <a:gd name="T58" fmla="*/ 359 w 389"/>
              <a:gd name="T59" fmla="*/ 215 h 973"/>
              <a:gd name="T60" fmla="*/ 354 w 389"/>
              <a:gd name="T61" fmla="*/ 254 h 973"/>
              <a:gd name="T62" fmla="*/ 359 w 389"/>
              <a:gd name="T63" fmla="*/ 344 h 973"/>
              <a:gd name="T64" fmla="*/ 364 w 389"/>
              <a:gd name="T65" fmla="*/ 434 h 973"/>
              <a:gd name="T66" fmla="*/ 344 w 389"/>
              <a:gd name="T67" fmla="*/ 489 h 973"/>
              <a:gd name="T68" fmla="*/ 314 w 389"/>
              <a:gd name="T69" fmla="*/ 554 h 973"/>
              <a:gd name="T70" fmla="*/ 254 w 389"/>
              <a:gd name="T71" fmla="*/ 674 h 973"/>
              <a:gd name="T72" fmla="*/ 239 w 389"/>
              <a:gd name="T73" fmla="*/ 724 h 973"/>
              <a:gd name="T74" fmla="*/ 209 w 389"/>
              <a:gd name="T75" fmla="*/ 953 h 973"/>
              <a:gd name="T76" fmla="*/ 199 w 389"/>
              <a:gd name="T77" fmla="*/ 963 h 973"/>
              <a:gd name="T78" fmla="*/ 190 w 389"/>
              <a:gd name="T79"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9" h="973">
                <a:moveTo>
                  <a:pt x="190" y="973"/>
                </a:moveTo>
                <a:lnTo>
                  <a:pt x="115" y="858"/>
                </a:lnTo>
                <a:lnTo>
                  <a:pt x="65" y="843"/>
                </a:lnTo>
                <a:lnTo>
                  <a:pt x="55" y="808"/>
                </a:lnTo>
                <a:lnTo>
                  <a:pt x="35" y="773"/>
                </a:lnTo>
                <a:lnTo>
                  <a:pt x="15" y="748"/>
                </a:lnTo>
                <a:lnTo>
                  <a:pt x="0" y="733"/>
                </a:lnTo>
                <a:lnTo>
                  <a:pt x="0" y="679"/>
                </a:lnTo>
                <a:lnTo>
                  <a:pt x="10" y="604"/>
                </a:lnTo>
                <a:lnTo>
                  <a:pt x="15" y="574"/>
                </a:lnTo>
                <a:lnTo>
                  <a:pt x="20" y="539"/>
                </a:lnTo>
                <a:lnTo>
                  <a:pt x="10" y="504"/>
                </a:lnTo>
                <a:lnTo>
                  <a:pt x="10" y="479"/>
                </a:lnTo>
                <a:lnTo>
                  <a:pt x="10" y="454"/>
                </a:lnTo>
                <a:lnTo>
                  <a:pt x="20" y="434"/>
                </a:lnTo>
                <a:lnTo>
                  <a:pt x="45" y="394"/>
                </a:lnTo>
                <a:lnTo>
                  <a:pt x="75" y="354"/>
                </a:lnTo>
                <a:lnTo>
                  <a:pt x="95" y="269"/>
                </a:lnTo>
                <a:lnTo>
                  <a:pt x="120" y="210"/>
                </a:lnTo>
                <a:lnTo>
                  <a:pt x="140" y="160"/>
                </a:lnTo>
                <a:lnTo>
                  <a:pt x="170" y="115"/>
                </a:lnTo>
                <a:lnTo>
                  <a:pt x="209" y="70"/>
                </a:lnTo>
                <a:lnTo>
                  <a:pt x="289" y="5"/>
                </a:lnTo>
                <a:lnTo>
                  <a:pt x="374" y="0"/>
                </a:lnTo>
                <a:lnTo>
                  <a:pt x="384" y="45"/>
                </a:lnTo>
                <a:lnTo>
                  <a:pt x="389" y="80"/>
                </a:lnTo>
                <a:lnTo>
                  <a:pt x="389" y="110"/>
                </a:lnTo>
                <a:lnTo>
                  <a:pt x="374" y="140"/>
                </a:lnTo>
                <a:lnTo>
                  <a:pt x="364" y="175"/>
                </a:lnTo>
                <a:lnTo>
                  <a:pt x="359" y="215"/>
                </a:lnTo>
                <a:lnTo>
                  <a:pt x="354" y="254"/>
                </a:lnTo>
                <a:lnTo>
                  <a:pt x="359" y="344"/>
                </a:lnTo>
                <a:lnTo>
                  <a:pt x="364" y="434"/>
                </a:lnTo>
                <a:lnTo>
                  <a:pt x="344" y="489"/>
                </a:lnTo>
                <a:lnTo>
                  <a:pt x="314" y="554"/>
                </a:lnTo>
                <a:lnTo>
                  <a:pt x="254" y="674"/>
                </a:lnTo>
                <a:lnTo>
                  <a:pt x="239" y="724"/>
                </a:lnTo>
                <a:lnTo>
                  <a:pt x="209" y="953"/>
                </a:lnTo>
                <a:lnTo>
                  <a:pt x="199" y="963"/>
                </a:lnTo>
                <a:lnTo>
                  <a:pt x="190" y="97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Freeform 15"/>
          <p:cNvSpPr/>
          <p:nvPr/>
        </p:nvSpPr>
        <p:spPr bwMode="auto">
          <a:xfrm>
            <a:off x="7442338" y="4281427"/>
            <a:ext cx="392827" cy="504767"/>
          </a:xfrm>
          <a:custGeom>
            <a:avLst/>
            <a:gdLst>
              <a:gd name="T0" fmla="*/ 340 w 1034"/>
              <a:gd name="T1" fmla="*/ 1328 h 1343"/>
              <a:gd name="T2" fmla="*/ 320 w 1034"/>
              <a:gd name="T3" fmla="*/ 1288 h 1343"/>
              <a:gd name="T4" fmla="*/ 290 w 1034"/>
              <a:gd name="T5" fmla="*/ 1258 h 1343"/>
              <a:gd name="T6" fmla="*/ 145 w 1034"/>
              <a:gd name="T7" fmla="*/ 1063 h 1343"/>
              <a:gd name="T8" fmla="*/ 65 w 1034"/>
              <a:gd name="T9" fmla="*/ 1048 h 1343"/>
              <a:gd name="T10" fmla="*/ 5 w 1034"/>
              <a:gd name="T11" fmla="*/ 1043 h 1343"/>
              <a:gd name="T12" fmla="*/ 0 w 1034"/>
              <a:gd name="T13" fmla="*/ 964 h 1343"/>
              <a:gd name="T14" fmla="*/ 20 w 1034"/>
              <a:gd name="T15" fmla="*/ 879 h 1343"/>
              <a:gd name="T16" fmla="*/ 25 w 1034"/>
              <a:gd name="T17" fmla="*/ 829 h 1343"/>
              <a:gd name="T18" fmla="*/ 20 w 1034"/>
              <a:gd name="T19" fmla="*/ 764 h 1343"/>
              <a:gd name="T20" fmla="*/ 110 w 1034"/>
              <a:gd name="T21" fmla="*/ 614 h 1343"/>
              <a:gd name="T22" fmla="*/ 105 w 1034"/>
              <a:gd name="T23" fmla="*/ 499 h 1343"/>
              <a:gd name="T24" fmla="*/ 115 w 1034"/>
              <a:gd name="T25" fmla="*/ 474 h 1343"/>
              <a:gd name="T26" fmla="*/ 185 w 1034"/>
              <a:gd name="T27" fmla="*/ 434 h 1343"/>
              <a:gd name="T28" fmla="*/ 255 w 1034"/>
              <a:gd name="T29" fmla="*/ 335 h 1343"/>
              <a:gd name="T30" fmla="*/ 240 w 1034"/>
              <a:gd name="T31" fmla="*/ 260 h 1343"/>
              <a:gd name="T32" fmla="*/ 230 w 1034"/>
              <a:gd name="T33" fmla="*/ 220 h 1343"/>
              <a:gd name="T34" fmla="*/ 245 w 1034"/>
              <a:gd name="T35" fmla="*/ 190 h 1343"/>
              <a:gd name="T36" fmla="*/ 300 w 1034"/>
              <a:gd name="T37" fmla="*/ 150 h 1343"/>
              <a:gd name="T38" fmla="*/ 360 w 1034"/>
              <a:gd name="T39" fmla="*/ 140 h 1343"/>
              <a:gd name="T40" fmla="*/ 430 w 1034"/>
              <a:gd name="T41" fmla="*/ 120 h 1343"/>
              <a:gd name="T42" fmla="*/ 475 w 1034"/>
              <a:gd name="T43" fmla="*/ 70 h 1343"/>
              <a:gd name="T44" fmla="*/ 510 w 1034"/>
              <a:gd name="T45" fmla="*/ 5 h 1343"/>
              <a:gd name="T46" fmla="*/ 539 w 1034"/>
              <a:gd name="T47" fmla="*/ 0 h 1343"/>
              <a:gd name="T48" fmla="*/ 579 w 1034"/>
              <a:gd name="T49" fmla="*/ 15 h 1343"/>
              <a:gd name="T50" fmla="*/ 594 w 1034"/>
              <a:gd name="T51" fmla="*/ 70 h 1343"/>
              <a:gd name="T52" fmla="*/ 624 w 1034"/>
              <a:gd name="T53" fmla="*/ 160 h 1343"/>
              <a:gd name="T54" fmla="*/ 664 w 1034"/>
              <a:gd name="T55" fmla="*/ 215 h 1343"/>
              <a:gd name="T56" fmla="*/ 839 w 1034"/>
              <a:gd name="T57" fmla="*/ 250 h 1343"/>
              <a:gd name="T58" fmla="*/ 874 w 1034"/>
              <a:gd name="T59" fmla="*/ 230 h 1343"/>
              <a:gd name="T60" fmla="*/ 964 w 1034"/>
              <a:gd name="T61" fmla="*/ 215 h 1343"/>
              <a:gd name="T62" fmla="*/ 1034 w 1034"/>
              <a:gd name="T63" fmla="*/ 225 h 1343"/>
              <a:gd name="T64" fmla="*/ 979 w 1034"/>
              <a:gd name="T65" fmla="*/ 280 h 1343"/>
              <a:gd name="T66" fmla="*/ 954 w 1034"/>
              <a:gd name="T67" fmla="*/ 389 h 1343"/>
              <a:gd name="T68" fmla="*/ 854 w 1034"/>
              <a:gd name="T69" fmla="*/ 384 h 1343"/>
              <a:gd name="T70" fmla="*/ 824 w 1034"/>
              <a:gd name="T71" fmla="*/ 404 h 1343"/>
              <a:gd name="T72" fmla="*/ 819 w 1034"/>
              <a:gd name="T73" fmla="*/ 449 h 1343"/>
              <a:gd name="T74" fmla="*/ 869 w 1034"/>
              <a:gd name="T75" fmla="*/ 494 h 1343"/>
              <a:gd name="T76" fmla="*/ 874 w 1034"/>
              <a:gd name="T77" fmla="*/ 554 h 1343"/>
              <a:gd name="T78" fmla="*/ 869 w 1034"/>
              <a:gd name="T79" fmla="*/ 599 h 1343"/>
              <a:gd name="T80" fmla="*/ 854 w 1034"/>
              <a:gd name="T81" fmla="*/ 669 h 1343"/>
              <a:gd name="T82" fmla="*/ 854 w 1034"/>
              <a:gd name="T83" fmla="*/ 714 h 1343"/>
              <a:gd name="T84" fmla="*/ 889 w 1034"/>
              <a:gd name="T85" fmla="*/ 759 h 1343"/>
              <a:gd name="T86" fmla="*/ 874 w 1034"/>
              <a:gd name="T87" fmla="*/ 764 h 1343"/>
              <a:gd name="T88" fmla="*/ 794 w 1034"/>
              <a:gd name="T89" fmla="*/ 779 h 1343"/>
              <a:gd name="T90" fmla="*/ 799 w 1034"/>
              <a:gd name="T91" fmla="*/ 809 h 1343"/>
              <a:gd name="T92" fmla="*/ 759 w 1034"/>
              <a:gd name="T93" fmla="*/ 864 h 1343"/>
              <a:gd name="T94" fmla="*/ 729 w 1034"/>
              <a:gd name="T95" fmla="*/ 909 h 1343"/>
              <a:gd name="T96" fmla="*/ 694 w 1034"/>
              <a:gd name="T97" fmla="*/ 989 h 1343"/>
              <a:gd name="T98" fmla="*/ 579 w 1034"/>
              <a:gd name="T99" fmla="*/ 1023 h 1343"/>
              <a:gd name="T100" fmla="*/ 569 w 1034"/>
              <a:gd name="T101" fmla="*/ 1053 h 1343"/>
              <a:gd name="T102" fmla="*/ 599 w 1034"/>
              <a:gd name="T103" fmla="*/ 1098 h 1343"/>
              <a:gd name="T104" fmla="*/ 544 w 1034"/>
              <a:gd name="T105" fmla="*/ 1123 h 1343"/>
              <a:gd name="T106" fmla="*/ 500 w 1034"/>
              <a:gd name="T107" fmla="*/ 1158 h 1343"/>
              <a:gd name="T108" fmla="*/ 420 w 1034"/>
              <a:gd name="T109" fmla="*/ 1248 h 1343"/>
              <a:gd name="T110" fmla="*/ 395 w 1034"/>
              <a:gd name="T111" fmla="*/ 1303 h 1343"/>
              <a:gd name="T112" fmla="*/ 340 w 1034"/>
              <a:gd name="T113" fmla="*/ 13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4" h="1343">
                <a:moveTo>
                  <a:pt x="340" y="1343"/>
                </a:moveTo>
                <a:lnTo>
                  <a:pt x="340" y="1328"/>
                </a:lnTo>
                <a:lnTo>
                  <a:pt x="335" y="1313"/>
                </a:lnTo>
                <a:lnTo>
                  <a:pt x="320" y="1288"/>
                </a:lnTo>
                <a:lnTo>
                  <a:pt x="305" y="1268"/>
                </a:lnTo>
                <a:lnTo>
                  <a:pt x="290" y="1258"/>
                </a:lnTo>
                <a:lnTo>
                  <a:pt x="290" y="1243"/>
                </a:lnTo>
                <a:lnTo>
                  <a:pt x="145" y="1063"/>
                </a:lnTo>
                <a:lnTo>
                  <a:pt x="100" y="1053"/>
                </a:lnTo>
                <a:lnTo>
                  <a:pt x="65" y="1048"/>
                </a:lnTo>
                <a:lnTo>
                  <a:pt x="30" y="1048"/>
                </a:lnTo>
                <a:lnTo>
                  <a:pt x="5" y="1043"/>
                </a:lnTo>
                <a:lnTo>
                  <a:pt x="0" y="1004"/>
                </a:lnTo>
                <a:lnTo>
                  <a:pt x="0" y="964"/>
                </a:lnTo>
                <a:lnTo>
                  <a:pt x="15" y="899"/>
                </a:lnTo>
                <a:lnTo>
                  <a:pt x="20" y="879"/>
                </a:lnTo>
                <a:lnTo>
                  <a:pt x="25" y="864"/>
                </a:lnTo>
                <a:lnTo>
                  <a:pt x="25" y="829"/>
                </a:lnTo>
                <a:lnTo>
                  <a:pt x="25" y="794"/>
                </a:lnTo>
                <a:lnTo>
                  <a:pt x="20" y="764"/>
                </a:lnTo>
                <a:lnTo>
                  <a:pt x="100" y="674"/>
                </a:lnTo>
                <a:lnTo>
                  <a:pt x="110" y="614"/>
                </a:lnTo>
                <a:lnTo>
                  <a:pt x="105" y="534"/>
                </a:lnTo>
                <a:lnTo>
                  <a:pt x="105" y="499"/>
                </a:lnTo>
                <a:lnTo>
                  <a:pt x="110" y="484"/>
                </a:lnTo>
                <a:lnTo>
                  <a:pt x="115" y="474"/>
                </a:lnTo>
                <a:lnTo>
                  <a:pt x="150" y="454"/>
                </a:lnTo>
                <a:lnTo>
                  <a:pt x="185" y="434"/>
                </a:lnTo>
                <a:lnTo>
                  <a:pt x="235" y="379"/>
                </a:lnTo>
                <a:lnTo>
                  <a:pt x="255" y="335"/>
                </a:lnTo>
                <a:lnTo>
                  <a:pt x="255" y="290"/>
                </a:lnTo>
                <a:lnTo>
                  <a:pt x="240" y="260"/>
                </a:lnTo>
                <a:lnTo>
                  <a:pt x="235" y="235"/>
                </a:lnTo>
                <a:lnTo>
                  <a:pt x="230" y="220"/>
                </a:lnTo>
                <a:lnTo>
                  <a:pt x="235" y="205"/>
                </a:lnTo>
                <a:lnTo>
                  <a:pt x="245" y="190"/>
                </a:lnTo>
                <a:lnTo>
                  <a:pt x="260" y="180"/>
                </a:lnTo>
                <a:lnTo>
                  <a:pt x="300" y="150"/>
                </a:lnTo>
                <a:lnTo>
                  <a:pt x="330" y="145"/>
                </a:lnTo>
                <a:lnTo>
                  <a:pt x="360" y="140"/>
                </a:lnTo>
                <a:lnTo>
                  <a:pt x="395" y="135"/>
                </a:lnTo>
                <a:lnTo>
                  <a:pt x="430" y="120"/>
                </a:lnTo>
                <a:lnTo>
                  <a:pt x="455" y="100"/>
                </a:lnTo>
                <a:lnTo>
                  <a:pt x="475" y="70"/>
                </a:lnTo>
                <a:lnTo>
                  <a:pt x="495" y="35"/>
                </a:lnTo>
                <a:lnTo>
                  <a:pt x="510" y="5"/>
                </a:lnTo>
                <a:lnTo>
                  <a:pt x="524" y="0"/>
                </a:lnTo>
                <a:lnTo>
                  <a:pt x="539" y="0"/>
                </a:lnTo>
                <a:lnTo>
                  <a:pt x="559" y="5"/>
                </a:lnTo>
                <a:lnTo>
                  <a:pt x="579" y="15"/>
                </a:lnTo>
                <a:lnTo>
                  <a:pt x="589" y="40"/>
                </a:lnTo>
                <a:lnTo>
                  <a:pt x="594" y="70"/>
                </a:lnTo>
                <a:lnTo>
                  <a:pt x="614" y="130"/>
                </a:lnTo>
                <a:lnTo>
                  <a:pt x="624" y="160"/>
                </a:lnTo>
                <a:lnTo>
                  <a:pt x="644" y="190"/>
                </a:lnTo>
                <a:lnTo>
                  <a:pt x="664" y="215"/>
                </a:lnTo>
                <a:lnTo>
                  <a:pt x="699" y="240"/>
                </a:lnTo>
                <a:lnTo>
                  <a:pt x="839" y="250"/>
                </a:lnTo>
                <a:lnTo>
                  <a:pt x="854" y="235"/>
                </a:lnTo>
                <a:lnTo>
                  <a:pt x="874" y="230"/>
                </a:lnTo>
                <a:lnTo>
                  <a:pt x="914" y="215"/>
                </a:lnTo>
                <a:lnTo>
                  <a:pt x="964" y="215"/>
                </a:lnTo>
                <a:lnTo>
                  <a:pt x="1009" y="210"/>
                </a:lnTo>
                <a:lnTo>
                  <a:pt x="1034" y="225"/>
                </a:lnTo>
                <a:lnTo>
                  <a:pt x="994" y="260"/>
                </a:lnTo>
                <a:lnTo>
                  <a:pt x="979" y="280"/>
                </a:lnTo>
                <a:lnTo>
                  <a:pt x="959" y="310"/>
                </a:lnTo>
                <a:lnTo>
                  <a:pt x="954" y="389"/>
                </a:lnTo>
                <a:lnTo>
                  <a:pt x="904" y="384"/>
                </a:lnTo>
                <a:lnTo>
                  <a:pt x="854" y="384"/>
                </a:lnTo>
                <a:lnTo>
                  <a:pt x="839" y="394"/>
                </a:lnTo>
                <a:lnTo>
                  <a:pt x="824" y="404"/>
                </a:lnTo>
                <a:lnTo>
                  <a:pt x="814" y="419"/>
                </a:lnTo>
                <a:lnTo>
                  <a:pt x="819" y="449"/>
                </a:lnTo>
                <a:lnTo>
                  <a:pt x="844" y="464"/>
                </a:lnTo>
                <a:lnTo>
                  <a:pt x="869" y="494"/>
                </a:lnTo>
                <a:lnTo>
                  <a:pt x="909" y="519"/>
                </a:lnTo>
                <a:lnTo>
                  <a:pt x="874" y="554"/>
                </a:lnTo>
                <a:lnTo>
                  <a:pt x="874" y="574"/>
                </a:lnTo>
                <a:lnTo>
                  <a:pt x="869" y="599"/>
                </a:lnTo>
                <a:lnTo>
                  <a:pt x="854" y="644"/>
                </a:lnTo>
                <a:lnTo>
                  <a:pt x="854" y="669"/>
                </a:lnTo>
                <a:lnTo>
                  <a:pt x="849" y="694"/>
                </a:lnTo>
                <a:lnTo>
                  <a:pt x="854" y="714"/>
                </a:lnTo>
                <a:lnTo>
                  <a:pt x="864" y="739"/>
                </a:lnTo>
                <a:lnTo>
                  <a:pt x="889" y="759"/>
                </a:lnTo>
                <a:lnTo>
                  <a:pt x="889" y="769"/>
                </a:lnTo>
                <a:lnTo>
                  <a:pt x="874" y="764"/>
                </a:lnTo>
                <a:lnTo>
                  <a:pt x="804" y="764"/>
                </a:lnTo>
                <a:lnTo>
                  <a:pt x="794" y="779"/>
                </a:lnTo>
                <a:lnTo>
                  <a:pt x="794" y="794"/>
                </a:lnTo>
                <a:lnTo>
                  <a:pt x="799" y="809"/>
                </a:lnTo>
                <a:lnTo>
                  <a:pt x="794" y="839"/>
                </a:lnTo>
                <a:lnTo>
                  <a:pt x="759" y="864"/>
                </a:lnTo>
                <a:lnTo>
                  <a:pt x="739" y="884"/>
                </a:lnTo>
                <a:lnTo>
                  <a:pt x="729" y="909"/>
                </a:lnTo>
                <a:lnTo>
                  <a:pt x="719" y="959"/>
                </a:lnTo>
                <a:lnTo>
                  <a:pt x="694" y="989"/>
                </a:lnTo>
                <a:lnTo>
                  <a:pt x="669" y="1018"/>
                </a:lnTo>
                <a:lnTo>
                  <a:pt x="579" y="1023"/>
                </a:lnTo>
                <a:lnTo>
                  <a:pt x="569" y="1038"/>
                </a:lnTo>
                <a:lnTo>
                  <a:pt x="569" y="1053"/>
                </a:lnTo>
                <a:lnTo>
                  <a:pt x="574" y="1073"/>
                </a:lnTo>
                <a:lnTo>
                  <a:pt x="599" y="1098"/>
                </a:lnTo>
                <a:lnTo>
                  <a:pt x="569" y="1108"/>
                </a:lnTo>
                <a:lnTo>
                  <a:pt x="544" y="1123"/>
                </a:lnTo>
                <a:lnTo>
                  <a:pt x="519" y="1138"/>
                </a:lnTo>
                <a:lnTo>
                  <a:pt x="500" y="1158"/>
                </a:lnTo>
                <a:lnTo>
                  <a:pt x="460" y="1198"/>
                </a:lnTo>
                <a:lnTo>
                  <a:pt x="420" y="1248"/>
                </a:lnTo>
                <a:lnTo>
                  <a:pt x="415" y="1283"/>
                </a:lnTo>
                <a:lnTo>
                  <a:pt x="395" y="1303"/>
                </a:lnTo>
                <a:lnTo>
                  <a:pt x="375" y="1318"/>
                </a:lnTo>
                <a:lnTo>
                  <a:pt x="340" y="134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Freeform 16"/>
          <p:cNvSpPr/>
          <p:nvPr/>
        </p:nvSpPr>
        <p:spPr bwMode="auto">
          <a:xfrm>
            <a:off x="6235708" y="4232631"/>
            <a:ext cx="574546" cy="499436"/>
          </a:xfrm>
          <a:custGeom>
            <a:avLst/>
            <a:gdLst>
              <a:gd name="T0" fmla="*/ 524 w 1513"/>
              <a:gd name="T1" fmla="*/ 1288 h 1328"/>
              <a:gd name="T2" fmla="*/ 429 w 1513"/>
              <a:gd name="T3" fmla="*/ 1233 h 1328"/>
              <a:gd name="T4" fmla="*/ 315 w 1513"/>
              <a:gd name="T5" fmla="*/ 1243 h 1328"/>
              <a:gd name="T6" fmla="*/ 240 w 1513"/>
              <a:gd name="T7" fmla="*/ 1293 h 1328"/>
              <a:gd name="T8" fmla="*/ 265 w 1513"/>
              <a:gd name="T9" fmla="*/ 1128 h 1328"/>
              <a:gd name="T10" fmla="*/ 170 w 1513"/>
              <a:gd name="T11" fmla="*/ 1023 h 1328"/>
              <a:gd name="T12" fmla="*/ 220 w 1513"/>
              <a:gd name="T13" fmla="*/ 864 h 1328"/>
              <a:gd name="T14" fmla="*/ 175 w 1513"/>
              <a:gd name="T15" fmla="*/ 759 h 1328"/>
              <a:gd name="T16" fmla="*/ 50 w 1513"/>
              <a:gd name="T17" fmla="*/ 784 h 1328"/>
              <a:gd name="T18" fmla="*/ 20 w 1513"/>
              <a:gd name="T19" fmla="*/ 769 h 1328"/>
              <a:gd name="T20" fmla="*/ 15 w 1513"/>
              <a:gd name="T21" fmla="*/ 724 h 1328"/>
              <a:gd name="T22" fmla="*/ 10 w 1513"/>
              <a:gd name="T23" fmla="*/ 624 h 1328"/>
              <a:gd name="T24" fmla="*/ 60 w 1513"/>
              <a:gd name="T25" fmla="*/ 569 h 1328"/>
              <a:gd name="T26" fmla="*/ 185 w 1513"/>
              <a:gd name="T27" fmla="*/ 544 h 1328"/>
              <a:gd name="T28" fmla="*/ 285 w 1513"/>
              <a:gd name="T29" fmla="*/ 584 h 1328"/>
              <a:gd name="T30" fmla="*/ 360 w 1513"/>
              <a:gd name="T31" fmla="*/ 574 h 1328"/>
              <a:gd name="T32" fmla="*/ 434 w 1513"/>
              <a:gd name="T33" fmla="*/ 484 h 1328"/>
              <a:gd name="T34" fmla="*/ 514 w 1513"/>
              <a:gd name="T35" fmla="*/ 504 h 1328"/>
              <a:gd name="T36" fmla="*/ 654 w 1513"/>
              <a:gd name="T37" fmla="*/ 474 h 1328"/>
              <a:gd name="T38" fmla="*/ 664 w 1513"/>
              <a:gd name="T39" fmla="*/ 399 h 1328"/>
              <a:gd name="T40" fmla="*/ 619 w 1513"/>
              <a:gd name="T41" fmla="*/ 325 h 1328"/>
              <a:gd name="T42" fmla="*/ 484 w 1513"/>
              <a:gd name="T43" fmla="*/ 250 h 1328"/>
              <a:gd name="T44" fmla="*/ 484 w 1513"/>
              <a:gd name="T45" fmla="*/ 210 h 1328"/>
              <a:gd name="T46" fmla="*/ 539 w 1513"/>
              <a:gd name="T47" fmla="*/ 195 h 1328"/>
              <a:gd name="T48" fmla="*/ 734 w 1513"/>
              <a:gd name="T49" fmla="*/ 250 h 1328"/>
              <a:gd name="T50" fmla="*/ 854 w 1513"/>
              <a:gd name="T51" fmla="*/ 200 h 1328"/>
              <a:gd name="T52" fmla="*/ 944 w 1513"/>
              <a:gd name="T53" fmla="*/ 110 h 1328"/>
              <a:gd name="T54" fmla="*/ 974 w 1513"/>
              <a:gd name="T55" fmla="*/ 35 h 1328"/>
              <a:gd name="T56" fmla="*/ 1014 w 1513"/>
              <a:gd name="T57" fmla="*/ 5 h 1328"/>
              <a:gd name="T58" fmla="*/ 1094 w 1513"/>
              <a:gd name="T59" fmla="*/ 10 h 1328"/>
              <a:gd name="T60" fmla="*/ 1138 w 1513"/>
              <a:gd name="T61" fmla="*/ 60 h 1328"/>
              <a:gd name="T62" fmla="*/ 1233 w 1513"/>
              <a:gd name="T63" fmla="*/ 245 h 1328"/>
              <a:gd name="T64" fmla="*/ 1393 w 1513"/>
              <a:gd name="T65" fmla="*/ 354 h 1328"/>
              <a:gd name="T66" fmla="*/ 1413 w 1513"/>
              <a:gd name="T67" fmla="*/ 444 h 1328"/>
              <a:gd name="T68" fmla="*/ 1393 w 1513"/>
              <a:gd name="T69" fmla="*/ 509 h 1328"/>
              <a:gd name="T70" fmla="*/ 1288 w 1513"/>
              <a:gd name="T71" fmla="*/ 554 h 1328"/>
              <a:gd name="T72" fmla="*/ 1263 w 1513"/>
              <a:gd name="T73" fmla="*/ 614 h 1328"/>
              <a:gd name="T74" fmla="*/ 1328 w 1513"/>
              <a:gd name="T75" fmla="*/ 644 h 1328"/>
              <a:gd name="T76" fmla="*/ 1428 w 1513"/>
              <a:gd name="T77" fmla="*/ 834 h 1328"/>
              <a:gd name="T78" fmla="*/ 1513 w 1513"/>
              <a:gd name="T79" fmla="*/ 944 h 1328"/>
              <a:gd name="T80" fmla="*/ 1383 w 1513"/>
              <a:gd name="T81" fmla="*/ 994 h 1328"/>
              <a:gd name="T82" fmla="*/ 1298 w 1513"/>
              <a:gd name="T83" fmla="*/ 1073 h 1328"/>
              <a:gd name="T84" fmla="*/ 1163 w 1513"/>
              <a:gd name="T85" fmla="*/ 1158 h 1328"/>
              <a:gd name="T86" fmla="*/ 1049 w 1513"/>
              <a:gd name="T87" fmla="*/ 1178 h 1328"/>
              <a:gd name="T88" fmla="*/ 929 w 1513"/>
              <a:gd name="T89" fmla="*/ 1093 h 1328"/>
              <a:gd name="T90" fmla="*/ 854 w 1513"/>
              <a:gd name="T91" fmla="*/ 1088 h 1328"/>
              <a:gd name="T92" fmla="*/ 824 w 1513"/>
              <a:gd name="T93" fmla="*/ 1158 h 1328"/>
              <a:gd name="T94" fmla="*/ 694 w 1513"/>
              <a:gd name="T95" fmla="*/ 1303 h 1328"/>
              <a:gd name="T96" fmla="*/ 599 w 1513"/>
              <a:gd name="T9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3" h="1328">
                <a:moveTo>
                  <a:pt x="599" y="1328"/>
                </a:moveTo>
                <a:lnTo>
                  <a:pt x="554" y="1308"/>
                </a:lnTo>
                <a:lnTo>
                  <a:pt x="524" y="1288"/>
                </a:lnTo>
                <a:lnTo>
                  <a:pt x="504" y="1268"/>
                </a:lnTo>
                <a:lnTo>
                  <a:pt x="484" y="1253"/>
                </a:lnTo>
                <a:lnTo>
                  <a:pt x="429" y="1233"/>
                </a:lnTo>
                <a:lnTo>
                  <a:pt x="379" y="1233"/>
                </a:lnTo>
                <a:lnTo>
                  <a:pt x="345" y="1233"/>
                </a:lnTo>
                <a:lnTo>
                  <a:pt x="315" y="1243"/>
                </a:lnTo>
                <a:lnTo>
                  <a:pt x="280" y="1268"/>
                </a:lnTo>
                <a:lnTo>
                  <a:pt x="240" y="1323"/>
                </a:lnTo>
                <a:lnTo>
                  <a:pt x="240" y="1293"/>
                </a:lnTo>
                <a:lnTo>
                  <a:pt x="245" y="1268"/>
                </a:lnTo>
                <a:lnTo>
                  <a:pt x="260" y="1233"/>
                </a:lnTo>
                <a:lnTo>
                  <a:pt x="265" y="1128"/>
                </a:lnTo>
                <a:lnTo>
                  <a:pt x="155" y="1078"/>
                </a:lnTo>
                <a:lnTo>
                  <a:pt x="160" y="1048"/>
                </a:lnTo>
                <a:lnTo>
                  <a:pt x="170" y="1023"/>
                </a:lnTo>
                <a:lnTo>
                  <a:pt x="210" y="889"/>
                </a:lnTo>
                <a:lnTo>
                  <a:pt x="220" y="879"/>
                </a:lnTo>
                <a:lnTo>
                  <a:pt x="220" y="864"/>
                </a:lnTo>
                <a:lnTo>
                  <a:pt x="220" y="839"/>
                </a:lnTo>
                <a:lnTo>
                  <a:pt x="210" y="799"/>
                </a:lnTo>
                <a:lnTo>
                  <a:pt x="175" y="759"/>
                </a:lnTo>
                <a:lnTo>
                  <a:pt x="145" y="764"/>
                </a:lnTo>
                <a:lnTo>
                  <a:pt x="115" y="769"/>
                </a:lnTo>
                <a:lnTo>
                  <a:pt x="50" y="784"/>
                </a:lnTo>
                <a:lnTo>
                  <a:pt x="35" y="784"/>
                </a:lnTo>
                <a:lnTo>
                  <a:pt x="25" y="774"/>
                </a:lnTo>
                <a:lnTo>
                  <a:pt x="20" y="769"/>
                </a:lnTo>
                <a:lnTo>
                  <a:pt x="15" y="754"/>
                </a:lnTo>
                <a:lnTo>
                  <a:pt x="15" y="734"/>
                </a:lnTo>
                <a:lnTo>
                  <a:pt x="15" y="724"/>
                </a:lnTo>
                <a:lnTo>
                  <a:pt x="0" y="694"/>
                </a:lnTo>
                <a:lnTo>
                  <a:pt x="5" y="654"/>
                </a:lnTo>
                <a:lnTo>
                  <a:pt x="10" y="624"/>
                </a:lnTo>
                <a:lnTo>
                  <a:pt x="25" y="599"/>
                </a:lnTo>
                <a:lnTo>
                  <a:pt x="40" y="584"/>
                </a:lnTo>
                <a:lnTo>
                  <a:pt x="60" y="569"/>
                </a:lnTo>
                <a:lnTo>
                  <a:pt x="85" y="559"/>
                </a:lnTo>
                <a:lnTo>
                  <a:pt x="150" y="544"/>
                </a:lnTo>
                <a:lnTo>
                  <a:pt x="185" y="544"/>
                </a:lnTo>
                <a:lnTo>
                  <a:pt x="225" y="564"/>
                </a:lnTo>
                <a:lnTo>
                  <a:pt x="265" y="579"/>
                </a:lnTo>
                <a:lnTo>
                  <a:pt x="285" y="584"/>
                </a:lnTo>
                <a:lnTo>
                  <a:pt x="310" y="589"/>
                </a:lnTo>
                <a:lnTo>
                  <a:pt x="335" y="584"/>
                </a:lnTo>
                <a:lnTo>
                  <a:pt x="360" y="574"/>
                </a:lnTo>
                <a:lnTo>
                  <a:pt x="394" y="534"/>
                </a:lnTo>
                <a:lnTo>
                  <a:pt x="409" y="489"/>
                </a:lnTo>
                <a:lnTo>
                  <a:pt x="434" y="484"/>
                </a:lnTo>
                <a:lnTo>
                  <a:pt x="444" y="494"/>
                </a:lnTo>
                <a:lnTo>
                  <a:pt x="464" y="499"/>
                </a:lnTo>
                <a:lnTo>
                  <a:pt x="514" y="504"/>
                </a:lnTo>
                <a:lnTo>
                  <a:pt x="629" y="509"/>
                </a:lnTo>
                <a:lnTo>
                  <a:pt x="644" y="489"/>
                </a:lnTo>
                <a:lnTo>
                  <a:pt x="654" y="474"/>
                </a:lnTo>
                <a:lnTo>
                  <a:pt x="659" y="454"/>
                </a:lnTo>
                <a:lnTo>
                  <a:pt x="664" y="434"/>
                </a:lnTo>
                <a:lnTo>
                  <a:pt x="664" y="399"/>
                </a:lnTo>
                <a:lnTo>
                  <a:pt x="664" y="364"/>
                </a:lnTo>
                <a:lnTo>
                  <a:pt x="639" y="339"/>
                </a:lnTo>
                <a:lnTo>
                  <a:pt x="619" y="325"/>
                </a:lnTo>
                <a:lnTo>
                  <a:pt x="574" y="300"/>
                </a:lnTo>
                <a:lnTo>
                  <a:pt x="489" y="270"/>
                </a:lnTo>
                <a:lnTo>
                  <a:pt x="484" y="250"/>
                </a:lnTo>
                <a:lnTo>
                  <a:pt x="479" y="235"/>
                </a:lnTo>
                <a:lnTo>
                  <a:pt x="479" y="220"/>
                </a:lnTo>
                <a:lnTo>
                  <a:pt x="484" y="210"/>
                </a:lnTo>
                <a:lnTo>
                  <a:pt x="494" y="205"/>
                </a:lnTo>
                <a:lnTo>
                  <a:pt x="504" y="200"/>
                </a:lnTo>
                <a:lnTo>
                  <a:pt x="539" y="195"/>
                </a:lnTo>
                <a:lnTo>
                  <a:pt x="594" y="235"/>
                </a:lnTo>
                <a:lnTo>
                  <a:pt x="694" y="255"/>
                </a:lnTo>
                <a:lnTo>
                  <a:pt x="734" y="250"/>
                </a:lnTo>
                <a:lnTo>
                  <a:pt x="774" y="240"/>
                </a:lnTo>
                <a:lnTo>
                  <a:pt x="814" y="220"/>
                </a:lnTo>
                <a:lnTo>
                  <a:pt x="854" y="200"/>
                </a:lnTo>
                <a:lnTo>
                  <a:pt x="889" y="170"/>
                </a:lnTo>
                <a:lnTo>
                  <a:pt x="919" y="140"/>
                </a:lnTo>
                <a:lnTo>
                  <a:pt x="944" y="110"/>
                </a:lnTo>
                <a:lnTo>
                  <a:pt x="964" y="75"/>
                </a:lnTo>
                <a:lnTo>
                  <a:pt x="969" y="55"/>
                </a:lnTo>
                <a:lnTo>
                  <a:pt x="974" y="35"/>
                </a:lnTo>
                <a:lnTo>
                  <a:pt x="984" y="20"/>
                </a:lnTo>
                <a:lnTo>
                  <a:pt x="999" y="10"/>
                </a:lnTo>
                <a:lnTo>
                  <a:pt x="1014" y="5"/>
                </a:lnTo>
                <a:lnTo>
                  <a:pt x="1034" y="0"/>
                </a:lnTo>
                <a:lnTo>
                  <a:pt x="1079" y="0"/>
                </a:lnTo>
                <a:lnTo>
                  <a:pt x="1094" y="10"/>
                </a:lnTo>
                <a:lnTo>
                  <a:pt x="1109" y="25"/>
                </a:lnTo>
                <a:lnTo>
                  <a:pt x="1124" y="40"/>
                </a:lnTo>
                <a:lnTo>
                  <a:pt x="1138" y="60"/>
                </a:lnTo>
                <a:lnTo>
                  <a:pt x="1158" y="110"/>
                </a:lnTo>
                <a:lnTo>
                  <a:pt x="1168" y="165"/>
                </a:lnTo>
                <a:lnTo>
                  <a:pt x="1233" y="245"/>
                </a:lnTo>
                <a:lnTo>
                  <a:pt x="1268" y="285"/>
                </a:lnTo>
                <a:lnTo>
                  <a:pt x="1313" y="325"/>
                </a:lnTo>
                <a:lnTo>
                  <a:pt x="1393" y="354"/>
                </a:lnTo>
                <a:lnTo>
                  <a:pt x="1403" y="384"/>
                </a:lnTo>
                <a:lnTo>
                  <a:pt x="1413" y="424"/>
                </a:lnTo>
                <a:lnTo>
                  <a:pt x="1413" y="444"/>
                </a:lnTo>
                <a:lnTo>
                  <a:pt x="1413" y="469"/>
                </a:lnTo>
                <a:lnTo>
                  <a:pt x="1408" y="489"/>
                </a:lnTo>
                <a:lnTo>
                  <a:pt x="1393" y="509"/>
                </a:lnTo>
                <a:lnTo>
                  <a:pt x="1363" y="524"/>
                </a:lnTo>
                <a:lnTo>
                  <a:pt x="1333" y="539"/>
                </a:lnTo>
                <a:lnTo>
                  <a:pt x="1288" y="554"/>
                </a:lnTo>
                <a:lnTo>
                  <a:pt x="1273" y="569"/>
                </a:lnTo>
                <a:lnTo>
                  <a:pt x="1263" y="584"/>
                </a:lnTo>
                <a:lnTo>
                  <a:pt x="1263" y="614"/>
                </a:lnTo>
                <a:lnTo>
                  <a:pt x="1263" y="654"/>
                </a:lnTo>
                <a:lnTo>
                  <a:pt x="1293" y="654"/>
                </a:lnTo>
                <a:lnTo>
                  <a:pt x="1328" y="644"/>
                </a:lnTo>
                <a:lnTo>
                  <a:pt x="1428" y="639"/>
                </a:lnTo>
                <a:lnTo>
                  <a:pt x="1418" y="814"/>
                </a:lnTo>
                <a:lnTo>
                  <a:pt x="1428" y="834"/>
                </a:lnTo>
                <a:lnTo>
                  <a:pt x="1438" y="849"/>
                </a:lnTo>
                <a:lnTo>
                  <a:pt x="1478" y="889"/>
                </a:lnTo>
                <a:lnTo>
                  <a:pt x="1513" y="944"/>
                </a:lnTo>
                <a:lnTo>
                  <a:pt x="1473" y="949"/>
                </a:lnTo>
                <a:lnTo>
                  <a:pt x="1438" y="959"/>
                </a:lnTo>
                <a:lnTo>
                  <a:pt x="1383" y="994"/>
                </a:lnTo>
                <a:lnTo>
                  <a:pt x="1363" y="1018"/>
                </a:lnTo>
                <a:lnTo>
                  <a:pt x="1343" y="1038"/>
                </a:lnTo>
                <a:lnTo>
                  <a:pt x="1298" y="1073"/>
                </a:lnTo>
                <a:lnTo>
                  <a:pt x="1248" y="1108"/>
                </a:lnTo>
                <a:lnTo>
                  <a:pt x="1203" y="1148"/>
                </a:lnTo>
                <a:lnTo>
                  <a:pt x="1163" y="1158"/>
                </a:lnTo>
                <a:lnTo>
                  <a:pt x="1124" y="1173"/>
                </a:lnTo>
                <a:lnTo>
                  <a:pt x="1084" y="1178"/>
                </a:lnTo>
                <a:lnTo>
                  <a:pt x="1049" y="1178"/>
                </a:lnTo>
                <a:lnTo>
                  <a:pt x="979" y="1138"/>
                </a:lnTo>
                <a:lnTo>
                  <a:pt x="939" y="1098"/>
                </a:lnTo>
                <a:lnTo>
                  <a:pt x="929" y="1093"/>
                </a:lnTo>
                <a:lnTo>
                  <a:pt x="919" y="1088"/>
                </a:lnTo>
                <a:lnTo>
                  <a:pt x="894" y="1088"/>
                </a:lnTo>
                <a:lnTo>
                  <a:pt x="854" y="1088"/>
                </a:lnTo>
                <a:lnTo>
                  <a:pt x="839" y="1093"/>
                </a:lnTo>
                <a:lnTo>
                  <a:pt x="829" y="1103"/>
                </a:lnTo>
                <a:lnTo>
                  <a:pt x="824" y="1158"/>
                </a:lnTo>
                <a:lnTo>
                  <a:pt x="754" y="1228"/>
                </a:lnTo>
                <a:lnTo>
                  <a:pt x="724" y="1263"/>
                </a:lnTo>
                <a:lnTo>
                  <a:pt x="694" y="1303"/>
                </a:lnTo>
                <a:lnTo>
                  <a:pt x="664" y="1318"/>
                </a:lnTo>
                <a:lnTo>
                  <a:pt x="639" y="1323"/>
                </a:lnTo>
                <a:lnTo>
                  <a:pt x="599" y="1328"/>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Freeform 17"/>
          <p:cNvSpPr/>
          <p:nvPr/>
        </p:nvSpPr>
        <p:spPr bwMode="auto">
          <a:xfrm>
            <a:off x="6724569" y="4128890"/>
            <a:ext cx="510800" cy="599078"/>
          </a:xfrm>
          <a:custGeom>
            <a:avLst/>
            <a:gdLst>
              <a:gd name="T0" fmla="*/ 794 w 1344"/>
              <a:gd name="T1" fmla="*/ 1572 h 1592"/>
              <a:gd name="T2" fmla="*/ 734 w 1344"/>
              <a:gd name="T3" fmla="*/ 1577 h 1592"/>
              <a:gd name="T4" fmla="*/ 679 w 1344"/>
              <a:gd name="T5" fmla="*/ 1517 h 1592"/>
              <a:gd name="T6" fmla="*/ 645 w 1344"/>
              <a:gd name="T7" fmla="*/ 1482 h 1592"/>
              <a:gd name="T8" fmla="*/ 585 w 1344"/>
              <a:gd name="T9" fmla="*/ 1482 h 1592"/>
              <a:gd name="T10" fmla="*/ 660 w 1344"/>
              <a:gd name="T11" fmla="*/ 1308 h 1592"/>
              <a:gd name="T12" fmla="*/ 600 w 1344"/>
              <a:gd name="T13" fmla="*/ 1178 h 1592"/>
              <a:gd name="T14" fmla="*/ 545 w 1344"/>
              <a:gd name="T15" fmla="*/ 1118 h 1592"/>
              <a:gd name="T16" fmla="*/ 430 w 1344"/>
              <a:gd name="T17" fmla="*/ 1138 h 1592"/>
              <a:gd name="T18" fmla="*/ 330 w 1344"/>
              <a:gd name="T19" fmla="*/ 1213 h 1592"/>
              <a:gd name="T20" fmla="*/ 235 w 1344"/>
              <a:gd name="T21" fmla="*/ 1173 h 1592"/>
              <a:gd name="T22" fmla="*/ 170 w 1344"/>
              <a:gd name="T23" fmla="*/ 1103 h 1592"/>
              <a:gd name="T24" fmla="*/ 70 w 1344"/>
              <a:gd name="T25" fmla="*/ 888 h 1592"/>
              <a:gd name="T26" fmla="*/ 0 w 1344"/>
              <a:gd name="T27" fmla="*/ 878 h 1592"/>
              <a:gd name="T28" fmla="*/ 20 w 1344"/>
              <a:gd name="T29" fmla="*/ 848 h 1592"/>
              <a:gd name="T30" fmla="*/ 95 w 1344"/>
              <a:gd name="T31" fmla="*/ 823 h 1592"/>
              <a:gd name="T32" fmla="*/ 150 w 1344"/>
              <a:gd name="T33" fmla="*/ 744 h 1592"/>
              <a:gd name="T34" fmla="*/ 115 w 1344"/>
              <a:gd name="T35" fmla="*/ 384 h 1592"/>
              <a:gd name="T36" fmla="*/ 135 w 1344"/>
              <a:gd name="T37" fmla="*/ 299 h 1592"/>
              <a:gd name="T38" fmla="*/ 200 w 1344"/>
              <a:gd name="T39" fmla="*/ 195 h 1592"/>
              <a:gd name="T40" fmla="*/ 285 w 1344"/>
              <a:gd name="T41" fmla="*/ 140 h 1592"/>
              <a:gd name="T42" fmla="*/ 355 w 1344"/>
              <a:gd name="T43" fmla="*/ 145 h 1592"/>
              <a:gd name="T44" fmla="*/ 410 w 1344"/>
              <a:gd name="T45" fmla="*/ 125 h 1592"/>
              <a:gd name="T46" fmla="*/ 410 w 1344"/>
              <a:gd name="T47" fmla="*/ 50 h 1592"/>
              <a:gd name="T48" fmla="*/ 390 w 1344"/>
              <a:gd name="T49" fmla="*/ 10 h 1592"/>
              <a:gd name="T50" fmla="*/ 435 w 1344"/>
              <a:gd name="T51" fmla="*/ 5 h 1592"/>
              <a:gd name="T52" fmla="*/ 595 w 1344"/>
              <a:gd name="T53" fmla="*/ 40 h 1592"/>
              <a:gd name="T54" fmla="*/ 779 w 1344"/>
              <a:gd name="T55" fmla="*/ 140 h 1592"/>
              <a:gd name="T56" fmla="*/ 979 w 1344"/>
              <a:gd name="T57" fmla="*/ 110 h 1592"/>
              <a:gd name="T58" fmla="*/ 1049 w 1344"/>
              <a:gd name="T59" fmla="*/ 150 h 1592"/>
              <a:gd name="T60" fmla="*/ 1164 w 1344"/>
              <a:gd name="T61" fmla="*/ 225 h 1592"/>
              <a:gd name="T62" fmla="*/ 1284 w 1344"/>
              <a:gd name="T63" fmla="*/ 334 h 1592"/>
              <a:gd name="T64" fmla="*/ 1304 w 1344"/>
              <a:gd name="T65" fmla="*/ 449 h 1592"/>
              <a:gd name="T66" fmla="*/ 1289 w 1344"/>
              <a:gd name="T67" fmla="*/ 534 h 1592"/>
              <a:gd name="T68" fmla="*/ 1204 w 1344"/>
              <a:gd name="T69" fmla="*/ 649 h 1592"/>
              <a:gd name="T70" fmla="*/ 1214 w 1344"/>
              <a:gd name="T71" fmla="*/ 754 h 1592"/>
              <a:gd name="T72" fmla="*/ 1254 w 1344"/>
              <a:gd name="T73" fmla="*/ 858 h 1592"/>
              <a:gd name="T74" fmla="*/ 1304 w 1344"/>
              <a:gd name="T75" fmla="*/ 1033 h 1592"/>
              <a:gd name="T76" fmla="*/ 1329 w 1344"/>
              <a:gd name="T77" fmla="*/ 1133 h 1592"/>
              <a:gd name="T78" fmla="*/ 1329 w 1344"/>
              <a:gd name="T79" fmla="*/ 1293 h 1592"/>
              <a:gd name="T80" fmla="*/ 1059 w 1344"/>
              <a:gd name="T81" fmla="*/ 1357 h 1592"/>
              <a:gd name="T82" fmla="*/ 1094 w 1344"/>
              <a:gd name="T83" fmla="*/ 1422 h 1592"/>
              <a:gd name="T84" fmla="*/ 1089 w 1344"/>
              <a:gd name="T85" fmla="*/ 1492 h 1592"/>
              <a:gd name="T86" fmla="*/ 1004 w 1344"/>
              <a:gd name="T87" fmla="*/ 1417 h 1592"/>
              <a:gd name="T88" fmla="*/ 869 w 1344"/>
              <a:gd name="T89" fmla="*/ 1507 h 1592"/>
              <a:gd name="T90" fmla="*/ 839 w 1344"/>
              <a:gd name="T91" fmla="*/ 1582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592">
                <a:moveTo>
                  <a:pt x="829" y="1592"/>
                </a:moveTo>
                <a:lnTo>
                  <a:pt x="809" y="1577"/>
                </a:lnTo>
                <a:lnTo>
                  <a:pt x="794" y="1572"/>
                </a:lnTo>
                <a:lnTo>
                  <a:pt x="779" y="1567"/>
                </a:lnTo>
                <a:lnTo>
                  <a:pt x="764" y="1567"/>
                </a:lnTo>
                <a:lnTo>
                  <a:pt x="734" y="1577"/>
                </a:lnTo>
                <a:lnTo>
                  <a:pt x="704" y="1587"/>
                </a:lnTo>
                <a:lnTo>
                  <a:pt x="684" y="1547"/>
                </a:lnTo>
                <a:lnTo>
                  <a:pt x="679" y="1517"/>
                </a:lnTo>
                <a:lnTo>
                  <a:pt x="674" y="1497"/>
                </a:lnTo>
                <a:lnTo>
                  <a:pt x="660" y="1487"/>
                </a:lnTo>
                <a:lnTo>
                  <a:pt x="645" y="1482"/>
                </a:lnTo>
                <a:lnTo>
                  <a:pt x="630" y="1477"/>
                </a:lnTo>
                <a:lnTo>
                  <a:pt x="615" y="1477"/>
                </a:lnTo>
                <a:lnTo>
                  <a:pt x="585" y="1482"/>
                </a:lnTo>
                <a:lnTo>
                  <a:pt x="585" y="1447"/>
                </a:lnTo>
                <a:lnTo>
                  <a:pt x="635" y="1352"/>
                </a:lnTo>
                <a:lnTo>
                  <a:pt x="660" y="1308"/>
                </a:lnTo>
                <a:lnTo>
                  <a:pt x="670" y="1268"/>
                </a:lnTo>
                <a:lnTo>
                  <a:pt x="615" y="1208"/>
                </a:lnTo>
                <a:lnTo>
                  <a:pt x="600" y="1178"/>
                </a:lnTo>
                <a:lnTo>
                  <a:pt x="590" y="1153"/>
                </a:lnTo>
                <a:lnTo>
                  <a:pt x="565" y="1128"/>
                </a:lnTo>
                <a:lnTo>
                  <a:pt x="545" y="1118"/>
                </a:lnTo>
                <a:lnTo>
                  <a:pt x="530" y="1118"/>
                </a:lnTo>
                <a:lnTo>
                  <a:pt x="510" y="1118"/>
                </a:lnTo>
                <a:lnTo>
                  <a:pt x="430" y="1138"/>
                </a:lnTo>
                <a:lnTo>
                  <a:pt x="405" y="1163"/>
                </a:lnTo>
                <a:lnTo>
                  <a:pt x="380" y="1178"/>
                </a:lnTo>
                <a:lnTo>
                  <a:pt x="330" y="1213"/>
                </a:lnTo>
                <a:lnTo>
                  <a:pt x="245" y="1218"/>
                </a:lnTo>
                <a:lnTo>
                  <a:pt x="240" y="1193"/>
                </a:lnTo>
                <a:lnTo>
                  <a:pt x="235" y="1173"/>
                </a:lnTo>
                <a:lnTo>
                  <a:pt x="215" y="1143"/>
                </a:lnTo>
                <a:lnTo>
                  <a:pt x="190" y="1118"/>
                </a:lnTo>
                <a:lnTo>
                  <a:pt x="170" y="1103"/>
                </a:lnTo>
                <a:lnTo>
                  <a:pt x="160" y="1078"/>
                </a:lnTo>
                <a:lnTo>
                  <a:pt x="160" y="883"/>
                </a:lnTo>
                <a:lnTo>
                  <a:pt x="70" y="888"/>
                </a:lnTo>
                <a:lnTo>
                  <a:pt x="35" y="893"/>
                </a:lnTo>
                <a:lnTo>
                  <a:pt x="0" y="903"/>
                </a:lnTo>
                <a:lnTo>
                  <a:pt x="0" y="878"/>
                </a:lnTo>
                <a:lnTo>
                  <a:pt x="5" y="863"/>
                </a:lnTo>
                <a:lnTo>
                  <a:pt x="10" y="858"/>
                </a:lnTo>
                <a:lnTo>
                  <a:pt x="20" y="848"/>
                </a:lnTo>
                <a:lnTo>
                  <a:pt x="45" y="843"/>
                </a:lnTo>
                <a:lnTo>
                  <a:pt x="80" y="833"/>
                </a:lnTo>
                <a:lnTo>
                  <a:pt x="95" y="823"/>
                </a:lnTo>
                <a:lnTo>
                  <a:pt x="110" y="813"/>
                </a:lnTo>
                <a:lnTo>
                  <a:pt x="135" y="779"/>
                </a:lnTo>
                <a:lnTo>
                  <a:pt x="150" y="744"/>
                </a:lnTo>
                <a:lnTo>
                  <a:pt x="155" y="709"/>
                </a:lnTo>
                <a:lnTo>
                  <a:pt x="120" y="559"/>
                </a:lnTo>
                <a:lnTo>
                  <a:pt x="115" y="384"/>
                </a:lnTo>
                <a:lnTo>
                  <a:pt x="100" y="324"/>
                </a:lnTo>
                <a:lnTo>
                  <a:pt x="115" y="314"/>
                </a:lnTo>
                <a:lnTo>
                  <a:pt x="135" y="299"/>
                </a:lnTo>
                <a:lnTo>
                  <a:pt x="160" y="269"/>
                </a:lnTo>
                <a:lnTo>
                  <a:pt x="180" y="235"/>
                </a:lnTo>
                <a:lnTo>
                  <a:pt x="200" y="195"/>
                </a:lnTo>
                <a:lnTo>
                  <a:pt x="235" y="170"/>
                </a:lnTo>
                <a:lnTo>
                  <a:pt x="270" y="150"/>
                </a:lnTo>
                <a:lnTo>
                  <a:pt x="285" y="140"/>
                </a:lnTo>
                <a:lnTo>
                  <a:pt x="305" y="140"/>
                </a:lnTo>
                <a:lnTo>
                  <a:pt x="330" y="140"/>
                </a:lnTo>
                <a:lnTo>
                  <a:pt x="355" y="145"/>
                </a:lnTo>
                <a:lnTo>
                  <a:pt x="375" y="145"/>
                </a:lnTo>
                <a:lnTo>
                  <a:pt x="395" y="135"/>
                </a:lnTo>
                <a:lnTo>
                  <a:pt x="410" y="125"/>
                </a:lnTo>
                <a:lnTo>
                  <a:pt x="420" y="105"/>
                </a:lnTo>
                <a:lnTo>
                  <a:pt x="415" y="75"/>
                </a:lnTo>
                <a:lnTo>
                  <a:pt x="410" y="50"/>
                </a:lnTo>
                <a:lnTo>
                  <a:pt x="395" y="35"/>
                </a:lnTo>
                <a:lnTo>
                  <a:pt x="380" y="25"/>
                </a:lnTo>
                <a:lnTo>
                  <a:pt x="390" y="10"/>
                </a:lnTo>
                <a:lnTo>
                  <a:pt x="400" y="5"/>
                </a:lnTo>
                <a:lnTo>
                  <a:pt x="415" y="0"/>
                </a:lnTo>
                <a:lnTo>
                  <a:pt x="435" y="5"/>
                </a:lnTo>
                <a:lnTo>
                  <a:pt x="480" y="15"/>
                </a:lnTo>
                <a:lnTo>
                  <a:pt x="525" y="30"/>
                </a:lnTo>
                <a:lnTo>
                  <a:pt x="595" y="40"/>
                </a:lnTo>
                <a:lnTo>
                  <a:pt x="684" y="85"/>
                </a:lnTo>
                <a:lnTo>
                  <a:pt x="729" y="110"/>
                </a:lnTo>
                <a:lnTo>
                  <a:pt x="779" y="140"/>
                </a:lnTo>
                <a:lnTo>
                  <a:pt x="854" y="170"/>
                </a:lnTo>
                <a:lnTo>
                  <a:pt x="929" y="170"/>
                </a:lnTo>
                <a:lnTo>
                  <a:pt x="979" y="110"/>
                </a:lnTo>
                <a:lnTo>
                  <a:pt x="999" y="115"/>
                </a:lnTo>
                <a:lnTo>
                  <a:pt x="1024" y="130"/>
                </a:lnTo>
                <a:lnTo>
                  <a:pt x="1049" y="150"/>
                </a:lnTo>
                <a:lnTo>
                  <a:pt x="1074" y="180"/>
                </a:lnTo>
                <a:lnTo>
                  <a:pt x="1124" y="205"/>
                </a:lnTo>
                <a:lnTo>
                  <a:pt x="1164" y="225"/>
                </a:lnTo>
                <a:lnTo>
                  <a:pt x="1204" y="250"/>
                </a:lnTo>
                <a:lnTo>
                  <a:pt x="1249" y="289"/>
                </a:lnTo>
                <a:lnTo>
                  <a:pt x="1284" y="334"/>
                </a:lnTo>
                <a:lnTo>
                  <a:pt x="1299" y="379"/>
                </a:lnTo>
                <a:lnTo>
                  <a:pt x="1304" y="424"/>
                </a:lnTo>
                <a:lnTo>
                  <a:pt x="1304" y="449"/>
                </a:lnTo>
                <a:lnTo>
                  <a:pt x="1304" y="474"/>
                </a:lnTo>
                <a:lnTo>
                  <a:pt x="1299" y="504"/>
                </a:lnTo>
                <a:lnTo>
                  <a:pt x="1289" y="534"/>
                </a:lnTo>
                <a:lnTo>
                  <a:pt x="1234" y="594"/>
                </a:lnTo>
                <a:lnTo>
                  <a:pt x="1214" y="619"/>
                </a:lnTo>
                <a:lnTo>
                  <a:pt x="1204" y="649"/>
                </a:lnTo>
                <a:lnTo>
                  <a:pt x="1199" y="679"/>
                </a:lnTo>
                <a:lnTo>
                  <a:pt x="1199" y="714"/>
                </a:lnTo>
                <a:lnTo>
                  <a:pt x="1214" y="754"/>
                </a:lnTo>
                <a:lnTo>
                  <a:pt x="1234" y="798"/>
                </a:lnTo>
                <a:lnTo>
                  <a:pt x="1249" y="848"/>
                </a:lnTo>
                <a:lnTo>
                  <a:pt x="1254" y="858"/>
                </a:lnTo>
                <a:lnTo>
                  <a:pt x="1264" y="878"/>
                </a:lnTo>
                <a:lnTo>
                  <a:pt x="1279" y="928"/>
                </a:lnTo>
                <a:lnTo>
                  <a:pt x="1304" y="1033"/>
                </a:lnTo>
                <a:lnTo>
                  <a:pt x="1324" y="1068"/>
                </a:lnTo>
                <a:lnTo>
                  <a:pt x="1329" y="1098"/>
                </a:lnTo>
                <a:lnTo>
                  <a:pt x="1329" y="1133"/>
                </a:lnTo>
                <a:lnTo>
                  <a:pt x="1319" y="1178"/>
                </a:lnTo>
                <a:lnTo>
                  <a:pt x="1319" y="1248"/>
                </a:lnTo>
                <a:lnTo>
                  <a:pt x="1329" y="1293"/>
                </a:lnTo>
                <a:lnTo>
                  <a:pt x="1344" y="1337"/>
                </a:lnTo>
                <a:lnTo>
                  <a:pt x="1064" y="1347"/>
                </a:lnTo>
                <a:lnTo>
                  <a:pt x="1059" y="1357"/>
                </a:lnTo>
                <a:lnTo>
                  <a:pt x="1059" y="1367"/>
                </a:lnTo>
                <a:lnTo>
                  <a:pt x="1069" y="1392"/>
                </a:lnTo>
                <a:lnTo>
                  <a:pt x="1094" y="1422"/>
                </a:lnTo>
                <a:lnTo>
                  <a:pt x="1114" y="1447"/>
                </a:lnTo>
                <a:lnTo>
                  <a:pt x="1104" y="1492"/>
                </a:lnTo>
                <a:lnTo>
                  <a:pt x="1089" y="1492"/>
                </a:lnTo>
                <a:lnTo>
                  <a:pt x="1069" y="1482"/>
                </a:lnTo>
                <a:lnTo>
                  <a:pt x="1039" y="1457"/>
                </a:lnTo>
                <a:lnTo>
                  <a:pt x="1004" y="1417"/>
                </a:lnTo>
                <a:lnTo>
                  <a:pt x="919" y="1412"/>
                </a:lnTo>
                <a:lnTo>
                  <a:pt x="874" y="1482"/>
                </a:lnTo>
                <a:lnTo>
                  <a:pt x="869" y="1507"/>
                </a:lnTo>
                <a:lnTo>
                  <a:pt x="864" y="1537"/>
                </a:lnTo>
                <a:lnTo>
                  <a:pt x="849" y="1567"/>
                </a:lnTo>
                <a:lnTo>
                  <a:pt x="839" y="1582"/>
                </a:lnTo>
                <a:lnTo>
                  <a:pt x="829" y="1592"/>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Freeform 18"/>
          <p:cNvSpPr/>
          <p:nvPr/>
        </p:nvSpPr>
        <p:spPr bwMode="auto">
          <a:xfrm>
            <a:off x="7189422" y="4095266"/>
            <a:ext cx="442086" cy="625731"/>
          </a:xfrm>
          <a:custGeom>
            <a:avLst/>
            <a:gdLst>
              <a:gd name="T0" fmla="*/ 265 w 1163"/>
              <a:gd name="T1" fmla="*/ 1642 h 1662"/>
              <a:gd name="T2" fmla="*/ 334 w 1163"/>
              <a:gd name="T3" fmla="*/ 1492 h 1662"/>
              <a:gd name="T4" fmla="*/ 285 w 1163"/>
              <a:gd name="T5" fmla="*/ 1412 h 1662"/>
              <a:gd name="T6" fmla="*/ 220 w 1163"/>
              <a:gd name="T7" fmla="*/ 1437 h 1662"/>
              <a:gd name="T8" fmla="*/ 125 w 1163"/>
              <a:gd name="T9" fmla="*/ 1283 h 1662"/>
              <a:gd name="T10" fmla="*/ 130 w 1163"/>
              <a:gd name="T11" fmla="*/ 1163 h 1662"/>
              <a:gd name="T12" fmla="*/ 100 w 1163"/>
              <a:gd name="T13" fmla="*/ 1083 h 1662"/>
              <a:gd name="T14" fmla="*/ 55 w 1163"/>
              <a:gd name="T15" fmla="*/ 938 h 1662"/>
              <a:gd name="T16" fmla="*/ 10 w 1163"/>
              <a:gd name="T17" fmla="*/ 814 h 1662"/>
              <a:gd name="T18" fmla="*/ 5 w 1163"/>
              <a:gd name="T19" fmla="*/ 749 h 1662"/>
              <a:gd name="T20" fmla="*/ 40 w 1163"/>
              <a:gd name="T21" fmla="*/ 699 h 1662"/>
              <a:gd name="T22" fmla="*/ 105 w 1163"/>
              <a:gd name="T23" fmla="*/ 599 h 1662"/>
              <a:gd name="T24" fmla="*/ 55 w 1163"/>
              <a:gd name="T25" fmla="*/ 364 h 1662"/>
              <a:gd name="T26" fmla="*/ 185 w 1163"/>
              <a:gd name="T27" fmla="*/ 294 h 1662"/>
              <a:gd name="T28" fmla="*/ 220 w 1163"/>
              <a:gd name="T29" fmla="*/ 284 h 1662"/>
              <a:gd name="T30" fmla="*/ 304 w 1163"/>
              <a:gd name="T31" fmla="*/ 210 h 1662"/>
              <a:gd name="T32" fmla="*/ 419 w 1163"/>
              <a:gd name="T33" fmla="*/ 130 h 1662"/>
              <a:gd name="T34" fmla="*/ 499 w 1163"/>
              <a:gd name="T35" fmla="*/ 95 h 1662"/>
              <a:gd name="T36" fmla="*/ 624 w 1163"/>
              <a:gd name="T37" fmla="*/ 55 h 1662"/>
              <a:gd name="T38" fmla="*/ 649 w 1163"/>
              <a:gd name="T39" fmla="*/ 5 h 1662"/>
              <a:gd name="T40" fmla="*/ 714 w 1163"/>
              <a:gd name="T41" fmla="*/ 120 h 1662"/>
              <a:gd name="T42" fmla="*/ 784 w 1163"/>
              <a:gd name="T43" fmla="*/ 140 h 1662"/>
              <a:gd name="T44" fmla="*/ 814 w 1163"/>
              <a:gd name="T45" fmla="*/ 85 h 1662"/>
              <a:gd name="T46" fmla="*/ 834 w 1163"/>
              <a:gd name="T47" fmla="*/ 35 h 1662"/>
              <a:gd name="T48" fmla="*/ 873 w 1163"/>
              <a:gd name="T49" fmla="*/ 105 h 1662"/>
              <a:gd name="T50" fmla="*/ 923 w 1163"/>
              <a:gd name="T51" fmla="*/ 135 h 1662"/>
              <a:gd name="T52" fmla="*/ 1023 w 1163"/>
              <a:gd name="T53" fmla="*/ 120 h 1662"/>
              <a:gd name="T54" fmla="*/ 1093 w 1163"/>
              <a:gd name="T55" fmla="*/ 120 h 1662"/>
              <a:gd name="T56" fmla="*/ 1043 w 1163"/>
              <a:gd name="T57" fmla="*/ 185 h 1662"/>
              <a:gd name="T58" fmla="*/ 1033 w 1163"/>
              <a:gd name="T59" fmla="*/ 240 h 1662"/>
              <a:gd name="T60" fmla="*/ 1128 w 1163"/>
              <a:gd name="T61" fmla="*/ 364 h 1662"/>
              <a:gd name="T62" fmla="*/ 1148 w 1163"/>
              <a:gd name="T63" fmla="*/ 489 h 1662"/>
              <a:gd name="T64" fmla="*/ 1098 w 1163"/>
              <a:gd name="T65" fmla="*/ 569 h 1662"/>
              <a:gd name="T66" fmla="*/ 1033 w 1163"/>
              <a:gd name="T67" fmla="*/ 604 h 1662"/>
              <a:gd name="T68" fmla="*/ 938 w 1163"/>
              <a:gd name="T69" fmla="*/ 624 h 1662"/>
              <a:gd name="T70" fmla="*/ 869 w 1163"/>
              <a:gd name="T71" fmla="*/ 689 h 1662"/>
              <a:gd name="T72" fmla="*/ 883 w 1163"/>
              <a:gd name="T73" fmla="*/ 779 h 1662"/>
              <a:gd name="T74" fmla="*/ 873 w 1163"/>
              <a:gd name="T75" fmla="*/ 858 h 1662"/>
              <a:gd name="T76" fmla="*/ 754 w 1163"/>
              <a:gd name="T77" fmla="*/ 963 h 1662"/>
              <a:gd name="T78" fmla="*/ 739 w 1163"/>
              <a:gd name="T79" fmla="*/ 1018 h 1662"/>
              <a:gd name="T80" fmla="*/ 694 w 1163"/>
              <a:gd name="T81" fmla="*/ 1198 h 1662"/>
              <a:gd name="T82" fmla="*/ 659 w 1163"/>
              <a:gd name="T83" fmla="*/ 1253 h 1662"/>
              <a:gd name="T84" fmla="*/ 654 w 1163"/>
              <a:gd name="T85" fmla="*/ 1397 h 1662"/>
              <a:gd name="T86" fmla="*/ 634 w 1163"/>
              <a:gd name="T87" fmla="*/ 1532 h 1662"/>
              <a:gd name="T88" fmla="*/ 539 w 1163"/>
              <a:gd name="T89" fmla="*/ 1602 h 1662"/>
              <a:gd name="T90" fmla="*/ 469 w 1163"/>
              <a:gd name="T91" fmla="*/ 1592 h 1662"/>
              <a:gd name="T92" fmla="*/ 369 w 1163"/>
              <a:gd name="T93" fmla="*/ 163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3" h="1662">
                <a:moveTo>
                  <a:pt x="294" y="1662"/>
                </a:moveTo>
                <a:lnTo>
                  <a:pt x="280" y="1647"/>
                </a:lnTo>
                <a:lnTo>
                  <a:pt x="265" y="1642"/>
                </a:lnTo>
                <a:lnTo>
                  <a:pt x="235" y="1637"/>
                </a:lnTo>
                <a:lnTo>
                  <a:pt x="235" y="1622"/>
                </a:lnTo>
                <a:lnTo>
                  <a:pt x="334" y="1492"/>
                </a:lnTo>
                <a:lnTo>
                  <a:pt x="329" y="1442"/>
                </a:lnTo>
                <a:lnTo>
                  <a:pt x="319" y="1412"/>
                </a:lnTo>
                <a:lnTo>
                  <a:pt x="285" y="1412"/>
                </a:lnTo>
                <a:lnTo>
                  <a:pt x="260" y="1417"/>
                </a:lnTo>
                <a:lnTo>
                  <a:pt x="240" y="1427"/>
                </a:lnTo>
                <a:lnTo>
                  <a:pt x="220" y="1437"/>
                </a:lnTo>
                <a:lnTo>
                  <a:pt x="150" y="1437"/>
                </a:lnTo>
                <a:lnTo>
                  <a:pt x="120" y="1338"/>
                </a:lnTo>
                <a:lnTo>
                  <a:pt x="125" y="1283"/>
                </a:lnTo>
                <a:lnTo>
                  <a:pt x="130" y="1233"/>
                </a:lnTo>
                <a:lnTo>
                  <a:pt x="135" y="1183"/>
                </a:lnTo>
                <a:lnTo>
                  <a:pt x="130" y="1163"/>
                </a:lnTo>
                <a:lnTo>
                  <a:pt x="130" y="1138"/>
                </a:lnTo>
                <a:lnTo>
                  <a:pt x="105" y="1113"/>
                </a:lnTo>
                <a:lnTo>
                  <a:pt x="100" y="1083"/>
                </a:lnTo>
                <a:lnTo>
                  <a:pt x="95" y="1053"/>
                </a:lnTo>
                <a:lnTo>
                  <a:pt x="75" y="993"/>
                </a:lnTo>
                <a:lnTo>
                  <a:pt x="55" y="938"/>
                </a:lnTo>
                <a:lnTo>
                  <a:pt x="40" y="888"/>
                </a:lnTo>
                <a:lnTo>
                  <a:pt x="15" y="833"/>
                </a:lnTo>
                <a:lnTo>
                  <a:pt x="10" y="814"/>
                </a:lnTo>
                <a:lnTo>
                  <a:pt x="5" y="789"/>
                </a:lnTo>
                <a:lnTo>
                  <a:pt x="0" y="769"/>
                </a:lnTo>
                <a:lnTo>
                  <a:pt x="5" y="749"/>
                </a:lnTo>
                <a:lnTo>
                  <a:pt x="15" y="729"/>
                </a:lnTo>
                <a:lnTo>
                  <a:pt x="30" y="704"/>
                </a:lnTo>
                <a:lnTo>
                  <a:pt x="40" y="699"/>
                </a:lnTo>
                <a:lnTo>
                  <a:pt x="50" y="689"/>
                </a:lnTo>
                <a:lnTo>
                  <a:pt x="75" y="659"/>
                </a:lnTo>
                <a:lnTo>
                  <a:pt x="105" y="599"/>
                </a:lnTo>
                <a:lnTo>
                  <a:pt x="105" y="469"/>
                </a:lnTo>
                <a:lnTo>
                  <a:pt x="75" y="389"/>
                </a:lnTo>
                <a:lnTo>
                  <a:pt x="55" y="364"/>
                </a:lnTo>
                <a:lnTo>
                  <a:pt x="115" y="314"/>
                </a:lnTo>
                <a:lnTo>
                  <a:pt x="155" y="304"/>
                </a:lnTo>
                <a:lnTo>
                  <a:pt x="185" y="294"/>
                </a:lnTo>
                <a:lnTo>
                  <a:pt x="195" y="289"/>
                </a:lnTo>
                <a:lnTo>
                  <a:pt x="200" y="284"/>
                </a:lnTo>
                <a:lnTo>
                  <a:pt x="220" y="284"/>
                </a:lnTo>
                <a:lnTo>
                  <a:pt x="235" y="265"/>
                </a:lnTo>
                <a:lnTo>
                  <a:pt x="255" y="245"/>
                </a:lnTo>
                <a:lnTo>
                  <a:pt x="304" y="210"/>
                </a:lnTo>
                <a:lnTo>
                  <a:pt x="354" y="180"/>
                </a:lnTo>
                <a:lnTo>
                  <a:pt x="399" y="150"/>
                </a:lnTo>
                <a:lnTo>
                  <a:pt x="419" y="130"/>
                </a:lnTo>
                <a:lnTo>
                  <a:pt x="439" y="115"/>
                </a:lnTo>
                <a:lnTo>
                  <a:pt x="469" y="105"/>
                </a:lnTo>
                <a:lnTo>
                  <a:pt x="499" y="95"/>
                </a:lnTo>
                <a:lnTo>
                  <a:pt x="564" y="80"/>
                </a:lnTo>
                <a:lnTo>
                  <a:pt x="594" y="70"/>
                </a:lnTo>
                <a:lnTo>
                  <a:pt x="624" y="55"/>
                </a:lnTo>
                <a:lnTo>
                  <a:pt x="639" y="20"/>
                </a:lnTo>
                <a:lnTo>
                  <a:pt x="644" y="10"/>
                </a:lnTo>
                <a:lnTo>
                  <a:pt x="649" y="5"/>
                </a:lnTo>
                <a:lnTo>
                  <a:pt x="674" y="0"/>
                </a:lnTo>
                <a:lnTo>
                  <a:pt x="709" y="0"/>
                </a:lnTo>
                <a:lnTo>
                  <a:pt x="714" y="120"/>
                </a:lnTo>
                <a:lnTo>
                  <a:pt x="729" y="130"/>
                </a:lnTo>
                <a:lnTo>
                  <a:pt x="744" y="135"/>
                </a:lnTo>
                <a:lnTo>
                  <a:pt x="784" y="140"/>
                </a:lnTo>
                <a:lnTo>
                  <a:pt x="799" y="125"/>
                </a:lnTo>
                <a:lnTo>
                  <a:pt x="804" y="110"/>
                </a:lnTo>
                <a:lnTo>
                  <a:pt x="814" y="85"/>
                </a:lnTo>
                <a:lnTo>
                  <a:pt x="824" y="55"/>
                </a:lnTo>
                <a:lnTo>
                  <a:pt x="829" y="45"/>
                </a:lnTo>
                <a:lnTo>
                  <a:pt x="834" y="35"/>
                </a:lnTo>
                <a:lnTo>
                  <a:pt x="844" y="60"/>
                </a:lnTo>
                <a:lnTo>
                  <a:pt x="859" y="90"/>
                </a:lnTo>
                <a:lnTo>
                  <a:pt x="873" y="105"/>
                </a:lnTo>
                <a:lnTo>
                  <a:pt x="888" y="115"/>
                </a:lnTo>
                <a:lnTo>
                  <a:pt x="903" y="125"/>
                </a:lnTo>
                <a:lnTo>
                  <a:pt x="923" y="135"/>
                </a:lnTo>
                <a:lnTo>
                  <a:pt x="958" y="135"/>
                </a:lnTo>
                <a:lnTo>
                  <a:pt x="988" y="130"/>
                </a:lnTo>
                <a:lnTo>
                  <a:pt x="1023" y="120"/>
                </a:lnTo>
                <a:lnTo>
                  <a:pt x="1058" y="105"/>
                </a:lnTo>
                <a:lnTo>
                  <a:pt x="1103" y="105"/>
                </a:lnTo>
                <a:lnTo>
                  <a:pt x="1093" y="120"/>
                </a:lnTo>
                <a:lnTo>
                  <a:pt x="1078" y="135"/>
                </a:lnTo>
                <a:lnTo>
                  <a:pt x="1053" y="165"/>
                </a:lnTo>
                <a:lnTo>
                  <a:pt x="1043" y="185"/>
                </a:lnTo>
                <a:lnTo>
                  <a:pt x="1033" y="200"/>
                </a:lnTo>
                <a:lnTo>
                  <a:pt x="1033" y="220"/>
                </a:lnTo>
                <a:lnTo>
                  <a:pt x="1033" y="240"/>
                </a:lnTo>
                <a:lnTo>
                  <a:pt x="1068" y="279"/>
                </a:lnTo>
                <a:lnTo>
                  <a:pt x="1098" y="319"/>
                </a:lnTo>
                <a:lnTo>
                  <a:pt x="1128" y="364"/>
                </a:lnTo>
                <a:lnTo>
                  <a:pt x="1163" y="419"/>
                </a:lnTo>
                <a:lnTo>
                  <a:pt x="1158" y="479"/>
                </a:lnTo>
                <a:lnTo>
                  <a:pt x="1148" y="489"/>
                </a:lnTo>
                <a:lnTo>
                  <a:pt x="1138" y="504"/>
                </a:lnTo>
                <a:lnTo>
                  <a:pt x="1123" y="544"/>
                </a:lnTo>
                <a:lnTo>
                  <a:pt x="1098" y="569"/>
                </a:lnTo>
                <a:lnTo>
                  <a:pt x="1073" y="589"/>
                </a:lnTo>
                <a:lnTo>
                  <a:pt x="1053" y="599"/>
                </a:lnTo>
                <a:lnTo>
                  <a:pt x="1033" y="604"/>
                </a:lnTo>
                <a:lnTo>
                  <a:pt x="988" y="609"/>
                </a:lnTo>
                <a:lnTo>
                  <a:pt x="963" y="614"/>
                </a:lnTo>
                <a:lnTo>
                  <a:pt x="938" y="624"/>
                </a:lnTo>
                <a:lnTo>
                  <a:pt x="898" y="654"/>
                </a:lnTo>
                <a:lnTo>
                  <a:pt x="878" y="679"/>
                </a:lnTo>
                <a:lnTo>
                  <a:pt x="869" y="689"/>
                </a:lnTo>
                <a:lnTo>
                  <a:pt x="869" y="704"/>
                </a:lnTo>
                <a:lnTo>
                  <a:pt x="869" y="759"/>
                </a:lnTo>
                <a:lnTo>
                  <a:pt x="883" y="779"/>
                </a:lnTo>
                <a:lnTo>
                  <a:pt x="888" y="804"/>
                </a:lnTo>
                <a:lnTo>
                  <a:pt x="883" y="829"/>
                </a:lnTo>
                <a:lnTo>
                  <a:pt x="873" y="858"/>
                </a:lnTo>
                <a:lnTo>
                  <a:pt x="819" y="913"/>
                </a:lnTo>
                <a:lnTo>
                  <a:pt x="769" y="953"/>
                </a:lnTo>
                <a:lnTo>
                  <a:pt x="754" y="963"/>
                </a:lnTo>
                <a:lnTo>
                  <a:pt x="744" y="978"/>
                </a:lnTo>
                <a:lnTo>
                  <a:pt x="739" y="998"/>
                </a:lnTo>
                <a:lnTo>
                  <a:pt x="739" y="1018"/>
                </a:lnTo>
                <a:lnTo>
                  <a:pt x="749" y="1098"/>
                </a:lnTo>
                <a:lnTo>
                  <a:pt x="729" y="1168"/>
                </a:lnTo>
                <a:lnTo>
                  <a:pt x="694" y="1198"/>
                </a:lnTo>
                <a:lnTo>
                  <a:pt x="674" y="1223"/>
                </a:lnTo>
                <a:lnTo>
                  <a:pt x="664" y="1238"/>
                </a:lnTo>
                <a:lnTo>
                  <a:pt x="659" y="1253"/>
                </a:lnTo>
                <a:lnTo>
                  <a:pt x="659" y="1303"/>
                </a:lnTo>
                <a:lnTo>
                  <a:pt x="664" y="1363"/>
                </a:lnTo>
                <a:lnTo>
                  <a:pt x="654" y="1397"/>
                </a:lnTo>
                <a:lnTo>
                  <a:pt x="639" y="1437"/>
                </a:lnTo>
                <a:lnTo>
                  <a:pt x="634" y="1487"/>
                </a:lnTo>
                <a:lnTo>
                  <a:pt x="634" y="1532"/>
                </a:lnTo>
                <a:lnTo>
                  <a:pt x="649" y="1572"/>
                </a:lnTo>
                <a:lnTo>
                  <a:pt x="559" y="1622"/>
                </a:lnTo>
                <a:lnTo>
                  <a:pt x="539" y="1602"/>
                </a:lnTo>
                <a:lnTo>
                  <a:pt x="514" y="1592"/>
                </a:lnTo>
                <a:lnTo>
                  <a:pt x="489" y="1587"/>
                </a:lnTo>
                <a:lnTo>
                  <a:pt x="469" y="1592"/>
                </a:lnTo>
                <a:lnTo>
                  <a:pt x="444" y="1602"/>
                </a:lnTo>
                <a:lnTo>
                  <a:pt x="419" y="1612"/>
                </a:lnTo>
                <a:lnTo>
                  <a:pt x="369" y="1632"/>
                </a:lnTo>
                <a:lnTo>
                  <a:pt x="334" y="1647"/>
                </a:lnTo>
                <a:lnTo>
                  <a:pt x="294" y="1662"/>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Freeform 19"/>
          <p:cNvSpPr/>
          <p:nvPr/>
        </p:nvSpPr>
        <p:spPr bwMode="auto">
          <a:xfrm>
            <a:off x="5671510" y="3698341"/>
            <a:ext cx="922668" cy="898821"/>
          </a:xfrm>
          <a:custGeom>
            <a:avLst/>
            <a:gdLst>
              <a:gd name="T0" fmla="*/ 949 w 2428"/>
              <a:gd name="T1" fmla="*/ 2317 h 2387"/>
              <a:gd name="T2" fmla="*/ 919 w 2428"/>
              <a:gd name="T3" fmla="*/ 2162 h 2387"/>
              <a:gd name="T4" fmla="*/ 874 w 2428"/>
              <a:gd name="T5" fmla="*/ 2037 h 2387"/>
              <a:gd name="T6" fmla="*/ 764 w 2428"/>
              <a:gd name="T7" fmla="*/ 1873 h 2387"/>
              <a:gd name="T8" fmla="*/ 704 w 2428"/>
              <a:gd name="T9" fmla="*/ 1798 h 2387"/>
              <a:gd name="T10" fmla="*/ 480 w 2428"/>
              <a:gd name="T11" fmla="*/ 1518 h 2387"/>
              <a:gd name="T12" fmla="*/ 405 w 2428"/>
              <a:gd name="T13" fmla="*/ 1628 h 2387"/>
              <a:gd name="T14" fmla="*/ 350 w 2428"/>
              <a:gd name="T15" fmla="*/ 1583 h 2387"/>
              <a:gd name="T16" fmla="*/ 345 w 2428"/>
              <a:gd name="T17" fmla="*/ 1473 h 2387"/>
              <a:gd name="T18" fmla="*/ 320 w 2428"/>
              <a:gd name="T19" fmla="*/ 1203 h 2387"/>
              <a:gd name="T20" fmla="*/ 310 w 2428"/>
              <a:gd name="T21" fmla="*/ 909 h 2387"/>
              <a:gd name="T22" fmla="*/ 170 w 2428"/>
              <a:gd name="T23" fmla="*/ 634 h 2387"/>
              <a:gd name="T24" fmla="*/ 15 w 2428"/>
              <a:gd name="T25" fmla="*/ 444 h 2387"/>
              <a:gd name="T26" fmla="*/ 25 w 2428"/>
              <a:gd name="T27" fmla="*/ 325 h 2387"/>
              <a:gd name="T28" fmla="*/ 65 w 2428"/>
              <a:gd name="T29" fmla="*/ 200 h 2387"/>
              <a:gd name="T30" fmla="*/ 230 w 2428"/>
              <a:gd name="T31" fmla="*/ 95 h 2387"/>
              <a:gd name="T32" fmla="*/ 305 w 2428"/>
              <a:gd name="T33" fmla="*/ 245 h 2387"/>
              <a:gd name="T34" fmla="*/ 455 w 2428"/>
              <a:gd name="T35" fmla="*/ 385 h 2387"/>
              <a:gd name="T36" fmla="*/ 540 w 2428"/>
              <a:gd name="T37" fmla="*/ 424 h 2387"/>
              <a:gd name="T38" fmla="*/ 619 w 2428"/>
              <a:gd name="T39" fmla="*/ 414 h 2387"/>
              <a:gd name="T40" fmla="*/ 704 w 2428"/>
              <a:gd name="T41" fmla="*/ 444 h 2387"/>
              <a:gd name="T42" fmla="*/ 944 w 2428"/>
              <a:gd name="T43" fmla="*/ 399 h 2387"/>
              <a:gd name="T44" fmla="*/ 919 w 2428"/>
              <a:gd name="T45" fmla="*/ 230 h 2387"/>
              <a:gd name="T46" fmla="*/ 959 w 2428"/>
              <a:gd name="T47" fmla="*/ 195 h 2387"/>
              <a:gd name="T48" fmla="*/ 1094 w 2428"/>
              <a:gd name="T49" fmla="*/ 260 h 2387"/>
              <a:gd name="T50" fmla="*/ 1194 w 2428"/>
              <a:gd name="T51" fmla="*/ 125 h 2387"/>
              <a:gd name="T52" fmla="*/ 1254 w 2428"/>
              <a:gd name="T53" fmla="*/ 5 h 2387"/>
              <a:gd name="T54" fmla="*/ 1339 w 2428"/>
              <a:gd name="T55" fmla="*/ 65 h 2387"/>
              <a:gd name="T56" fmla="*/ 1529 w 2428"/>
              <a:gd name="T57" fmla="*/ 210 h 2387"/>
              <a:gd name="T58" fmla="*/ 1639 w 2428"/>
              <a:gd name="T59" fmla="*/ 375 h 2387"/>
              <a:gd name="T60" fmla="*/ 1908 w 2428"/>
              <a:gd name="T61" fmla="*/ 459 h 2387"/>
              <a:gd name="T62" fmla="*/ 2143 w 2428"/>
              <a:gd name="T63" fmla="*/ 459 h 2387"/>
              <a:gd name="T64" fmla="*/ 2428 w 2428"/>
              <a:gd name="T65" fmla="*/ 569 h 2387"/>
              <a:gd name="T66" fmla="*/ 2323 w 2428"/>
              <a:gd name="T67" fmla="*/ 894 h 2387"/>
              <a:gd name="T68" fmla="*/ 2113 w 2428"/>
              <a:gd name="T69" fmla="*/ 1049 h 2387"/>
              <a:gd name="T70" fmla="*/ 1998 w 2428"/>
              <a:gd name="T71" fmla="*/ 954 h 2387"/>
              <a:gd name="T72" fmla="*/ 1908 w 2428"/>
              <a:gd name="T73" fmla="*/ 1054 h 2387"/>
              <a:gd name="T74" fmla="*/ 1923 w 2428"/>
              <a:gd name="T75" fmla="*/ 1228 h 2387"/>
              <a:gd name="T76" fmla="*/ 1973 w 2428"/>
              <a:gd name="T77" fmla="*/ 1418 h 2387"/>
              <a:gd name="T78" fmla="*/ 2023 w 2428"/>
              <a:gd name="T79" fmla="*/ 1528 h 2387"/>
              <a:gd name="T80" fmla="*/ 1943 w 2428"/>
              <a:gd name="T81" fmla="*/ 1623 h 2387"/>
              <a:gd name="T82" fmla="*/ 2013 w 2428"/>
              <a:gd name="T83" fmla="*/ 1733 h 2387"/>
              <a:gd name="T84" fmla="*/ 2113 w 2428"/>
              <a:gd name="T85" fmla="*/ 1878 h 2387"/>
              <a:gd name="T86" fmla="*/ 1943 w 2428"/>
              <a:gd name="T87" fmla="*/ 1883 h 2387"/>
              <a:gd name="T88" fmla="*/ 1878 w 2428"/>
              <a:gd name="T89" fmla="*/ 1753 h 2387"/>
              <a:gd name="T90" fmla="*/ 1764 w 2428"/>
              <a:gd name="T91" fmla="*/ 1808 h 2387"/>
              <a:gd name="T92" fmla="*/ 1629 w 2428"/>
              <a:gd name="T93" fmla="*/ 1718 h 2387"/>
              <a:gd name="T94" fmla="*/ 1484 w 2428"/>
              <a:gd name="T95" fmla="*/ 1588 h 2387"/>
              <a:gd name="T96" fmla="*/ 1429 w 2428"/>
              <a:gd name="T97" fmla="*/ 1673 h 2387"/>
              <a:gd name="T98" fmla="*/ 1354 w 2428"/>
              <a:gd name="T99" fmla="*/ 1758 h 2387"/>
              <a:gd name="T100" fmla="*/ 1409 w 2428"/>
              <a:gd name="T101" fmla="*/ 1868 h 2387"/>
              <a:gd name="T102" fmla="*/ 1269 w 2428"/>
              <a:gd name="T103" fmla="*/ 1997 h 2387"/>
              <a:gd name="T104" fmla="*/ 1294 w 2428"/>
              <a:gd name="T105" fmla="*/ 2162 h 2387"/>
              <a:gd name="T106" fmla="*/ 1304 w 2428"/>
              <a:gd name="T107" fmla="*/ 2292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8" h="2387">
                <a:moveTo>
                  <a:pt x="1079" y="2387"/>
                </a:moveTo>
                <a:lnTo>
                  <a:pt x="1054" y="2377"/>
                </a:lnTo>
                <a:lnTo>
                  <a:pt x="1014" y="2352"/>
                </a:lnTo>
                <a:lnTo>
                  <a:pt x="979" y="2332"/>
                </a:lnTo>
                <a:lnTo>
                  <a:pt x="949" y="2317"/>
                </a:lnTo>
                <a:lnTo>
                  <a:pt x="919" y="2297"/>
                </a:lnTo>
                <a:lnTo>
                  <a:pt x="884" y="2257"/>
                </a:lnTo>
                <a:lnTo>
                  <a:pt x="884" y="2217"/>
                </a:lnTo>
                <a:lnTo>
                  <a:pt x="904" y="2192"/>
                </a:lnTo>
                <a:lnTo>
                  <a:pt x="919" y="2162"/>
                </a:lnTo>
                <a:lnTo>
                  <a:pt x="924" y="2142"/>
                </a:lnTo>
                <a:lnTo>
                  <a:pt x="919" y="2117"/>
                </a:lnTo>
                <a:lnTo>
                  <a:pt x="914" y="2097"/>
                </a:lnTo>
                <a:lnTo>
                  <a:pt x="904" y="2077"/>
                </a:lnTo>
                <a:lnTo>
                  <a:pt x="874" y="2037"/>
                </a:lnTo>
                <a:lnTo>
                  <a:pt x="854" y="2017"/>
                </a:lnTo>
                <a:lnTo>
                  <a:pt x="839" y="1992"/>
                </a:lnTo>
                <a:lnTo>
                  <a:pt x="809" y="1948"/>
                </a:lnTo>
                <a:lnTo>
                  <a:pt x="789" y="1908"/>
                </a:lnTo>
                <a:lnTo>
                  <a:pt x="764" y="1873"/>
                </a:lnTo>
                <a:lnTo>
                  <a:pt x="744" y="1823"/>
                </a:lnTo>
                <a:lnTo>
                  <a:pt x="734" y="1813"/>
                </a:lnTo>
                <a:lnTo>
                  <a:pt x="724" y="1803"/>
                </a:lnTo>
                <a:lnTo>
                  <a:pt x="714" y="1798"/>
                </a:lnTo>
                <a:lnTo>
                  <a:pt x="704" y="1798"/>
                </a:lnTo>
                <a:lnTo>
                  <a:pt x="664" y="1798"/>
                </a:lnTo>
                <a:lnTo>
                  <a:pt x="619" y="1778"/>
                </a:lnTo>
                <a:lnTo>
                  <a:pt x="560" y="1693"/>
                </a:lnTo>
                <a:lnTo>
                  <a:pt x="515" y="1563"/>
                </a:lnTo>
                <a:lnTo>
                  <a:pt x="480" y="1518"/>
                </a:lnTo>
                <a:lnTo>
                  <a:pt x="445" y="1518"/>
                </a:lnTo>
                <a:lnTo>
                  <a:pt x="425" y="1533"/>
                </a:lnTo>
                <a:lnTo>
                  <a:pt x="410" y="1548"/>
                </a:lnTo>
                <a:lnTo>
                  <a:pt x="405" y="1573"/>
                </a:lnTo>
                <a:lnTo>
                  <a:pt x="405" y="1628"/>
                </a:lnTo>
                <a:lnTo>
                  <a:pt x="400" y="1653"/>
                </a:lnTo>
                <a:lnTo>
                  <a:pt x="390" y="1683"/>
                </a:lnTo>
                <a:lnTo>
                  <a:pt x="370" y="1673"/>
                </a:lnTo>
                <a:lnTo>
                  <a:pt x="365" y="1628"/>
                </a:lnTo>
                <a:lnTo>
                  <a:pt x="350" y="1583"/>
                </a:lnTo>
                <a:lnTo>
                  <a:pt x="335" y="1548"/>
                </a:lnTo>
                <a:lnTo>
                  <a:pt x="325" y="1513"/>
                </a:lnTo>
                <a:lnTo>
                  <a:pt x="335" y="1503"/>
                </a:lnTo>
                <a:lnTo>
                  <a:pt x="340" y="1493"/>
                </a:lnTo>
                <a:lnTo>
                  <a:pt x="345" y="1473"/>
                </a:lnTo>
                <a:lnTo>
                  <a:pt x="345" y="1438"/>
                </a:lnTo>
                <a:lnTo>
                  <a:pt x="355" y="1343"/>
                </a:lnTo>
                <a:lnTo>
                  <a:pt x="335" y="1293"/>
                </a:lnTo>
                <a:lnTo>
                  <a:pt x="325" y="1248"/>
                </a:lnTo>
                <a:lnTo>
                  <a:pt x="320" y="1203"/>
                </a:lnTo>
                <a:lnTo>
                  <a:pt x="325" y="1164"/>
                </a:lnTo>
                <a:lnTo>
                  <a:pt x="350" y="1134"/>
                </a:lnTo>
                <a:lnTo>
                  <a:pt x="375" y="1104"/>
                </a:lnTo>
                <a:lnTo>
                  <a:pt x="365" y="989"/>
                </a:lnTo>
                <a:lnTo>
                  <a:pt x="310" y="909"/>
                </a:lnTo>
                <a:lnTo>
                  <a:pt x="285" y="814"/>
                </a:lnTo>
                <a:lnTo>
                  <a:pt x="275" y="779"/>
                </a:lnTo>
                <a:lnTo>
                  <a:pt x="260" y="749"/>
                </a:lnTo>
                <a:lnTo>
                  <a:pt x="210" y="689"/>
                </a:lnTo>
                <a:lnTo>
                  <a:pt x="170" y="634"/>
                </a:lnTo>
                <a:lnTo>
                  <a:pt x="135" y="579"/>
                </a:lnTo>
                <a:lnTo>
                  <a:pt x="125" y="554"/>
                </a:lnTo>
                <a:lnTo>
                  <a:pt x="120" y="529"/>
                </a:lnTo>
                <a:lnTo>
                  <a:pt x="30" y="469"/>
                </a:lnTo>
                <a:lnTo>
                  <a:pt x="15" y="444"/>
                </a:lnTo>
                <a:lnTo>
                  <a:pt x="0" y="444"/>
                </a:lnTo>
                <a:lnTo>
                  <a:pt x="0" y="385"/>
                </a:lnTo>
                <a:lnTo>
                  <a:pt x="0" y="355"/>
                </a:lnTo>
                <a:lnTo>
                  <a:pt x="5" y="335"/>
                </a:lnTo>
                <a:lnTo>
                  <a:pt x="25" y="325"/>
                </a:lnTo>
                <a:lnTo>
                  <a:pt x="40" y="310"/>
                </a:lnTo>
                <a:lnTo>
                  <a:pt x="50" y="295"/>
                </a:lnTo>
                <a:lnTo>
                  <a:pt x="55" y="275"/>
                </a:lnTo>
                <a:lnTo>
                  <a:pt x="60" y="240"/>
                </a:lnTo>
                <a:lnTo>
                  <a:pt x="65" y="200"/>
                </a:lnTo>
                <a:lnTo>
                  <a:pt x="0" y="125"/>
                </a:lnTo>
                <a:lnTo>
                  <a:pt x="0" y="70"/>
                </a:lnTo>
                <a:lnTo>
                  <a:pt x="185" y="60"/>
                </a:lnTo>
                <a:lnTo>
                  <a:pt x="205" y="70"/>
                </a:lnTo>
                <a:lnTo>
                  <a:pt x="230" y="95"/>
                </a:lnTo>
                <a:lnTo>
                  <a:pt x="255" y="125"/>
                </a:lnTo>
                <a:lnTo>
                  <a:pt x="280" y="160"/>
                </a:lnTo>
                <a:lnTo>
                  <a:pt x="280" y="190"/>
                </a:lnTo>
                <a:lnTo>
                  <a:pt x="290" y="220"/>
                </a:lnTo>
                <a:lnTo>
                  <a:pt x="305" y="245"/>
                </a:lnTo>
                <a:lnTo>
                  <a:pt x="320" y="275"/>
                </a:lnTo>
                <a:lnTo>
                  <a:pt x="365" y="330"/>
                </a:lnTo>
                <a:lnTo>
                  <a:pt x="415" y="380"/>
                </a:lnTo>
                <a:lnTo>
                  <a:pt x="435" y="380"/>
                </a:lnTo>
                <a:lnTo>
                  <a:pt x="455" y="385"/>
                </a:lnTo>
                <a:lnTo>
                  <a:pt x="465" y="390"/>
                </a:lnTo>
                <a:lnTo>
                  <a:pt x="475" y="395"/>
                </a:lnTo>
                <a:lnTo>
                  <a:pt x="500" y="429"/>
                </a:lnTo>
                <a:lnTo>
                  <a:pt x="520" y="424"/>
                </a:lnTo>
                <a:lnTo>
                  <a:pt x="540" y="424"/>
                </a:lnTo>
                <a:lnTo>
                  <a:pt x="560" y="414"/>
                </a:lnTo>
                <a:lnTo>
                  <a:pt x="590" y="395"/>
                </a:lnTo>
                <a:lnTo>
                  <a:pt x="605" y="395"/>
                </a:lnTo>
                <a:lnTo>
                  <a:pt x="619" y="404"/>
                </a:lnTo>
                <a:lnTo>
                  <a:pt x="619" y="414"/>
                </a:lnTo>
                <a:lnTo>
                  <a:pt x="624" y="424"/>
                </a:lnTo>
                <a:lnTo>
                  <a:pt x="634" y="429"/>
                </a:lnTo>
                <a:lnTo>
                  <a:pt x="644" y="434"/>
                </a:lnTo>
                <a:lnTo>
                  <a:pt x="674" y="439"/>
                </a:lnTo>
                <a:lnTo>
                  <a:pt x="704" y="444"/>
                </a:lnTo>
                <a:lnTo>
                  <a:pt x="724" y="469"/>
                </a:lnTo>
                <a:lnTo>
                  <a:pt x="774" y="469"/>
                </a:lnTo>
                <a:lnTo>
                  <a:pt x="819" y="434"/>
                </a:lnTo>
                <a:lnTo>
                  <a:pt x="934" y="414"/>
                </a:lnTo>
                <a:lnTo>
                  <a:pt x="944" y="399"/>
                </a:lnTo>
                <a:lnTo>
                  <a:pt x="954" y="385"/>
                </a:lnTo>
                <a:lnTo>
                  <a:pt x="954" y="355"/>
                </a:lnTo>
                <a:lnTo>
                  <a:pt x="944" y="320"/>
                </a:lnTo>
                <a:lnTo>
                  <a:pt x="929" y="260"/>
                </a:lnTo>
                <a:lnTo>
                  <a:pt x="919" y="230"/>
                </a:lnTo>
                <a:lnTo>
                  <a:pt x="914" y="200"/>
                </a:lnTo>
                <a:lnTo>
                  <a:pt x="919" y="180"/>
                </a:lnTo>
                <a:lnTo>
                  <a:pt x="924" y="165"/>
                </a:lnTo>
                <a:lnTo>
                  <a:pt x="939" y="175"/>
                </a:lnTo>
                <a:lnTo>
                  <a:pt x="959" y="195"/>
                </a:lnTo>
                <a:lnTo>
                  <a:pt x="979" y="210"/>
                </a:lnTo>
                <a:lnTo>
                  <a:pt x="1014" y="230"/>
                </a:lnTo>
                <a:lnTo>
                  <a:pt x="1029" y="250"/>
                </a:lnTo>
                <a:lnTo>
                  <a:pt x="1059" y="260"/>
                </a:lnTo>
                <a:lnTo>
                  <a:pt x="1094" y="260"/>
                </a:lnTo>
                <a:lnTo>
                  <a:pt x="1129" y="260"/>
                </a:lnTo>
                <a:lnTo>
                  <a:pt x="1169" y="250"/>
                </a:lnTo>
                <a:lnTo>
                  <a:pt x="1209" y="210"/>
                </a:lnTo>
                <a:lnTo>
                  <a:pt x="1204" y="160"/>
                </a:lnTo>
                <a:lnTo>
                  <a:pt x="1194" y="125"/>
                </a:lnTo>
                <a:lnTo>
                  <a:pt x="1184" y="100"/>
                </a:lnTo>
                <a:lnTo>
                  <a:pt x="1179" y="75"/>
                </a:lnTo>
                <a:lnTo>
                  <a:pt x="1204" y="45"/>
                </a:lnTo>
                <a:lnTo>
                  <a:pt x="1234" y="20"/>
                </a:lnTo>
                <a:lnTo>
                  <a:pt x="1254" y="5"/>
                </a:lnTo>
                <a:lnTo>
                  <a:pt x="1269" y="0"/>
                </a:lnTo>
                <a:lnTo>
                  <a:pt x="1289" y="0"/>
                </a:lnTo>
                <a:lnTo>
                  <a:pt x="1314" y="10"/>
                </a:lnTo>
                <a:lnTo>
                  <a:pt x="1324" y="40"/>
                </a:lnTo>
                <a:lnTo>
                  <a:pt x="1339" y="65"/>
                </a:lnTo>
                <a:lnTo>
                  <a:pt x="1364" y="90"/>
                </a:lnTo>
                <a:lnTo>
                  <a:pt x="1404" y="125"/>
                </a:lnTo>
                <a:lnTo>
                  <a:pt x="1469" y="150"/>
                </a:lnTo>
                <a:lnTo>
                  <a:pt x="1494" y="180"/>
                </a:lnTo>
                <a:lnTo>
                  <a:pt x="1529" y="210"/>
                </a:lnTo>
                <a:lnTo>
                  <a:pt x="1569" y="245"/>
                </a:lnTo>
                <a:lnTo>
                  <a:pt x="1589" y="265"/>
                </a:lnTo>
                <a:lnTo>
                  <a:pt x="1604" y="295"/>
                </a:lnTo>
                <a:lnTo>
                  <a:pt x="1624" y="345"/>
                </a:lnTo>
                <a:lnTo>
                  <a:pt x="1639" y="375"/>
                </a:lnTo>
                <a:lnTo>
                  <a:pt x="1664" y="409"/>
                </a:lnTo>
                <a:lnTo>
                  <a:pt x="1694" y="439"/>
                </a:lnTo>
                <a:lnTo>
                  <a:pt x="1714" y="454"/>
                </a:lnTo>
                <a:lnTo>
                  <a:pt x="1734" y="459"/>
                </a:lnTo>
                <a:lnTo>
                  <a:pt x="1908" y="459"/>
                </a:lnTo>
                <a:lnTo>
                  <a:pt x="1933" y="444"/>
                </a:lnTo>
                <a:lnTo>
                  <a:pt x="1963" y="429"/>
                </a:lnTo>
                <a:lnTo>
                  <a:pt x="1993" y="419"/>
                </a:lnTo>
                <a:lnTo>
                  <a:pt x="2028" y="419"/>
                </a:lnTo>
                <a:lnTo>
                  <a:pt x="2143" y="459"/>
                </a:lnTo>
                <a:lnTo>
                  <a:pt x="2248" y="459"/>
                </a:lnTo>
                <a:lnTo>
                  <a:pt x="2298" y="504"/>
                </a:lnTo>
                <a:lnTo>
                  <a:pt x="2328" y="519"/>
                </a:lnTo>
                <a:lnTo>
                  <a:pt x="2378" y="524"/>
                </a:lnTo>
                <a:lnTo>
                  <a:pt x="2428" y="569"/>
                </a:lnTo>
                <a:lnTo>
                  <a:pt x="2428" y="694"/>
                </a:lnTo>
                <a:lnTo>
                  <a:pt x="2393" y="739"/>
                </a:lnTo>
                <a:lnTo>
                  <a:pt x="2363" y="789"/>
                </a:lnTo>
                <a:lnTo>
                  <a:pt x="2343" y="839"/>
                </a:lnTo>
                <a:lnTo>
                  <a:pt x="2323" y="894"/>
                </a:lnTo>
                <a:lnTo>
                  <a:pt x="2268" y="969"/>
                </a:lnTo>
                <a:lnTo>
                  <a:pt x="2198" y="1044"/>
                </a:lnTo>
                <a:lnTo>
                  <a:pt x="2163" y="1054"/>
                </a:lnTo>
                <a:lnTo>
                  <a:pt x="2138" y="1054"/>
                </a:lnTo>
                <a:lnTo>
                  <a:pt x="2113" y="1049"/>
                </a:lnTo>
                <a:lnTo>
                  <a:pt x="2098" y="1044"/>
                </a:lnTo>
                <a:lnTo>
                  <a:pt x="2068" y="1014"/>
                </a:lnTo>
                <a:lnTo>
                  <a:pt x="2028" y="984"/>
                </a:lnTo>
                <a:lnTo>
                  <a:pt x="2013" y="969"/>
                </a:lnTo>
                <a:lnTo>
                  <a:pt x="1998" y="954"/>
                </a:lnTo>
                <a:lnTo>
                  <a:pt x="1968" y="939"/>
                </a:lnTo>
                <a:lnTo>
                  <a:pt x="1943" y="934"/>
                </a:lnTo>
                <a:lnTo>
                  <a:pt x="1918" y="934"/>
                </a:lnTo>
                <a:lnTo>
                  <a:pt x="1908" y="954"/>
                </a:lnTo>
                <a:lnTo>
                  <a:pt x="1908" y="1054"/>
                </a:lnTo>
                <a:lnTo>
                  <a:pt x="1918" y="1084"/>
                </a:lnTo>
                <a:lnTo>
                  <a:pt x="1928" y="1114"/>
                </a:lnTo>
                <a:lnTo>
                  <a:pt x="1928" y="1149"/>
                </a:lnTo>
                <a:lnTo>
                  <a:pt x="1928" y="1194"/>
                </a:lnTo>
                <a:lnTo>
                  <a:pt x="1923" y="1228"/>
                </a:lnTo>
                <a:lnTo>
                  <a:pt x="1913" y="1273"/>
                </a:lnTo>
                <a:lnTo>
                  <a:pt x="1913" y="1318"/>
                </a:lnTo>
                <a:lnTo>
                  <a:pt x="1918" y="1368"/>
                </a:lnTo>
                <a:lnTo>
                  <a:pt x="1958" y="1408"/>
                </a:lnTo>
                <a:lnTo>
                  <a:pt x="1973" y="1418"/>
                </a:lnTo>
                <a:lnTo>
                  <a:pt x="1988" y="1433"/>
                </a:lnTo>
                <a:lnTo>
                  <a:pt x="2003" y="1453"/>
                </a:lnTo>
                <a:lnTo>
                  <a:pt x="2018" y="1478"/>
                </a:lnTo>
                <a:lnTo>
                  <a:pt x="2023" y="1503"/>
                </a:lnTo>
                <a:lnTo>
                  <a:pt x="2023" y="1528"/>
                </a:lnTo>
                <a:lnTo>
                  <a:pt x="2018" y="1553"/>
                </a:lnTo>
                <a:lnTo>
                  <a:pt x="1998" y="1578"/>
                </a:lnTo>
                <a:lnTo>
                  <a:pt x="1963" y="1598"/>
                </a:lnTo>
                <a:lnTo>
                  <a:pt x="1948" y="1613"/>
                </a:lnTo>
                <a:lnTo>
                  <a:pt x="1943" y="1623"/>
                </a:lnTo>
                <a:lnTo>
                  <a:pt x="1938" y="1638"/>
                </a:lnTo>
                <a:lnTo>
                  <a:pt x="1938" y="1683"/>
                </a:lnTo>
                <a:lnTo>
                  <a:pt x="1953" y="1698"/>
                </a:lnTo>
                <a:lnTo>
                  <a:pt x="1968" y="1713"/>
                </a:lnTo>
                <a:lnTo>
                  <a:pt x="2013" y="1733"/>
                </a:lnTo>
                <a:lnTo>
                  <a:pt x="2068" y="1753"/>
                </a:lnTo>
                <a:lnTo>
                  <a:pt x="2098" y="1773"/>
                </a:lnTo>
                <a:lnTo>
                  <a:pt x="2123" y="1793"/>
                </a:lnTo>
                <a:lnTo>
                  <a:pt x="2118" y="1848"/>
                </a:lnTo>
                <a:lnTo>
                  <a:pt x="2113" y="1878"/>
                </a:lnTo>
                <a:lnTo>
                  <a:pt x="2103" y="1888"/>
                </a:lnTo>
                <a:lnTo>
                  <a:pt x="2098" y="1903"/>
                </a:lnTo>
                <a:lnTo>
                  <a:pt x="2043" y="1898"/>
                </a:lnTo>
                <a:lnTo>
                  <a:pt x="1988" y="1893"/>
                </a:lnTo>
                <a:lnTo>
                  <a:pt x="1943" y="1883"/>
                </a:lnTo>
                <a:lnTo>
                  <a:pt x="1908" y="1868"/>
                </a:lnTo>
                <a:lnTo>
                  <a:pt x="1903" y="1833"/>
                </a:lnTo>
                <a:lnTo>
                  <a:pt x="1898" y="1803"/>
                </a:lnTo>
                <a:lnTo>
                  <a:pt x="1888" y="1778"/>
                </a:lnTo>
                <a:lnTo>
                  <a:pt x="1878" y="1753"/>
                </a:lnTo>
                <a:lnTo>
                  <a:pt x="1858" y="1758"/>
                </a:lnTo>
                <a:lnTo>
                  <a:pt x="1838" y="1758"/>
                </a:lnTo>
                <a:lnTo>
                  <a:pt x="1814" y="1773"/>
                </a:lnTo>
                <a:lnTo>
                  <a:pt x="1789" y="1793"/>
                </a:lnTo>
                <a:lnTo>
                  <a:pt x="1764" y="1808"/>
                </a:lnTo>
                <a:lnTo>
                  <a:pt x="1699" y="1808"/>
                </a:lnTo>
                <a:lnTo>
                  <a:pt x="1674" y="1788"/>
                </a:lnTo>
                <a:lnTo>
                  <a:pt x="1654" y="1763"/>
                </a:lnTo>
                <a:lnTo>
                  <a:pt x="1639" y="1743"/>
                </a:lnTo>
                <a:lnTo>
                  <a:pt x="1629" y="1718"/>
                </a:lnTo>
                <a:lnTo>
                  <a:pt x="1614" y="1668"/>
                </a:lnTo>
                <a:lnTo>
                  <a:pt x="1604" y="1628"/>
                </a:lnTo>
                <a:lnTo>
                  <a:pt x="1574" y="1588"/>
                </a:lnTo>
                <a:lnTo>
                  <a:pt x="1509" y="1588"/>
                </a:lnTo>
                <a:lnTo>
                  <a:pt x="1484" y="1588"/>
                </a:lnTo>
                <a:lnTo>
                  <a:pt x="1469" y="1593"/>
                </a:lnTo>
                <a:lnTo>
                  <a:pt x="1454" y="1603"/>
                </a:lnTo>
                <a:lnTo>
                  <a:pt x="1444" y="1618"/>
                </a:lnTo>
                <a:lnTo>
                  <a:pt x="1434" y="1643"/>
                </a:lnTo>
                <a:lnTo>
                  <a:pt x="1429" y="1673"/>
                </a:lnTo>
                <a:lnTo>
                  <a:pt x="1409" y="1688"/>
                </a:lnTo>
                <a:lnTo>
                  <a:pt x="1389" y="1698"/>
                </a:lnTo>
                <a:lnTo>
                  <a:pt x="1374" y="1703"/>
                </a:lnTo>
                <a:lnTo>
                  <a:pt x="1354" y="1713"/>
                </a:lnTo>
                <a:lnTo>
                  <a:pt x="1354" y="1758"/>
                </a:lnTo>
                <a:lnTo>
                  <a:pt x="1374" y="1778"/>
                </a:lnTo>
                <a:lnTo>
                  <a:pt x="1394" y="1813"/>
                </a:lnTo>
                <a:lnTo>
                  <a:pt x="1404" y="1828"/>
                </a:lnTo>
                <a:lnTo>
                  <a:pt x="1409" y="1848"/>
                </a:lnTo>
                <a:lnTo>
                  <a:pt x="1409" y="1868"/>
                </a:lnTo>
                <a:lnTo>
                  <a:pt x="1404" y="1893"/>
                </a:lnTo>
                <a:lnTo>
                  <a:pt x="1394" y="1913"/>
                </a:lnTo>
                <a:lnTo>
                  <a:pt x="1379" y="1928"/>
                </a:lnTo>
                <a:lnTo>
                  <a:pt x="1339" y="1953"/>
                </a:lnTo>
                <a:lnTo>
                  <a:pt x="1269" y="1997"/>
                </a:lnTo>
                <a:lnTo>
                  <a:pt x="1249" y="2022"/>
                </a:lnTo>
                <a:lnTo>
                  <a:pt x="1249" y="2122"/>
                </a:lnTo>
                <a:lnTo>
                  <a:pt x="1259" y="2137"/>
                </a:lnTo>
                <a:lnTo>
                  <a:pt x="1269" y="2147"/>
                </a:lnTo>
                <a:lnTo>
                  <a:pt x="1294" y="2162"/>
                </a:lnTo>
                <a:lnTo>
                  <a:pt x="1304" y="2172"/>
                </a:lnTo>
                <a:lnTo>
                  <a:pt x="1314" y="2192"/>
                </a:lnTo>
                <a:lnTo>
                  <a:pt x="1319" y="2217"/>
                </a:lnTo>
                <a:lnTo>
                  <a:pt x="1324" y="2252"/>
                </a:lnTo>
                <a:lnTo>
                  <a:pt x="1304" y="2292"/>
                </a:lnTo>
                <a:lnTo>
                  <a:pt x="1274" y="2307"/>
                </a:lnTo>
                <a:lnTo>
                  <a:pt x="1244" y="2322"/>
                </a:lnTo>
                <a:lnTo>
                  <a:pt x="1079" y="238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Freeform 20"/>
          <p:cNvSpPr/>
          <p:nvPr/>
        </p:nvSpPr>
        <p:spPr bwMode="auto">
          <a:xfrm>
            <a:off x="3954080" y="3309207"/>
            <a:ext cx="1850718" cy="1121887"/>
          </a:xfrm>
          <a:custGeom>
            <a:avLst/>
            <a:gdLst>
              <a:gd name="T0" fmla="*/ 3106 w 4869"/>
              <a:gd name="T1" fmla="*/ 2975 h 2980"/>
              <a:gd name="T2" fmla="*/ 3031 w 4869"/>
              <a:gd name="T3" fmla="*/ 2905 h 2980"/>
              <a:gd name="T4" fmla="*/ 3011 w 4869"/>
              <a:gd name="T5" fmla="*/ 2755 h 2980"/>
              <a:gd name="T6" fmla="*/ 2946 w 4869"/>
              <a:gd name="T7" fmla="*/ 2641 h 2980"/>
              <a:gd name="T8" fmla="*/ 2647 w 4869"/>
              <a:gd name="T9" fmla="*/ 2511 h 2980"/>
              <a:gd name="T10" fmla="*/ 2422 w 4869"/>
              <a:gd name="T11" fmla="*/ 2551 h 2980"/>
              <a:gd name="T12" fmla="*/ 2277 w 4869"/>
              <a:gd name="T13" fmla="*/ 2725 h 2980"/>
              <a:gd name="T14" fmla="*/ 2242 w 4869"/>
              <a:gd name="T15" fmla="*/ 2601 h 2980"/>
              <a:gd name="T16" fmla="*/ 2177 w 4869"/>
              <a:gd name="T17" fmla="*/ 2476 h 2980"/>
              <a:gd name="T18" fmla="*/ 1883 w 4869"/>
              <a:gd name="T19" fmla="*/ 2521 h 2980"/>
              <a:gd name="T20" fmla="*/ 1563 w 4869"/>
              <a:gd name="T21" fmla="*/ 2396 h 2980"/>
              <a:gd name="T22" fmla="*/ 1448 w 4869"/>
              <a:gd name="T23" fmla="*/ 2246 h 2980"/>
              <a:gd name="T24" fmla="*/ 1214 w 4869"/>
              <a:gd name="T25" fmla="*/ 2077 h 2980"/>
              <a:gd name="T26" fmla="*/ 1059 w 4869"/>
              <a:gd name="T27" fmla="*/ 1912 h 2980"/>
              <a:gd name="T28" fmla="*/ 949 w 4869"/>
              <a:gd name="T29" fmla="*/ 1787 h 2980"/>
              <a:gd name="T30" fmla="*/ 629 w 4869"/>
              <a:gd name="T31" fmla="*/ 1527 h 2980"/>
              <a:gd name="T32" fmla="*/ 405 w 4869"/>
              <a:gd name="T33" fmla="*/ 1527 h 2980"/>
              <a:gd name="T34" fmla="*/ 250 w 4869"/>
              <a:gd name="T35" fmla="*/ 1233 h 2980"/>
              <a:gd name="T36" fmla="*/ 10 w 4869"/>
              <a:gd name="T37" fmla="*/ 1118 h 2980"/>
              <a:gd name="T38" fmla="*/ 35 w 4869"/>
              <a:gd name="T39" fmla="*/ 1013 h 2980"/>
              <a:gd name="T40" fmla="*/ 35 w 4869"/>
              <a:gd name="T41" fmla="*/ 714 h 2980"/>
              <a:gd name="T42" fmla="*/ 145 w 4869"/>
              <a:gd name="T43" fmla="*/ 769 h 2980"/>
              <a:gd name="T44" fmla="*/ 260 w 4869"/>
              <a:gd name="T45" fmla="*/ 699 h 2980"/>
              <a:gd name="T46" fmla="*/ 200 w 4869"/>
              <a:gd name="T47" fmla="*/ 295 h 2980"/>
              <a:gd name="T48" fmla="*/ 454 w 4869"/>
              <a:gd name="T49" fmla="*/ 245 h 2980"/>
              <a:gd name="T50" fmla="*/ 594 w 4869"/>
              <a:gd name="T51" fmla="*/ 75 h 2980"/>
              <a:gd name="T52" fmla="*/ 874 w 4869"/>
              <a:gd name="T53" fmla="*/ 85 h 2980"/>
              <a:gd name="T54" fmla="*/ 1004 w 4869"/>
              <a:gd name="T55" fmla="*/ 105 h 2980"/>
              <a:gd name="T56" fmla="*/ 1189 w 4869"/>
              <a:gd name="T57" fmla="*/ 25 h 2980"/>
              <a:gd name="T58" fmla="*/ 1273 w 4869"/>
              <a:gd name="T59" fmla="*/ 140 h 2980"/>
              <a:gd name="T60" fmla="*/ 1593 w 4869"/>
              <a:gd name="T61" fmla="*/ 170 h 2980"/>
              <a:gd name="T62" fmla="*/ 1773 w 4869"/>
              <a:gd name="T63" fmla="*/ 140 h 2980"/>
              <a:gd name="T64" fmla="*/ 2008 w 4869"/>
              <a:gd name="T65" fmla="*/ 110 h 2980"/>
              <a:gd name="T66" fmla="*/ 2202 w 4869"/>
              <a:gd name="T67" fmla="*/ 60 h 2980"/>
              <a:gd name="T68" fmla="*/ 2612 w 4869"/>
              <a:gd name="T69" fmla="*/ 95 h 2980"/>
              <a:gd name="T70" fmla="*/ 2762 w 4869"/>
              <a:gd name="T71" fmla="*/ 285 h 2980"/>
              <a:gd name="T72" fmla="*/ 2727 w 4869"/>
              <a:gd name="T73" fmla="*/ 549 h 2980"/>
              <a:gd name="T74" fmla="*/ 2777 w 4869"/>
              <a:gd name="T75" fmla="*/ 918 h 2980"/>
              <a:gd name="T76" fmla="*/ 2941 w 4869"/>
              <a:gd name="T77" fmla="*/ 1078 h 2980"/>
              <a:gd name="T78" fmla="*/ 3191 w 4869"/>
              <a:gd name="T79" fmla="*/ 1223 h 2980"/>
              <a:gd name="T80" fmla="*/ 3436 w 4869"/>
              <a:gd name="T81" fmla="*/ 1333 h 2980"/>
              <a:gd name="T82" fmla="*/ 3875 w 4869"/>
              <a:gd name="T83" fmla="*/ 1383 h 2980"/>
              <a:gd name="T84" fmla="*/ 4105 w 4869"/>
              <a:gd name="T85" fmla="*/ 1702 h 2980"/>
              <a:gd name="T86" fmla="*/ 4260 w 4869"/>
              <a:gd name="T87" fmla="*/ 1687 h 2980"/>
              <a:gd name="T88" fmla="*/ 4479 w 4869"/>
              <a:gd name="T89" fmla="*/ 1537 h 2980"/>
              <a:gd name="T90" fmla="*/ 4619 w 4869"/>
              <a:gd name="T91" fmla="*/ 1602 h 2980"/>
              <a:gd name="T92" fmla="*/ 4829 w 4869"/>
              <a:gd name="T93" fmla="*/ 1997 h 2980"/>
              <a:gd name="T94" fmla="*/ 4819 w 4869"/>
              <a:gd name="T95" fmla="*/ 2191 h 2980"/>
              <a:gd name="T96" fmla="*/ 4849 w 4869"/>
              <a:gd name="T97" fmla="*/ 2411 h 2980"/>
              <a:gd name="T98" fmla="*/ 4819 w 4869"/>
              <a:gd name="T99" fmla="*/ 2501 h 2980"/>
              <a:gd name="T100" fmla="*/ 4694 w 4869"/>
              <a:gd name="T101" fmla="*/ 2491 h 2980"/>
              <a:gd name="T102" fmla="*/ 4659 w 4869"/>
              <a:gd name="T103" fmla="*/ 2735 h 2980"/>
              <a:gd name="T104" fmla="*/ 4400 w 4869"/>
              <a:gd name="T105" fmla="*/ 2641 h 2980"/>
              <a:gd name="T106" fmla="*/ 4355 w 4869"/>
              <a:gd name="T107" fmla="*/ 2805 h 2980"/>
              <a:gd name="T108" fmla="*/ 4190 w 4869"/>
              <a:gd name="T109" fmla="*/ 2685 h 2980"/>
              <a:gd name="T110" fmla="*/ 3965 w 4869"/>
              <a:gd name="T111" fmla="*/ 2621 h 2980"/>
              <a:gd name="T112" fmla="*/ 3725 w 4869"/>
              <a:gd name="T113" fmla="*/ 2760 h 2980"/>
              <a:gd name="T114" fmla="*/ 3571 w 4869"/>
              <a:gd name="T115" fmla="*/ 2855 h 2980"/>
              <a:gd name="T116" fmla="*/ 3351 w 4869"/>
              <a:gd name="T117" fmla="*/ 2980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69" h="2980">
                <a:moveTo>
                  <a:pt x="3351" y="2980"/>
                </a:moveTo>
                <a:lnTo>
                  <a:pt x="3336" y="2975"/>
                </a:lnTo>
                <a:lnTo>
                  <a:pt x="3306" y="2965"/>
                </a:lnTo>
                <a:lnTo>
                  <a:pt x="3241" y="2960"/>
                </a:lnTo>
                <a:lnTo>
                  <a:pt x="3141" y="2960"/>
                </a:lnTo>
                <a:lnTo>
                  <a:pt x="3106" y="2975"/>
                </a:lnTo>
                <a:lnTo>
                  <a:pt x="3061" y="2965"/>
                </a:lnTo>
                <a:lnTo>
                  <a:pt x="3036" y="2955"/>
                </a:lnTo>
                <a:lnTo>
                  <a:pt x="3026" y="2950"/>
                </a:lnTo>
                <a:lnTo>
                  <a:pt x="3021" y="2945"/>
                </a:lnTo>
                <a:lnTo>
                  <a:pt x="3021" y="2925"/>
                </a:lnTo>
                <a:lnTo>
                  <a:pt x="3031" y="2905"/>
                </a:lnTo>
                <a:lnTo>
                  <a:pt x="3041" y="2885"/>
                </a:lnTo>
                <a:lnTo>
                  <a:pt x="3056" y="2860"/>
                </a:lnTo>
                <a:lnTo>
                  <a:pt x="3066" y="2835"/>
                </a:lnTo>
                <a:lnTo>
                  <a:pt x="3066" y="2780"/>
                </a:lnTo>
                <a:lnTo>
                  <a:pt x="3036" y="2765"/>
                </a:lnTo>
                <a:lnTo>
                  <a:pt x="3011" y="2755"/>
                </a:lnTo>
                <a:lnTo>
                  <a:pt x="2996" y="2745"/>
                </a:lnTo>
                <a:lnTo>
                  <a:pt x="2981" y="2730"/>
                </a:lnTo>
                <a:lnTo>
                  <a:pt x="2976" y="2715"/>
                </a:lnTo>
                <a:lnTo>
                  <a:pt x="2971" y="2700"/>
                </a:lnTo>
                <a:lnTo>
                  <a:pt x="2961" y="2666"/>
                </a:lnTo>
                <a:lnTo>
                  <a:pt x="2946" y="2641"/>
                </a:lnTo>
                <a:lnTo>
                  <a:pt x="2876" y="2641"/>
                </a:lnTo>
                <a:lnTo>
                  <a:pt x="2817" y="2626"/>
                </a:lnTo>
                <a:lnTo>
                  <a:pt x="2777" y="2566"/>
                </a:lnTo>
                <a:lnTo>
                  <a:pt x="2727" y="2551"/>
                </a:lnTo>
                <a:lnTo>
                  <a:pt x="2682" y="2531"/>
                </a:lnTo>
                <a:lnTo>
                  <a:pt x="2647" y="2511"/>
                </a:lnTo>
                <a:lnTo>
                  <a:pt x="2622" y="2496"/>
                </a:lnTo>
                <a:lnTo>
                  <a:pt x="2592" y="2481"/>
                </a:lnTo>
                <a:lnTo>
                  <a:pt x="2502" y="2481"/>
                </a:lnTo>
                <a:lnTo>
                  <a:pt x="2477" y="2501"/>
                </a:lnTo>
                <a:lnTo>
                  <a:pt x="2452" y="2526"/>
                </a:lnTo>
                <a:lnTo>
                  <a:pt x="2422" y="2551"/>
                </a:lnTo>
                <a:lnTo>
                  <a:pt x="2387" y="2566"/>
                </a:lnTo>
                <a:lnTo>
                  <a:pt x="2357" y="2596"/>
                </a:lnTo>
                <a:lnTo>
                  <a:pt x="2337" y="2636"/>
                </a:lnTo>
                <a:lnTo>
                  <a:pt x="2327" y="2685"/>
                </a:lnTo>
                <a:lnTo>
                  <a:pt x="2317" y="2735"/>
                </a:lnTo>
                <a:lnTo>
                  <a:pt x="2277" y="2725"/>
                </a:lnTo>
                <a:lnTo>
                  <a:pt x="2262" y="2720"/>
                </a:lnTo>
                <a:lnTo>
                  <a:pt x="2252" y="2710"/>
                </a:lnTo>
                <a:lnTo>
                  <a:pt x="2237" y="2685"/>
                </a:lnTo>
                <a:lnTo>
                  <a:pt x="2232" y="2661"/>
                </a:lnTo>
                <a:lnTo>
                  <a:pt x="2232" y="2631"/>
                </a:lnTo>
                <a:lnTo>
                  <a:pt x="2242" y="2601"/>
                </a:lnTo>
                <a:lnTo>
                  <a:pt x="2252" y="2571"/>
                </a:lnTo>
                <a:lnTo>
                  <a:pt x="2267" y="2546"/>
                </a:lnTo>
                <a:lnTo>
                  <a:pt x="2267" y="2506"/>
                </a:lnTo>
                <a:lnTo>
                  <a:pt x="2232" y="2486"/>
                </a:lnTo>
                <a:lnTo>
                  <a:pt x="2212" y="2476"/>
                </a:lnTo>
                <a:lnTo>
                  <a:pt x="2177" y="2476"/>
                </a:lnTo>
                <a:lnTo>
                  <a:pt x="2052" y="2501"/>
                </a:lnTo>
                <a:lnTo>
                  <a:pt x="2003" y="2516"/>
                </a:lnTo>
                <a:lnTo>
                  <a:pt x="1953" y="2541"/>
                </a:lnTo>
                <a:lnTo>
                  <a:pt x="1928" y="2536"/>
                </a:lnTo>
                <a:lnTo>
                  <a:pt x="1903" y="2531"/>
                </a:lnTo>
                <a:lnTo>
                  <a:pt x="1883" y="2521"/>
                </a:lnTo>
                <a:lnTo>
                  <a:pt x="1868" y="2511"/>
                </a:lnTo>
                <a:lnTo>
                  <a:pt x="1838" y="2481"/>
                </a:lnTo>
                <a:lnTo>
                  <a:pt x="1818" y="2451"/>
                </a:lnTo>
                <a:lnTo>
                  <a:pt x="1783" y="2411"/>
                </a:lnTo>
                <a:lnTo>
                  <a:pt x="1583" y="2411"/>
                </a:lnTo>
                <a:lnTo>
                  <a:pt x="1563" y="2396"/>
                </a:lnTo>
                <a:lnTo>
                  <a:pt x="1548" y="2381"/>
                </a:lnTo>
                <a:lnTo>
                  <a:pt x="1528" y="2341"/>
                </a:lnTo>
                <a:lnTo>
                  <a:pt x="1513" y="2301"/>
                </a:lnTo>
                <a:lnTo>
                  <a:pt x="1498" y="2266"/>
                </a:lnTo>
                <a:lnTo>
                  <a:pt x="1458" y="2256"/>
                </a:lnTo>
                <a:lnTo>
                  <a:pt x="1448" y="2246"/>
                </a:lnTo>
                <a:lnTo>
                  <a:pt x="1438" y="2231"/>
                </a:lnTo>
                <a:lnTo>
                  <a:pt x="1383" y="2191"/>
                </a:lnTo>
                <a:lnTo>
                  <a:pt x="1283" y="2156"/>
                </a:lnTo>
                <a:lnTo>
                  <a:pt x="1248" y="2126"/>
                </a:lnTo>
                <a:lnTo>
                  <a:pt x="1228" y="2101"/>
                </a:lnTo>
                <a:lnTo>
                  <a:pt x="1214" y="2077"/>
                </a:lnTo>
                <a:lnTo>
                  <a:pt x="1204" y="2057"/>
                </a:lnTo>
                <a:lnTo>
                  <a:pt x="1199" y="2037"/>
                </a:lnTo>
                <a:lnTo>
                  <a:pt x="1199" y="2017"/>
                </a:lnTo>
                <a:lnTo>
                  <a:pt x="1194" y="1957"/>
                </a:lnTo>
                <a:lnTo>
                  <a:pt x="1169" y="1907"/>
                </a:lnTo>
                <a:lnTo>
                  <a:pt x="1059" y="1912"/>
                </a:lnTo>
                <a:lnTo>
                  <a:pt x="1014" y="1892"/>
                </a:lnTo>
                <a:lnTo>
                  <a:pt x="999" y="1882"/>
                </a:lnTo>
                <a:lnTo>
                  <a:pt x="989" y="1872"/>
                </a:lnTo>
                <a:lnTo>
                  <a:pt x="979" y="1847"/>
                </a:lnTo>
                <a:lnTo>
                  <a:pt x="974" y="1812"/>
                </a:lnTo>
                <a:lnTo>
                  <a:pt x="949" y="1787"/>
                </a:lnTo>
                <a:lnTo>
                  <a:pt x="929" y="1772"/>
                </a:lnTo>
                <a:lnTo>
                  <a:pt x="894" y="1747"/>
                </a:lnTo>
                <a:lnTo>
                  <a:pt x="794" y="1662"/>
                </a:lnTo>
                <a:lnTo>
                  <a:pt x="709" y="1522"/>
                </a:lnTo>
                <a:lnTo>
                  <a:pt x="649" y="1522"/>
                </a:lnTo>
                <a:lnTo>
                  <a:pt x="629" y="1527"/>
                </a:lnTo>
                <a:lnTo>
                  <a:pt x="604" y="1537"/>
                </a:lnTo>
                <a:lnTo>
                  <a:pt x="574" y="1552"/>
                </a:lnTo>
                <a:lnTo>
                  <a:pt x="544" y="1572"/>
                </a:lnTo>
                <a:lnTo>
                  <a:pt x="454" y="1572"/>
                </a:lnTo>
                <a:lnTo>
                  <a:pt x="424" y="1547"/>
                </a:lnTo>
                <a:lnTo>
                  <a:pt x="405" y="1527"/>
                </a:lnTo>
                <a:lnTo>
                  <a:pt x="390" y="1502"/>
                </a:lnTo>
                <a:lnTo>
                  <a:pt x="375" y="1478"/>
                </a:lnTo>
                <a:lnTo>
                  <a:pt x="360" y="1428"/>
                </a:lnTo>
                <a:lnTo>
                  <a:pt x="355" y="1378"/>
                </a:lnTo>
                <a:lnTo>
                  <a:pt x="280" y="1263"/>
                </a:lnTo>
                <a:lnTo>
                  <a:pt x="250" y="1233"/>
                </a:lnTo>
                <a:lnTo>
                  <a:pt x="220" y="1213"/>
                </a:lnTo>
                <a:lnTo>
                  <a:pt x="185" y="1193"/>
                </a:lnTo>
                <a:lnTo>
                  <a:pt x="155" y="1178"/>
                </a:lnTo>
                <a:lnTo>
                  <a:pt x="90" y="1153"/>
                </a:lnTo>
                <a:lnTo>
                  <a:pt x="30" y="1133"/>
                </a:lnTo>
                <a:lnTo>
                  <a:pt x="10" y="1118"/>
                </a:lnTo>
                <a:lnTo>
                  <a:pt x="0" y="1103"/>
                </a:lnTo>
                <a:lnTo>
                  <a:pt x="0" y="1088"/>
                </a:lnTo>
                <a:lnTo>
                  <a:pt x="0" y="1073"/>
                </a:lnTo>
                <a:lnTo>
                  <a:pt x="5" y="1048"/>
                </a:lnTo>
                <a:lnTo>
                  <a:pt x="20" y="1028"/>
                </a:lnTo>
                <a:lnTo>
                  <a:pt x="35" y="1013"/>
                </a:lnTo>
                <a:lnTo>
                  <a:pt x="45" y="998"/>
                </a:lnTo>
                <a:lnTo>
                  <a:pt x="55" y="968"/>
                </a:lnTo>
                <a:lnTo>
                  <a:pt x="65" y="789"/>
                </a:lnTo>
                <a:lnTo>
                  <a:pt x="45" y="739"/>
                </a:lnTo>
                <a:lnTo>
                  <a:pt x="40" y="724"/>
                </a:lnTo>
                <a:lnTo>
                  <a:pt x="35" y="714"/>
                </a:lnTo>
                <a:lnTo>
                  <a:pt x="40" y="709"/>
                </a:lnTo>
                <a:lnTo>
                  <a:pt x="50" y="704"/>
                </a:lnTo>
                <a:lnTo>
                  <a:pt x="90" y="699"/>
                </a:lnTo>
                <a:lnTo>
                  <a:pt x="120" y="719"/>
                </a:lnTo>
                <a:lnTo>
                  <a:pt x="135" y="749"/>
                </a:lnTo>
                <a:lnTo>
                  <a:pt x="145" y="769"/>
                </a:lnTo>
                <a:lnTo>
                  <a:pt x="160" y="784"/>
                </a:lnTo>
                <a:lnTo>
                  <a:pt x="175" y="794"/>
                </a:lnTo>
                <a:lnTo>
                  <a:pt x="195" y="799"/>
                </a:lnTo>
                <a:lnTo>
                  <a:pt x="215" y="789"/>
                </a:lnTo>
                <a:lnTo>
                  <a:pt x="235" y="769"/>
                </a:lnTo>
                <a:lnTo>
                  <a:pt x="260" y="699"/>
                </a:lnTo>
                <a:lnTo>
                  <a:pt x="245" y="539"/>
                </a:lnTo>
                <a:lnTo>
                  <a:pt x="200" y="414"/>
                </a:lnTo>
                <a:lnTo>
                  <a:pt x="190" y="359"/>
                </a:lnTo>
                <a:lnTo>
                  <a:pt x="190" y="334"/>
                </a:lnTo>
                <a:lnTo>
                  <a:pt x="195" y="314"/>
                </a:lnTo>
                <a:lnTo>
                  <a:pt x="200" y="295"/>
                </a:lnTo>
                <a:lnTo>
                  <a:pt x="210" y="280"/>
                </a:lnTo>
                <a:lnTo>
                  <a:pt x="225" y="260"/>
                </a:lnTo>
                <a:lnTo>
                  <a:pt x="245" y="245"/>
                </a:lnTo>
                <a:lnTo>
                  <a:pt x="270" y="205"/>
                </a:lnTo>
                <a:lnTo>
                  <a:pt x="365" y="245"/>
                </a:lnTo>
                <a:lnTo>
                  <a:pt x="454" y="245"/>
                </a:lnTo>
                <a:lnTo>
                  <a:pt x="474" y="230"/>
                </a:lnTo>
                <a:lnTo>
                  <a:pt x="494" y="215"/>
                </a:lnTo>
                <a:lnTo>
                  <a:pt x="514" y="200"/>
                </a:lnTo>
                <a:lnTo>
                  <a:pt x="539" y="180"/>
                </a:lnTo>
                <a:lnTo>
                  <a:pt x="564" y="120"/>
                </a:lnTo>
                <a:lnTo>
                  <a:pt x="594" y="75"/>
                </a:lnTo>
                <a:lnTo>
                  <a:pt x="609" y="55"/>
                </a:lnTo>
                <a:lnTo>
                  <a:pt x="634" y="35"/>
                </a:lnTo>
                <a:lnTo>
                  <a:pt x="689" y="0"/>
                </a:lnTo>
                <a:lnTo>
                  <a:pt x="714" y="0"/>
                </a:lnTo>
                <a:lnTo>
                  <a:pt x="759" y="15"/>
                </a:lnTo>
                <a:lnTo>
                  <a:pt x="874" y="85"/>
                </a:lnTo>
                <a:lnTo>
                  <a:pt x="879" y="105"/>
                </a:lnTo>
                <a:lnTo>
                  <a:pt x="889" y="120"/>
                </a:lnTo>
                <a:lnTo>
                  <a:pt x="904" y="125"/>
                </a:lnTo>
                <a:lnTo>
                  <a:pt x="919" y="125"/>
                </a:lnTo>
                <a:lnTo>
                  <a:pt x="964" y="120"/>
                </a:lnTo>
                <a:lnTo>
                  <a:pt x="1004" y="105"/>
                </a:lnTo>
                <a:lnTo>
                  <a:pt x="1094" y="90"/>
                </a:lnTo>
                <a:lnTo>
                  <a:pt x="1134" y="50"/>
                </a:lnTo>
                <a:lnTo>
                  <a:pt x="1144" y="35"/>
                </a:lnTo>
                <a:lnTo>
                  <a:pt x="1159" y="25"/>
                </a:lnTo>
                <a:lnTo>
                  <a:pt x="1174" y="25"/>
                </a:lnTo>
                <a:lnTo>
                  <a:pt x="1189" y="25"/>
                </a:lnTo>
                <a:lnTo>
                  <a:pt x="1214" y="35"/>
                </a:lnTo>
                <a:lnTo>
                  <a:pt x="1238" y="55"/>
                </a:lnTo>
                <a:lnTo>
                  <a:pt x="1243" y="95"/>
                </a:lnTo>
                <a:lnTo>
                  <a:pt x="1243" y="110"/>
                </a:lnTo>
                <a:lnTo>
                  <a:pt x="1248" y="120"/>
                </a:lnTo>
                <a:lnTo>
                  <a:pt x="1273" y="140"/>
                </a:lnTo>
                <a:lnTo>
                  <a:pt x="1318" y="170"/>
                </a:lnTo>
                <a:lnTo>
                  <a:pt x="1408" y="205"/>
                </a:lnTo>
                <a:lnTo>
                  <a:pt x="1483" y="205"/>
                </a:lnTo>
                <a:lnTo>
                  <a:pt x="1518" y="190"/>
                </a:lnTo>
                <a:lnTo>
                  <a:pt x="1553" y="180"/>
                </a:lnTo>
                <a:lnTo>
                  <a:pt x="1593" y="170"/>
                </a:lnTo>
                <a:lnTo>
                  <a:pt x="1643" y="165"/>
                </a:lnTo>
                <a:lnTo>
                  <a:pt x="1693" y="140"/>
                </a:lnTo>
                <a:lnTo>
                  <a:pt x="1713" y="135"/>
                </a:lnTo>
                <a:lnTo>
                  <a:pt x="1733" y="135"/>
                </a:lnTo>
                <a:lnTo>
                  <a:pt x="1748" y="135"/>
                </a:lnTo>
                <a:lnTo>
                  <a:pt x="1773" y="140"/>
                </a:lnTo>
                <a:lnTo>
                  <a:pt x="1833" y="170"/>
                </a:lnTo>
                <a:lnTo>
                  <a:pt x="1938" y="170"/>
                </a:lnTo>
                <a:lnTo>
                  <a:pt x="1958" y="150"/>
                </a:lnTo>
                <a:lnTo>
                  <a:pt x="1968" y="135"/>
                </a:lnTo>
                <a:lnTo>
                  <a:pt x="1983" y="120"/>
                </a:lnTo>
                <a:lnTo>
                  <a:pt x="2008" y="110"/>
                </a:lnTo>
                <a:lnTo>
                  <a:pt x="2057" y="70"/>
                </a:lnTo>
                <a:lnTo>
                  <a:pt x="2082" y="55"/>
                </a:lnTo>
                <a:lnTo>
                  <a:pt x="2107" y="45"/>
                </a:lnTo>
                <a:lnTo>
                  <a:pt x="2132" y="45"/>
                </a:lnTo>
                <a:lnTo>
                  <a:pt x="2162" y="45"/>
                </a:lnTo>
                <a:lnTo>
                  <a:pt x="2202" y="60"/>
                </a:lnTo>
                <a:lnTo>
                  <a:pt x="2242" y="75"/>
                </a:lnTo>
                <a:lnTo>
                  <a:pt x="2312" y="75"/>
                </a:lnTo>
                <a:lnTo>
                  <a:pt x="2387" y="65"/>
                </a:lnTo>
                <a:lnTo>
                  <a:pt x="2462" y="60"/>
                </a:lnTo>
                <a:lnTo>
                  <a:pt x="2542" y="60"/>
                </a:lnTo>
                <a:lnTo>
                  <a:pt x="2612" y="95"/>
                </a:lnTo>
                <a:lnTo>
                  <a:pt x="2647" y="130"/>
                </a:lnTo>
                <a:lnTo>
                  <a:pt x="2677" y="150"/>
                </a:lnTo>
                <a:lnTo>
                  <a:pt x="2712" y="165"/>
                </a:lnTo>
                <a:lnTo>
                  <a:pt x="2717" y="225"/>
                </a:lnTo>
                <a:lnTo>
                  <a:pt x="2737" y="250"/>
                </a:lnTo>
                <a:lnTo>
                  <a:pt x="2762" y="285"/>
                </a:lnTo>
                <a:lnTo>
                  <a:pt x="2772" y="304"/>
                </a:lnTo>
                <a:lnTo>
                  <a:pt x="2777" y="324"/>
                </a:lnTo>
                <a:lnTo>
                  <a:pt x="2777" y="349"/>
                </a:lnTo>
                <a:lnTo>
                  <a:pt x="2772" y="379"/>
                </a:lnTo>
                <a:lnTo>
                  <a:pt x="2727" y="454"/>
                </a:lnTo>
                <a:lnTo>
                  <a:pt x="2727" y="549"/>
                </a:lnTo>
                <a:lnTo>
                  <a:pt x="2732" y="614"/>
                </a:lnTo>
                <a:lnTo>
                  <a:pt x="2737" y="674"/>
                </a:lnTo>
                <a:lnTo>
                  <a:pt x="2737" y="734"/>
                </a:lnTo>
                <a:lnTo>
                  <a:pt x="2747" y="799"/>
                </a:lnTo>
                <a:lnTo>
                  <a:pt x="2757" y="859"/>
                </a:lnTo>
                <a:lnTo>
                  <a:pt x="2777" y="918"/>
                </a:lnTo>
                <a:lnTo>
                  <a:pt x="2792" y="943"/>
                </a:lnTo>
                <a:lnTo>
                  <a:pt x="2812" y="973"/>
                </a:lnTo>
                <a:lnTo>
                  <a:pt x="2832" y="1003"/>
                </a:lnTo>
                <a:lnTo>
                  <a:pt x="2856" y="1028"/>
                </a:lnTo>
                <a:lnTo>
                  <a:pt x="2911" y="1063"/>
                </a:lnTo>
                <a:lnTo>
                  <a:pt x="2941" y="1078"/>
                </a:lnTo>
                <a:lnTo>
                  <a:pt x="2976" y="1098"/>
                </a:lnTo>
                <a:lnTo>
                  <a:pt x="3086" y="1113"/>
                </a:lnTo>
                <a:lnTo>
                  <a:pt x="3106" y="1148"/>
                </a:lnTo>
                <a:lnTo>
                  <a:pt x="3131" y="1178"/>
                </a:lnTo>
                <a:lnTo>
                  <a:pt x="3161" y="1203"/>
                </a:lnTo>
                <a:lnTo>
                  <a:pt x="3191" y="1223"/>
                </a:lnTo>
                <a:lnTo>
                  <a:pt x="3226" y="1238"/>
                </a:lnTo>
                <a:lnTo>
                  <a:pt x="3266" y="1253"/>
                </a:lnTo>
                <a:lnTo>
                  <a:pt x="3306" y="1263"/>
                </a:lnTo>
                <a:lnTo>
                  <a:pt x="3356" y="1273"/>
                </a:lnTo>
                <a:lnTo>
                  <a:pt x="3396" y="1303"/>
                </a:lnTo>
                <a:lnTo>
                  <a:pt x="3436" y="1333"/>
                </a:lnTo>
                <a:lnTo>
                  <a:pt x="3456" y="1343"/>
                </a:lnTo>
                <a:lnTo>
                  <a:pt x="3481" y="1353"/>
                </a:lnTo>
                <a:lnTo>
                  <a:pt x="3511" y="1363"/>
                </a:lnTo>
                <a:lnTo>
                  <a:pt x="3546" y="1368"/>
                </a:lnTo>
                <a:lnTo>
                  <a:pt x="3815" y="1363"/>
                </a:lnTo>
                <a:lnTo>
                  <a:pt x="3875" y="1383"/>
                </a:lnTo>
                <a:lnTo>
                  <a:pt x="3960" y="1438"/>
                </a:lnTo>
                <a:lnTo>
                  <a:pt x="4010" y="1552"/>
                </a:lnTo>
                <a:lnTo>
                  <a:pt x="4020" y="1597"/>
                </a:lnTo>
                <a:lnTo>
                  <a:pt x="4035" y="1627"/>
                </a:lnTo>
                <a:lnTo>
                  <a:pt x="4060" y="1657"/>
                </a:lnTo>
                <a:lnTo>
                  <a:pt x="4105" y="1702"/>
                </a:lnTo>
                <a:lnTo>
                  <a:pt x="4160" y="1702"/>
                </a:lnTo>
                <a:lnTo>
                  <a:pt x="4190" y="1657"/>
                </a:lnTo>
                <a:lnTo>
                  <a:pt x="4235" y="1652"/>
                </a:lnTo>
                <a:lnTo>
                  <a:pt x="4240" y="1662"/>
                </a:lnTo>
                <a:lnTo>
                  <a:pt x="4240" y="1672"/>
                </a:lnTo>
                <a:lnTo>
                  <a:pt x="4260" y="1687"/>
                </a:lnTo>
                <a:lnTo>
                  <a:pt x="4285" y="1697"/>
                </a:lnTo>
                <a:lnTo>
                  <a:pt x="4315" y="1702"/>
                </a:lnTo>
                <a:lnTo>
                  <a:pt x="4405" y="1647"/>
                </a:lnTo>
                <a:lnTo>
                  <a:pt x="4430" y="1612"/>
                </a:lnTo>
                <a:lnTo>
                  <a:pt x="4455" y="1577"/>
                </a:lnTo>
                <a:lnTo>
                  <a:pt x="4479" y="1537"/>
                </a:lnTo>
                <a:lnTo>
                  <a:pt x="4504" y="1507"/>
                </a:lnTo>
                <a:lnTo>
                  <a:pt x="4514" y="1502"/>
                </a:lnTo>
                <a:lnTo>
                  <a:pt x="4529" y="1522"/>
                </a:lnTo>
                <a:lnTo>
                  <a:pt x="4554" y="1537"/>
                </a:lnTo>
                <a:lnTo>
                  <a:pt x="4614" y="1577"/>
                </a:lnTo>
                <a:lnTo>
                  <a:pt x="4619" y="1602"/>
                </a:lnTo>
                <a:lnTo>
                  <a:pt x="4634" y="1632"/>
                </a:lnTo>
                <a:lnTo>
                  <a:pt x="4664" y="1687"/>
                </a:lnTo>
                <a:lnTo>
                  <a:pt x="4709" y="1742"/>
                </a:lnTo>
                <a:lnTo>
                  <a:pt x="4759" y="1802"/>
                </a:lnTo>
                <a:lnTo>
                  <a:pt x="4809" y="1967"/>
                </a:lnTo>
                <a:lnTo>
                  <a:pt x="4829" y="1997"/>
                </a:lnTo>
                <a:lnTo>
                  <a:pt x="4849" y="2032"/>
                </a:lnTo>
                <a:lnTo>
                  <a:pt x="4864" y="2072"/>
                </a:lnTo>
                <a:lnTo>
                  <a:pt x="4869" y="2096"/>
                </a:lnTo>
                <a:lnTo>
                  <a:pt x="4869" y="2121"/>
                </a:lnTo>
                <a:lnTo>
                  <a:pt x="4839" y="2161"/>
                </a:lnTo>
                <a:lnTo>
                  <a:pt x="4819" y="2191"/>
                </a:lnTo>
                <a:lnTo>
                  <a:pt x="4814" y="2226"/>
                </a:lnTo>
                <a:lnTo>
                  <a:pt x="4814" y="2291"/>
                </a:lnTo>
                <a:lnTo>
                  <a:pt x="4824" y="2326"/>
                </a:lnTo>
                <a:lnTo>
                  <a:pt x="4839" y="2366"/>
                </a:lnTo>
                <a:lnTo>
                  <a:pt x="4844" y="2391"/>
                </a:lnTo>
                <a:lnTo>
                  <a:pt x="4849" y="2411"/>
                </a:lnTo>
                <a:lnTo>
                  <a:pt x="4844" y="2436"/>
                </a:lnTo>
                <a:lnTo>
                  <a:pt x="4839" y="2461"/>
                </a:lnTo>
                <a:lnTo>
                  <a:pt x="4839" y="2516"/>
                </a:lnTo>
                <a:lnTo>
                  <a:pt x="4824" y="2516"/>
                </a:lnTo>
                <a:lnTo>
                  <a:pt x="4824" y="2506"/>
                </a:lnTo>
                <a:lnTo>
                  <a:pt x="4819" y="2501"/>
                </a:lnTo>
                <a:lnTo>
                  <a:pt x="4804" y="2486"/>
                </a:lnTo>
                <a:lnTo>
                  <a:pt x="4789" y="2476"/>
                </a:lnTo>
                <a:lnTo>
                  <a:pt x="4774" y="2466"/>
                </a:lnTo>
                <a:lnTo>
                  <a:pt x="4734" y="2471"/>
                </a:lnTo>
                <a:lnTo>
                  <a:pt x="4709" y="2481"/>
                </a:lnTo>
                <a:lnTo>
                  <a:pt x="4694" y="2491"/>
                </a:lnTo>
                <a:lnTo>
                  <a:pt x="4674" y="2511"/>
                </a:lnTo>
                <a:lnTo>
                  <a:pt x="4674" y="2541"/>
                </a:lnTo>
                <a:lnTo>
                  <a:pt x="4684" y="2576"/>
                </a:lnTo>
                <a:lnTo>
                  <a:pt x="4699" y="2661"/>
                </a:lnTo>
                <a:lnTo>
                  <a:pt x="4694" y="2725"/>
                </a:lnTo>
                <a:lnTo>
                  <a:pt x="4659" y="2735"/>
                </a:lnTo>
                <a:lnTo>
                  <a:pt x="4599" y="2735"/>
                </a:lnTo>
                <a:lnTo>
                  <a:pt x="4519" y="2631"/>
                </a:lnTo>
                <a:lnTo>
                  <a:pt x="4484" y="2621"/>
                </a:lnTo>
                <a:lnTo>
                  <a:pt x="4450" y="2616"/>
                </a:lnTo>
                <a:lnTo>
                  <a:pt x="4425" y="2626"/>
                </a:lnTo>
                <a:lnTo>
                  <a:pt x="4400" y="2641"/>
                </a:lnTo>
                <a:lnTo>
                  <a:pt x="4385" y="2666"/>
                </a:lnTo>
                <a:lnTo>
                  <a:pt x="4375" y="2690"/>
                </a:lnTo>
                <a:lnTo>
                  <a:pt x="4375" y="2725"/>
                </a:lnTo>
                <a:lnTo>
                  <a:pt x="4380" y="2765"/>
                </a:lnTo>
                <a:lnTo>
                  <a:pt x="4365" y="2785"/>
                </a:lnTo>
                <a:lnTo>
                  <a:pt x="4355" y="2805"/>
                </a:lnTo>
                <a:lnTo>
                  <a:pt x="4320" y="2800"/>
                </a:lnTo>
                <a:lnTo>
                  <a:pt x="4290" y="2790"/>
                </a:lnTo>
                <a:lnTo>
                  <a:pt x="4260" y="2775"/>
                </a:lnTo>
                <a:lnTo>
                  <a:pt x="4245" y="2765"/>
                </a:lnTo>
                <a:lnTo>
                  <a:pt x="4235" y="2710"/>
                </a:lnTo>
                <a:lnTo>
                  <a:pt x="4190" y="2685"/>
                </a:lnTo>
                <a:lnTo>
                  <a:pt x="4145" y="2671"/>
                </a:lnTo>
                <a:lnTo>
                  <a:pt x="4075" y="2646"/>
                </a:lnTo>
                <a:lnTo>
                  <a:pt x="4045" y="2611"/>
                </a:lnTo>
                <a:lnTo>
                  <a:pt x="3995" y="2611"/>
                </a:lnTo>
                <a:lnTo>
                  <a:pt x="3980" y="2616"/>
                </a:lnTo>
                <a:lnTo>
                  <a:pt x="3965" y="2621"/>
                </a:lnTo>
                <a:lnTo>
                  <a:pt x="3945" y="2641"/>
                </a:lnTo>
                <a:lnTo>
                  <a:pt x="3910" y="2671"/>
                </a:lnTo>
                <a:lnTo>
                  <a:pt x="3800" y="2730"/>
                </a:lnTo>
                <a:lnTo>
                  <a:pt x="3755" y="2745"/>
                </a:lnTo>
                <a:lnTo>
                  <a:pt x="3740" y="2750"/>
                </a:lnTo>
                <a:lnTo>
                  <a:pt x="3725" y="2760"/>
                </a:lnTo>
                <a:lnTo>
                  <a:pt x="3710" y="2785"/>
                </a:lnTo>
                <a:lnTo>
                  <a:pt x="3680" y="2825"/>
                </a:lnTo>
                <a:lnTo>
                  <a:pt x="3621" y="2830"/>
                </a:lnTo>
                <a:lnTo>
                  <a:pt x="3601" y="2840"/>
                </a:lnTo>
                <a:lnTo>
                  <a:pt x="3586" y="2845"/>
                </a:lnTo>
                <a:lnTo>
                  <a:pt x="3571" y="2855"/>
                </a:lnTo>
                <a:lnTo>
                  <a:pt x="3556" y="2870"/>
                </a:lnTo>
                <a:lnTo>
                  <a:pt x="3521" y="2920"/>
                </a:lnTo>
                <a:lnTo>
                  <a:pt x="3496" y="2940"/>
                </a:lnTo>
                <a:lnTo>
                  <a:pt x="3451" y="2950"/>
                </a:lnTo>
                <a:lnTo>
                  <a:pt x="3416" y="2960"/>
                </a:lnTo>
                <a:lnTo>
                  <a:pt x="3351" y="298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Freeform 21"/>
          <p:cNvSpPr/>
          <p:nvPr/>
        </p:nvSpPr>
        <p:spPr bwMode="auto">
          <a:xfrm>
            <a:off x="7593839" y="4029249"/>
            <a:ext cx="345224" cy="339108"/>
          </a:xfrm>
          <a:custGeom>
            <a:avLst/>
            <a:gdLst>
              <a:gd name="T0" fmla="*/ 345 w 909"/>
              <a:gd name="T1" fmla="*/ 889 h 899"/>
              <a:gd name="T2" fmla="*/ 290 w 909"/>
              <a:gd name="T3" fmla="*/ 864 h 899"/>
              <a:gd name="T4" fmla="*/ 215 w 909"/>
              <a:gd name="T5" fmla="*/ 684 h 899"/>
              <a:gd name="T6" fmla="*/ 120 w 909"/>
              <a:gd name="T7" fmla="*/ 639 h 899"/>
              <a:gd name="T8" fmla="*/ 115 w 909"/>
              <a:gd name="T9" fmla="*/ 564 h 899"/>
              <a:gd name="T10" fmla="*/ 85 w 909"/>
              <a:gd name="T11" fmla="*/ 499 h 899"/>
              <a:gd name="T12" fmla="*/ 35 w 909"/>
              <a:gd name="T13" fmla="*/ 445 h 899"/>
              <a:gd name="T14" fmla="*/ 0 w 909"/>
              <a:gd name="T15" fmla="*/ 390 h 899"/>
              <a:gd name="T16" fmla="*/ 25 w 909"/>
              <a:gd name="T17" fmla="*/ 350 h 899"/>
              <a:gd name="T18" fmla="*/ 65 w 909"/>
              <a:gd name="T19" fmla="*/ 305 h 899"/>
              <a:gd name="T20" fmla="*/ 70 w 909"/>
              <a:gd name="T21" fmla="*/ 275 h 899"/>
              <a:gd name="T22" fmla="*/ 90 w 909"/>
              <a:gd name="T23" fmla="*/ 255 h 899"/>
              <a:gd name="T24" fmla="*/ 145 w 909"/>
              <a:gd name="T25" fmla="*/ 220 h 899"/>
              <a:gd name="T26" fmla="*/ 175 w 909"/>
              <a:gd name="T27" fmla="*/ 95 h 899"/>
              <a:gd name="T28" fmla="*/ 180 w 909"/>
              <a:gd name="T29" fmla="*/ 40 h 899"/>
              <a:gd name="T30" fmla="*/ 225 w 909"/>
              <a:gd name="T31" fmla="*/ 20 h 899"/>
              <a:gd name="T32" fmla="*/ 250 w 909"/>
              <a:gd name="T33" fmla="*/ 15 h 899"/>
              <a:gd name="T34" fmla="*/ 280 w 909"/>
              <a:gd name="T35" fmla="*/ 25 h 899"/>
              <a:gd name="T36" fmla="*/ 365 w 909"/>
              <a:gd name="T37" fmla="*/ 15 h 899"/>
              <a:gd name="T38" fmla="*/ 400 w 909"/>
              <a:gd name="T39" fmla="*/ 0 h 899"/>
              <a:gd name="T40" fmla="*/ 464 w 909"/>
              <a:gd name="T41" fmla="*/ 10 h 899"/>
              <a:gd name="T42" fmla="*/ 529 w 909"/>
              <a:gd name="T43" fmla="*/ 40 h 899"/>
              <a:gd name="T44" fmla="*/ 574 w 909"/>
              <a:gd name="T45" fmla="*/ 60 h 899"/>
              <a:gd name="T46" fmla="*/ 614 w 909"/>
              <a:gd name="T47" fmla="*/ 60 h 899"/>
              <a:gd name="T48" fmla="*/ 659 w 909"/>
              <a:gd name="T49" fmla="*/ 35 h 899"/>
              <a:gd name="T50" fmla="*/ 699 w 909"/>
              <a:gd name="T51" fmla="*/ 5 h 899"/>
              <a:gd name="T52" fmla="*/ 729 w 909"/>
              <a:gd name="T53" fmla="*/ 5 h 899"/>
              <a:gd name="T54" fmla="*/ 809 w 909"/>
              <a:gd name="T55" fmla="*/ 45 h 899"/>
              <a:gd name="T56" fmla="*/ 899 w 909"/>
              <a:gd name="T57" fmla="*/ 70 h 899"/>
              <a:gd name="T58" fmla="*/ 829 w 909"/>
              <a:gd name="T59" fmla="*/ 120 h 899"/>
              <a:gd name="T60" fmla="*/ 794 w 909"/>
              <a:gd name="T61" fmla="*/ 165 h 899"/>
              <a:gd name="T62" fmla="*/ 789 w 909"/>
              <a:gd name="T63" fmla="*/ 190 h 899"/>
              <a:gd name="T64" fmla="*/ 799 w 909"/>
              <a:gd name="T65" fmla="*/ 210 h 899"/>
              <a:gd name="T66" fmla="*/ 904 w 909"/>
              <a:gd name="T67" fmla="*/ 180 h 899"/>
              <a:gd name="T68" fmla="*/ 909 w 909"/>
              <a:gd name="T69" fmla="*/ 225 h 899"/>
              <a:gd name="T70" fmla="*/ 864 w 909"/>
              <a:gd name="T71" fmla="*/ 250 h 899"/>
              <a:gd name="T72" fmla="*/ 804 w 909"/>
              <a:gd name="T73" fmla="*/ 280 h 899"/>
              <a:gd name="T74" fmla="*/ 859 w 909"/>
              <a:gd name="T75" fmla="*/ 355 h 899"/>
              <a:gd name="T76" fmla="*/ 849 w 909"/>
              <a:gd name="T77" fmla="*/ 489 h 899"/>
              <a:gd name="T78" fmla="*/ 859 w 909"/>
              <a:gd name="T79" fmla="*/ 534 h 899"/>
              <a:gd name="T80" fmla="*/ 849 w 909"/>
              <a:gd name="T81" fmla="*/ 579 h 899"/>
              <a:gd name="T82" fmla="*/ 824 w 909"/>
              <a:gd name="T83" fmla="*/ 599 h 899"/>
              <a:gd name="T84" fmla="*/ 809 w 909"/>
              <a:gd name="T85" fmla="*/ 559 h 899"/>
              <a:gd name="T86" fmla="*/ 779 w 909"/>
              <a:gd name="T87" fmla="*/ 564 h 899"/>
              <a:gd name="T88" fmla="*/ 739 w 909"/>
              <a:gd name="T89" fmla="*/ 599 h 899"/>
              <a:gd name="T90" fmla="*/ 674 w 909"/>
              <a:gd name="T91" fmla="*/ 669 h 899"/>
              <a:gd name="T92" fmla="*/ 654 w 909"/>
              <a:gd name="T93" fmla="*/ 714 h 899"/>
              <a:gd name="T94" fmla="*/ 624 w 909"/>
              <a:gd name="T95" fmla="*/ 854 h 899"/>
              <a:gd name="T96" fmla="*/ 499 w 909"/>
              <a:gd name="T97" fmla="*/ 864 h 899"/>
              <a:gd name="T98" fmla="*/ 395 w 909"/>
              <a:gd name="T9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9" h="899">
                <a:moveTo>
                  <a:pt x="395" y="899"/>
                </a:moveTo>
                <a:lnTo>
                  <a:pt x="345" y="889"/>
                </a:lnTo>
                <a:lnTo>
                  <a:pt x="315" y="879"/>
                </a:lnTo>
                <a:lnTo>
                  <a:pt x="290" y="864"/>
                </a:lnTo>
                <a:lnTo>
                  <a:pt x="270" y="849"/>
                </a:lnTo>
                <a:lnTo>
                  <a:pt x="215" y="684"/>
                </a:lnTo>
                <a:lnTo>
                  <a:pt x="165" y="644"/>
                </a:lnTo>
                <a:lnTo>
                  <a:pt x="120" y="639"/>
                </a:lnTo>
                <a:lnTo>
                  <a:pt x="125" y="599"/>
                </a:lnTo>
                <a:lnTo>
                  <a:pt x="115" y="564"/>
                </a:lnTo>
                <a:lnTo>
                  <a:pt x="100" y="529"/>
                </a:lnTo>
                <a:lnTo>
                  <a:pt x="85" y="499"/>
                </a:lnTo>
                <a:lnTo>
                  <a:pt x="60" y="469"/>
                </a:lnTo>
                <a:lnTo>
                  <a:pt x="35" y="445"/>
                </a:lnTo>
                <a:lnTo>
                  <a:pt x="0" y="405"/>
                </a:lnTo>
                <a:lnTo>
                  <a:pt x="0" y="390"/>
                </a:lnTo>
                <a:lnTo>
                  <a:pt x="5" y="375"/>
                </a:lnTo>
                <a:lnTo>
                  <a:pt x="25" y="350"/>
                </a:lnTo>
                <a:lnTo>
                  <a:pt x="45" y="325"/>
                </a:lnTo>
                <a:lnTo>
                  <a:pt x="65" y="305"/>
                </a:lnTo>
                <a:lnTo>
                  <a:pt x="65" y="285"/>
                </a:lnTo>
                <a:lnTo>
                  <a:pt x="70" y="275"/>
                </a:lnTo>
                <a:lnTo>
                  <a:pt x="80" y="260"/>
                </a:lnTo>
                <a:lnTo>
                  <a:pt x="90" y="255"/>
                </a:lnTo>
                <a:lnTo>
                  <a:pt x="120" y="235"/>
                </a:lnTo>
                <a:lnTo>
                  <a:pt x="145" y="220"/>
                </a:lnTo>
                <a:lnTo>
                  <a:pt x="175" y="170"/>
                </a:lnTo>
                <a:lnTo>
                  <a:pt x="175" y="95"/>
                </a:lnTo>
                <a:lnTo>
                  <a:pt x="175" y="60"/>
                </a:lnTo>
                <a:lnTo>
                  <a:pt x="180" y="40"/>
                </a:lnTo>
                <a:lnTo>
                  <a:pt x="200" y="35"/>
                </a:lnTo>
                <a:lnTo>
                  <a:pt x="225" y="20"/>
                </a:lnTo>
                <a:lnTo>
                  <a:pt x="235" y="15"/>
                </a:lnTo>
                <a:lnTo>
                  <a:pt x="250" y="15"/>
                </a:lnTo>
                <a:lnTo>
                  <a:pt x="265" y="15"/>
                </a:lnTo>
                <a:lnTo>
                  <a:pt x="280" y="25"/>
                </a:lnTo>
                <a:lnTo>
                  <a:pt x="350" y="25"/>
                </a:lnTo>
                <a:lnTo>
                  <a:pt x="365" y="15"/>
                </a:lnTo>
                <a:lnTo>
                  <a:pt x="380" y="5"/>
                </a:lnTo>
                <a:lnTo>
                  <a:pt x="400" y="0"/>
                </a:lnTo>
                <a:lnTo>
                  <a:pt x="420" y="0"/>
                </a:lnTo>
                <a:lnTo>
                  <a:pt x="464" y="10"/>
                </a:lnTo>
                <a:lnTo>
                  <a:pt x="504" y="20"/>
                </a:lnTo>
                <a:lnTo>
                  <a:pt x="529" y="40"/>
                </a:lnTo>
                <a:lnTo>
                  <a:pt x="559" y="55"/>
                </a:lnTo>
                <a:lnTo>
                  <a:pt x="574" y="60"/>
                </a:lnTo>
                <a:lnTo>
                  <a:pt x="594" y="65"/>
                </a:lnTo>
                <a:lnTo>
                  <a:pt x="614" y="60"/>
                </a:lnTo>
                <a:lnTo>
                  <a:pt x="634" y="55"/>
                </a:lnTo>
                <a:lnTo>
                  <a:pt x="659" y="35"/>
                </a:lnTo>
                <a:lnTo>
                  <a:pt x="684" y="10"/>
                </a:lnTo>
                <a:lnTo>
                  <a:pt x="699" y="5"/>
                </a:lnTo>
                <a:lnTo>
                  <a:pt x="714" y="0"/>
                </a:lnTo>
                <a:lnTo>
                  <a:pt x="729" y="5"/>
                </a:lnTo>
                <a:lnTo>
                  <a:pt x="749" y="20"/>
                </a:lnTo>
                <a:lnTo>
                  <a:pt x="809" y="45"/>
                </a:lnTo>
                <a:lnTo>
                  <a:pt x="909" y="55"/>
                </a:lnTo>
                <a:lnTo>
                  <a:pt x="899" y="70"/>
                </a:lnTo>
                <a:lnTo>
                  <a:pt x="879" y="85"/>
                </a:lnTo>
                <a:lnTo>
                  <a:pt x="829" y="120"/>
                </a:lnTo>
                <a:lnTo>
                  <a:pt x="809" y="145"/>
                </a:lnTo>
                <a:lnTo>
                  <a:pt x="794" y="165"/>
                </a:lnTo>
                <a:lnTo>
                  <a:pt x="789" y="180"/>
                </a:lnTo>
                <a:lnTo>
                  <a:pt x="789" y="190"/>
                </a:lnTo>
                <a:lnTo>
                  <a:pt x="789" y="200"/>
                </a:lnTo>
                <a:lnTo>
                  <a:pt x="799" y="210"/>
                </a:lnTo>
                <a:lnTo>
                  <a:pt x="874" y="210"/>
                </a:lnTo>
                <a:lnTo>
                  <a:pt x="904" y="180"/>
                </a:lnTo>
                <a:lnTo>
                  <a:pt x="909" y="205"/>
                </a:lnTo>
                <a:lnTo>
                  <a:pt x="909" y="225"/>
                </a:lnTo>
                <a:lnTo>
                  <a:pt x="899" y="240"/>
                </a:lnTo>
                <a:lnTo>
                  <a:pt x="864" y="250"/>
                </a:lnTo>
                <a:lnTo>
                  <a:pt x="844" y="260"/>
                </a:lnTo>
                <a:lnTo>
                  <a:pt x="804" y="280"/>
                </a:lnTo>
                <a:lnTo>
                  <a:pt x="809" y="330"/>
                </a:lnTo>
                <a:lnTo>
                  <a:pt x="859" y="355"/>
                </a:lnTo>
                <a:lnTo>
                  <a:pt x="849" y="415"/>
                </a:lnTo>
                <a:lnTo>
                  <a:pt x="849" y="489"/>
                </a:lnTo>
                <a:lnTo>
                  <a:pt x="854" y="509"/>
                </a:lnTo>
                <a:lnTo>
                  <a:pt x="859" y="534"/>
                </a:lnTo>
                <a:lnTo>
                  <a:pt x="854" y="569"/>
                </a:lnTo>
                <a:lnTo>
                  <a:pt x="849" y="579"/>
                </a:lnTo>
                <a:lnTo>
                  <a:pt x="844" y="594"/>
                </a:lnTo>
                <a:lnTo>
                  <a:pt x="824" y="599"/>
                </a:lnTo>
                <a:lnTo>
                  <a:pt x="819" y="564"/>
                </a:lnTo>
                <a:lnTo>
                  <a:pt x="809" y="559"/>
                </a:lnTo>
                <a:lnTo>
                  <a:pt x="799" y="559"/>
                </a:lnTo>
                <a:lnTo>
                  <a:pt x="779" y="564"/>
                </a:lnTo>
                <a:lnTo>
                  <a:pt x="759" y="579"/>
                </a:lnTo>
                <a:lnTo>
                  <a:pt x="739" y="599"/>
                </a:lnTo>
                <a:lnTo>
                  <a:pt x="699" y="639"/>
                </a:lnTo>
                <a:lnTo>
                  <a:pt x="674" y="669"/>
                </a:lnTo>
                <a:lnTo>
                  <a:pt x="664" y="694"/>
                </a:lnTo>
                <a:lnTo>
                  <a:pt x="654" y="714"/>
                </a:lnTo>
                <a:lnTo>
                  <a:pt x="649" y="859"/>
                </a:lnTo>
                <a:lnTo>
                  <a:pt x="624" y="854"/>
                </a:lnTo>
                <a:lnTo>
                  <a:pt x="554" y="859"/>
                </a:lnTo>
                <a:lnTo>
                  <a:pt x="499" y="864"/>
                </a:lnTo>
                <a:lnTo>
                  <a:pt x="450" y="879"/>
                </a:lnTo>
                <a:lnTo>
                  <a:pt x="395" y="899"/>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Freeform 22"/>
          <p:cNvSpPr/>
          <p:nvPr/>
        </p:nvSpPr>
        <p:spPr bwMode="auto">
          <a:xfrm>
            <a:off x="6405837" y="3902954"/>
            <a:ext cx="438361" cy="452281"/>
          </a:xfrm>
          <a:custGeom>
            <a:avLst/>
            <a:gdLst>
              <a:gd name="T0" fmla="*/ 899 w 1154"/>
              <a:gd name="T1" fmla="*/ 1184 h 1199"/>
              <a:gd name="T2" fmla="*/ 844 w 1154"/>
              <a:gd name="T3" fmla="*/ 1144 h 1199"/>
              <a:gd name="T4" fmla="*/ 779 w 1154"/>
              <a:gd name="T5" fmla="*/ 1074 h 1199"/>
              <a:gd name="T6" fmla="*/ 739 w 1154"/>
              <a:gd name="T7" fmla="*/ 984 h 1199"/>
              <a:gd name="T8" fmla="*/ 704 w 1154"/>
              <a:gd name="T9" fmla="*/ 904 h 1199"/>
              <a:gd name="T10" fmla="*/ 644 w 1154"/>
              <a:gd name="T11" fmla="*/ 854 h 1199"/>
              <a:gd name="T12" fmla="*/ 614 w 1154"/>
              <a:gd name="T13" fmla="*/ 844 h 1199"/>
              <a:gd name="T14" fmla="*/ 575 w 1154"/>
              <a:gd name="T15" fmla="*/ 849 h 1199"/>
              <a:gd name="T16" fmla="*/ 535 w 1154"/>
              <a:gd name="T17" fmla="*/ 864 h 1199"/>
              <a:gd name="T18" fmla="*/ 495 w 1154"/>
              <a:gd name="T19" fmla="*/ 909 h 1199"/>
              <a:gd name="T20" fmla="*/ 470 w 1154"/>
              <a:gd name="T21" fmla="*/ 974 h 1199"/>
              <a:gd name="T22" fmla="*/ 380 w 1154"/>
              <a:gd name="T23" fmla="*/ 1059 h 1199"/>
              <a:gd name="T24" fmla="*/ 365 w 1154"/>
              <a:gd name="T25" fmla="*/ 1069 h 1199"/>
              <a:gd name="T26" fmla="*/ 350 w 1154"/>
              <a:gd name="T27" fmla="*/ 1084 h 1199"/>
              <a:gd name="T28" fmla="*/ 235 w 1154"/>
              <a:gd name="T29" fmla="*/ 1099 h 1199"/>
              <a:gd name="T30" fmla="*/ 135 w 1154"/>
              <a:gd name="T31" fmla="*/ 1064 h 1199"/>
              <a:gd name="T32" fmla="*/ 95 w 1154"/>
              <a:gd name="T33" fmla="*/ 1039 h 1199"/>
              <a:gd name="T34" fmla="*/ 115 w 1154"/>
              <a:gd name="T35" fmla="*/ 964 h 1199"/>
              <a:gd name="T36" fmla="*/ 105 w 1154"/>
              <a:gd name="T37" fmla="*/ 899 h 1199"/>
              <a:gd name="T38" fmla="*/ 20 w 1154"/>
              <a:gd name="T39" fmla="*/ 809 h 1199"/>
              <a:gd name="T40" fmla="*/ 25 w 1154"/>
              <a:gd name="T41" fmla="*/ 570 h 1199"/>
              <a:gd name="T42" fmla="*/ 0 w 1154"/>
              <a:gd name="T43" fmla="*/ 455 h 1199"/>
              <a:gd name="T44" fmla="*/ 10 w 1154"/>
              <a:gd name="T45" fmla="*/ 415 h 1199"/>
              <a:gd name="T46" fmla="*/ 160 w 1154"/>
              <a:gd name="T47" fmla="*/ 530 h 1199"/>
              <a:gd name="T48" fmla="*/ 205 w 1154"/>
              <a:gd name="T49" fmla="*/ 540 h 1199"/>
              <a:gd name="T50" fmla="*/ 255 w 1154"/>
              <a:gd name="T51" fmla="*/ 530 h 1199"/>
              <a:gd name="T52" fmla="*/ 295 w 1154"/>
              <a:gd name="T53" fmla="*/ 510 h 1199"/>
              <a:gd name="T54" fmla="*/ 370 w 1154"/>
              <a:gd name="T55" fmla="*/ 430 h 1199"/>
              <a:gd name="T56" fmla="*/ 420 w 1154"/>
              <a:gd name="T57" fmla="*/ 335 h 1199"/>
              <a:gd name="T58" fmla="*/ 525 w 1154"/>
              <a:gd name="T59" fmla="*/ 155 h 1199"/>
              <a:gd name="T60" fmla="*/ 579 w 1154"/>
              <a:gd name="T61" fmla="*/ 10 h 1199"/>
              <a:gd name="T62" fmla="*/ 679 w 1154"/>
              <a:gd name="T63" fmla="*/ 0 h 1199"/>
              <a:gd name="T64" fmla="*/ 734 w 1154"/>
              <a:gd name="T65" fmla="*/ 10 h 1199"/>
              <a:gd name="T66" fmla="*/ 794 w 1154"/>
              <a:gd name="T67" fmla="*/ 45 h 1199"/>
              <a:gd name="T68" fmla="*/ 984 w 1154"/>
              <a:gd name="T69" fmla="*/ 150 h 1199"/>
              <a:gd name="T70" fmla="*/ 1084 w 1154"/>
              <a:gd name="T71" fmla="*/ 220 h 1199"/>
              <a:gd name="T72" fmla="*/ 1134 w 1154"/>
              <a:gd name="T73" fmla="*/ 275 h 1199"/>
              <a:gd name="T74" fmla="*/ 1154 w 1154"/>
              <a:gd name="T75" fmla="*/ 335 h 1199"/>
              <a:gd name="T76" fmla="*/ 1074 w 1154"/>
              <a:gd name="T77" fmla="*/ 395 h 1199"/>
              <a:gd name="T78" fmla="*/ 1004 w 1154"/>
              <a:gd name="T79" fmla="*/ 455 h 1199"/>
              <a:gd name="T80" fmla="*/ 919 w 1154"/>
              <a:gd name="T81" fmla="*/ 470 h 1199"/>
              <a:gd name="T82" fmla="*/ 804 w 1154"/>
              <a:gd name="T83" fmla="*/ 465 h 1199"/>
              <a:gd name="T84" fmla="*/ 729 w 1154"/>
              <a:gd name="T85" fmla="*/ 480 h 1199"/>
              <a:gd name="T86" fmla="*/ 709 w 1154"/>
              <a:gd name="T87" fmla="*/ 545 h 1199"/>
              <a:gd name="T88" fmla="*/ 719 w 1154"/>
              <a:gd name="T89" fmla="*/ 590 h 1199"/>
              <a:gd name="T90" fmla="*/ 704 w 1154"/>
              <a:gd name="T91" fmla="*/ 664 h 1199"/>
              <a:gd name="T92" fmla="*/ 724 w 1154"/>
              <a:gd name="T93" fmla="*/ 714 h 1199"/>
              <a:gd name="T94" fmla="*/ 834 w 1154"/>
              <a:gd name="T95" fmla="*/ 809 h 1199"/>
              <a:gd name="T96" fmla="*/ 929 w 1154"/>
              <a:gd name="T97" fmla="*/ 9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1199">
                <a:moveTo>
                  <a:pt x="929" y="1199"/>
                </a:moveTo>
                <a:lnTo>
                  <a:pt x="899" y="1184"/>
                </a:lnTo>
                <a:lnTo>
                  <a:pt x="869" y="1164"/>
                </a:lnTo>
                <a:lnTo>
                  <a:pt x="844" y="1144"/>
                </a:lnTo>
                <a:lnTo>
                  <a:pt x="819" y="1119"/>
                </a:lnTo>
                <a:lnTo>
                  <a:pt x="779" y="1074"/>
                </a:lnTo>
                <a:lnTo>
                  <a:pt x="749" y="1029"/>
                </a:lnTo>
                <a:lnTo>
                  <a:pt x="739" y="984"/>
                </a:lnTo>
                <a:lnTo>
                  <a:pt x="724" y="939"/>
                </a:lnTo>
                <a:lnTo>
                  <a:pt x="704" y="904"/>
                </a:lnTo>
                <a:lnTo>
                  <a:pt x="679" y="874"/>
                </a:lnTo>
                <a:lnTo>
                  <a:pt x="644" y="854"/>
                </a:lnTo>
                <a:lnTo>
                  <a:pt x="629" y="849"/>
                </a:lnTo>
                <a:lnTo>
                  <a:pt x="614" y="844"/>
                </a:lnTo>
                <a:lnTo>
                  <a:pt x="594" y="844"/>
                </a:lnTo>
                <a:lnTo>
                  <a:pt x="575" y="849"/>
                </a:lnTo>
                <a:lnTo>
                  <a:pt x="555" y="854"/>
                </a:lnTo>
                <a:lnTo>
                  <a:pt x="535" y="864"/>
                </a:lnTo>
                <a:lnTo>
                  <a:pt x="505" y="894"/>
                </a:lnTo>
                <a:lnTo>
                  <a:pt x="495" y="909"/>
                </a:lnTo>
                <a:lnTo>
                  <a:pt x="490" y="939"/>
                </a:lnTo>
                <a:lnTo>
                  <a:pt x="470" y="974"/>
                </a:lnTo>
                <a:lnTo>
                  <a:pt x="440" y="1004"/>
                </a:lnTo>
                <a:lnTo>
                  <a:pt x="380" y="1059"/>
                </a:lnTo>
                <a:lnTo>
                  <a:pt x="380" y="1069"/>
                </a:lnTo>
                <a:lnTo>
                  <a:pt x="365" y="1069"/>
                </a:lnTo>
                <a:lnTo>
                  <a:pt x="360" y="1074"/>
                </a:lnTo>
                <a:lnTo>
                  <a:pt x="350" y="1084"/>
                </a:lnTo>
                <a:lnTo>
                  <a:pt x="295" y="1104"/>
                </a:lnTo>
                <a:lnTo>
                  <a:pt x="235" y="1099"/>
                </a:lnTo>
                <a:lnTo>
                  <a:pt x="180" y="1084"/>
                </a:lnTo>
                <a:lnTo>
                  <a:pt x="135" y="1064"/>
                </a:lnTo>
                <a:lnTo>
                  <a:pt x="115" y="1054"/>
                </a:lnTo>
                <a:lnTo>
                  <a:pt x="95" y="1039"/>
                </a:lnTo>
                <a:lnTo>
                  <a:pt x="115" y="999"/>
                </a:lnTo>
                <a:lnTo>
                  <a:pt x="115" y="964"/>
                </a:lnTo>
                <a:lnTo>
                  <a:pt x="110" y="934"/>
                </a:lnTo>
                <a:lnTo>
                  <a:pt x="105" y="899"/>
                </a:lnTo>
                <a:lnTo>
                  <a:pt x="40" y="839"/>
                </a:lnTo>
                <a:lnTo>
                  <a:pt x="20" y="809"/>
                </a:lnTo>
                <a:lnTo>
                  <a:pt x="5" y="779"/>
                </a:lnTo>
                <a:lnTo>
                  <a:pt x="25" y="570"/>
                </a:lnTo>
                <a:lnTo>
                  <a:pt x="5" y="485"/>
                </a:lnTo>
                <a:lnTo>
                  <a:pt x="0" y="455"/>
                </a:lnTo>
                <a:lnTo>
                  <a:pt x="0" y="420"/>
                </a:lnTo>
                <a:lnTo>
                  <a:pt x="10" y="415"/>
                </a:lnTo>
                <a:lnTo>
                  <a:pt x="95" y="470"/>
                </a:lnTo>
                <a:lnTo>
                  <a:pt x="160" y="530"/>
                </a:lnTo>
                <a:lnTo>
                  <a:pt x="185" y="540"/>
                </a:lnTo>
                <a:lnTo>
                  <a:pt x="205" y="540"/>
                </a:lnTo>
                <a:lnTo>
                  <a:pt x="230" y="540"/>
                </a:lnTo>
                <a:lnTo>
                  <a:pt x="255" y="530"/>
                </a:lnTo>
                <a:lnTo>
                  <a:pt x="275" y="520"/>
                </a:lnTo>
                <a:lnTo>
                  <a:pt x="295" y="510"/>
                </a:lnTo>
                <a:lnTo>
                  <a:pt x="335" y="475"/>
                </a:lnTo>
                <a:lnTo>
                  <a:pt x="370" y="430"/>
                </a:lnTo>
                <a:lnTo>
                  <a:pt x="395" y="385"/>
                </a:lnTo>
                <a:lnTo>
                  <a:pt x="420" y="335"/>
                </a:lnTo>
                <a:lnTo>
                  <a:pt x="440" y="290"/>
                </a:lnTo>
                <a:lnTo>
                  <a:pt x="525" y="155"/>
                </a:lnTo>
                <a:lnTo>
                  <a:pt x="525" y="40"/>
                </a:lnTo>
                <a:lnTo>
                  <a:pt x="579" y="10"/>
                </a:lnTo>
                <a:lnTo>
                  <a:pt x="629" y="5"/>
                </a:lnTo>
                <a:lnTo>
                  <a:pt x="679" y="0"/>
                </a:lnTo>
                <a:lnTo>
                  <a:pt x="709" y="5"/>
                </a:lnTo>
                <a:lnTo>
                  <a:pt x="734" y="10"/>
                </a:lnTo>
                <a:lnTo>
                  <a:pt x="764" y="25"/>
                </a:lnTo>
                <a:lnTo>
                  <a:pt x="794" y="45"/>
                </a:lnTo>
                <a:lnTo>
                  <a:pt x="879" y="125"/>
                </a:lnTo>
                <a:lnTo>
                  <a:pt x="984" y="150"/>
                </a:lnTo>
                <a:lnTo>
                  <a:pt x="1029" y="175"/>
                </a:lnTo>
                <a:lnTo>
                  <a:pt x="1084" y="220"/>
                </a:lnTo>
                <a:lnTo>
                  <a:pt x="1109" y="245"/>
                </a:lnTo>
                <a:lnTo>
                  <a:pt x="1134" y="275"/>
                </a:lnTo>
                <a:lnTo>
                  <a:pt x="1149" y="305"/>
                </a:lnTo>
                <a:lnTo>
                  <a:pt x="1154" y="335"/>
                </a:lnTo>
                <a:lnTo>
                  <a:pt x="1109" y="365"/>
                </a:lnTo>
                <a:lnTo>
                  <a:pt x="1074" y="395"/>
                </a:lnTo>
                <a:lnTo>
                  <a:pt x="1039" y="425"/>
                </a:lnTo>
                <a:lnTo>
                  <a:pt x="1004" y="455"/>
                </a:lnTo>
                <a:lnTo>
                  <a:pt x="964" y="465"/>
                </a:lnTo>
                <a:lnTo>
                  <a:pt x="919" y="470"/>
                </a:lnTo>
                <a:lnTo>
                  <a:pt x="839" y="470"/>
                </a:lnTo>
                <a:lnTo>
                  <a:pt x="804" y="465"/>
                </a:lnTo>
                <a:lnTo>
                  <a:pt x="764" y="470"/>
                </a:lnTo>
                <a:lnTo>
                  <a:pt x="729" y="480"/>
                </a:lnTo>
                <a:lnTo>
                  <a:pt x="699" y="495"/>
                </a:lnTo>
                <a:lnTo>
                  <a:pt x="709" y="545"/>
                </a:lnTo>
                <a:lnTo>
                  <a:pt x="719" y="570"/>
                </a:lnTo>
                <a:lnTo>
                  <a:pt x="719" y="590"/>
                </a:lnTo>
                <a:lnTo>
                  <a:pt x="709" y="639"/>
                </a:lnTo>
                <a:lnTo>
                  <a:pt x="704" y="664"/>
                </a:lnTo>
                <a:lnTo>
                  <a:pt x="709" y="689"/>
                </a:lnTo>
                <a:lnTo>
                  <a:pt x="724" y="714"/>
                </a:lnTo>
                <a:lnTo>
                  <a:pt x="759" y="739"/>
                </a:lnTo>
                <a:lnTo>
                  <a:pt x="834" y="809"/>
                </a:lnTo>
                <a:lnTo>
                  <a:pt x="904" y="909"/>
                </a:lnTo>
                <a:lnTo>
                  <a:pt x="929" y="999"/>
                </a:lnTo>
                <a:lnTo>
                  <a:pt x="929" y="1199"/>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Freeform 23"/>
          <p:cNvSpPr/>
          <p:nvPr/>
        </p:nvSpPr>
        <p:spPr bwMode="auto">
          <a:xfrm>
            <a:off x="6682761" y="3804133"/>
            <a:ext cx="716113" cy="437929"/>
          </a:xfrm>
          <a:custGeom>
            <a:avLst/>
            <a:gdLst>
              <a:gd name="T0" fmla="*/ 160 w 1883"/>
              <a:gd name="T1" fmla="*/ 1098 h 1163"/>
              <a:gd name="T2" fmla="*/ 5 w 1883"/>
              <a:gd name="T3" fmla="*/ 918 h 1163"/>
              <a:gd name="T4" fmla="*/ 15 w 1883"/>
              <a:gd name="T5" fmla="*/ 869 h 1163"/>
              <a:gd name="T6" fmla="*/ 15 w 1883"/>
              <a:gd name="T7" fmla="*/ 764 h 1163"/>
              <a:gd name="T8" fmla="*/ 240 w 1883"/>
              <a:gd name="T9" fmla="*/ 759 h 1163"/>
              <a:gd name="T10" fmla="*/ 345 w 1883"/>
              <a:gd name="T11" fmla="*/ 689 h 1163"/>
              <a:gd name="T12" fmla="*/ 450 w 1883"/>
              <a:gd name="T13" fmla="*/ 564 h 1163"/>
              <a:gd name="T14" fmla="*/ 315 w 1883"/>
              <a:gd name="T15" fmla="*/ 414 h 1163"/>
              <a:gd name="T16" fmla="*/ 245 w 1883"/>
              <a:gd name="T17" fmla="*/ 240 h 1163"/>
              <a:gd name="T18" fmla="*/ 340 w 1883"/>
              <a:gd name="T19" fmla="*/ 165 h 1163"/>
              <a:gd name="T20" fmla="*/ 365 w 1883"/>
              <a:gd name="T21" fmla="*/ 120 h 1163"/>
              <a:gd name="T22" fmla="*/ 335 w 1883"/>
              <a:gd name="T23" fmla="*/ 55 h 1163"/>
              <a:gd name="T24" fmla="*/ 270 w 1883"/>
              <a:gd name="T25" fmla="*/ 0 h 1163"/>
              <a:gd name="T26" fmla="*/ 594 w 1883"/>
              <a:gd name="T27" fmla="*/ 35 h 1163"/>
              <a:gd name="T28" fmla="*/ 659 w 1883"/>
              <a:gd name="T29" fmla="*/ 95 h 1163"/>
              <a:gd name="T30" fmla="*/ 749 w 1883"/>
              <a:gd name="T31" fmla="*/ 145 h 1163"/>
              <a:gd name="T32" fmla="*/ 1139 w 1883"/>
              <a:gd name="T33" fmla="*/ 185 h 1163"/>
              <a:gd name="T34" fmla="*/ 1259 w 1883"/>
              <a:gd name="T35" fmla="*/ 290 h 1163"/>
              <a:gd name="T36" fmla="*/ 1443 w 1883"/>
              <a:gd name="T37" fmla="*/ 349 h 1163"/>
              <a:gd name="T38" fmla="*/ 1563 w 1883"/>
              <a:gd name="T39" fmla="*/ 399 h 1163"/>
              <a:gd name="T40" fmla="*/ 1648 w 1883"/>
              <a:gd name="T41" fmla="*/ 409 h 1163"/>
              <a:gd name="T42" fmla="*/ 1678 w 1883"/>
              <a:gd name="T43" fmla="*/ 449 h 1163"/>
              <a:gd name="T44" fmla="*/ 1723 w 1883"/>
              <a:gd name="T45" fmla="*/ 484 h 1163"/>
              <a:gd name="T46" fmla="*/ 1783 w 1883"/>
              <a:gd name="T47" fmla="*/ 504 h 1163"/>
              <a:gd name="T48" fmla="*/ 1768 w 1883"/>
              <a:gd name="T49" fmla="*/ 569 h 1163"/>
              <a:gd name="T50" fmla="*/ 1768 w 1883"/>
              <a:gd name="T51" fmla="*/ 639 h 1163"/>
              <a:gd name="T52" fmla="*/ 1828 w 1883"/>
              <a:gd name="T53" fmla="*/ 724 h 1163"/>
              <a:gd name="T54" fmla="*/ 1838 w 1883"/>
              <a:gd name="T55" fmla="*/ 789 h 1163"/>
              <a:gd name="T56" fmla="*/ 1883 w 1883"/>
              <a:gd name="T57" fmla="*/ 824 h 1163"/>
              <a:gd name="T58" fmla="*/ 1793 w 1883"/>
              <a:gd name="T59" fmla="*/ 854 h 1163"/>
              <a:gd name="T60" fmla="*/ 1673 w 1883"/>
              <a:gd name="T61" fmla="*/ 928 h 1163"/>
              <a:gd name="T62" fmla="*/ 1563 w 1883"/>
              <a:gd name="T63" fmla="*/ 998 h 1163"/>
              <a:gd name="T64" fmla="*/ 1453 w 1883"/>
              <a:gd name="T65" fmla="*/ 1058 h 1163"/>
              <a:gd name="T66" fmla="*/ 1404 w 1883"/>
              <a:gd name="T67" fmla="*/ 1083 h 1163"/>
              <a:gd name="T68" fmla="*/ 1279 w 1883"/>
              <a:gd name="T69" fmla="*/ 1053 h 1163"/>
              <a:gd name="T70" fmla="*/ 1204 w 1883"/>
              <a:gd name="T71" fmla="*/ 1018 h 1163"/>
              <a:gd name="T72" fmla="*/ 1124 w 1883"/>
              <a:gd name="T73" fmla="*/ 948 h 1163"/>
              <a:gd name="T74" fmla="*/ 1049 w 1883"/>
              <a:gd name="T75" fmla="*/ 978 h 1163"/>
              <a:gd name="T76" fmla="*/ 934 w 1883"/>
              <a:gd name="T77" fmla="*/ 993 h 1163"/>
              <a:gd name="T78" fmla="*/ 779 w 1883"/>
              <a:gd name="T79" fmla="*/ 913 h 1163"/>
              <a:gd name="T80" fmla="*/ 629 w 1883"/>
              <a:gd name="T81" fmla="*/ 864 h 1163"/>
              <a:gd name="T82" fmla="*/ 479 w 1883"/>
              <a:gd name="T83" fmla="*/ 854 h 1163"/>
              <a:gd name="T84" fmla="*/ 465 w 1883"/>
              <a:gd name="T85" fmla="*/ 893 h 1163"/>
              <a:gd name="T86" fmla="*/ 489 w 1883"/>
              <a:gd name="T87" fmla="*/ 978 h 1163"/>
              <a:gd name="T88" fmla="*/ 375 w 1883"/>
              <a:gd name="T89" fmla="*/ 983 h 1163"/>
              <a:gd name="T90" fmla="*/ 295 w 1883"/>
              <a:gd name="T91" fmla="*/ 1033 h 1163"/>
              <a:gd name="T92" fmla="*/ 220 w 1883"/>
              <a:gd name="T93" fmla="*/ 114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3" h="1163">
                <a:moveTo>
                  <a:pt x="200" y="1163"/>
                </a:moveTo>
                <a:lnTo>
                  <a:pt x="180" y="1128"/>
                </a:lnTo>
                <a:lnTo>
                  <a:pt x="160" y="1098"/>
                </a:lnTo>
                <a:lnTo>
                  <a:pt x="110" y="1043"/>
                </a:lnTo>
                <a:lnTo>
                  <a:pt x="10" y="948"/>
                </a:lnTo>
                <a:lnTo>
                  <a:pt x="5" y="918"/>
                </a:lnTo>
                <a:lnTo>
                  <a:pt x="5" y="903"/>
                </a:lnTo>
                <a:lnTo>
                  <a:pt x="10" y="888"/>
                </a:lnTo>
                <a:lnTo>
                  <a:pt x="15" y="869"/>
                </a:lnTo>
                <a:lnTo>
                  <a:pt x="20" y="819"/>
                </a:lnTo>
                <a:lnTo>
                  <a:pt x="0" y="774"/>
                </a:lnTo>
                <a:lnTo>
                  <a:pt x="15" y="764"/>
                </a:lnTo>
                <a:lnTo>
                  <a:pt x="45" y="759"/>
                </a:lnTo>
                <a:lnTo>
                  <a:pt x="110" y="754"/>
                </a:lnTo>
                <a:lnTo>
                  <a:pt x="240" y="759"/>
                </a:lnTo>
                <a:lnTo>
                  <a:pt x="280" y="744"/>
                </a:lnTo>
                <a:lnTo>
                  <a:pt x="315" y="719"/>
                </a:lnTo>
                <a:lnTo>
                  <a:pt x="345" y="689"/>
                </a:lnTo>
                <a:lnTo>
                  <a:pt x="380" y="659"/>
                </a:lnTo>
                <a:lnTo>
                  <a:pt x="445" y="609"/>
                </a:lnTo>
                <a:lnTo>
                  <a:pt x="450" y="564"/>
                </a:lnTo>
                <a:lnTo>
                  <a:pt x="405" y="499"/>
                </a:lnTo>
                <a:lnTo>
                  <a:pt x="360" y="454"/>
                </a:lnTo>
                <a:lnTo>
                  <a:pt x="315" y="414"/>
                </a:lnTo>
                <a:lnTo>
                  <a:pt x="265" y="389"/>
                </a:lnTo>
                <a:lnTo>
                  <a:pt x="250" y="359"/>
                </a:lnTo>
                <a:lnTo>
                  <a:pt x="245" y="240"/>
                </a:lnTo>
                <a:lnTo>
                  <a:pt x="285" y="200"/>
                </a:lnTo>
                <a:lnTo>
                  <a:pt x="310" y="180"/>
                </a:lnTo>
                <a:lnTo>
                  <a:pt x="340" y="165"/>
                </a:lnTo>
                <a:lnTo>
                  <a:pt x="355" y="150"/>
                </a:lnTo>
                <a:lnTo>
                  <a:pt x="365" y="135"/>
                </a:lnTo>
                <a:lnTo>
                  <a:pt x="365" y="120"/>
                </a:lnTo>
                <a:lnTo>
                  <a:pt x="365" y="105"/>
                </a:lnTo>
                <a:lnTo>
                  <a:pt x="350" y="75"/>
                </a:lnTo>
                <a:lnTo>
                  <a:pt x="335" y="55"/>
                </a:lnTo>
                <a:lnTo>
                  <a:pt x="295" y="25"/>
                </a:lnTo>
                <a:lnTo>
                  <a:pt x="280" y="15"/>
                </a:lnTo>
                <a:lnTo>
                  <a:pt x="270" y="0"/>
                </a:lnTo>
                <a:lnTo>
                  <a:pt x="489" y="0"/>
                </a:lnTo>
                <a:lnTo>
                  <a:pt x="584" y="15"/>
                </a:lnTo>
                <a:lnTo>
                  <a:pt x="594" y="35"/>
                </a:lnTo>
                <a:lnTo>
                  <a:pt x="614" y="55"/>
                </a:lnTo>
                <a:lnTo>
                  <a:pt x="634" y="75"/>
                </a:lnTo>
                <a:lnTo>
                  <a:pt x="659" y="95"/>
                </a:lnTo>
                <a:lnTo>
                  <a:pt x="689" y="115"/>
                </a:lnTo>
                <a:lnTo>
                  <a:pt x="719" y="130"/>
                </a:lnTo>
                <a:lnTo>
                  <a:pt x="749" y="145"/>
                </a:lnTo>
                <a:lnTo>
                  <a:pt x="784" y="155"/>
                </a:lnTo>
                <a:lnTo>
                  <a:pt x="844" y="180"/>
                </a:lnTo>
                <a:lnTo>
                  <a:pt x="1139" y="185"/>
                </a:lnTo>
                <a:lnTo>
                  <a:pt x="1234" y="250"/>
                </a:lnTo>
                <a:lnTo>
                  <a:pt x="1244" y="270"/>
                </a:lnTo>
                <a:lnTo>
                  <a:pt x="1259" y="290"/>
                </a:lnTo>
                <a:lnTo>
                  <a:pt x="1279" y="314"/>
                </a:lnTo>
                <a:lnTo>
                  <a:pt x="1309" y="339"/>
                </a:lnTo>
                <a:lnTo>
                  <a:pt x="1443" y="349"/>
                </a:lnTo>
                <a:lnTo>
                  <a:pt x="1543" y="394"/>
                </a:lnTo>
                <a:lnTo>
                  <a:pt x="1553" y="399"/>
                </a:lnTo>
                <a:lnTo>
                  <a:pt x="1563" y="399"/>
                </a:lnTo>
                <a:lnTo>
                  <a:pt x="1593" y="399"/>
                </a:lnTo>
                <a:lnTo>
                  <a:pt x="1628" y="404"/>
                </a:lnTo>
                <a:lnTo>
                  <a:pt x="1648" y="409"/>
                </a:lnTo>
                <a:lnTo>
                  <a:pt x="1668" y="424"/>
                </a:lnTo>
                <a:lnTo>
                  <a:pt x="1673" y="434"/>
                </a:lnTo>
                <a:lnTo>
                  <a:pt x="1678" y="449"/>
                </a:lnTo>
                <a:lnTo>
                  <a:pt x="1688" y="464"/>
                </a:lnTo>
                <a:lnTo>
                  <a:pt x="1708" y="479"/>
                </a:lnTo>
                <a:lnTo>
                  <a:pt x="1723" y="484"/>
                </a:lnTo>
                <a:lnTo>
                  <a:pt x="1753" y="489"/>
                </a:lnTo>
                <a:lnTo>
                  <a:pt x="1773" y="494"/>
                </a:lnTo>
                <a:lnTo>
                  <a:pt x="1783" y="504"/>
                </a:lnTo>
                <a:lnTo>
                  <a:pt x="1793" y="519"/>
                </a:lnTo>
                <a:lnTo>
                  <a:pt x="1798" y="534"/>
                </a:lnTo>
                <a:lnTo>
                  <a:pt x="1768" y="569"/>
                </a:lnTo>
                <a:lnTo>
                  <a:pt x="1763" y="589"/>
                </a:lnTo>
                <a:lnTo>
                  <a:pt x="1753" y="624"/>
                </a:lnTo>
                <a:lnTo>
                  <a:pt x="1768" y="639"/>
                </a:lnTo>
                <a:lnTo>
                  <a:pt x="1788" y="659"/>
                </a:lnTo>
                <a:lnTo>
                  <a:pt x="1808" y="684"/>
                </a:lnTo>
                <a:lnTo>
                  <a:pt x="1828" y="724"/>
                </a:lnTo>
                <a:lnTo>
                  <a:pt x="1828" y="744"/>
                </a:lnTo>
                <a:lnTo>
                  <a:pt x="1833" y="774"/>
                </a:lnTo>
                <a:lnTo>
                  <a:pt x="1838" y="789"/>
                </a:lnTo>
                <a:lnTo>
                  <a:pt x="1848" y="799"/>
                </a:lnTo>
                <a:lnTo>
                  <a:pt x="1863" y="814"/>
                </a:lnTo>
                <a:lnTo>
                  <a:pt x="1883" y="824"/>
                </a:lnTo>
                <a:lnTo>
                  <a:pt x="1883" y="834"/>
                </a:lnTo>
                <a:lnTo>
                  <a:pt x="1833" y="844"/>
                </a:lnTo>
                <a:lnTo>
                  <a:pt x="1793" y="854"/>
                </a:lnTo>
                <a:lnTo>
                  <a:pt x="1758" y="869"/>
                </a:lnTo>
                <a:lnTo>
                  <a:pt x="1728" y="883"/>
                </a:lnTo>
                <a:lnTo>
                  <a:pt x="1673" y="928"/>
                </a:lnTo>
                <a:lnTo>
                  <a:pt x="1598" y="978"/>
                </a:lnTo>
                <a:lnTo>
                  <a:pt x="1583" y="988"/>
                </a:lnTo>
                <a:lnTo>
                  <a:pt x="1563" y="998"/>
                </a:lnTo>
                <a:lnTo>
                  <a:pt x="1538" y="1033"/>
                </a:lnTo>
                <a:lnTo>
                  <a:pt x="1493" y="1048"/>
                </a:lnTo>
                <a:lnTo>
                  <a:pt x="1453" y="1058"/>
                </a:lnTo>
                <a:lnTo>
                  <a:pt x="1438" y="1063"/>
                </a:lnTo>
                <a:lnTo>
                  <a:pt x="1423" y="1073"/>
                </a:lnTo>
                <a:lnTo>
                  <a:pt x="1404" y="1083"/>
                </a:lnTo>
                <a:lnTo>
                  <a:pt x="1389" y="1103"/>
                </a:lnTo>
                <a:lnTo>
                  <a:pt x="1359" y="1118"/>
                </a:lnTo>
                <a:lnTo>
                  <a:pt x="1279" y="1053"/>
                </a:lnTo>
                <a:lnTo>
                  <a:pt x="1249" y="1043"/>
                </a:lnTo>
                <a:lnTo>
                  <a:pt x="1224" y="1033"/>
                </a:lnTo>
                <a:lnTo>
                  <a:pt x="1204" y="1018"/>
                </a:lnTo>
                <a:lnTo>
                  <a:pt x="1184" y="1003"/>
                </a:lnTo>
                <a:lnTo>
                  <a:pt x="1154" y="973"/>
                </a:lnTo>
                <a:lnTo>
                  <a:pt x="1124" y="948"/>
                </a:lnTo>
                <a:lnTo>
                  <a:pt x="1084" y="953"/>
                </a:lnTo>
                <a:lnTo>
                  <a:pt x="1064" y="958"/>
                </a:lnTo>
                <a:lnTo>
                  <a:pt x="1049" y="978"/>
                </a:lnTo>
                <a:lnTo>
                  <a:pt x="1024" y="1008"/>
                </a:lnTo>
                <a:lnTo>
                  <a:pt x="979" y="1003"/>
                </a:lnTo>
                <a:lnTo>
                  <a:pt x="934" y="993"/>
                </a:lnTo>
                <a:lnTo>
                  <a:pt x="894" y="978"/>
                </a:lnTo>
                <a:lnTo>
                  <a:pt x="854" y="958"/>
                </a:lnTo>
                <a:lnTo>
                  <a:pt x="779" y="913"/>
                </a:lnTo>
                <a:lnTo>
                  <a:pt x="714" y="878"/>
                </a:lnTo>
                <a:lnTo>
                  <a:pt x="669" y="869"/>
                </a:lnTo>
                <a:lnTo>
                  <a:pt x="629" y="864"/>
                </a:lnTo>
                <a:lnTo>
                  <a:pt x="569" y="844"/>
                </a:lnTo>
                <a:lnTo>
                  <a:pt x="499" y="844"/>
                </a:lnTo>
                <a:lnTo>
                  <a:pt x="479" y="854"/>
                </a:lnTo>
                <a:lnTo>
                  <a:pt x="465" y="859"/>
                </a:lnTo>
                <a:lnTo>
                  <a:pt x="460" y="873"/>
                </a:lnTo>
                <a:lnTo>
                  <a:pt x="465" y="893"/>
                </a:lnTo>
                <a:lnTo>
                  <a:pt x="479" y="918"/>
                </a:lnTo>
                <a:lnTo>
                  <a:pt x="504" y="948"/>
                </a:lnTo>
                <a:lnTo>
                  <a:pt x="489" y="978"/>
                </a:lnTo>
                <a:lnTo>
                  <a:pt x="455" y="973"/>
                </a:lnTo>
                <a:lnTo>
                  <a:pt x="410" y="973"/>
                </a:lnTo>
                <a:lnTo>
                  <a:pt x="375" y="983"/>
                </a:lnTo>
                <a:lnTo>
                  <a:pt x="345" y="993"/>
                </a:lnTo>
                <a:lnTo>
                  <a:pt x="320" y="1013"/>
                </a:lnTo>
                <a:lnTo>
                  <a:pt x="295" y="1033"/>
                </a:lnTo>
                <a:lnTo>
                  <a:pt x="280" y="1063"/>
                </a:lnTo>
                <a:lnTo>
                  <a:pt x="240" y="1133"/>
                </a:lnTo>
                <a:lnTo>
                  <a:pt x="220" y="1148"/>
                </a:lnTo>
                <a:lnTo>
                  <a:pt x="200" y="116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Freeform 24"/>
          <p:cNvSpPr/>
          <p:nvPr/>
        </p:nvSpPr>
        <p:spPr bwMode="auto">
          <a:xfrm>
            <a:off x="7271381" y="3599520"/>
            <a:ext cx="442086" cy="538801"/>
          </a:xfrm>
          <a:custGeom>
            <a:avLst/>
            <a:gdLst>
              <a:gd name="T0" fmla="*/ 530 w 1164"/>
              <a:gd name="T1" fmla="*/ 1307 h 1432"/>
              <a:gd name="T2" fmla="*/ 440 w 1164"/>
              <a:gd name="T3" fmla="*/ 1292 h 1432"/>
              <a:gd name="T4" fmla="*/ 405 w 1164"/>
              <a:gd name="T5" fmla="*/ 1317 h 1432"/>
              <a:gd name="T6" fmla="*/ 360 w 1164"/>
              <a:gd name="T7" fmla="*/ 1367 h 1432"/>
              <a:gd name="T8" fmla="*/ 325 w 1164"/>
              <a:gd name="T9" fmla="*/ 1327 h 1432"/>
              <a:gd name="T10" fmla="*/ 300 w 1164"/>
              <a:gd name="T11" fmla="*/ 1252 h 1432"/>
              <a:gd name="T12" fmla="*/ 270 w 1164"/>
              <a:gd name="T13" fmla="*/ 1197 h 1432"/>
              <a:gd name="T14" fmla="*/ 235 w 1164"/>
              <a:gd name="T15" fmla="*/ 1153 h 1432"/>
              <a:gd name="T16" fmla="*/ 280 w 1164"/>
              <a:gd name="T17" fmla="*/ 1088 h 1432"/>
              <a:gd name="T18" fmla="*/ 250 w 1164"/>
              <a:gd name="T19" fmla="*/ 1023 h 1432"/>
              <a:gd name="T20" fmla="*/ 170 w 1164"/>
              <a:gd name="T21" fmla="*/ 993 h 1432"/>
              <a:gd name="T22" fmla="*/ 135 w 1164"/>
              <a:gd name="T23" fmla="*/ 938 h 1432"/>
              <a:gd name="T24" fmla="*/ 160 w 1164"/>
              <a:gd name="T25" fmla="*/ 888 h 1432"/>
              <a:gd name="T26" fmla="*/ 255 w 1164"/>
              <a:gd name="T27" fmla="*/ 813 h 1432"/>
              <a:gd name="T28" fmla="*/ 220 w 1164"/>
              <a:gd name="T29" fmla="*/ 664 h 1432"/>
              <a:gd name="T30" fmla="*/ 140 w 1164"/>
              <a:gd name="T31" fmla="*/ 629 h 1432"/>
              <a:gd name="T32" fmla="*/ 85 w 1164"/>
              <a:gd name="T33" fmla="*/ 644 h 1432"/>
              <a:gd name="T34" fmla="*/ 50 w 1164"/>
              <a:gd name="T35" fmla="*/ 539 h 1432"/>
              <a:gd name="T36" fmla="*/ 15 w 1164"/>
              <a:gd name="T37" fmla="*/ 464 h 1432"/>
              <a:gd name="T38" fmla="*/ 75 w 1164"/>
              <a:gd name="T39" fmla="*/ 399 h 1432"/>
              <a:gd name="T40" fmla="*/ 115 w 1164"/>
              <a:gd name="T41" fmla="*/ 269 h 1432"/>
              <a:gd name="T42" fmla="*/ 145 w 1164"/>
              <a:gd name="T43" fmla="*/ 185 h 1432"/>
              <a:gd name="T44" fmla="*/ 180 w 1164"/>
              <a:gd name="T45" fmla="*/ 259 h 1432"/>
              <a:gd name="T46" fmla="*/ 225 w 1164"/>
              <a:gd name="T47" fmla="*/ 299 h 1432"/>
              <a:gd name="T48" fmla="*/ 305 w 1164"/>
              <a:gd name="T49" fmla="*/ 230 h 1432"/>
              <a:gd name="T50" fmla="*/ 335 w 1164"/>
              <a:gd name="T51" fmla="*/ 135 h 1432"/>
              <a:gd name="T52" fmla="*/ 255 w 1164"/>
              <a:gd name="T53" fmla="*/ 15 h 1432"/>
              <a:gd name="T54" fmla="*/ 295 w 1164"/>
              <a:gd name="T55" fmla="*/ 0 h 1432"/>
              <a:gd name="T56" fmla="*/ 375 w 1164"/>
              <a:gd name="T57" fmla="*/ 100 h 1432"/>
              <a:gd name="T58" fmla="*/ 619 w 1164"/>
              <a:gd name="T59" fmla="*/ 235 h 1432"/>
              <a:gd name="T60" fmla="*/ 699 w 1164"/>
              <a:gd name="T61" fmla="*/ 374 h 1432"/>
              <a:gd name="T62" fmla="*/ 754 w 1164"/>
              <a:gd name="T63" fmla="*/ 459 h 1432"/>
              <a:gd name="T64" fmla="*/ 839 w 1164"/>
              <a:gd name="T65" fmla="*/ 499 h 1432"/>
              <a:gd name="T66" fmla="*/ 899 w 1164"/>
              <a:gd name="T67" fmla="*/ 454 h 1432"/>
              <a:gd name="T68" fmla="*/ 914 w 1164"/>
              <a:gd name="T69" fmla="*/ 449 h 1432"/>
              <a:gd name="T70" fmla="*/ 979 w 1164"/>
              <a:gd name="T71" fmla="*/ 514 h 1432"/>
              <a:gd name="T72" fmla="*/ 924 w 1164"/>
              <a:gd name="T73" fmla="*/ 564 h 1432"/>
              <a:gd name="T74" fmla="*/ 834 w 1164"/>
              <a:gd name="T75" fmla="*/ 684 h 1432"/>
              <a:gd name="T76" fmla="*/ 814 w 1164"/>
              <a:gd name="T77" fmla="*/ 728 h 1432"/>
              <a:gd name="T78" fmla="*/ 929 w 1164"/>
              <a:gd name="T79" fmla="*/ 858 h 1432"/>
              <a:gd name="T80" fmla="*/ 974 w 1164"/>
              <a:gd name="T81" fmla="*/ 883 h 1432"/>
              <a:gd name="T82" fmla="*/ 1139 w 1164"/>
              <a:gd name="T83" fmla="*/ 943 h 1432"/>
              <a:gd name="T84" fmla="*/ 1144 w 1164"/>
              <a:gd name="T85" fmla="*/ 1018 h 1432"/>
              <a:gd name="T86" fmla="*/ 1064 w 1164"/>
              <a:gd name="T87" fmla="*/ 1048 h 1432"/>
              <a:gd name="T88" fmla="*/ 1039 w 1164"/>
              <a:gd name="T89" fmla="*/ 1098 h 1432"/>
              <a:gd name="T90" fmla="*/ 1049 w 1164"/>
              <a:gd name="T91" fmla="*/ 1148 h 1432"/>
              <a:gd name="T92" fmla="*/ 999 w 1164"/>
              <a:gd name="T93" fmla="*/ 1302 h 1432"/>
              <a:gd name="T94" fmla="*/ 944 w 1164"/>
              <a:gd name="T95" fmla="*/ 1362 h 1432"/>
              <a:gd name="T96" fmla="*/ 824 w 1164"/>
              <a:gd name="T97" fmla="*/ 1397 h 1432"/>
              <a:gd name="T98" fmla="*/ 724 w 1164"/>
              <a:gd name="T99" fmla="*/ 1422 h 1432"/>
              <a:gd name="T100" fmla="*/ 649 w 1164"/>
              <a:gd name="T101" fmla="*/ 1362 h 1432"/>
              <a:gd name="T102" fmla="*/ 604 w 1164"/>
              <a:gd name="T103" fmla="*/ 1322 h 1432"/>
              <a:gd name="T104" fmla="*/ 565 w 1164"/>
              <a:gd name="T105"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4" h="1432">
                <a:moveTo>
                  <a:pt x="540" y="1432"/>
                </a:moveTo>
                <a:lnTo>
                  <a:pt x="530" y="1422"/>
                </a:lnTo>
                <a:lnTo>
                  <a:pt x="530" y="1307"/>
                </a:lnTo>
                <a:lnTo>
                  <a:pt x="505" y="1287"/>
                </a:lnTo>
                <a:lnTo>
                  <a:pt x="455" y="1287"/>
                </a:lnTo>
                <a:lnTo>
                  <a:pt x="440" y="1292"/>
                </a:lnTo>
                <a:lnTo>
                  <a:pt x="425" y="1297"/>
                </a:lnTo>
                <a:lnTo>
                  <a:pt x="415" y="1302"/>
                </a:lnTo>
                <a:lnTo>
                  <a:pt x="405" y="1317"/>
                </a:lnTo>
                <a:lnTo>
                  <a:pt x="385" y="1352"/>
                </a:lnTo>
                <a:lnTo>
                  <a:pt x="370" y="1362"/>
                </a:lnTo>
                <a:lnTo>
                  <a:pt x="360" y="1367"/>
                </a:lnTo>
                <a:lnTo>
                  <a:pt x="355" y="1352"/>
                </a:lnTo>
                <a:lnTo>
                  <a:pt x="350" y="1342"/>
                </a:lnTo>
                <a:lnTo>
                  <a:pt x="325" y="1327"/>
                </a:lnTo>
                <a:lnTo>
                  <a:pt x="305" y="1297"/>
                </a:lnTo>
                <a:lnTo>
                  <a:pt x="305" y="1272"/>
                </a:lnTo>
                <a:lnTo>
                  <a:pt x="300" y="1252"/>
                </a:lnTo>
                <a:lnTo>
                  <a:pt x="295" y="1232"/>
                </a:lnTo>
                <a:lnTo>
                  <a:pt x="285" y="1222"/>
                </a:lnTo>
                <a:lnTo>
                  <a:pt x="270" y="1197"/>
                </a:lnTo>
                <a:lnTo>
                  <a:pt x="260" y="1188"/>
                </a:lnTo>
                <a:lnTo>
                  <a:pt x="255" y="1173"/>
                </a:lnTo>
                <a:lnTo>
                  <a:pt x="235" y="1153"/>
                </a:lnTo>
                <a:lnTo>
                  <a:pt x="235" y="1128"/>
                </a:lnTo>
                <a:lnTo>
                  <a:pt x="250" y="1113"/>
                </a:lnTo>
                <a:lnTo>
                  <a:pt x="280" y="1088"/>
                </a:lnTo>
                <a:lnTo>
                  <a:pt x="275" y="1058"/>
                </a:lnTo>
                <a:lnTo>
                  <a:pt x="265" y="1038"/>
                </a:lnTo>
                <a:lnTo>
                  <a:pt x="250" y="1023"/>
                </a:lnTo>
                <a:lnTo>
                  <a:pt x="230" y="1013"/>
                </a:lnTo>
                <a:lnTo>
                  <a:pt x="185" y="998"/>
                </a:lnTo>
                <a:lnTo>
                  <a:pt x="170" y="993"/>
                </a:lnTo>
                <a:lnTo>
                  <a:pt x="150" y="983"/>
                </a:lnTo>
                <a:lnTo>
                  <a:pt x="145" y="948"/>
                </a:lnTo>
                <a:lnTo>
                  <a:pt x="135" y="938"/>
                </a:lnTo>
                <a:lnTo>
                  <a:pt x="135" y="923"/>
                </a:lnTo>
                <a:lnTo>
                  <a:pt x="140" y="913"/>
                </a:lnTo>
                <a:lnTo>
                  <a:pt x="160" y="888"/>
                </a:lnTo>
                <a:lnTo>
                  <a:pt x="185" y="873"/>
                </a:lnTo>
                <a:lnTo>
                  <a:pt x="215" y="863"/>
                </a:lnTo>
                <a:lnTo>
                  <a:pt x="255" y="813"/>
                </a:lnTo>
                <a:lnTo>
                  <a:pt x="250" y="758"/>
                </a:lnTo>
                <a:lnTo>
                  <a:pt x="240" y="709"/>
                </a:lnTo>
                <a:lnTo>
                  <a:pt x="220" y="664"/>
                </a:lnTo>
                <a:lnTo>
                  <a:pt x="210" y="649"/>
                </a:lnTo>
                <a:lnTo>
                  <a:pt x="195" y="629"/>
                </a:lnTo>
                <a:lnTo>
                  <a:pt x="140" y="629"/>
                </a:lnTo>
                <a:lnTo>
                  <a:pt x="120" y="654"/>
                </a:lnTo>
                <a:lnTo>
                  <a:pt x="100" y="659"/>
                </a:lnTo>
                <a:lnTo>
                  <a:pt x="85" y="644"/>
                </a:lnTo>
                <a:lnTo>
                  <a:pt x="75" y="629"/>
                </a:lnTo>
                <a:lnTo>
                  <a:pt x="60" y="594"/>
                </a:lnTo>
                <a:lnTo>
                  <a:pt x="50" y="539"/>
                </a:lnTo>
                <a:lnTo>
                  <a:pt x="0" y="504"/>
                </a:lnTo>
                <a:lnTo>
                  <a:pt x="5" y="484"/>
                </a:lnTo>
                <a:lnTo>
                  <a:pt x="15" y="464"/>
                </a:lnTo>
                <a:lnTo>
                  <a:pt x="25" y="449"/>
                </a:lnTo>
                <a:lnTo>
                  <a:pt x="40" y="429"/>
                </a:lnTo>
                <a:lnTo>
                  <a:pt x="75" y="399"/>
                </a:lnTo>
                <a:lnTo>
                  <a:pt x="105" y="369"/>
                </a:lnTo>
                <a:lnTo>
                  <a:pt x="115" y="319"/>
                </a:lnTo>
                <a:lnTo>
                  <a:pt x="115" y="269"/>
                </a:lnTo>
                <a:lnTo>
                  <a:pt x="110" y="180"/>
                </a:lnTo>
                <a:lnTo>
                  <a:pt x="120" y="175"/>
                </a:lnTo>
                <a:lnTo>
                  <a:pt x="145" y="185"/>
                </a:lnTo>
                <a:lnTo>
                  <a:pt x="150" y="205"/>
                </a:lnTo>
                <a:lnTo>
                  <a:pt x="165" y="239"/>
                </a:lnTo>
                <a:lnTo>
                  <a:pt x="180" y="259"/>
                </a:lnTo>
                <a:lnTo>
                  <a:pt x="190" y="274"/>
                </a:lnTo>
                <a:lnTo>
                  <a:pt x="205" y="289"/>
                </a:lnTo>
                <a:lnTo>
                  <a:pt x="225" y="299"/>
                </a:lnTo>
                <a:lnTo>
                  <a:pt x="275" y="299"/>
                </a:lnTo>
                <a:lnTo>
                  <a:pt x="295" y="259"/>
                </a:lnTo>
                <a:lnTo>
                  <a:pt x="305" y="230"/>
                </a:lnTo>
                <a:lnTo>
                  <a:pt x="315" y="200"/>
                </a:lnTo>
                <a:lnTo>
                  <a:pt x="330" y="165"/>
                </a:lnTo>
                <a:lnTo>
                  <a:pt x="335" y="135"/>
                </a:lnTo>
                <a:lnTo>
                  <a:pt x="240" y="45"/>
                </a:lnTo>
                <a:lnTo>
                  <a:pt x="245" y="25"/>
                </a:lnTo>
                <a:lnTo>
                  <a:pt x="255" y="15"/>
                </a:lnTo>
                <a:lnTo>
                  <a:pt x="265" y="10"/>
                </a:lnTo>
                <a:lnTo>
                  <a:pt x="280" y="0"/>
                </a:lnTo>
                <a:lnTo>
                  <a:pt x="295" y="0"/>
                </a:lnTo>
                <a:lnTo>
                  <a:pt x="320" y="30"/>
                </a:lnTo>
                <a:lnTo>
                  <a:pt x="350" y="60"/>
                </a:lnTo>
                <a:lnTo>
                  <a:pt x="375" y="100"/>
                </a:lnTo>
                <a:lnTo>
                  <a:pt x="400" y="150"/>
                </a:lnTo>
                <a:lnTo>
                  <a:pt x="440" y="200"/>
                </a:lnTo>
                <a:lnTo>
                  <a:pt x="619" y="235"/>
                </a:lnTo>
                <a:lnTo>
                  <a:pt x="659" y="264"/>
                </a:lnTo>
                <a:lnTo>
                  <a:pt x="679" y="314"/>
                </a:lnTo>
                <a:lnTo>
                  <a:pt x="699" y="374"/>
                </a:lnTo>
                <a:lnTo>
                  <a:pt x="714" y="404"/>
                </a:lnTo>
                <a:lnTo>
                  <a:pt x="734" y="434"/>
                </a:lnTo>
                <a:lnTo>
                  <a:pt x="754" y="459"/>
                </a:lnTo>
                <a:lnTo>
                  <a:pt x="784" y="484"/>
                </a:lnTo>
                <a:lnTo>
                  <a:pt x="794" y="504"/>
                </a:lnTo>
                <a:lnTo>
                  <a:pt x="839" y="499"/>
                </a:lnTo>
                <a:lnTo>
                  <a:pt x="869" y="494"/>
                </a:lnTo>
                <a:lnTo>
                  <a:pt x="894" y="484"/>
                </a:lnTo>
                <a:lnTo>
                  <a:pt x="899" y="454"/>
                </a:lnTo>
                <a:lnTo>
                  <a:pt x="899" y="449"/>
                </a:lnTo>
                <a:lnTo>
                  <a:pt x="904" y="449"/>
                </a:lnTo>
                <a:lnTo>
                  <a:pt x="914" y="449"/>
                </a:lnTo>
                <a:lnTo>
                  <a:pt x="949" y="449"/>
                </a:lnTo>
                <a:lnTo>
                  <a:pt x="969" y="484"/>
                </a:lnTo>
                <a:lnTo>
                  <a:pt x="979" y="514"/>
                </a:lnTo>
                <a:lnTo>
                  <a:pt x="984" y="549"/>
                </a:lnTo>
                <a:lnTo>
                  <a:pt x="954" y="559"/>
                </a:lnTo>
                <a:lnTo>
                  <a:pt x="924" y="564"/>
                </a:lnTo>
                <a:lnTo>
                  <a:pt x="869" y="564"/>
                </a:lnTo>
                <a:lnTo>
                  <a:pt x="844" y="624"/>
                </a:lnTo>
                <a:lnTo>
                  <a:pt x="834" y="684"/>
                </a:lnTo>
                <a:lnTo>
                  <a:pt x="824" y="699"/>
                </a:lnTo>
                <a:lnTo>
                  <a:pt x="814" y="709"/>
                </a:lnTo>
                <a:lnTo>
                  <a:pt x="814" y="728"/>
                </a:lnTo>
                <a:lnTo>
                  <a:pt x="814" y="753"/>
                </a:lnTo>
                <a:lnTo>
                  <a:pt x="919" y="853"/>
                </a:lnTo>
                <a:lnTo>
                  <a:pt x="929" y="858"/>
                </a:lnTo>
                <a:lnTo>
                  <a:pt x="949" y="863"/>
                </a:lnTo>
                <a:lnTo>
                  <a:pt x="969" y="873"/>
                </a:lnTo>
                <a:lnTo>
                  <a:pt x="974" y="883"/>
                </a:lnTo>
                <a:lnTo>
                  <a:pt x="979" y="898"/>
                </a:lnTo>
                <a:lnTo>
                  <a:pt x="1019" y="933"/>
                </a:lnTo>
                <a:lnTo>
                  <a:pt x="1139" y="943"/>
                </a:lnTo>
                <a:lnTo>
                  <a:pt x="1164" y="963"/>
                </a:lnTo>
                <a:lnTo>
                  <a:pt x="1164" y="1003"/>
                </a:lnTo>
                <a:lnTo>
                  <a:pt x="1144" y="1018"/>
                </a:lnTo>
                <a:lnTo>
                  <a:pt x="1124" y="1028"/>
                </a:lnTo>
                <a:lnTo>
                  <a:pt x="1084" y="1038"/>
                </a:lnTo>
                <a:lnTo>
                  <a:pt x="1064" y="1048"/>
                </a:lnTo>
                <a:lnTo>
                  <a:pt x="1054" y="1058"/>
                </a:lnTo>
                <a:lnTo>
                  <a:pt x="1044" y="1073"/>
                </a:lnTo>
                <a:lnTo>
                  <a:pt x="1039" y="1098"/>
                </a:lnTo>
                <a:lnTo>
                  <a:pt x="1049" y="1123"/>
                </a:lnTo>
                <a:lnTo>
                  <a:pt x="1049" y="1138"/>
                </a:lnTo>
                <a:lnTo>
                  <a:pt x="1049" y="1148"/>
                </a:lnTo>
                <a:lnTo>
                  <a:pt x="1019" y="1163"/>
                </a:lnTo>
                <a:lnTo>
                  <a:pt x="999" y="1178"/>
                </a:lnTo>
                <a:lnTo>
                  <a:pt x="999" y="1302"/>
                </a:lnTo>
                <a:lnTo>
                  <a:pt x="979" y="1327"/>
                </a:lnTo>
                <a:lnTo>
                  <a:pt x="959" y="1347"/>
                </a:lnTo>
                <a:lnTo>
                  <a:pt x="944" y="1362"/>
                </a:lnTo>
                <a:lnTo>
                  <a:pt x="919" y="1372"/>
                </a:lnTo>
                <a:lnTo>
                  <a:pt x="879" y="1387"/>
                </a:lnTo>
                <a:lnTo>
                  <a:pt x="824" y="1397"/>
                </a:lnTo>
                <a:lnTo>
                  <a:pt x="789" y="1412"/>
                </a:lnTo>
                <a:lnTo>
                  <a:pt x="754" y="1422"/>
                </a:lnTo>
                <a:lnTo>
                  <a:pt x="724" y="1422"/>
                </a:lnTo>
                <a:lnTo>
                  <a:pt x="694" y="1412"/>
                </a:lnTo>
                <a:lnTo>
                  <a:pt x="669" y="1387"/>
                </a:lnTo>
                <a:lnTo>
                  <a:pt x="649" y="1362"/>
                </a:lnTo>
                <a:lnTo>
                  <a:pt x="639" y="1337"/>
                </a:lnTo>
                <a:lnTo>
                  <a:pt x="624" y="1322"/>
                </a:lnTo>
                <a:lnTo>
                  <a:pt x="604" y="1322"/>
                </a:lnTo>
                <a:lnTo>
                  <a:pt x="594" y="1327"/>
                </a:lnTo>
                <a:lnTo>
                  <a:pt x="584" y="1352"/>
                </a:lnTo>
                <a:lnTo>
                  <a:pt x="565" y="1432"/>
                </a:lnTo>
                <a:lnTo>
                  <a:pt x="540" y="1432"/>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Freeform 25"/>
          <p:cNvSpPr/>
          <p:nvPr/>
        </p:nvSpPr>
        <p:spPr bwMode="auto">
          <a:xfrm>
            <a:off x="7389354" y="3526122"/>
            <a:ext cx="515353" cy="504767"/>
          </a:xfrm>
          <a:custGeom>
            <a:avLst/>
            <a:gdLst>
              <a:gd name="T0" fmla="*/ 804 w 1358"/>
              <a:gd name="T1" fmla="*/ 1328 h 1343"/>
              <a:gd name="T2" fmla="*/ 759 w 1358"/>
              <a:gd name="T3" fmla="*/ 1288 h 1343"/>
              <a:gd name="T4" fmla="*/ 769 w 1358"/>
              <a:gd name="T5" fmla="*/ 1268 h 1343"/>
              <a:gd name="T6" fmla="*/ 884 w 1358"/>
              <a:gd name="T7" fmla="*/ 1208 h 1343"/>
              <a:gd name="T8" fmla="*/ 854 w 1358"/>
              <a:gd name="T9" fmla="*/ 1123 h 1343"/>
              <a:gd name="T10" fmla="*/ 794 w 1358"/>
              <a:gd name="T11" fmla="*/ 1108 h 1343"/>
              <a:gd name="T12" fmla="*/ 699 w 1358"/>
              <a:gd name="T13" fmla="*/ 1078 h 1343"/>
              <a:gd name="T14" fmla="*/ 619 w 1358"/>
              <a:gd name="T15" fmla="*/ 1018 h 1343"/>
              <a:gd name="T16" fmla="*/ 554 w 1358"/>
              <a:gd name="T17" fmla="*/ 964 h 1343"/>
              <a:gd name="T18" fmla="*/ 524 w 1358"/>
              <a:gd name="T19" fmla="*/ 919 h 1343"/>
              <a:gd name="T20" fmla="*/ 554 w 1358"/>
              <a:gd name="T21" fmla="*/ 874 h 1343"/>
              <a:gd name="T22" fmla="*/ 604 w 1358"/>
              <a:gd name="T23" fmla="*/ 784 h 1343"/>
              <a:gd name="T24" fmla="*/ 684 w 1358"/>
              <a:gd name="T25" fmla="*/ 769 h 1343"/>
              <a:gd name="T26" fmla="*/ 689 w 1358"/>
              <a:gd name="T27" fmla="*/ 669 h 1343"/>
              <a:gd name="T28" fmla="*/ 649 w 1358"/>
              <a:gd name="T29" fmla="*/ 614 h 1343"/>
              <a:gd name="T30" fmla="*/ 559 w 1358"/>
              <a:gd name="T31" fmla="*/ 669 h 1343"/>
              <a:gd name="T32" fmla="*/ 484 w 1358"/>
              <a:gd name="T33" fmla="*/ 649 h 1343"/>
              <a:gd name="T34" fmla="*/ 404 w 1358"/>
              <a:gd name="T35" fmla="*/ 514 h 1343"/>
              <a:gd name="T36" fmla="*/ 320 w 1358"/>
              <a:gd name="T37" fmla="*/ 404 h 1343"/>
              <a:gd name="T38" fmla="*/ 145 w 1358"/>
              <a:gd name="T39" fmla="*/ 364 h 1343"/>
              <a:gd name="T40" fmla="*/ 65 w 1358"/>
              <a:gd name="T41" fmla="*/ 245 h 1343"/>
              <a:gd name="T42" fmla="*/ 0 w 1358"/>
              <a:gd name="T43" fmla="*/ 140 h 1343"/>
              <a:gd name="T44" fmla="*/ 10 w 1358"/>
              <a:gd name="T45" fmla="*/ 90 h 1343"/>
              <a:gd name="T46" fmla="*/ 55 w 1358"/>
              <a:gd name="T47" fmla="*/ 120 h 1343"/>
              <a:gd name="T48" fmla="*/ 90 w 1358"/>
              <a:gd name="T49" fmla="*/ 150 h 1343"/>
              <a:gd name="T50" fmla="*/ 150 w 1358"/>
              <a:gd name="T51" fmla="*/ 225 h 1343"/>
              <a:gd name="T52" fmla="*/ 280 w 1358"/>
              <a:gd name="T53" fmla="*/ 245 h 1343"/>
              <a:gd name="T54" fmla="*/ 335 w 1358"/>
              <a:gd name="T55" fmla="*/ 185 h 1343"/>
              <a:gd name="T56" fmla="*/ 374 w 1358"/>
              <a:gd name="T57" fmla="*/ 165 h 1343"/>
              <a:gd name="T58" fmla="*/ 444 w 1358"/>
              <a:gd name="T59" fmla="*/ 195 h 1343"/>
              <a:gd name="T60" fmla="*/ 519 w 1358"/>
              <a:gd name="T61" fmla="*/ 40 h 1343"/>
              <a:gd name="T62" fmla="*/ 564 w 1358"/>
              <a:gd name="T63" fmla="*/ 5 h 1343"/>
              <a:gd name="T64" fmla="*/ 669 w 1358"/>
              <a:gd name="T65" fmla="*/ 130 h 1343"/>
              <a:gd name="T66" fmla="*/ 794 w 1358"/>
              <a:gd name="T67" fmla="*/ 195 h 1343"/>
              <a:gd name="T68" fmla="*/ 974 w 1358"/>
              <a:gd name="T69" fmla="*/ 459 h 1343"/>
              <a:gd name="T70" fmla="*/ 1043 w 1358"/>
              <a:gd name="T71" fmla="*/ 609 h 1343"/>
              <a:gd name="T72" fmla="*/ 1193 w 1358"/>
              <a:gd name="T73" fmla="*/ 744 h 1343"/>
              <a:gd name="T74" fmla="*/ 1313 w 1358"/>
              <a:gd name="T75" fmla="*/ 839 h 1343"/>
              <a:gd name="T76" fmla="*/ 1238 w 1358"/>
              <a:gd name="T77" fmla="*/ 854 h 1343"/>
              <a:gd name="T78" fmla="*/ 1258 w 1358"/>
              <a:gd name="T79" fmla="*/ 934 h 1343"/>
              <a:gd name="T80" fmla="*/ 1243 w 1358"/>
              <a:gd name="T81" fmla="*/ 979 h 1343"/>
              <a:gd name="T82" fmla="*/ 1358 w 1358"/>
              <a:gd name="T83" fmla="*/ 1063 h 1343"/>
              <a:gd name="T84" fmla="*/ 1338 w 1358"/>
              <a:gd name="T85" fmla="*/ 1113 h 1343"/>
              <a:gd name="T86" fmla="*/ 1253 w 1358"/>
              <a:gd name="T87" fmla="*/ 1168 h 1343"/>
              <a:gd name="T88" fmla="*/ 1228 w 1358"/>
              <a:gd name="T89" fmla="*/ 1193 h 1343"/>
              <a:gd name="T90" fmla="*/ 1043 w 1358"/>
              <a:gd name="T91" fmla="*/ 1313 h 1343"/>
              <a:gd name="T92" fmla="*/ 884 w 1358"/>
              <a:gd name="T93" fmla="*/ 1328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8" h="1343">
                <a:moveTo>
                  <a:pt x="854" y="1343"/>
                </a:moveTo>
                <a:lnTo>
                  <a:pt x="824" y="1333"/>
                </a:lnTo>
                <a:lnTo>
                  <a:pt x="804" y="1328"/>
                </a:lnTo>
                <a:lnTo>
                  <a:pt x="769" y="1328"/>
                </a:lnTo>
                <a:lnTo>
                  <a:pt x="769" y="1293"/>
                </a:lnTo>
                <a:lnTo>
                  <a:pt x="759" y="1288"/>
                </a:lnTo>
                <a:lnTo>
                  <a:pt x="759" y="1283"/>
                </a:lnTo>
                <a:lnTo>
                  <a:pt x="759" y="1278"/>
                </a:lnTo>
                <a:lnTo>
                  <a:pt x="769" y="1268"/>
                </a:lnTo>
                <a:lnTo>
                  <a:pt x="789" y="1263"/>
                </a:lnTo>
                <a:lnTo>
                  <a:pt x="859" y="1238"/>
                </a:lnTo>
                <a:lnTo>
                  <a:pt x="884" y="1208"/>
                </a:lnTo>
                <a:lnTo>
                  <a:pt x="879" y="1168"/>
                </a:lnTo>
                <a:lnTo>
                  <a:pt x="869" y="1143"/>
                </a:lnTo>
                <a:lnTo>
                  <a:pt x="854" y="1123"/>
                </a:lnTo>
                <a:lnTo>
                  <a:pt x="839" y="1113"/>
                </a:lnTo>
                <a:lnTo>
                  <a:pt x="814" y="1108"/>
                </a:lnTo>
                <a:lnTo>
                  <a:pt x="794" y="1108"/>
                </a:lnTo>
                <a:lnTo>
                  <a:pt x="744" y="1108"/>
                </a:lnTo>
                <a:lnTo>
                  <a:pt x="714" y="1093"/>
                </a:lnTo>
                <a:lnTo>
                  <a:pt x="699" y="1078"/>
                </a:lnTo>
                <a:lnTo>
                  <a:pt x="679" y="1048"/>
                </a:lnTo>
                <a:lnTo>
                  <a:pt x="644" y="1033"/>
                </a:lnTo>
                <a:lnTo>
                  <a:pt x="619" y="1018"/>
                </a:lnTo>
                <a:lnTo>
                  <a:pt x="599" y="999"/>
                </a:lnTo>
                <a:lnTo>
                  <a:pt x="584" y="984"/>
                </a:lnTo>
                <a:lnTo>
                  <a:pt x="554" y="964"/>
                </a:lnTo>
                <a:lnTo>
                  <a:pt x="539" y="949"/>
                </a:lnTo>
                <a:lnTo>
                  <a:pt x="534" y="934"/>
                </a:lnTo>
                <a:lnTo>
                  <a:pt x="524" y="919"/>
                </a:lnTo>
                <a:lnTo>
                  <a:pt x="539" y="909"/>
                </a:lnTo>
                <a:lnTo>
                  <a:pt x="549" y="899"/>
                </a:lnTo>
                <a:lnTo>
                  <a:pt x="554" y="874"/>
                </a:lnTo>
                <a:lnTo>
                  <a:pt x="559" y="834"/>
                </a:lnTo>
                <a:lnTo>
                  <a:pt x="574" y="784"/>
                </a:lnTo>
                <a:lnTo>
                  <a:pt x="604" y="784"/>
                </a:lnTo>
                <a:lnTo>
                  <a:pt x="634" y="784"/>
                </a:lnTo>
                <a:lnTo>
                  <a:pt x="664" y="779"/>
                </a:lnTo>
                <a:lnTo>
                  <a:pt x="684" y="769"/>
                </a:lnTo>
                <a:lnTo>
                  <a:pt x="699" y="759"/>
                </a:lnTo>
                <a:lnTo>
                  <a:pt x="694" y="714"/>
                </a:lnTo>
                <a:lnTo>
                  <a:pt x="689" y="669"/>
                </a:lnTo>
                <a:lnTo>
                  <a:pt x="669" y="639"/>
                </a:lnTo>
                <a:lnTo>
                  <a:pt x="659" y="624"/>
                </a:lnTo>
                <a:lnTo>
                  <a:pt x="649" y="614"/>
                </a:lnTo>
                <a:lnTo>
                  <a:pt x="599" y="619"/>
                </a:lnTo>
                <a:lnTo>
                  <a:pt x="569" y="629"/>
                </a:lnTo>
                <a:lnTo>
                  <a:pt x="559" y="669"/>
                </a:lnTo>
                <a:lnTo>
                  <a:pt x="504" y="679"/>
                </a:lnTo>
                <a:lnTo>
                  <a:pt x="494" y="659"/>
                </a:lnTo>
                <a:lnTo>
                  <a:pt x="484" y="649"/>
                </a:lnTo>
                <a:lnTo>
                  <a:pt x="464" y="639"/>
                </a:lnTo>
                <a:lnTo>
                  <a:pt x="429" y="574"/>
                </a:lnTo>
                <a:lnTo>
                  <a:pt x="404" y="514"/>
                </a:lnTo>
                <a:lnTo>
                  <a:pt x="379" y="464"/>
                </a:lnTo>
                <a:lnTo>
                  <a:pt x="349" y="419"/>
                </a:lnTo>
                <a:lnTo>
                  <a:pt x="320" y="404"/>
                </a:lnTo>
                <a:lnTo>
                  <a:pt x="290" y="394"/>
                </a:lnTo>
                <a:lnTo>
                  <a:pt x="240" y="394"/>
                </a:lnTo>
                <a:lnTo>
                  <a:pt x="145" y="364"/>
                </a:lnTo>
                <a:lnTo>
                  <a:pt x="125" y="339"/>
                </a:lnTo>
                <a:lnTo>
                  <a:pt x="100" y="290"/>
                </a:lnTo>
                <a:lnTo>
                  <a:pt x="65" y="245"/>
                </a:lnTo>
                <a:lnTo>
                  <a:pt x="30" y="200"/>
                </a:lnTo>
                <a:lnTo>
                  <a:pt x="0" y="175"/>
                </a:lnTo>
                <a:lnTo>
                  <a:pt x="0" y="140"/>
                </a:lnTo>
                <a:lnTo>
                  <a:pt x="0" y="105"/>
                </a:lnTo>
                <a:lnTo>
                  <a:pt x="0" y="95"/>
                </a:lnTo>
                <a:lnTo>
                  <a:pt x="10" y="90"/>
                </a:lnTo>
                <a:lnTo>
                  <a:pt x="25" y="90"/>
                </a:lnTo>
                <a:lnTo>
                  <a:pt x="45" y="100"/>
                </a:lnTo>
                <a:lnTo>
                  <a:pt x="55" y="120"/>
                </a:lnTo>
                <a:lnTo>
                  <a:pt x="75" y="130"/>
                </a:lnTo>
                <a:lnTo>
                  <a:pt x="75" y="140"/>
                </a:lnTo>
                <a:lnTo>
                  <a:pt x="90" y="150"/>
                </a:lnTo>
                <a:lnTo>
                  <a:pt x="110" y="170"/>
                </a:lnTo>
                <a:lnTo>
                  <a:pt x="125" y="190"/>
                </a:lnTo>
                <a:lnTo>
                  <a:pt x="150" y="225"/>
                </a:lnTo>
                <a:lnTo>
                  <a:pt x="170" y="230"/>
                </a:lnTo>
                <a:lnTo>
                  <a:pt x="200" y="240"/>
                </a:lnTo>
                <a:lnTo>
                  <a:pt x="280" y="245"/>
                </a:lnTo>
                <a:lnTo>
                  <a:pt x="295" y="235"/>
                </a:lnTo>
                <a:lnTo>
                  <a:pt x="310" y="220"/>
                </a:lnTo>
                <a:lnTo>
                  <a:pt x="335" y="185"/>
                </a:lnTo>
                <a:lnTo>
                  <a:pt x="349" y="170"/>
                </a:lnTo>
                <a:lnTo>
                  <a:pt x="364" y="165"/>
                </a:lnTo>
                <a:lnTo>
                  <a:pt x="374" y="165"/>
                </a:lnTo>
                <a:lnTo>
                  <a:pt x="384" y="170"/>
                </a:lnTo>
                <a:lnTo>
                  <a:pt x="399" y="190"/>
                </a:lnTo>
                <a:lnTo>
                  <a:pt x="444" y="195"/>
                </a:lnTo>
                <a:lnTo>
                  <a:pt x="499" y="125"/>
                </a:lnTo>
                <a:lnTo>
                  <a:pt x="504" y="80"/>
                </a:lnTo>
                <a:lnTo>
                  <a:pt x="519" y="40"/>
                </a:lnTo>
                <a:lnTo>
                  <a:pt x="529" y="25"/>
                </a:lnTo>
                <a:lnTo>
                  <a:pt x="544" y="10"/>
                </a:lnTo>
                <a:lnTo>
                  <a:pt x="564" y="5"/>
                </a:lnTo>
                <a:lnTo>
                  <a:pt x="589" y="0"/>
                </a:lnTo>
                <a:lnTo>
                  <a:pt x="589" y="65"/>
                </a:lnTo>
                <a:lnTo>
                  <a:pt x="669" y="130"/>
                </a:lnTo>
                <a:lnTo>
                  <a:pt x="709" y="145"/>
                </a:lnTo>
                <a:lnTo>
                  <a:pt x="749" y="170"/>
                </a:lnTo>
                <a:lnTo>
                  <a:pt x="794" y="195"/>
                </a:lnTo>
                <a:lnTo>
                  <a:pt x="844" y="220"/>
                </a:lnTo>
                <a:lnTo>
                  <a:pt x="929" y="374"/>
                </a:lnTo>
                <a:lnTo>
                  <a:pt x="974" y="459"/>
                </a:lnTo>
                <a:lnTo>
                  <a:pt x="1028" y="544"/>
                </a:lnTo>
                <a:lnTo>
                  <a:pt x="1033" y="574"/>
                </a:lnTo>
                <a:lnTo>
                  <a:pt x="1043" y="609"/>
                </a:lnTo>
                <a:lnTo>
                  <a:pt x="1058" y="644"/>
                </a:lnTo>
                <a:lnTo>
                  <a:pt x="1078" y="684"/>
                </a:lnTo>
                <a:lnTo>
                  <a:pt x="1193" y="744"/>
                </a:lnTo>
                <a:lnTo>
                  <a:pt x="1248" y="779"/>
                </a:lnTo>
                <a:lnTo>
                  <a:pt x="1313" y="824"/>
                </a:lnTo>
                <a:lnTo>
                  <a:pt x="1313" y="839"/>
                </a:lnTo>
                <a:lnTo>
                  <a:pt x="1303" y="849"/>
                </a:lnTo>
                <a:lnTo>
                  <a:pt x="1283" y="849"/>
                </a:lnTo>
                <a:lnTo>
                  <a:pt x="1238" y="854"/>
                </a:lnTo>
                <a:lnTo>
                  <a:pt x="1173" y="849"/>
                </a:lnTo>
                <a:lnTo>
                  <a:pt x="1173" y="904"/>
                </a:lnTo>
                <a:lnTo>
                  <a:pt x="1258" y="934"/>
                </a:lnTo>
                <a:lnTo>
                  <a:pt x="1248" y="949"/>
                </a:lnTo>
                <a:lnTo>
                  <a:pt x="1243" y="964"/>
                </a:lnTo>
                <a:lnTo>
                  <a:pt x="1243" y="979"/>
                </a:lnTo>
                <a:lnTo>
                  <a:pt x="1248" y="999"/>
                </a:lnTo>
                <a:lnTo>
                  <a:pt x="1348" y="1048"/>
                </a:lnTo>
                <a:lnTo>
                  <a:pt x="1358" y="1063"/>
                </a:lnTo>
                <a:lnTo>
                  <a:pt x="1353" y="1083"/>
                </a:lnTo>
                <a:lnTo>
                  <a:pt x="1348" y="1098"/>
                </a:lnTo>
                <a:lnTo>
                  <a:pt x="1338" y="1113"/>
                </a:lnTo>
                <a:lnTo>
                  <a:pt x="1323" y="1123"/>
                </a:lnTo>
                <a:lnTo>
                  <a:pt x="1288" y="1148"/>
                </a:lnTo>
                <a:lnTo>
                  <a:pt x="1253" y="1168"/>
                </a:lnTo>
                <a:lnTo>
                  <a:pt x="1253" y="1178"/>
                </a:lnTo>
                <a:lnTo>
                  <a:pt x="1243" y="1183"/>
                </a:lnTo>
                <a:lnTo>
                  <a:pt x="1228" y="1193"/>
                </a:lnTo>
                <a:lnTo>
                  <a:pt x="1193" y="1223"/>
                </a:lnTo>
                <a:lnTo>
                  <a:pt x="1128" y="1283"/>
                </a:lnTo>
                <a:lnTo>
                  <a:pt x="1043" y="1313"/>
                </a:lnTo>
                <a:lnTo>
                  <a:pt x="1038" y="1323"/>
                </a:lnTo>
                <a:lnTo>
                  <a:pt x="914" y="1318"/>
                </a:lnTo>
                <a:lnTo>
                  <a:pt x="884" y="1328"/>
                </a:lnTo>
                <a:lnTo>
                  <a:pt x="854" y="1343"/>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Freeform 26"/>
          <p:cNvSpPr/>
          <p:nvPr/>
        </p:nvSpPr>
        <p:spPr bwMode="auto">
          <a:xfrm>
            <a:off x="6855787" y="3439192"/>
            <a:ext cx="531497" cy="508867"/>
          </a:xfrm>
          <a:custGeom>
            <a:avLst/>
            <a:gdLst>
              <a:gd name="T0" fmla="*/ 1083 w 1398"/>
              <a:gd name="T1" fmla="*/ 1338 h 1353"/>
              <a:gd name="T2" fmla="*/ 939 w 1398"/>
              <a:gd name="T3" fmla="*/ 1293 h 1353"/>
              <a:gd name="T4" fmla="*/ 864 w 1398"/>
              <a:gd name="T5" fmla="*/ 1278 h 1353"/>
              <a:gd name="T6" fmla="*/ 789 w 1398"/>
              <a:gd name="T7" fmla="*/ 1188 h 1353"/>
              <a:gd name="T8" fmla="*/ 404 w 1398"/>
              <a:gd name="T9" fmla="*/ 1128 h 1353"/>
              <a:gd name="T10" fmla="*/ 240 w 1398"/>
              <a:gd name="T11" fmla="*/ 1058 h 1353"/>
              <a:gd name="T12" fmla="*/ 210 w 1398"/>
              <a:gd name="T13" fmla="*/ 1028 h 1353"/>
              <a:gd name="T14" fmla="*/ 170 w 1398"/>
              <a:gd name="T15" fmla="*/ 994 h 1353"/>
              <a:gd name="T16" fmla="*/ 145 w 1398"/>
              <a:gd name="T17" fmla="*/ 924 h 1353"/>
              <a:gd name="T18" fmla="*/ 105 w 1398"/>
              <a:gd name="T19" fmla="*/ 829 h 1353"/>
              <a:gd name="T20" fmla="*/ 5 w 1398"/>
              <a:gd name="T21" fmla="*/ 614 h 1353"/>
              <a:gd name="T22" fmla="*/ 35 w 1398"/>
              <a:gd name="T23" fmla="*/ 514 h 1353"/>
              <a:gd name="T24" fmla="*/ 100 w 1398"/>
              <a:gd name="T25" fmla="*/ 474 h 1353"/>
              <a:gd name="T26" fmla="*/ 145 w 1398"/>
              <a:gd name="T27" fmla="*/ 439 h 1353"/>
              <a:gd name="T28" fmla="*/ 215 w 1398"/>
              <a:gd name="T29" fmla="*/ 424 h 1353"/>
              <a:gd name="T30" fmla="*/ 300 w 1398"/>
              <a:gd name="T31" fmla="*/ 389 h 1353"/>
              <a:gd name="T32" fmla="*/ 384 w 1398"/>
              <a:gd name="T33" fmla="*/ 354 h 1353"/>
              <a:gd name="T34" fmla="*/ 519 w 1398"/>
              <a:gd name="T35" fmla="*/ 320 h 1353"/>
              <a:gd name="T36" fmla="*/ 584 w 1398"/>
              <a:gd name="T37" fmla="*/ 265 h 1353"/>
              <a:gd name="T38" fmla="*/ 664 w 1398"/>
              <a:gd name="T39" fmla="*/ 185 h 1353"/>
              <a:gd name="T40" fmla="*/ 694 w 1398"/>
              <a:gd name="T41" fmla="*/ 135 h 1353"/>
              <a:gd name="T42" fmla="*/ 709 w 1398"/>
              <a:gd name="T43" fmla="*/ 50 h 1353"/>
              <a:gd name="T44" fmla="*/ 844 w 1398"/>
              <a:gd name="T45" fmla="*/ 30 h 1353"/>
              <a:gd name="T46" fmla="*/ 1068 w 1398"/>
              <a:gd name="T47" fmla="*/ 80 h 1353"/>
              <a:gd name="T48" fmla="*/ 1103 w 1398"/>
              <a:gd name="T49" fmla="*/ 125 h 1353"/>
              <a:gd name="T50" fmla="*/ 1108 w 1398"/>
              <a:gd name="T51" fmla="*/ 165 h 1353"/>
              <a:gd name="T52" fmla="*/ 1093 w 1398"/>
              <a:gd name="T53" fmla="*/ 205 h 1353"/>
              <a:gd name="T54" fmla="*/ 1044 w 1398"/>
              <a:gd name="T55" fmla="*/ 240 h 1353"/>
              <a:gd name="T56" fmla="*/ 1019 w 1398"/>
              <a:gd name="T57" fmla="*/ 295 h 1353"/>
              <a:gd name="T58" fmla="*/ 989 w 1398"/>
              <a:gd name="T59" fmla="*/ 305 h 1353"/>
              <a:gd name="T60" fmla="*/ 1078 w 1398"/>
              <a:gd name="T61" fmla="*/ 389 h 1353"/>
              <a:gd name="T62" fmla="*/ 1118 w 1398"/>
              <a:gd name="T63" fmla="*/ 434 h 1353"/>
              <a:gd name="T64" fmla="*/ 1163 w 1398"/>
              <a:gd name="T65" fmla="*/ 464 h 1353"/>
              <a:gd name="T66" fmla="*/ 1218 w 1398"/>
              <a:gd name="T67" fmla="*/ 484 h 1353"/>
              <a:gd name="T68" fmla="*/ 1273 w 1398"/>
              <a:gd name="T69" fmla="*/ 464 h 1353"/>
              <a:gd name="T70" fmla="*/ 1298 w 1398"/>
              <a:gd name="T71" fmla="*/ 479 h 1353"/>
              <a:gd name="T72" fmla="*/ 1398 w 1398"/>
              <a:gd name="T73" fmla="*/ 564 h 1353"/>
              <a:gd name="T74" fmla="*/ 1388 w 1398"/>
              <a:gd name="T75" fmla="*/ 599 h 1353"/>
              <a:gd name="T76" fmla="*/ 1373 w 1398"/>
              <a:gd name="T77" fmla="*/ 639 h 1353"/>
              <a:gd name="T78" fmla="*/ 1358 w 1398"/>
              <a:gd name="T79" fmla="*/ 704 h 1353"/>
              <a:gd name="T80" fmla="*/ 1283 w 1398"/>
              <a:gd name="T81" fmla="*/ 639 h 1353"/>
              <a:gd name="T82" fmla="*/ 1248 w 1398"/>
              <a:gd name="T83" fmla="*/ 584 h 1353"/>
              <a:gd name="T84" fmla="*/ 1208 w 1398"/>
              <a:gd name="T85" fmla="*/ 574 h 1353"/>
              <a:gd name="T86" fmla="*/ 1183 w 1398"/>
              <a:gd name="T87" fmla="*/ 754 h 1353"/>
              <a:gd name="T88" fmla="*/ 1133 w 1398"/>
              <a:gd name="T89" fmla="*/ 824 h 1353"/>
              <a:gd name="T90" fmla="*/ 1068 w 1398"/>
              <a:gd name="T91" fmla="*/ 884 h 1353"/>
              <a:gd name="T92" fmla="*/ 1088 w 1398"/>
              <a:gd name="T93" fmla="*/ 959 h 1353"/>
              <a:gd name="T94" fmla="*/ 1148 w 1398"/>
              <a:gd name="T95" fmla="*/ 1073 h 1353"/>
              <a:gd name="T96" fmla="*/ 1163 w 1398"/>
              <a:gd name="T97" fmla="*/ 1093 h 1353"/>
              <a:gd name="T98" fmla="*/ 1198 w 1398"/>
              <a:gd name="T99" fmla="*/ 1113 h 1353"/>
              <a:gd name="T100" fmla="*/ 1228 w 1398"/>
              <a:gd name="T101" fmla="*/ 1098 h 1353"/>
              <a:gd name="T102" fmla="*/ 1258 w 1398"/>
              <a:gd name="T103" fmla="*/ 1083 h 1353"/>
              <a:gd name="T104" fmla="*/ 1298 w 1398"/>
              <a:gd name="T105" fmla="*/ 1118 h 1353"/>
              <a:gd name="T106" fmla="*/ 1318 w 1398"/>
              <a:gd name="T107" fmla="*/ 1183 h 1353"/>
              <a:gd name="T108" fmla="*/ 1323 w 1398"/>
              <a:gd name="T109" fmla="*/ 1228 h 1353"/>
              <a:gd name="T110" fmla="*/ 1288 w 1398"/>
              <a:gd name="T111" fmla="*/ 1258 h 1353"/>
              <a:gd name="T112" fmla="*/ 1228 w 1398"/>
              <a:gd name="T113" fmla="*/ 1303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8" h="1353">
                <a:moveTo>
                  <a:pt x="1193" y="1353"/>
                </a:moveTo>
                <a:lnTo>
                  <a:pt x="1083" y="1338"/>
                </a:lnTo>
                <a:lnTo>
                  <a:pt x="999" y="1293"/>
                </a:lnTo>
                <a:lnTo>
                  <a:pt x="939" y="1293"/>
                </a:lnTo>
                <a:lnTo>
                  <a:pt x="899" y="1288"/>
                </a:lnTo>
                <a:lnTo>
                  <a:pt x="864" y="1278"/>
                </a:lnTo>
                <a:lnTo>
                  <a:pt x="834" y="1253"/>
                </a:lnTo>
                <a:lnTo>
                  <a:pt x="789" y="1188"/>
                </a:lnTo>
                <a:lnTo>
                  <a:pt x="704" y="1133"/>
                </a:lnTo>
                <a:lnTo>
                  <a:pt x="404" y="1128"/>
                </a:lnTo>
                <a:lnTo>
                  <a:pt x="290" y="1083"/>
                </a:lnTo>
                <a:lnTo>
                  <a:pt x="240" y="1058"/>
                </a:lnTo>
                <a:lnTo>
                  <a:pt x="225" y="1043"/>
                </a:lnTo>
                <a:lnTo>
                  <a:pt x="210" y="1028"/>
                </a:lnTo>
                <a:lnTo>
                  <a:pt x="185" y="1014"/>
                </a:lnTo>
                <a:lnTo>
                  <a:pt x="170" y="994"/>
                </a:lnTo>
                <a:lnTo>
                  <a:pt x="150" y="964"/>
                </a:lnTo>
                <a:lnTo>
                  <a:pt x="145" y="924"/>
                </a:lnTo>
                <a:lnTo>
                  <a:pt x="135" y="889"/>
                </a:lnTo>
                <a:lnTo>
                  <a:pt x="105" y="829"/>
                </a:lnTo>
                <a:lnTo>
                  <a:pt x="45" y="729"/>
                </a:lnTo>
                <a:lnTo>
                  <a:pt x="5" y="614"/>
                </a:lnTo>
                <a:lnTo>
                  <a:pt x="0" y="519"/>
                </a:lnTo>
                <a:lnTo>
                  <a:pt x="35" y="514"/>
                </a:lnTo>
                <a:lnTo>
                  <a:pt x="65" y="494"/>
                </a:lnTo>
                <a:lnTo>
                  <a:pt x="100" y="474"/>
                </a:lnTo>
                <a:lnTo>
                  <a:pt x="125" y="454"/>
                </a:lnTo>
                <a:lnTo>
                  <a:pt x="145" y="439"/>
                </a:lnTo>
                <a:lnTo>
                  <a:pt x="170" y="429"/>
                </a:lnTo>
                <a:lnTo>
                  <a:pt x="215" y="424"/>
                </a:lnTo>
                <a:lnTo>
                  <a:pt x="260" y="409"/>
                </a:lnTo>
                <a:lnTo>
                  <a:pt x="300" y="389"/>
                </a:lnTo>
                <a:lnTo>
                  <a:pt x="345" y="359"/>
                </a:lnTo>
                <a:lnTo>
                  <a:pt x="384" y="354"/>
                </a:lnTo>
                <a:lnTo>
                  <a:pt x="429" y="344"/>
                </a:lnTo>
                <a:lnTo>
                  <a:pt x="519" y="320"/>
                </a:lnTo>
                <a:lnTo>
                  <a:pt x="554" y="295"/>
                </a:lnTo>
                <a:lnTo>
                  <a:pt x="584" y="265"/>
                </a:lnTo>
                <a:lnTo>
                  <a:pt x="644" y="205"/>
                </a:lnTo>
                <a:lnTo>
                  <a:pt x="664" y="185"/>
                </a:lnTo>
                <a:lnTo>
                  <a:pt x="684" y="160"/>
                </a:lnTo>
                <a:lnTo>
                  <a:pt x="694" y="135"/>
                </a:lnTo>
                <a:lnTo>
                  <a:pt x="699" y="110"/>
                </a:lnTo>
                <a:lnTo>
                  <a:pt x="709" y="50"/>
                </a:lnTo>
                <a:lnTo>
                  <a:pt x="709" y="0"/>
                </a:lnTo>
                <a:lnTo>
                  <a:pt x="844" y="30"/>
                </a:lnTo>
                <a:lnTo>
                  <a:pt x="1034" y="30"/>
                </a:lnTo>
                <a:lnTo>
                  <a:pt x="1068" y="80"/>
                </a:lnTo>
                <a:lnTo>
                  <a:pt x="1088" y="95"/>
                </a:lnTo>
                <a:lnTo>
                  <a:pt x="1103" y="125"/>
                </a:lnTo>
                <a:lnTo>
                  <a:pt x="1108" y="145"/>
                </a:lnTo>
                <a:lnTo>
                  <a:pt x="1108" y="165"/>
                </a:lnTo>
                <a:lnTo>
                  <a:pt x="1103" y="185"/>
                </a:lnTo>
                <a:lnTo>
                  <a:pt x="1093" y="205"/>
                </a:lnTo>
                <a:lnTo>
                  <a:pt x="1063" y="220"/>
                </a:lnTo>
                <a:lnTo>
                  <a:pt x="1044" y="240"/>
                </a:lnTo>
                <a:lnTo>
                  <a:pt x="1029" y="260"/>
                </a:lnTo>
                <a:lnTo>
                  <a:pt x="1019" y="295"/>
                </a:lnTo>
                <a:lnTo>
                  <a:pt x="1004" y="300"/>
                </a:lnTo>
                <a:lnTo>
                  <a:pt x="989" y="305"/>
                </a:lnTo>
                <a:lnTo>
                  <a:pt x="989" y="325"/>
                </a:lnTo>
                <a:lnTo>
                  <a:pt x="1078" y="389"/>
                </a:lnTo>
                <a:lnTo>
                  <a:pt x="1083" y="404"/>
                </a:lnTo>
                <a:lnTo>
                  <a:pt x="1118" y="434"/>
                </a:lnTo>
                <a:lnTo>
                  <a:pt x="1138" y="449"/>
                </a:lnTo>
                <a:lnTo>
                  <a:pt x="1163" y="464"/>
                </a:lnTo>
                <a:lnTo>
                  <a:pt x="1188" y="479"/>
                </a:lnTo>
                <a:lnTo>
                  <a:pt x="1218" y="484"/>
                </a:lnTo>
                <a:lnTo>
                  <a:pt x="1243" y="479"/>
                </a:lnTo>
                <a:lnTo>
                  <a:pt x="1273" y="464"/>
                </a:lnTo>
                <a:lnTo>
                  <a:pt x="1288" y="469"/>
                </a:lnTo>
                <a:lnTo>
                  <a:pt x="1298" y="479"/>
                </a:lnTo>
                <a:lnTo>
                  <a:pt x="1328" y="509"/>
                </a:lnTo>
                <a:lnTo>
                  <a:pt x="1398" y="564"/>
                </a:lnTo>
                <a:lnTo>
                  <a:pt x="1393" y="584"/>
                </a:lnTo>
                <a:lnTo>
                  <a:pt x="1388" y="599"/>
                </a:lnTo>
                <a:lnTo>
                  <a:pt x="1383" y="609"/>
                </a:lnTo>
                <a:lnTo>
                  <a:pt x="1373" y="639"/>
                </a:lnTo>
                <a:lnTo>
                  <a:pt x="1368" y="674"/>
                </a:lnTo>
                <a:lnTo>
                  <a:pt x="1358" y="704"/>
                </a:lnTo>
                <a:lnTo>
                  <a:pt x="1318" y="689"/>
                </a:lnTo>
                <a:lnTo>
                  <a:pt x="1283" y="639"/>
                </a:lnTo>
                <a:lnTo>
                  <a:pt x="1258" y="599"/>
                </a:lnTo>
                <a:lnTo>
                  <a:pt x="1248" y="584"/>
                </a:lnTo>
                <a:lnTo>
                  <a:pt x="1228" y="579"/>
                </a:lnTo>
                <a:lnTo>
                  <a:pt x="1208" y="574"/>
                </a:lnTo>
                <a:lnTo>
                  <a:pt x="1178" y="579"/>
                </a:lnTo>
                <a:lnTo>
                  <a:pt x="1183" y="754"/>
                </a:lnTo>
                <a:lnTo>
                  <a:pt x="1163" y="789"/>
                </a:lnTo>
                <a:lnTo>
                  <a:pt x="1133" y="824"/>
                </a:lnTo>
                <a:lnTo>
                  <a:pt x="1103" y="859"/>
                </a:lnTo>
                <a:lnTo>
                  <a:pt x="1068" y="884"/>
                </a:lnTo>
                <a:lnTo>
                  <a:pt x="1068" y="939"/>
                </a:lnTo>
                <a:lnTo>
                  <a:pt x="1088" y="959"/>
                </a:lnTo>
                <a:lnTo>
                  <a:pt x="1123" y="979"/>
                </a:lnTo>
                <a:lnTo>
                  <a:pt x="1148" y="1073"/>
                </a:lnTo>
                <a:lnTo>
                  <a:pt x="1153" y="1083"/>
                </a:lnTo>
                <a:lnTo>
                  <a:pt x="1163" y="1093"/>
                </a:lnTo>
                <a:lnTo>
                  <a:pt x="1183" y="1108"/>
                </a:lnTo>
                <a:lnTo>
                  <a:pt x="1198" y="1113"/>
                </a:lnTo>
                <a:lnTo>
                  <a:pt x="1213" y="1113"/>
                </a:lnTo>
                <a:lnTo>
                  <a:pt x="1228" y="1098"/>
                </a:lnTo>
                <a:lnTo>
                  <a:pt x="1243" y="1088"/>
                </a:lnTo>
                <a:lnTo>
                  <a:pt x="1258" y="1083"/>
                </a:lnTo>
                <a:lnTo>
                  <a:pt x="1283" y="1088"/>
                </a:lnTo>
                <a:lnTo>
                  <a:pt x="1298" y="1118"/>
                </a:lnTo>
                <a:lnTo>
                  <a:pt x="1313" y="1158"/>
                </a:lnTo>
                <a:lnTo>
                  <a:pt x="1318" y="1183"/>
                </a:lnTo>
                <a:lnTo>
                  <a:pt x="1323" y="1208"/>
                </a:lnTo>
                <a:lnTo>
                  <a:pt x="1323" y="1228"/>
                </a:lnTo>
                <a:lnTo>
                  <a:pt x="1313" y="1253"/>
                </a:lnTo>
                <a:lnTo>
                  <a:pt x="1288" y="1258"/>
                </a:lnTo>
                <a:lnTo>
                  <a:pt x="1263" y="1273"/>
                </a:lnTo>
                <a:lnTo>
                  <a:pt x="1228" y="1303"/>
                </a:lnTo>
                <a:lnTo>
                  <a:pt x="1193" y="135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Freeform 27"/>
          <p:cNvSpPr/>
          <p:nvPr/>
        </p:nvSpPr>
        <p:spPr bwMode="auto">
          <a:xfrm>
            <a:off x="6436468" y="3110745"/>
            <a:ext cx="464853" cy="833624"/>
          </a:xfrm>
          <a:custGeom>
            <a:avLst/>
            <a:gdLst>
              <a:gd name="T0" fmla="*/ 799 w 1224"/>
              <a:gd name="T1" fmla="*/ 2192 h 2217"/>
              <a:gd name="T2" fmla="*/ 629 w 1224"/>
              <a:gd name="T3" fmla="*/ 2082 h 2217"/>
              <a:gd name="T4" fmla="*/ 490 w 1224"/>
              <a:gd name="T5" fmla="*/ 2092 h 2217"/>
              <a:gd name="T6" fmla="*/ 425 w 1224"/>
              <a:gd name="T7" fmla="*/ 2102 h 2217"/>
              <a:gd name="T8" fmla="*/ 340 w 1224"/>
              <a:gd name="T9" fmla="*/ 2057 h 2217"/>
              <a:gd name="T10" fmla="*/ 285 w 1224"/>
              <a:gd name="T11" fmla="*/ 2032 h 2217"/>
              <a:gd name="T12" fmla="*/ 245 w 1224"/>
              <a:gd name="T13" fmla="*/ 1997 h 2217"/>
              <a:gd name="T14" fmla="*/ 30 w 1224"/>
              <a:gd name="T15" fmla="*/ 1937 h 2217"/>
              <a:gd name="T16" fmla="*/ 50 w 1224"/>
              <a:gd name="T17" fmla="*/ 1857 h 2217"/>
              <a:gd name="T18" fmla="*/ 20 w 1224"/>
              <a:gd name="T19" fmla="*/ 1813 h 2217"/>
              <a:gd name="T20" fmla="*/ 0 w 1224"/>
              <a:gd name="T21" fmla="*/ 1768 h 2217"/>
              <a:gd name="T22" fmla="*/ 155 w 1224"/>
              <a:gd name="T23" fmla="*/ 1738 h 2217"/>
              <a:gd name="T24" fmla="*/ 170 w 1224"/>
              <a:gd name="T25" fmla="*/ 1663 h 2217"/>
              <a:gd name="T26" fmla="*/ 130 w 1224"/>
              <a:gd name="T27" fmla="*/ 1503 h 2217"/>
              <a:gd name="T28" fmla="*/ 125 w 1224"/>
              <a:gd name="T29" fmla="*/ 1353 h 2217"/>
              <a:gd name="T30" fmla="*/ 210 w 1224"/>
              <a:gd name="T31" fmla="*/ 1323 h 2217"/>
              <a:gd name="T32" fmla="*/ 405 w 1224"/>
              <a:gd name="T33" fmla="*/ 1373 h 2217"/>
              <a:gd name="T34" fmla="*/ 430 w 1224"/>
              <a:gd name="T35" fmla="*/ 1258 h 2217"/>
              <a:gd name="T36" fmla="*/ 455 w 1224"/>
              <a:gd name="T37" fmla="*/ 1233 h 2217"/>
              <a:gd name="T38" fmla="*/ 525 w 1224"/>
              <a:gd name="T39" fmla="*/ 1238 h 2217"/>
              <a:gd name="T40" fmla="*/ 614 w 1224"/>
              <a:gd name="T41" fmla="*/ 1223 h 2217"/>
              <a:gd name="T42" fmla="*/ 624 w 1224"/>
              <a:gd name="T43" fmla="*/ 1079 h 2217"/>
              <a:gd name="T44" fmla="*/ 619 w 1224"/>
              <a:gd name="T45" fmla="*/ 1009 h 2217"/>
              <a:gd name="T46" fmla="*/ 639 w 1224"/>
              <a:gd name="T47" fmla="*/ 909 h 2217"/>
              <a:gd name="T48" fmla="*/ 525 w 1224"/>
              <a:gd name="T49" fmla="*/ 854 h 2217"/>
              <a:gd name="T50" fmla="*/ 425 w 1224"/>
              <a:gd name="T51" fmla="*/ 809 h 2217"/>
              <a:gd name="T52" fmla="*/ 315 w 1224"/>
              <a:gd name="T53" fmla="*/ 764 h 2217"/>
              <a:gd name="T54" fmla="*/ 340 w 1224"/>
              <a:gd name="T55" fmla="*/ 699 h 2217"/>
              <a:gd name="T56" fmla="*/ 350 w 1224"/>
              <a:gd name="T57" fmla="*/ 589 h 2217"/>
              <a:gd name="T58" fmla="*/ 430 w 1224"/>
              <a:gd name="T59" fmla="*/ 554 h 2217"/>
              <a:gd name="T60" fmla="*/ 674 w 1224"/>
              <a:gd name="T61" fmla="*/ 549 h 2217"/>
              <a:gd name="T62" fmla="*/ 699 w 1224"/>
              <a:gd name="T63" fmla="*/ 464 h 2217"/>
              <a:gd name="T64" fmla="*/ 694 w 1224"/>
              <a:gd name="T65" fmla="*/ 340 h 2217"/>
              <a:gd name="T66" fmla="*/ 714 w 1224"/>
              <a:gd name="T67" fmla="*/ 300 h 2217"/>
              <a:gd name="T68" fmla="*/ 834 w 1224"/>
              <a:gd name="T69" fmla="*/ 150 h 2217"/>
              <a:gd name="T70" fmla="*/ 1009 w 1224"/>
              <a:gd name="T71" fmla="*/ 70 h 2217"/>
              <a:gd name="T72" fmla="*/ 1054 w 1224"/>
              <a:gd name="T73" fmla="*/ 40 h 2217"/>
              <a:gd name="T74" fmla="*/ 1124 w 1224"/>
              <a:gd name="T75" fmla="*/ 10 h 2217"/>
              <a:gd name="T76" fmla="*/ 1154 w 1224"/>
              <a:gd name="T77" fmla="*/ 50 h 2217"/>
              <a:gd name="T78" fmla="*/ 1124 w 1224"/>
              <a:gd name="T79" fmla="*/ 180 h 2217"/>
              <a:gd name="T80" fmla="*/ 1094 w 1224"/>
              <a:gd name="T81" fmla="*/ 270 h 2217"/>
              <a:gd name="T82" fmla="*/ 1054 w 1224"/>
              <a:gd name="T83" fmla="*/ 345 h 2217"/>
              <a:gd name="T84" fmla="*/ 1074 w 1224"/>
              <a:gd name="T85" fmla="*/ 569 h 2217"/>
              <a:gd name="T86" fmla="*/ 1049 w 1224"/>
              <a:gd name="T87" fmla="*/ 664 h 2217"/>
              <a:gd name="T88" fmla="*/ 994 w 1224"/>
              <a:gd name="T89" fmla="*/ 959 h 2217"/>
              <a:gd name="T90" fmla="*/ 1044 w 1224"/>
              <a:gd name="T91" fmla="*/ 1133 h 2217"/>
              <a:gd name="T92" fmla="*/ 1024 w 1224"/>
              <a:gd name="T93" fmla="*/ 1283 h 2217"/>
              <a:gd name="T94" fmla="*/ 1054 w 1224"/>
              <a:gd name="T95" fmla="*/ 1368 h 2217"/>
              <a:gd name="T96" fmla="*/ 1079 w 1224"/>
              <a:gd name="T97" fmla="*/ 1498 h 2217"/>
              <a:gd name="T98" fmla="*/ 1189 w 1224"/>
              <a:gd name="T99" fmla="*/ 1723 h 2217"/>
              <a:gd name="T100" fmla="*/ 1154 w 1224"/>
              <a:gd name="T101" fmla="*/ 1813 h 2217"/>
              <a:gd name="T102" fmla="*/ 904 w 1224"/>
              <a:gd name="T103" fmla="*/ 1818 h 2217"/>
              <a:gd name="T104" fmla="*/ 984 w 1224"/>
              <a:gd name="T105" fmla="*/ 1937 h 2217"/>
              <a:gd name="T106" fmla="*/ 924 w 1224"/>
              <a:gd name="T107" fmla="*/ 2012 h 2217"/>
              <a:gd name="T108" fmla="*/ 874 w 1224"/>
              <a:gd name="T10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2217">
                <a:moveTo>
                  <a:pt x="859" y="2217"/>
                </a:moveTo>
                <a:lnTo>
                  <a:pt x="824" y="2207"/>
                </a:lnTo>
                <a:lnTo>
                  <a:pt x="799" y="2192"/>
                </a:lnTo>
                <a:lnTo>
                  <a:pt x="759" y="2162"/>
                </a:lnTo>
                <a:lnTo>
                  <a:pt x="694" y="2102"/>
                </a:lnTo>
                <a:lnTo>
                  <a:pt x="629" y="2082"/>
                </a:lnTo>
                <a:lnTo>
                  <a:pt x="580" y="2082"/>
                </a:lnTo>
                <a:lnTo>
                  <a:pt x="535" y="2082"/>
                </a:lnTo>
                <a:lnTo>
                  <a:pt x="490" y="2092"/>
                </a:lnTo>
                <a:lnTo>
                  <a:pt x="470" y="2097"/>
                </a:lnTo>
                <a:lnTo>
                  <a:pt x="450" y="2107"/>
                </a:lnTo>
                <a:lnTo>
                  <a:pt x="425" y="2102"/>
                </a:lnTo>
                <a:lnTo>
                  <a:pt x="400" y="2087"/>
                </a:lnTo>
                <a:lnTo>
                  <a:pt x="365" y="2062"/>
                </a:lnTo>
                <a:lnTo>
                  <a:pt x="340" y="2057"/>
                </a:lnTo>
                <a:lnTo>
                  <a:pt x="320" y="2052"/>
                </a:lnTo>
                <a:lnTo>
                  <a:pt x="300" y="2042"/>
                </a:lnTo>
                <a:lnTo>
                  <a:pt x="285" y="2032"/>
                </a:lnTo>
                <a:lnTo>
                  <a:pt x="265" y="2007"/>
                </a:lnTo>
                <a:lnTo>
                  <a:pt x="255" y="2002"/>
                </a:lnTo>
                <a:lnTo>
                  <a:pt x="245" y="1997"/>
                </a:lnTo>
                <a:lnTo>
                  <a:pt x="140" y="1997"/>
                </a:lnTo>
                <a:lnTo>
                  <a:pt x="30" y="1957"/>
                </a:lnTo>
                <a:lnTo>
                  <a:pt x="30" y="1937"/>
                </a:lnTo>
                <a:lnTo>
                  <a:pt x="35" y="1922"/>
                </a:lnTo>
                <a:lnTo>
                  <a:pt x="50" y="1892"/>
                </a:lnTo>
                <a:lnTo>
                  <a:pt x="50" y="1857"/>
                </a:lnTo>
                <a:lnTo>
                  <a:pt x="45" y="1833"/>
                </a:lnTo>
                <a:lnTo>
                  <a:pt x="35" y="1818"/>
                </a:lnTo>
                <a:lnTo>
                  <a:pt x="20" y="1813"/>
                </a:lnTo>
                <a:lnTo>
                  <a:pt x="5" y="1793"/>
                </a:lnTo>
                <a:lnTo>
                  <a:pt x="0" y="1783"/>
                </a:lnTo>
                <a:lnTo>
                  <a:pt x="0" y="1768"/>
                </a:lnTo>
                <a:lnTo>
                  <a:pt x="0" y="1763"/>
                </a:lnTo>
                <a:lnTo>
                  <a:pt x="145" y="1758"/>
                </a:lnTo>
                <a:lnTo>
                  <a:pt x="155" y="1738"/>
                </a:lnTo>
                <a:lnTo>
                  <a:pt x="165" y="1713"/>
                </a:lnTo>
                <a:lnTo>
                  <a:pt x="165" y="1688"/>
                </a:lnTo>
                <a:lnTo>
                  <a:pt x="170" y="1663"/>
                </a:lnTo>
                <a:lnTo>
                  <a:pt x="165" y="1618"/>
                </a:lnTo>
                <a:lnTo>
                  <a:pt x="160" y="1578"/>
                </a:lnTo>
                <a:lnTo>
                  <a:pt x="130" y="1503"/>
                </a:lnTo>
                <a:lnTo>
                  <a:pt x="115" y="1408"/>
                </a:lnTo>
                <a:lnTo>
                  <a:pt x="115" y="1373"/>
                </a:lnTo>
                <a:lnTo>
                  <a:pt x="125" y="1353"/>
                </a:lnTo>
                <a:lnTo>
                  <a:pt x="140" y="1338"/>
                </a:lnTo>
                <a:lnTo>
                  <a:pt x="170" y="1328"/>
                </a:lnTo>
                <a:lnTo>
                  <a:pt x="210" y="1323"/>
                </a:lnTo>
                <a:lnTo>
                  <a:pt x="260" y="1323"/>
                </a:lnTo>
                <a:lnTo>
                  <a:pt x="375" y="1378"/>
                </a:lnTo>
                <a:lnTo>
                  <a:pt x="405" y="1373"/>
                </a:lnTo>
                <a:lnTo>
                  <a:pt x="420" y="1368"/>
                </a:lnTo>
                <a:lnTo>
                  <a:pt x="430" y="1363"/>
                </a:lnTo>
                <a:lnTo>
                  <a:pt x="430" y="1258"/>
                </a:lnTo>
                <a:lnTo>
                  <a:pt x="435" y="1248"/>
                </a:lnTo>
                <a:lnTo>
                  <a:pt x="445" y="1238"/>
                </a:lnTo>
                <a:lnTo>
                  <a:pt x="455" y="1233"/>
                </a:lnTo>
                <a:lnTo>
                  <a:pt x="475" y="1233"/>
                </a:lnTo>
                <a:lnTo>
                  <a:pt x="510" y="1233"/>
                </a:lnTo>
                <a:lnTo>
                  <a:pt x="525" y="1238"/>
                </a:lnTo>
                <a:lnTo>
                  <a:pt x="535" y="1248"/>
                </a:lnTo>
                <a:lnTo>
                  <a:pt x="605" y="1248"/>
                </a:lnTo>
                <a:lnTo>
                  <a:pt x="614" y="1223"/>
                </a:lnTo>
                <a:lnTo>
                  <a:pt x="619" y="1193"/>
                </a:lnTo>
                <a:lnTo>
                  <a:pt x="624" y="1133"/>
                </a:lnTo>
                <a:lnTo>
                  <a:pt x="624" y="1079"/>
                </a:lnTo>
                <a:lnTo>
                  <a:pt x="619" y="1059"/>
                </a:lnTo>
                <a:lnTo>
                  <a:pt x="614" y="1039"/>
                </a:lnTo>
                <a:lnTo>
                  <a:pt x="619" y="1009"/>
                </a:lnTo>
                <a:lnTo>
                  <a:pt x="624" y="989"/>
                </a:lnTo>
                <a:lnTo>
                  <a:pt x="639" y="959"/>
                </a:lnTo>
                <a:lnTo>
                  <a:pt x="639" y="909"/>
                </a:lnTo>
                <a:lnTo>
                  <a:pt x="600" y="904"/>
                </a:lnTo>
                <a:lnTo>
                  <a:pt x="560" y="879"/>
                </a:lnTo>
                <a:lnTo>
                  <a:pt x="525" y="854"/>
                </a:lnTo>
                <a:lnTo>
                  <a:pt x="490" y="834"/>
                </a:lnTo>
                <a:lnTo>
                  <a:pt x="470" y="819"/>
                </a:lnTo>
                <a:lnTo>
                  <a:pt x="425" y="809"/>
                </a:lnTo>
                <a:lnTo>
                  <a:pt x="380" y="794"/>
                </a:lnTo>
                <a:lnTo>
                  <a:pt x="340" y="779"/>
                </a:lnTo>
                <a:lnTo>
                  <a:pt x="315" y="764"/>
                </a:lnTo>
                <a:lnTo>
                  <a:pt x="315" y="739"/>
                </a:lnTo>
                <a:lnTo>
                  <a:pt x="320" y="724"/>
                </a:lnTo>
                <a:lnTo>
                  <a:pt x="340" y="699"/>
                </a:lnTo>
                <a:lnTo>
                  <a:pt x="325" y="609"/>
                </a:lnTo>
                <a:lnTo>
                  <a:pt x="335" y="604"/>
                </a:lnTo>
                <a:lnTo>
                  <a:pt x="350" y="589"/>
                </a:lnTo>
                <a:lnTo>
                  <a:pt x="370" y="554"/>
                </a:lnTo>
                <a:lnTo>
                  <a:pt x="405" y="554"/>
                </a:lnTo>
                <a:lnTo>
                  <a:pt x="430" y="554"/>
                </a:lnTo>
                <a:lnTo>
                  <a:pt x="460" y="564"/>
                </a:lnTo>
                <a:lnTo>
                  <a:pt x="659" y="574"/>
                </a:lnTo>
                <a:lnTo>
                  <a:pt x="674" y="549"/>
                </a:lnTo>
                <a:lnTo>
                  <a:pt x="689" y="524"/>
                </a:lnTo>
                <a:lnTo>
                  <a:pt x="694" y="494"/>
                </a:lnTo>
                <a:lnTo>
                  <a:pt x="699" y="464"/>
                </a:lnTo>
                <a:lnTo>
                  <a:pt x="694" y="404"/>
                </a:lnTo>
                <a:lnTo>
                  <a:pt x="694" y="360"/>
                </a:lnTo>
                <a:lnTo>
                  <a:pt x="694" y="340"/>
                </a:lnTo>
                <a:lnTo>
                  <a:pt x="699" y="325"/>
                </a:lnTo>
                <a:lnTo>
                  <a:pt x="704" y="310"/>
                </a:lnTo>
                <a:lnTo>
                  <a:pt x="714" y="300"/>
                </a:lnTo>
                <a:lnTo>
                  <a:pt x="734" y="285"/>
                </a:lnTo>
                <a:lnTo>
                  <a:pt x="759" y="260"/>
                </a:lnTo>
                <a:lnTo>
                  <a:pt x="834" y="150"/>
                </a:lnTo>
                <a:lnTo>
                  <a:pt x="909" y="95"/>
                </a:lnTo>
                <a:lnTo>
                  <a:pt x="954" y="30"/>
                </a:lnTo>
                <a:lnTo>
                  <a:pt x="1009" y="70"/>
                </a:lnTo>
                <a:lnTo>
                  <a:pt x="1024" y="70"/>
                </a:lnTo>
                <a:lnTo>
                  <a:pt x="1039" y="55"/>
                </a:lnTo>
                <a:lnTo>
                  <a:pt x="1054" y="40"/>
                </a:lnTo>
                <a:lnTo>
                  <a:pt x="1074" y="0"/>
                </a:lnTo>
                <a:lnTo>
                  <a:pt x="1099" y="5"/>
                </a:lnTo>
                <a:lnTo>
                  <a:pt x="1124" y="10"/>
                </a:lnTo>
                <a:lnTo>
                  <a:pt x="1139" y="20"/>
                </a:lnTo>
                <a:lnTo>
                  <a:pt x="1149" y="30"/>
                </a:lnTo>
                <a:lnTo>
                  <a:pt x="1154" y="50"/>
                </a:lnTo>
                <a:lnTo>
                  <a:pt x="1159" y="70"/>
                </a:lnTo>
                <a:lnTo>
                  <a:pt x="1129" y="130"/>
                </a:lnTo>
                <a:lnTo>
                  <a:pt x="1124" y="180"/>
                </a:lnTo>
                <a:lnTo>
                  <a:pt x="1114" y="225"/>
                </a:lnTo>
                <a:lnTo>
                  <a:pt x="1109" y="250"/>
                </a:lnTo>
                <a:lnTo>
                  <a:pt x="1094" y="270"/>
                </a:lnTo>
                <a:lnTo>
                  <a:pt x="1079" y="295"/>
                </a:lnTo>
                <a:lnTo>
                  <a:pt x="1059" y="315"/>
                </a:lnTo>
                <a:lnTo>
                  <a:pt x="1054" y="345"/>
                </a:lnTo>
                <a:lnTo>
                  <a:pt x="1049" y="374"/>
                </a:lnTo>
                <a:lnTo>
                  <a:pt x="1054" y="434"/>
                </a:lnTo>
                <a:lnTo>
                  <a:pt x="1074" y="569"/>
                </a:lnTo>
                <a:lnTo>
                  <a:pt x="1074" y="594"/>
                </a:lnTo>
                <a:lnTo>
                  <a:pt x="1069" y="614"/>
                </a:lnTo>
                <a:lnTo>
                  <a:pt x="1049" y="664"/>
                </a:lnTo>
                <a:lnTo>
                  <a:pt x="1019" y="709"/>
                </a:lnTo>
                <a:lnTo>
                  <a:pt x="994" y="749"/>
                </a:lnTo>
                <a:lnTo>
                  <a:pt x="994" y="959"/>
                </a:lnTo>
                <a:lnTo>
                  <a:pt x="1029" y="1039"/>
                </a:lnTo>
                <a:lnTo>
                  <a:pt x="1039" y="1084"/>
                </a:lnTo>
                <a:lnTo>
                  <a:pt x="1044" y="1133"/>
                </a:lnTo>
                <a:lnTo>
                  <a:pt x="1034" y="1178"/>
                </a:lnTo>
                <a:lnTo>
                  <a:pt x="1024" y="1228"/>
                </a:lnTo>
                <a:lnTo>
                  <a:pt x="1024" y="1283"/>
                </a:lnTo>
                <a:lnTo>
                  <a:pt x="1029" y="1313"/>
                </a:lnTo>
                <a:lnTo>
                  <a:pt x="1034" y="1343"/>
                </a:lnTo>
                <a:lnTo>
                  <a:pt x="1054" y="1368"/>
                </a:lnTo>
                <a:lnTo>
                  <a:pt x="1069" y="1388"/>
                </a:lnTo>
                <a:lnTo>
                  <a:pt x="1084" y="1418"/>
                </a:lnTo>
                <a:lnTo>
                  <a:pt x="1079" y="1498"/>
                </a:lnTo>
                <a:lnTo>
                  <a:pt x="1139" y="1648"/>
                </a:lnTo>
                <a:lnTo>
                  <a:pt x="1164" y="1683"/>
                </a:lnTo>
                <a:lnTo>
                  <a:pt x="1189" y="1723"/>
                </a:lnTo>
                <a:lnTo>
                  <a:pt x="1209" y="1773"/>
                </a:lnTo>
                <a:lnTo>
                  <a:pt x="1224" y="1828"/>
                </a:lnTo>
                <a:lnTo>
                  <a:pt x="1154" y="1813"/>
                </a:lnTo>
                <a:lnTo>
                  <a:pt x="1009" y="1813"/>
                </a:lnTo>
                <a:lnTo>
                  <a:pt x="929" y="1818"/>
                </a:lnTo>
                <a:lnTo>
                  <a:pt x="904" y="1818"/>
                </a:lnTo>
                <a:lnTo>
                  <a:pt x="889" y="1828"/>
                </a:lnTo>
                <a:lnTo>
                  <a:pt x="884" y="1857"/>
                </a:lnTo>
                <a:lnTo>
                  <a:pt x="984" y="1937"/>
                </a:lnTo>
                <a:lnTo>
                  <a:pt x="994" y="1977"/>
                </a:lnTo>
                <a:lnTo>
                  <a:pt x="954" y="1992"/>
                </a:lnTo>
                <a:lnTo>
                  <a:pt x="924" y="2012"/>
                </a:lnTo>
                <a:lnTo>
                  <a:pt x="899" y="2037"/>
                </a:lnTo>
                <a:lnTo>
                  <a:pt x="874" y="2067"/>
                </a:lnTo>
                <a:lnTo>
                  <a:pt x="874" y="2217"/>
                </a:lnTo>
                <a:lnTo>
                  <a:pt x="859" y="2217"/>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Freeform 28"/>
          <p:cNvSpPr/>
          <p:nvPr/>
        </p:nvSpPr>
        <p:spPr bwMode="auto">
          <a:xfrm>
            <a:off x="5000102" y="3097213"/>
            <a:ext cx="1172687" cy="845105"/>
          </a:xfrm>
          <a:custGeom>
            <a:avLst/>
            <a:gdLst>
              <a:gd name="T0" fmla="*/ 1233 w 3086"/>
              <a:gd name="T1" fmla="*/ 1992 h 2247"/>
              <a:gd name="T2" fmla="*/ 1109 w 3086"/>
              <a:gd name="T3" fmla="*/ 1912 h 2247"/>
              <a:gd name="T4" fmla="*/ 744 w 3086"/>
              <a:gd name="T5" fmla="*/ 1892 h 2247"/>
              <a:gd name="T6" fmla="*/ 549 w 3086"/>
              <a:gd name="T7" fmla="*/ 1798 h 2247"/>
              <a:gd name="T8" fmla="*/ 389 w 3086"/>
              <a:gd name="T9" fmla="*/ 1713 h 2247"/>
              <a:gd name="T10" fmla="*/ 295 w 3086"/>
              <a:gd name="T11" fmla="*/ 1643 h 2247"/>
              <a:gd name="T12" fmla="*/ 155 w 3086"/>
              <a:gd name="T13" fmla="*/ 1593 h 2247"/>
              <a:gd name="T14" fmla="*/ 60 w 3086"/>
              <a:gd name="T15" fmla="*/ 1488 h 2247"/>
              <a:gd name="T16" fmla="*/ 0 w 3086"/>
              <a:gd name="T17" fmla="*/ 1029 h 2247"/>
              <a:gd name="T18" fmla="*/ 50 w 3086"/>
              <a:gd name="T19" fmla="*/ 879 h 2247"/>
              <a:gd name="T20" fmla="*/ 55 w 3086"/>
              <a:gd name="T21" fmla="*/ 814 h 2247"/>
              <a:gd name="T22" fmla="*/ 125 w 3086"/>
              <a:gd name="T23" fmla="*/ 799 h 2247"/>
              <a:gd name="T24" fmla="*/ 180 w 3086"/>
              <a:gd name="T25" fmla="*/ 789 h 2247"/>
              <a:gd name="T26" fmla="*/ 270 w 3086"/>
              <a:gd name="T27" fmla="*/ 854 h 2247"/>
              <a:gd name="T28" fmla="*/ 394 w 3086"/>
              <a:gd name="T29" fmla="*/ 814 h 2247"/>
              <a:gd name="T30" fmla="*/ 340 w 3086"/>
              <a:gd name="T31" fmla="*/ 674 h 2247"/>
              <a:gd name="T32" fmla="*/ 419 w 3086"/>
              <a:gd name="T33" fmla="*/ 589 h 2247"/>
              <a:gd name="T34" fmla="*/ 464 w 3086"/>
              <a:gd name="T35" fmla="*/ 479 h 2247"/>
              <a:gd name="T36" fmla="*/ 399 w 3086"/>
              <a:gd name="T37" fmla="*/ 409 h 2247"/>
              <a:gd name="T38" fmla="*/ 315 w 3086"/>
              <a:gd name="T39" fmla="*/ 315 h 2247"/>
              <a:gd name="T40" fmla="*/ 285 w 3086"/>
              <a:gd name="T41" fmla="*/ 275 h 2247"/>
              <a:gd name="T42" fmla="*/ 295 w 3086"/>
              <a:gd name="T43" fmla="*/ 215 h 2247"/>
              <a:gd name="T44" fmla="*/ 260 w 3086"/>
              <a:gd name="T45" fmla="*/ 145 h 2247"/>
              <a:gd name="T46" fmla="*/ 534 w 3086"/>
              <a:gd name="T47" fmla="*/ 115 h 2247"/>
              <a:gd name="T48" fmla="*/ 774 w 3086"/>
              <a:gd name="T49" fmla="*/ 30 h 2247"/>
              <a:gd name="T50" fmla="*/ 944 w 3086"/>
              <a:gd name="T51" fmla="*/ 0 h 2247"/>
              <a:gd name="T52" fmla="*/ 1193 w 3086"/>
              <a:gd name="T53" fmla="*/ 25 h 2247"/>
              <a:gd name="T54" fmla="*/ 1508 w 3086"/>
              <a:gd name="T55" fmla="*/ 180 h 2247"/>
              <a:gd name="T56" fmla="*/ 1688 w 3086"/>
              <a:gd name="T57" fmla="*/ 305 h 2247"/>
              <a:gd name="T58" fmla="*/ 1798 w 3086"/>
              <a:gd name="T59" fmla="*/ 200 h 2247"/>
              <a:gd name="T60" fmla="*/ 1808 w 3086"/>
              <a:gd name="T61" fmla="*/ 135 h 2247"/>
              <a:gd name="T62" fmla="*/ 2052 w 3086"/>
              <a:gd name="T63" fmla="*/ 200 h 2247"/>
              <a:gd name="T64" fmla="*/ 2322 w 3086"/>
              <a:gd name="T65" fmla="*/ 330 h 2247"/>
              <a:gd name="T66" fmla="*/ 2477 w 3086"/>
              <a:gd name="T67" fmla="*/ 340 h 2247"/>
              <a:gd name="T68" fmla="*/ 2911 w 3086"/>
              <a:gd name="T69" fmla="*/ 594 h 2247"/>
              <a:gd name="T70" fmla="*/ 2981 w 3086"/>
              <a:gd name="T71" fmla="*/ 789 h 2247"/>
              <a:gd name="T72" fmla="*/ 3081 w 3086"/>
              <a:gd name="T73" fmla="*/ 1089 h 2247"/>
              <a:gd name="T74" fmla="*/ 3061 w 3086"/>
              <a:gd name="T75" fmla="*/ 1163 h 2247"/>
              <a:gd name="T76" fmla="*/ 2926 w 3086"/>
              <a:gd name="T77" fmla="*/ 1283 h 2247"/>
              <a:gd name="T78" fmla="*/ 2881 w 3086"/>
              <a:gd name="T79" fmla="*/ 1533 h 2247"/>
              <a:gd name="T80" fmla="*/ 2841 w 3086"/>
              <a:gd name="T81" fmla="*/ 1568 h 2247"/>
              <a:gd name="T82" fmla="*/ 2627 w 3086"/>
              <a:gd name="T83" fmla="*/ 1508 h 2247"/>
              <a:gd name="T84" fmla="*/ 2572 w 3086"/>
              <a:gd name="T85" fmla="*/ 1603 h 2247"/>
              <a:gd name="T86" fmla="*/ 2627 w 3086"/>
              <a:gd name="T87" fmla="*/ 1703 h 2247"/>
              <a:gd name="T88" fmla="*/ 2692 w 3086"/>
              <a:gd name="T89" fmla="*/ 1967 h 2247"/>
              <a:gd name="T90" fmla="*/ 2642 w 3086"/>
              <a:gd name="T91" fmla="*/ 1997 h 2247"/>
              <a:gd name="T92" fmla="*/ 2532 w 3086"/>
              <a:gd name="T93" fmla="*/ 2042 h 2247"/>
              <a:gd name="T94" fmla="*/ 2417 w 3086"/>
              <a:gd name="T95" fmla="*/ 1992 h 2247"/>
              <a:gd name="T96" fmla="*/ 2332 w 3086"/>
              <a:gd name="T97" fmla="*/ 1977 h 2247"/>
              <a:gd name="T98" fmla="*/ 2267 w 3086"/>
              <a:gd name="T99" fmla="*/ 1962 h 2247"/>
              <a:gd name="T100" fmla="*/ 2072 w 3086"/>
              <a:gd name="T101" fmla="*/ 1773 h 2247"/>
              <a:gd name="T102" fmla="*/ 2017 w 3086"/>
              <a:gd name="T103" fmla="*/ 1673 h 2247"/>
              <a:gd name="T104" fmla="*/ 1808 w 3086"/>
              <a:gd name="T105" fmla="*/ 1633 h 2247"/>
              <a:gd name="T106" fmla="*/ 1743 w 3086"/>
              <a:gd name="T107" fmla="*/ 1683 h 2247"/>
              <a:gd name="T108" fmla="*/ 1778 w 3086"/>
              <a:gd name="T109" fmla="*/ 1892 h 2247"/>
              <a:gd name="T110" fmla="*/ 1733 w 3086"/>
              <a:gd name="T111" fmla="*/ 1987 h 2247"/>
              <a:gd name="T112" fmla="*/ 1708 w 3086"/>
              <a:gd name="T113" fmla="*/ 2082 h 2247"/>
              <a:gd name="T114" fmla="*/ 1608 w 3086"/>
              <a:gd name="T115" fmla="*/ 2202 h 2247"/>
              <a:gd name="T116" fmla="*/ 1528 w 3086"/>
              <a:gd name="T117" fmla="*/ 2237 h 2247"/>
              <a:gd name="T118" fmla="*/ 1493 w 3086"/>
              <a:gd name="T119" fmla="*/ 2192 h 2247"/>
              <a:gd name="T120" fmla="*/ 1398 w 3086"/>
              <a:gd name="T121" fmla="*/ 2227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6" h="2247">
                <a:moveTo>
                  <a:pt x="1378" y="2247"/>
                </a:moveTo>
                <a:lnTo>
                  <a:pt x="1303" y="2182"/>
                </a:lnTo>
                <a:lnTo>
                  <a:pt x="1273" y="2082"/>
                </a:lnTo>
                <a:lnTo>
                  <a:pt x="1233" y="1992"/>
                </a:lnTo>
                <a:lnTo>
                  <a:pt x="1213" y="1972"/>
                </a:lnTo>
                <a:lnTo>
                  <a:pt x="1193" y="1952"/>
                </a:lnTo>
                <a:lnTo>
                  <a:pt x="1149" y="1927"/>
                </a:lnTo>
                <a:lnTo>
                  <a:pt x="1109" y="1912"/>
                </a:lnTo>
                <a:lnTo>
                  <a:pt x="1074" y="1902"/>
                </a:lnTo>
                <a:lnTo>
                  <a:pt x="804" y="1907"/>
                </a:lnTo>
                <a:lnTo>
                  <a:pt x="774" y="1902"/>
                </a:lnTo>
                <a:lnTo>
                  <a:pt x="744" y="1892"/>
                </a:lnTo>
                <a:lnTo>
                  <a:pt x="694" y="1868"/>
                </a:lnTo>
                <a:lnTo>
                  <a:pt x="654" y="1838"/>
                </a:lnTo>
                <a:lnTo>
                  <a:pt x="619" y="1808"/>
                </a:lnTo>
                <a:lnTo>
                  <a:pt x="549" y="1798"/>
                </a:lnTo>
                <a:lnTo>
                  <a:pt x="494" y="1778"/>
                </a:lnTo>
                <a:lnTo>
                  <a:pt x="439" y="1758"/>
                </a:lnTo>
                <a:lnTo>
                  <a:pt x="394" y="1728"/>
                </a:lnTo>
                <a:lnTo>
                  <a:pt x="389" y="1713"/>
                </a:lnTo>
                <a:lnTo>
                  <a:pt x="385" y="1698"/>
                </a:lnTo>
                <a:lnTo>
                  <a:pt x="370" y="1673"/>
                </a:lnTo>
                <a:lnTo>
                  <a:pt x="345" y="1653"/>
                </a:lnTo>
                <a:lnTo>
                  <a:pt x="295" y="1643"/>
                </a:lnTo>
                <a:lnTo>
                  <a:pt x="250" y="1633"/>
                </a:lnTo>
                <a:lnTo>
                  <a:pt x="210" y="1618"/>
                </a:lnTo>
                <a:lnTo>
                  <a:pt x="175" y="1598"/>
                </a:lnTo>
                <a:lnTo>
                  <a:pt x="155" y="1593"/>
                </a:lnTo>
                <a:lnTo>
                  <a:pt x="135" y="1583"/>
                </a:lnTo>
                <a:lnTo>
                  <a:pt x="105" y="1558"/>
                </a:lnTo>
                <a:lnTo>
                  <a:pt x="80" y="1523"/>
                </a:lnTo>
                <a:lnTo>
                  <a:pt x="60" y="1488"/>
                </a:lnTo>
                <a:lnTo>
                  <a:pt x="45" y="1448"/>
                </a:lnTo>
                <a:lnTo>
                  <a:pt x="30" y="1413"/>
                </a:lnTo>
                <a:lnTo>
                  <a:pt x="15" y="1353"/>
                </a:lnTo>
                <a:lnTo>
                  <a:pt x="0" y="1029"/>
                </a:lnTo>
                <a:lnTo>
                  <a:pt x="35" y="969"/>
                </a:lnTo>
                <a:lnTo>
                  <a:pt x="45" y="939"/>
                </a:lnTo>
                <a:lnTo>
                  <a:pt x="55" y="914"/>
                </a:lnTo>
                <a:lnTo>
                  <a:pt x="50" y="879"/>
                </a:lnTo>
                <a:lnTo>
                  <a:pt x="40" y="849"/>
                </a:lnTo>
                <a:lnTo>
                  <a:pt x="30" y="829"/>
                </a:lnTo>
                <a:lnTo>
                  <a:pt x="25" y="819"/>
                </a:lnTo>
                <a:lnTo>
                  <a:pt x="55" y="814"/>
                </a:lnTo>
                <a:lnTo>
                  <a:pt x="65" y="819"/>
                </a:lnTo>
                <a:lnTo>
                  <a:pt x="80" y="824"/>
                </a:lnTo>
                <a:lnTo>
                  <a:pt x="105" y="824"/>
                </a:lnTo>
                <a:lnTo>
                  <a:pt x="125" y="799"/>
                </a:lnTo>
                <a:lnTo>
                  <a:pt x="130" y="784"/>
                </a:lnTo>
                <a:lnTo>
                  <a:pt x="150" y="779"/>
                </a:lnTo>
                <a:lnTo>
                  <a:pt x="165" y="779"/>
                </a:lnTo>
                <a:lnTo>
                  <a:pt x="180" y="789"/>
                </a:lnTo>
                <a:lnTo>
                  <a:pt x="195" y="799"/>
                </a:lnTo>
                <a:lnTo>
                  <a:pt x="225" y="824"/>
                </a:lnTo>
                <a:lnTo>
                  <a:pt x="245" y="839"/>
                </a:lnTo>
                <a:lnTo>
                  <a:pt x="270" y="854"/>
                </a:lnTo>
                <a:lnTo>
                  <a:pt x="320" y="854"/>
                </a:lnTo>
                <a:lnTo>
                  <a:pt x="350" y="849"/>
                </a:lnTo>
                <a:lnTo>
                  <a:pt x="375" y="839"/>
                </a:lnTo>
                <a:lnTo>
                  <a:pt x="394" y="814"/>
                </a:lnTo>
                <a:lnTo>
                  <a:pt x="394" y="749"/>
                </a:lnTo>
                <a:lnTo>
                  <a:pt x="370" y="714"/>
                </a:lnTo>
                <a:lnTo>
                  <a:pt x="345" y="684"/>
                </a:lnTo>
                <a:lnTo>
                  <a:pt x="340" y="674"/>
                </a:lnTo>
                <a:lnTo>
                  <a:pt x="340" y="659"/>
                </a:lnTo>
                <a:lnTo>
                  <a:pt x="340" y="644"/>
                </a:lnTo>
                <a:lnTo>
                  <a:pt x="350" y="629"/>
                </a:lnTo>
                <a:lnTo>
                  <a:pt x="419" y="589"/>
                </a:lnTo>
                <a:lnTo>
                  <a:pt x="449" y="559"/>
                </a:lnTo>
                <a:lnTo>
                  <a:pt x="459" y="529"/>
                </a:lnTo>
                <a:lnTo>
                  <a:pt x="469" y="499"/>
                </a:lnTo>
                <a:lnTo>
                  <a:pt x="464" y="479"/>
                </a:lnTo>
                <a:lnTo>
                  <a:pt x="459" y="459"/>
                </a:lnTo>
                <a:lnTo>
                  <a:pt x="444" y="444"/>
                </a:lnTo>
                <a:lnTo>
                  <a:pt x="429" y="434"/>
                </a:lnTo>
                <a:lnTo>
                  <a:pt x="399" y="409"/>
                </a:lnTo>
                <a:lnTo>
                  <a:pt x="380" y="375"/>
                </a:lnTo>
                <a:lnTo>
                  <a:pt x="355" y="345"/>
                </a:lnTo>
                <a:lnTo>
                  <a:pt x="330" y="320"/>
                </a:lnTo>
                <a:lnTo>
                  <a:pt x="315" y="315"/>
                </a:lnTo>
                <a:lnTo>
                  <a:pt x="305" y="315"/>
                </a:lnTo>
                <a:lnTo>
                  <a:pt x="300" y="300"/>
                </a:lnTo>
                <a:lnTo>
                  <a:pt x="290" y="285"/>
                </a:lnTo>
                <a:lnTo>
                  <a:pt x="285" y="275"/>
                </a:lnTo>
                <a:lnTo>
                  <a:pt x="285" y="260"/>
                </a:lnTo>
                <a:lnTo>
                  <a:pt x="295" y="245"/>
                </a:lnTo>
                <a:lnTo>
                  <a:pt x="295" y="230"/>
                </a:lnTo>
                <a:lnTo>
                  <a:pt x="295" y="215"/>
                </a:lnTo>
                <a:lnTo>
                  <a:pt x="290" y="200"/>
                </a:lnTo>
                <a:lnTo>
                  <a:pt x="275" y="175"/>
                </a:lnTo>
                <a:lnTo>
                  <a:pt x="260" y="165"/>
                </a:lnTo>
                <a:lnTo>
                  <a:pt x="260" y="145"/>
                </a:lnTo>
                <a:lnTo>
                  <a:pt x="300" y="140"/>
                </a:lnTo>
                <a:lnTo>
                  <a:pt x="345" y="130"/>
                </a:lnTo>
                <a:lnTo>
                  <a:pt x="439" y="125"/>
                </a:lnTo>
                <a:lnTo>
                  <a:pt x="534" y="115"/>
                </a:lnTo>
                <a:lnTo>
                  <a:pt x="584" y="105"/>
                </a:lnTo>
                <a:lnTo>
                  <a:pt x="629" y="95"/>
                </a:lnTo>
                <a:lnTo>
                  <a:pt x="699" y="60"/>
                </a:lnTo>
                <a:lnTo>
                  <a:pt x="774" y="30"/>
                </a:lnTo>
                <a:lnTo>
                  <a:pt x="809" y="15"/>
                </a:lnTo>
                <a:lnTo>
                  <a:pt x="849" y="10"/>
                </a:lnTo>
                <a:lnTo>
                  <a:pt x="894" y="0"/>
                </a:lnTo>
                <a:lnTo>
                  <a:pt x="944" y="0"/>
                </a:lnTo>
                <a:lnTo>
                  <a:pt x="999" y="25"/>
                </a:lnTo>
                <a:lnTo>
                  <a:pt x="1074" y="20"/>
                </a:lnTo>
                <a:lnTo>
                  <a:pt x="1154" y="25"/>
                </a:lnTo>
                <a:lnTo>
                  <a:pt x="1193" y="25"/>
                </a:lnTo>
                <a:lnTo>
                  <a:pt x="1233" y="30"/>
                </a:lnTo>
                <a:lnTo>
                  <a:pt x="1273" y="40"/>
                </a:lnTo>
                <a:lnTo>
                  <a:pt x="1313" y="55"/>
                </a:lnTo>
                <a:lnTo>
                  <a:pt x="1508" y="180"/>
                </a:lnTo>
                <a:lnTo>
                  <a:pt x="1528" y="210"/>
                </a:lnTo>
                <a:lnTo>
                  <a:pt x="1593" y="260"/>
                </a:lnTo>
                <a:lnTo>
                  <a:pt x="1633" y="285"/>
                </a:lnTo>
                <a:lnTo>
                  <a:pt x="1688" y="305"/>
                </a:lnTo>
                <a:lnTo>
                  <a:pt x="1763" y="305"/>
                </a:lnTo>
                <a:lnTo>
                  <a:pt x="1798" y="275"/>
                </a:lnTo>
                <a:lnTo>
                  <a:pt x="1803" y="235"/>
                </a:lnTo>
                <a:lnTo>
                  <a:pt x="1798" y="200"/>
                </a:lnTo>
                <a:lnTo>
                  <a:pt x="1793" y="170"/>
                </a:lnTo>
                <a:lnTo>
                  <a:pt x="1788" y="145"/>
                </a:lnTo>
                <a:lnTo>
                  <a:pt x="1798" y="140"/>
                </a:lnTo>
                <a:lnTo>
                  <a:pt x="1808" y="135"/>
                </a:lnTo>
                <a:lnTo>
                  <a:pt x="1838" y="130"/>
                </a:lnTo>
                <a:lnTo>
                  <a:pt x="1903" y="130"/>
                </a:lnTo>
                <a:lnTo>
                  <a:pt x="1977" y="180"/>
                </a:lnTo>
                <a:lnTo>
                  <a:pt x="2052" y="200"/>
                </a:lnTo>
                <a:lnTo>
                  <a:pt x="2142" y="210"/>
                </a:lnTo>
                <a:lnTo>
                  <a:pt x="2242" y="260"/>
                </a:lnTo>
                <a:lnTo>
                  <a:pt x="2322" y="320"/>
                </a:lnTo>
                <a:lnTo>
                  <a:pt x="2322" y="330"/>
                </a:lnTo>
                <a:lnTo>
                  <a:pt x="2347" y="350"/>
                </a:lnTo>
                <a:lnTo>
                  <a:pt x="2377" y="355"/>
                </a:lnTo>
                <a:lnTo>
                  <a:pt x="2407" y="350"/>
                </a:lnTo>
                <a:lnTo>
                  <a:pt x="2477" y="340"/>
                </a:lnTo>
                <a:lnTo>
                  <a:pt x="2577" y="459"/>
                </a:lnTo>
                <a:lnTo>
                  <a:pt x="2716" y="559"/>
                </a:lnTo>
                <a:lnTo>
                  <a:pt x="2786" y="594"/>
                </a:lnTo>
                <a:lnTo>
                  <a:pt x="2911" y="594"/>
                </a:lnTo>
                <a:lnTo>
                  <a:pt x="2931" y="624"/>
                </a:lnTo>
                <a:lnTo>
                  <a:pt x="2951" y="679"/>
                </a:lnTo>
                <a:lnTo>
                  <a:pt x="2966" y="734"/>
                </a:lnTo>
                <a:lnTo>
                  <a:pt x="2981" y="789"/>
                </a:lnTo>
                <a:lnTo>
                  <a:pt x="3036" y="919"/>
                </a:lnTo>
                <a:lnTo>
                  <a:pt x="3046" y="1029"/>
                </a:lnTo>
                <a:lnTo>
                  <a:pt x="3066" y="1054"/>
                </a:lnTo>
                <a:lnTo>
                  <a:pt x="3081" y="1089"/>
                </a:lnTo>
                <a:lnTo>
                  <a:pt x="3086" y="1109"/>
                </a:lnTo>
                <a:lnTo>
                  <a:pt x="3086" y="1128"/>
                </a:lnTo>
                <a:lnTo>
                  <a:pt x="3076" y="1143"/>
                </a:lnTo>
                <a:lnTo>
                  <a:pt x="3061" y="1163"/>
                </a:lnTo>
                <a:lnTo>
                  <a:pt x="2996" y="1203"/>
                </a:lnTo>
                <a:lnTo>
                  <a:pt x="2976" y="1218"/>
                </a:lnTo>
                <a:lnTo>
                  <a:pt x="2956" y="1238"/>
                </a:lnTo>
                <a:lnTo>
                  <a:pt x="2926" y="1283"/>
                </a:lnTo>
                <a:lnTo>
                  <a:pt x="2886" y="1353"/>
                </a:lnTo>
                <a:lnTo>
                  <a:pt x="2796" y="1418"/>
                </a:lnTo>
                <a:lnTo>
                  <a:pt x="2796" y="1458"/>
                </a:lnTo>
                <a:lnTo>
                  <a:pt x="2881" y="1533"/>
                </a:lnTo>
                <a:lnTo>
                  <a:pt x="2876" y="1548"/>
                </a:lnTo>
                <a:lnTo>
                  <a:pt x="2866" y="1558"/>
                </a:lnTo>
                <a:lnTo>
                  <a:pt x="2856" y="1563"/>
                </a:lnTo>
                <a:lnTo>
                  <a:pt x="2841" y="1568"/>
                </a:lnTo>
                <a:lnTo>
                  <a:pt x="2816" y="1568"/>
                </a:lnTo>
                <a:lnTo>
                  <a:pt x="2796" y="1568"/>
                </a:lnTo>
                <a:lnTo>
                  <a:pt x="2711" y="1513"/>
                </a:lnTo>
                <a:lnTo>
                  <a:pt x="2627" y="1508"/>
                </a:lnTo>
                <a:lnTo>
                  <a:pt x="2592" y="1513"/>
                </a:lnTo>
                <a:lnTo>
                  <a:pt x="2572" y="1518"/>
                </a:lnTo>
                <a:lnTo>
                  <a:pt x="2572" y="1578"/>
                </a:lnTo>
                <a:lnTo>
                  <a:pt x="2572" y="1603"/>
                </a:lnTo>
                <a:lnTo>
                  <a:pt x="2577" y="1628"/>
                </a:lnTo>
                <a:lnTo>
                  <a:pt x="2587" y="1653"/>
                </a:lnTo>
                <a:lnTo>
                  <a:pt x="2602" y="1678"/>
                </a:lnTo>
                <a:lnTo>
                  <a:pt x="2627" y="1703"/>
                </a:lnTo>
                <a:lnTo>
                  <a:pt x="2657" y="1733"/>
                </a:lnTo>
                <a:lnTo>
                  <a:pt x="2657" y="1823"/>
                </a:lnTo>
                <a:lnTo>
                  <a:pt x="2697" y="1947"/>
                </a:lnTo>
                <a:lnTo>
                  <a:pt x="2692" y="1967"/>
                </a:lnTo>
                <a:lnTo>
                  <a:pt x="2687" y="1977"/>
                </a:lnTo>
                <a:lnTo>
                  <a:pt x="2682" y="1987"/>
                </a:lnTo>
                <a:lnTo>
                  <a:pt x="2667" y="1992"/>
                </a:lnTo>
                <a:lnTo>
                  <a:pt x="2642" y="1997"/>
                </a:lnTo>
                <a:lnTo>
                  <a:pt x="2612" y="1997"/>
                </a:lnTo>
                <a:lnTo>
                  <a:pt x="2582" y="2007"/>
                </a:lnTo>
                <a:lnTo>
                  <a:pt x="2567" y="2017"/>
                </a:lnTo>
                <a:lnTo>
                  <a:pt x="2532" y="2042"/>
                </a:lnTo>
                <a:lnTo>
                  <a:pt x="2507" y="2042"/>
                </a:lnTo>
                <a:lnTo>
                  <a:pt x="2487" y="2012"/>
                </a:lnTo>
                <a:lnTo>
                  <a:pt x="2417" y="2007"/>
                </a:lnTo>
                <a:lnTo>
                  <a:pt x="2417" y="1992"/>
                </a:lnTo>
                <a:lnTo>
                  <a:pt x="2407" y="1982"/>
                </a:lnTo>
                <a:lnTo>
                  <a:pt x="2387" y="1967"/>
                </a:lnTo>
                <a:lnTo>
                  <a:pt x="2337" y="1962"/>
                </a:lnTo>
                <a:lnTo>
                  <a:pt x="2332" y="1977"/>
                </a:lnTo>
                <a:lnTo>
                  <a:pt x="2312" y="1987"/>
                </a:lnTo>
                <a:lnTo>
                  <a:pt x="2297" y="1997"/>
                </a:lnTo>
                <a:lnTo>
                  <a:pt x="2282" y="1997"/>
                </a:lnTo>
                <a:lnTo>
                  <a:pt x="2267" y="1962"/>
                </a:lnTo>
                <a:lnTo>
                  <a:pt x="2192" y="1947"/>
                </a:lnTo>
                <a:lnTo>
                  <a:pt x="2087" y="1828"/>
                </a:lnTo>
                <a:lnTo>
                  <a:pt x="2072" y="1803"/>
                </a:lnTo>
                <a:lnTo>
                  <a:pt x="2072" y="1773"/>
                </a:lnTo>
                <a:lnTo>
                  <a:pt x="2067" y="1743"/>
                </a:lnTo>
                <a:lnTo>
                  <a:pt x="2057" y="1723"/>
                </a:lnTo>
                <a:lnTo>
                  <a:pt x="2047" y="1703"/>
                </a:lnTo>
                <a:lnTo>
                  <a:pt x="2017" y="1673"/>
                </a:lnTo>
                <a:lnTo>
                  <a:pt x="1987" y="1643"/>
                </a:lnTo>
                <a:lnTo>
                  <a:pt x="1942" y="1633"/>
                </a:lnTo>
                <a:lnTo>
                  <a:pt x="1893" y="1628"/>
                </a:lnTo>
                <a:lnTo>
                  <a:pt x="1808" y="1633"/>
                </a:lnTo>
                <a:lnTo>
                  <a:pt x="1763" y="1638"/>
                </a:lnTo>
                <a:lnTo>
                  <a:pt x="1753" y="1648"/>
                </a:lnTo>
                <a:lnTo>
                  <a:pt x="1748" y="1653"/>
                </a:lnTo>
                <a:lnTo>
                  <a:pt x="1743" y="1683"/>
                </a:lnTo>
                <a:lnTo>
                  <a:pt x="1743" y="1733"/>
                </a:lnTo>
                <a:lnTo>
                  <a:pt x="1803" y="1813"/>
                </a:lnTo>
                <a:lnTo>
                  <a:pt x="1803" y="1863"/>
                </a:lnTo>
                <a:lnTo>
                  <a:pt x="1778" y="1892"/>
                </a:lnTo>
                <a:lnTo>
                  <a:pt x="1748" y="1927"/>
                </a:lnTo>
                <a:lnTo>
                  <a:pt x="1738" y="1942"/>
                </a:lnTo>
                <a:lnTo>
                  <a:pt x="1733" y="1962"/>
                </a:lnTo>
                <a:lnTo>
                  <a:pt x="1733" y="1987"/>
                </a:lnTo>
                <a:lnTo>
                  <a:pt x="1743" y="2007"/>
                </a:lnTo>
                <a:lnTo>
                  <a:pt x="1743" y="2022"/>
                </a:lnTo>
                <a:lnTo>
                  <a:pt x="1733" y="2042"/>
                </a:lnTo>
                <a:lnTo>
                  <a:pt x="1708" y="2082"/>
                </a:lnTo>
                <a:lnTo>
                  <a:pt x="1658" y="2152"/>
                </a:lnTo>
                <a:lnTo>
                  <a:pt x="1643" y="2172"/>
                </a:lnTo>
                <a:lnTo>
                  <a:pt x="1628" y="2192"/>
                </a:lnTo>
                <a:lnTo>
                  <a:pt x="1608" y="2202"/>
                </a:lnTo>
                <a:lnTo>
                  <a:pt x="1583" y="2212"/>
                </a:lnTo>
                <a:lnTo>
                  <a:pt x="1558" y="2242"/>
                </a:lnTo>
                <a:lnTo>
                  <a:pt x="1543" y="2237"/>
                </a:lnTo>
                <a:lnTo>
                  <a:pt x="1528" y="2237"/>
                </a:lnTo>
                <a:lnTo>
                  <a:pt x="1518" y="2222"/>
                </a:lnTo>
                <a:lnTo>
                  <a:pt x="1508" y="2207"/>
                </a:lnTo>
                <a:lnTo>
                  <a:pt x="1508" y="2197"/>
                </a:lnTo>
                <a:lnTo>
                  <a:pt x="1493" y="2192"/>
                </a:lnTo>
                <a:lnTo>
                  <a:pt x="1483" y="2187"/>
                </a:lnTo>
                <a:lnTo>
                  <a:pt x="1453" y="2187"/>
                </a:lnTo>
                <a:lnTo>
                  <a:pt x="1418" y="2197"/>
                </a:lnTo>
                <a:lnTo>
                  <a:pt x="1398" y="2227"/>
                </a:lnTo>
                <a:lnTo>
                  <a:pt x="1388" y="2237"/>
                </a:lnTo>
                <a:lnTo>
                  <a:pt x="1378" y="224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Freeform 29"/>
          <p:cNvSpPr/>
          <p:nvPr/>
        </p:nvSpPr>
        <p:spPr bwMode="auto">
          <a:xfrm>
            <a:off x="6825156" y="2982400"/>
            <a:ext cx="323286" cy="642542"/>
          </a:xfrm>
          <a:custGeom>
            <a:avLst/>
            <a:gdLst>
              <a:gd name="T0" fmla="*/ 60 w 849"/>
              <a:gd name="T1" fmla="*/ 1687 h 1707"/>
              <a:gd name="T2" fmla="*/ 30 w 849"/>
              <a:gd name="T3" fmla="*/ 1652 h 1707"/>
              <a:gd name="T4" fmla="*/ 25 w 849"/>
              <a:gd name="T5" fmla="*/ 1592 h 1707"/>
              <a:gd name="T6" fmla="*/ 50 w 849"/>
              <a:gd name="T7" fmla="*/ 1482 h 1707"/>
              <a:gd name="T8" fmla="*/ 0 w 849"/>
              <a:gd name="T9" fmla="*/ 1283 h 1707"/>
              <a:gd name="T10" fmla="*/ 20 w 849"/>
              <a:gd name="T11" fmla="*/ 1063 h 1707"/>
              <a:gd name="T12" fmla="*/ 75 w 849"/>
              <a:gd name="T13" fmla="*/ 963 h 1707"/>
              <a:gd name="T14" fmla="*/ 60 w 849"/>
              <a:gd name="T15" fmla="*/ 814 h 1707"/>
              <a:gd name="T16" fmla="*/ 50 w 849"/>
              <a:gd name="T17" fmla="*/ 739 h 1707"/>
              <a:gd name="T18" fmla="*/ 60 w 849"/>
              <a:gd name="T19" fmla="*/ 674 h 1707"/>
              <a:gd name="T20" fmla="*/ 110 w 849"/>
              <a:gd name="T21" fmla="*/ 619 h 1707"/>
              <a:gd name="T22" fmla="*/ 125 w 849"/>
              <a:gd name="T23" fmla="*/ 544 h 1707"/>
              <a:gd name="T24" fmla="*/ 160 w 849"/>
              <a:gd name="T25" fmla="*/ 424 h 1707"/>
              <a:gd name="T26" fmla="*/ 175 w 849"/>
              <a:gd name="T27" fmla="*/ 374 h 1707"/>
              <a:gd name="T28" fmla="*/ 200 w 849"/>
              <a:gd name="T29" fmla="*/ 334 h 1707"/>
              <a:gd name="T30" fmla="*/ 275 w 849"/>
              <a:gd name="T31" fmla="*/ 275 h 1707"/>
              <a:gd name="T32" fmla="*/ 350 w 849"/>
              <a:gd name="T33" fmla="*/ 170 h 1707"/>
              <a:gd name="T34" fmla="*/ 380 w 849"/>
              <a:gd name="T35" fmla="*/ 145 h 1707"/>
              <a:gd name="T36" fmla="*/ 509 w 849"/>
              <a:gd name="T37" fmla="*/ 105 h 1707"/>
              <a:gd name="T38" fmla="*/ 559 w 849"/>
              <a:gd name="T39" fmla="*/ 100 h 1707"/>
              <a:gd name="T40" fmla="*/ 594 w 849"/>
              <a:gd name="T41" fmla="*/ 80 h 1707"/>
              <a:gd name="T42" fmla="*/ 649 w 849"/>
              <a:gd name="T43" fmla="*/ 65 h 1707"/>
              <a:gd name="T44" fmla="*/ 704 w 849"/>
              <a:gd name="T45" fmla="*/ 25 h 1707"/>
              <a:gd name="T46" fmla="*/ 769 w 849"/>
              <a:gd name="T47" fmla="*/ 30 h 1707"/>
              <a:gd name="T48" fmla="*/ 754 w 849"/>
              <a:gd name="T49" fmla="*/ 60 h 1707"/>
              <a:gd name="T50" fmla="*/ 709 w 849"/>
              <a:gd name="T51" fmla="*/ 100 h 1707"/>
              <a:gd name="T52" fmla="*/ 689 w 849"/>
              <a:gd name="T53" fmla="*/ 135 h 1707"/>
              <a:gd name="T54" fmla="*/ 714 w 849"/>
              <a:gd name="T55" fmla="*/ 160 h 1707"/>
              <a:gd name="T56" fmla="*/ 754 w 849"/>
              <a:gd name="T57" fmla="*/ 185 h 1707"/>
              <a:gd name="T58" fmla="*/ 809 w 849"/>
              <a:gd name="T59" fmla="*/ 250 h 1707"/>
              <a:gd name="T60" fmla="*/ 849 w 849"/>
              <a:gd name="T61" fmla="*/ 354 h 1707"/>
              <a:gd name="T62" fmla="*/ 794 w 849"/>
              <a:gd name="T63" fmla="*/ 419 h 1707"/>
              <a:gd name="T64" fmla="*/ 699 w 849"/>
              <a:gd name="T65" fmla="*/ 504 h 1707"/>
              <a:gd name="T66" fmla="*/ 669 w 849"/>
              <a:gd name="T67" fmla="*/ 569 h 1707"/>
              <a:gd name="T68" fmla="*/ 669 w 849"/>
              <a:gd name="T69" fmla="*/ 619 h 1707"/>
              <a:gd name="T70" fmla="*/ 749 w 849"/>
              <a:gd name="T71" fmla="*/ 694 h 1707"/>
              <a:gd name="T72" fmla="*/ 789 w 849"/>
              <a:gd name="T73" fmla="*/ 754 h 1707"/>
              <a:gd name="T74" fmla="*/ 809 w 849"/>
              <a:gd name="T75" fmla="*/ 799 h 1707"/>
              <a:gd name="T76" fmla="*/ 819 w 849"/>
              <a:gd name="T77" fmla="*/ 858 h 1707"/>
              <a:gd name="T78" fmla="*/ 789 w 849"/>
              <a:gd name="T79" fmla="*/ 958 h 1707"/>
              <a:gd name="T80" fmla="*/ 744 w 849"/>
              <a:gd name="T81" fmla="*/ 1028 h 1707"/>
              <a:gd name="T82" fmla="*/ 689 w 849"/>
              <a:gd name="T83" fmla="*/ 1088 h 1707"/>
              <a:gd name="T84" fmla="*/ 744 w 849"/>
              <a:gd name="T85" fmla="*/ 1183 h 1707"/>
              <a:gd name="T86" fmla="*/ 754 w 849"/>
              <a:gd name="T87" fmla="*/ 1263 h 1707"/>
              <a:gd name="T88" fmla="*/ 739 w 849"/>
              <a:gd name="T89" fmla="*/ 1358 h 1707"/>
              <a:gd name="T90" fmla="*/ 669 w 849"/>
              <a:gd name="T91" fmla="*/ 1432 h 1707"/>
              <a:gd name="T92" fmla="*/ 410 w 849"/>
              <a:gd name="T93" fmla="*/ 1547 h 1707"/>
              <a:gd name="T94" fmla="*/ 320 w 849"/>
              <a:gd name="T95" fmla="*/ 1597 h 1707"/>
              <a:gd name="T96" fmla="*/ 230 w 849"/>
              <a:gd name="T97" fmla="*/ 1617 h 1707"/>
              <a:gd name="T98" fmla="*/ 140 w 849"/>
              <a:gd name="T99" fmla="*/ 1677 h 1707"/>
              <a:gd name="T100" fmla="*/ 80 w 849"/>
              <a:gd name="T101" fmla="*/ 1707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9" h="1707">
                <a:moveTo>
                  <a:pt x="80" y="1707"/>
                </a:moveTo>
                <a:lnTo>
                  <a:pt x="60" y="1687"/>
                </a:lnTo>
                <a:lnTo>
                  <a:pt x="40" y="1667"/>
                </a:lnTo>
                <a:lnTo>
                  <a:pt x="30" y="1652"/>
                </a:lnTo>
                <a:lnTo>
                  <a:pt x="25" y="1632"/>
                </a:lnTo>
                <a:lnTo>
                  <a:pt x="25" y="1592"/>
                </a:lnTo>
                <a:lnTo>
                  <a:pt x="25" y="1557"/>
                </a:lnTo>
                <a:lnTo>
                  <a:pt x="50" y="1482"/>
                </a:lnTo>
                <a:lnTo>
                  <a:pt x="45" y="1398"/>
                </a:lnTo>
                <a:lnTo>
                  <a:pt x="0" y="1283"/>
                </a:lnTo>
                <a:lnTo>
                  <a:pt x="0" y="1098"/>
                </a:lnTo>
                <a:lnTo>
                  <a:pt x="20" y="1063"/>
                </a:lnTo>
                <a:lnTo>
                  <a:pt x="40" y="1028"/>
                </a:lnTo>
                <a:lnTo>
                  <a:pt x="75" y="963"/>
                </a:lnTo>
                <a:lnTo>
                  <a:pt x="75" y="893"/>
                </a:lnTo>
                <a:lnTo>
                  <a:pt x="60" y="814"/>
                </a:lnTo>
                <a:lnTo>
                  <a:pt x="55" y="774"/>
                </a:lnTo>
                <a:lnTo>
                  <a:pt x="50" y="739"/>
                </a:lnTo>
                <a:lnTo>
                  <a:pt x="55" y="704"/>
                </a:lnTo>
                <a:lnTo>
                  <a:pt x="60" y="674"/>
                </a:lnTo>
                <a:lnTo>
                  <a:pt x="80" y="644"/>
                </a:lnTo>
                <a:lnTo>
                  <a:pt x="110" y="619"/>
                </a:lnTo>
                <a:lnTo>
                  <a:pt x="120" y="579"/>
                </a:lnTo>
                <a:lnTo>
                  <a:pt x="125" y="544"/>
                </a:lnTo>
                <a:lnTo>
                  <a:pt x="130" y="479"/>
                </a:lnTo>
                <a:lnTo>
                  <a:pt x="160" y="424"/>
                </a:lnTo>
                <a:lnTo>
                  <a:pt x="165" y="394"/>
                </a:lnTo>
                <a:lnTo>
                  <a:pt x="175" y="374"/>
                </a:lnTo>
                <a:lnTo>
                  <a:pt x="185" y="354"/>
                </a:lnTo>
                <a:lnTo>
                  <a:pt x="200" y="334"/>
                </a:lnTo>
                <a:lnTo>
                  <a:pt x="235" y="304"/>
                </a:lnTo>
                <a:lnTo>
                  <a:pt x="275" y="275"/>
                </a:lnTo>
                <a:lnTo>
                  <a:pt x="320" y="205"/>
                </a:lnTo>
                <a:lnTo>
                  <a:pt x="350" y="170"/>
                </a:lnTo>
                <a:lnTo>
                  <a:pt x="365" y="155"/>
                </a:lnTo>
                <a:lnTo>
                  <a:pt x="380" y="145"/>
                </a:lnTo>
                <a:lnTo>
                  <a:pt x="425" y="100"/>
                </a:lnTo>
                <a:lnTo>
                  <a:pt x="509" y="105"/>
                </a:lnTo>
                <a:lnTo>
                  <a:pt x="534" y="105"/>
                </a:lnTo>
                <a:lnTo>
                  <a:pt x="559" y="100"/>
                </a:lnTo>
                <a:lnTo>
                  <a:pt x="579" y="95"/>
                </a:lnTo>
                <a:lnTo>
                  <a:pt x="594" y="80"/>
                </a:lnTo>
                <a:lnTo>
                  <a:pt x="624" y="75"/>
                </a:lnTo>
                <a:lnTo>
                  <a:pt x="649" y="65"/>
                </a:lnTo>
                <a:lnTo>
                  <a:pt x="674" y="50"/>
                </a:lnTo>
                <a:lnTo>
                  <a:pt x="704" y="25"/>
                </a:lnTo>
                <a:lnTo>
                  <a:pt x="724" y="0"/>
                </a:lnTo>
                <a:lnTo>
                  <a:pt x="769" y="30"/>
                </a:lnTo>
                <a:lnTo>
                  <a:pt x="764" y="45"/>
                </a:lnTo>
                <a:lnTo>
                  <a:pt x="754" y="60"/>
                </a:lnTo>
                <a:lnTo>
                  <a:pt x="724" y="85"/>
                </a:lnTo>
                <a:lnTo>
                  <a:pt x="709" y="100"/>
                </a:lnTo>
                <a:lnTo>
                  <a:pt x="699" y="115"/>
                </a:lnTo>
                <a:lnTo>
                  <a:pt x="689" y="135"/>
                </a:lnTo>
                <a:lnTo>
                  <a:pt x="694" y="155"/>
                </a:lnTo>
                <a:lnTo>
                  <a:pt x="714" y="160"/>
                </a:lnTo>
                <a:lnTo>
                  <a:pt x="739" y="170"/>
                </a:lnTo>
                <a:lnTo>
                  <a:pt x="754" y="185"/>
                </a:lnTo>
                <a:lnTo>
                  <a:pt x="774" y="205"/>
                </a:lnTo>
                <a:lnTo>
                  <a:pt x="809" y="250"/>
                </a:lnTo>
                <a:lnTo>
                  <a:pt x="849" y="309"/>
                </a:lnTo>
                <a:lnTo>
                  <a:pt x="849" y="354"/>
                </a:lnTo>
                <a:lnTo>
                  <a:pt x="819" y="394"/>
                </a:lnTo>
                <a:lnTo>
                  <a:pt x="794" y="419"/>
                </a:lnTo>
                <a:lnTo>
                  <a:pt x="724" y="464"/>
                </a:lnTo>
                <a:lnTo>
                  <a:pt x="699" y="504"/>
                </a:lnTo>
                <a:lnTo>
                  <a:pt x="679" y="544"/>
                </a:lnTo>
                <a:lnTo>
                  <a:pt x="669" y="569"/>
                </a:lnTo>
                <a:lnTo>
                  <a:pt x="669" y="594"/>
                </a:lnTo>
                <a:lnTo>
                  <a:pt x="669" y="619"/>
                </a:lnTo>
                <a:lnTo>
                  <a:pt x="684" y="639"/>
                </a:lnTo>
                <a:lnTo>
                  <a:pt x="749" y="694"/>
                </a:lnTo>
                <a:lnTo>
                  <a:pt x="769" y="724"/>
                </a:lnTo>
                <a:lnTo>
                  <a:pt x="789" y="754"/>
                </a:lnTo>
                <a:lnTo>
                  <a:pt x="799" y="779"/>
                </a:lnTo>
                <a:lnTo>
                  <a:pt x="809" y="799"/>
                </a:lnTo>
                <a:lnTo>
                  <a:pt x="814" y="829"/>
                </a:lnTo>
                <a:lnTo>
                  <a:pt x="819" y="858"/>
                </a:lnTo>
                <a:lnTo>
                  <a:pt x="804" y="908"/>
                </a:lnTo>
                <a:lnTo>
                  <a:pt x="789" y="958"/>
                </a:lnTo>
                <a:lnTo>
                  <a:pt x="769" y="993"/>
                </a:lnTo>
                <a:lnTo>
                  <a:pt x="744" y="1028"/>
                </a:lnTo>
                <a:lnTo>
                  <a:pt x="714" y="1063"/>
                </a:lnTo>
                <a:lnTo>
                  <a:pt x="689" y="1088"/>
                </a:lnTo>
                <a:lnTo>
                  <a:pt x="684" y="1118"/>
                </a:lnTo>
                <a:lnTo>
                  <a:pt x="744" y="1183"/>
                </a:lnTo>
                <a:lnTo>
                  <a:pt x="754" y="1218"/>
                </a:lnTo>
                <a:lnTo>
                  <a:pt x="754" y="1263"/>
                </a:lnTo>
                <a:lnTo>
                  <a:pt x="749" y="1308"/>
                </a:lnTo>
                <a:lnTo>
                  <a:pt x="739" y="1358"/>
                </a:lnTo>
                <a:lnTo>
                  <a:pt x="704" y="1398"/>
                </a:lnTo>
                <a:lnTo>
                  <a:pt x="669" y="1432"/>
                </a:lnTo>
                <a:lnTo>
                  <a:pt x="589" y="1502"/>
                </a:lnTo>
                <a:lnTo>
                  <a:pt x="410" y="1547"/>
                </a:lnTo>
                <a:lnTo>
                  <a:pt x="365" y="1577"/>
                </a:lnTo>
                <a:lnTo>
                  <a:pt x="320" y="1597"/>
                </a:lnTo>
                <a:lnTo>
                  <a:pt x="280" y="1607"/>
                </a:lnTo>
                <a:lnTo>
                  <a:pt x="230" y="1617"/>
                </a:lnTo>
                <a:lnTo>
                  <a:pt x="165" y="1657"/>
                </a:lnTo>
                <a:lnTo>
                  <a:pt x="140" y="1677"/>
                </a:lnTo>
                <a:lnTo>
                  <a:pt x="120" y="1692"/>
                </a:lnTo>
                <a:lnTo>
                  <a:pt x="80" y="1707"/>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Freeform 30"/>
          <p:cNvSpPr/>
          <p:nvPr/>
        </p:nvSpPr>
        <p:spPr bwMode="auto">
          <a:xfrm>
            <a:off x="7248615" y="3209566"/>
            <a:ext cx="607661" cy="403075"/>
          </a:xfrm>
          <a:custGeom>
            <a:avLst/>
            <a:gdLst>
              <a:gd name="T0" fmla="*/ 105 w 1598"/>
              <a:gd name="T1" fmla="*/ 1024 h 1069"/>
              <a:gd name="T2" fmla="*/ 25 w 1598"/>
              <a:gd name="T3" fmla="*/ 879 h 1069"/>
              <a:gd name="T4" fmla="*/ 80 w 1598"/>
              <a:gd name="T5" fmla="*/ 824 h 1069"/>
              <a:gd name="T6" fmla="*/ 95 w 1598"/>
              <a:gd name="T7" fmla="*/ 719 h 1069"/>
              <a:gd name="T8" fmla="*/ 45 w 1598"/>
              <a:gd name="T9" fmla="*/ 549 h 1069"/>
              <a:gd name="T10" fmla="*/ 30 w 1598"/>
              <a:gd name="T11" fmla="*/ 465 h 1069"/>
              <a:gd name="T12" fmla="*/ 50 w 1598"/>
              <a:gd name="T13" fmla="*/ 435 h 1069"/>
              <a:gd name="T14" fmla="*/ 105 w 1598"/>
              <a:gd name="T15" fmla="*/ 360 h 1069"/>
              <a:gd name="T16" fmla="*/ 190 w 1598"/>
              <a:gd name="T17" fmla="*/ 265 h 1069"/>
              <a:gd name="T18" fmla="*/ 230 w 1598"/>
              <a:gd name="T19" fmla="*/ 220 h 1069"/>
              <a:gd name="T20" fmla="*/ 315 w 1598"/>
              <a:gd name="T21" fmla="*/ 165 h 1069"/>
              <a:gd name="T22" fmla="*/ 504 w 1598"/>
              <a:gd name="T23" fmla="*/ 0 h 1069"/>
              <a:gd name="T24" fmla="*/ 589 w 1598"/>
              <a:gd name="T25" fmla="*/ 95 h 1069"/>
              <a:gd name="T26" fmla="*/ 669 w 1598"/>
              <a:gd name="T27" fmla="*/ 40 h 1069"/>
              <a:gd name="T28" fmla="*/ 734 w 1598"/>
              <a:gd name="T29" fmla="*/ 30 h 1069"/>
              <a:gd name="T30" fmla="*/ 744 w 1598"/>
              <a:gd name="T31" fmla="*/ 55 h 1069"/>
              <a:gd name="T32" fmla="*/ 769 w 1598"/>
              <a:gd name="T33" fmla="*/ 200 h 1069"/>
              <a:gd name="T34" fmla="*/ 849 w 1598"/>
              <a:gd name="T35" fmla="*/ 250 h 1069"/>
              <a:gd name="T36" fmla="*/ 929 w 1598"/>
              <a:gd name="T37" fmla="*/ 275 h 1069"/>
              <a:gd name="T38" fmla="*/ 1059 w 1598"/>
              <a:gd name="T39" fmla="*/ 120 h 1069"/>
              <a:gd name="T40" fmla="*/ 1099 w 1598"/>
              <a:gd name="T41" fmla="*/ 75 h 1069"/>
              <a:gd name="T42" fmla="*/ 1154 w 1598"/>
              <a:gd name="T43" fmla="*/ 45 h 1069"/>
              <a:gd name="T44" fmla="*/ 1228 w 1598"/>
              <a:gd name="T45" fmla="*/ 40 h 1069"/>
              <a:gd name="T46" fmla="*/ 1578 w 1598"/>
              <a:gd name="T47" fmla="*/ 80 h 1069"/>
              <a:gd name="T48" fmla="*/ 1588 w 1598"/>
              <a:gd name="T49" fmla="*/ 100 h 1069"/>
              <a:gd name="T50" fmla="*/ 1578 w 1598"/>
              <a:gd name="T51" fmla="*/ 190 h 1069"/>
              <a:gd name="T52" fmla="*/ 1423 w 1598"/>
              <a:gd name="T53" fmla="*/ 240 h 1069"/>
              <a:gd name="T54" fmla="*/ 1313 w 1598"/>
              <a:gd name="T55" fmla="*/ 310 h 1069"/>
              <a:gd name="T56" fmla="*/ 1263 w 1598"/>
              <a:gd name="T57" fmla="*/ 370 h 1069"/>
              <a:gd name="T58" fmla="*/ 1194 w 1598"/>
              <a:gd name="T59" fmla="*/ 425 h 1069"/>
              <a:gd name="T60" fmla="*/ 1159 w 1598"/>
              <a:gd name="T61" fmla="*/ 455 h 1069"/>
              <a:gd name="T62" fmla="*/ 1099 w 1598"/>
              <a:gd name="T63" fmla="*/ 485 h 1069"/>
              <a:gd name="T64" fmla="*/ 1074 w 1598"/>
              <a:gd name="T65" fmla="*/ 599 h 1069"/>
              <a:gd name="T66" fmla="*/ 1019 w 1598"/>
              <a:gd name="T67" fmla="*/ 659 h 1069"/>
              <a:gd name="T68" fmla="*/ 999 w 1598"/>
              <a:gd name="T69" fmla="*/ 744 h 1069"/>
              <a:gd name="T70" fmla="*/ 974 w 1598"/>
              <a:gd name="T71" fmla="*/ 809 h 1069"/>
              <a:gd name="T72" fmla="*/ 934 w 1598"/>
              <a:gd name="T73" fmla="*/ 814 h 1069"/>
              <a:gd name="T74" fmla="*/ 899 w 1598"/>
              <a:gd name="T75" fmla="*/ 829 h 1069"/>
              <a:gd name="T76" fmla="*/ 854 w 1598"/>
              <a:gd name="T77" fmla="*/ 879 h 1069"/>
              <a:gd name="T78" fmla="*/ 834 w 1598"/>
              <a:gd name="T79" fmla="*/ 949 h 1069"/>
              <a:gd name="T80" fmla="*/ 804 w 1598"/>
              <a:gd name="T81" fmla="*/ 999 h 1069"/>
              <a:gd name="T82" fmla="*/ 784 w 1598"/>
              <a:gd name="T83" fmla="*/ 999 h 1069"/>
              <a:gd name="T84" fmla="*/ 714 w 1598"/>
              <a:gd name="T85" fmla="*/ 974 h 1069"/>
              <a:gd name="T86" fmla="*/ 654 w 1598"/>
              <a:gd name="T87" fmla="*/ 1049 h 1069"/>
              <a:gd name="T88" fmla="*/ 589 w 1598"/>
              <a:gd name="T89" fmla="*/ 1054 h 1069"/>
              <a:gd name="T90" fmla="*/ 534 w 1598"/>
              <a:gd name="T91" fmla="*/ 1039 h 1069"/>
              <a:gd name="T92" fmla="*/ 419 w 1598"/>
              <a:gd name="T93" fmla="*/ 909 h 1069"/>
              <a:gd name="T94" fmla="*/ 350 w 1598"/>
              <a:gd name="T95" fmla="*/ 924 h 1069"/>
              <a:gd name="T96" fmla="*/ 340 w 1598"/>
              <a:gd name="T97" fmla="*/ 1009 h 1069"/>
              <a:gd name="T98" fmla="*/ 295 w 1598"/>
              <a:gd name="T99" fmla="*/ 1024 h 1069"/>
              <a:gd name="T100" fmla="*/ 270 w 1598"/>
              <a:gd name="T101" fmla="*/ 1044 h 1069"/>
              <a:gd name="T102" fmla="*/ 215 w 1598"/>
              <a:gd name="T103" fmla="*/ 1054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8" h="1069">
                <a:moveTo>
                  <a:pt x="175" y="1069"/>
                </a:moveTo>
                <a:lnTo>
                  <a:pt x="105" y="1024"/>
                </a:lnTo>
                <a:lnTo>
                  <a:pt x="0" y="929"/>
                </a:lnTo>
                <a:lnTo>
                  <a:pt x="25" y="879"/>
                </a:lnTo>
                <a:lnTo>
                  <a:pt x="65" y="844"/>
                </a:lnTo>
                <a:lnTo>
                  <a:pt x="80" y="824"/>
                </a:lnTo>
                <a:lnTo>
                  <a:pt x="95" y="804"/>
                </a:lnTo>
                <a:lnTo>
                  <a:pt x="95" y="719"/>
                </a:lnTo>
                <a:lnTo>
                  <a:pt x="65" y="609"/>
                </a:lnTo>
                <a:lnTo>
                  <a:pt x="45" y="549"/>
                </a:lnTo>
                <a:lnTo>
                  <a:pt x="30" y="520"/>
                </a:lnTo>
                <a:lnTo>
                  <a:pt x="30" y="465"/>
                </a:lnTo>
                <a:lnTo>
                  <a:pt x="35" y="450"/>
                </a:lnTo>
                <a:lnTo>
                  <a:pt x="50" y="435"/>
                </a:lnTo>
                <a:lnTo>
                  <a:pt x="75" y="390"/>
                </a:lnTo>
                <a:lnTo>
                  <a:pt x="105" y="360"/>
                </a:lnTo>
                <a:lnTo>
                  <a:pt x="170" y="295"/>
                </a:lnTo>
                <a:lnTo>
                  <a:pt x="190" y="265"/>
                </a:lnTo>
                <a:lnTo>
                  <a:pt x="210" y="240"/>
                </a:lnTo>
                <a:lnTo>
                  <a:pt x="230" y="220"/>
                </a:lnTo>
                <a:lnTo>
                  <a:pt x="260" y="200"/>
                </a:lnTo>
                <a:lnTo>
                  <a:pt x="315" y="165"/>
                </a:lnTo>
                <a:lnTo>
                  <a:pt x="375" y="130"/>
                </a:lnTo>
                <a:lnTo>
                  <a:pt x="504" y="0"/>
                </a:lnTo>
                <a:lnTo>
                  <a:pt x="524" y="95"/>
                </a:lnTo>
                <a:lnTo>
                  <a:pt x="589" y="95"/>
                </a:lnTo>
                <a:lnTo>
                  <a:pt x="619" y="40"/>
                </a:lnTo>
                <a:lnTo>
                  <a:pt x="669" y="40"/>
                </a:lnTo>
                <a:lnTo>
                  <a:pt x="704" y="40"/>
                </a:lnTo>
                <a:lnTo>
                  <a:pt x="734" y="30"/>
                </a:lnTo>
                <a:lnTo>
                  <a:pt x="734" y="40"/>
                </a:lnTo>
                <a:lnTo>
                  <a:pt x="744" y="55"/>
                </a:lnTo>
                <a:lnTo>
                  <a:pt x="769" y="90"/>
                </a:lnTo>
                <a:lnTo>
                  <a:pt x="769" y="200"/>
                </a:lnTo>
                <a:lnTo>
                  <a:pt x="804" y="225"/>
                </a:lnTo>
                <a:lnTo>
                  <a:pt x="849" y="250"/>
                </a:lnTo>
                <a:lnTo>
                  <a:pt x="899" y="270"/>
                </a:lnTo>
                <a:lnTo>
                  <a:pt x="929" y="275"/>
                </a:lnTo>
                <a:lnTo>
                  <a:pt x="959" y="275"/>
                </a:lnTo>
                <a:lnTo>
                  <a:pt x="1059" y="120"/>
                </a:lnTo>
                <a:lnTo>
                  <a:pt x="1079" y="95"/>
                </a:lnTo>
                <a:lnTo>
                  <a:pt x="1099" y="75"/>
                </a:lnTo>
                <a:lnTo>
                  <a:pt x="1129" y="60"/>
                </a:lnTo>
                <a:lnTo>
                  <a:pt x="1154" y="45"/>
                </a:lnTo>
                <a:lnTo>
                  <a:pt x="1189" y="40"/>
                </a:lnTo>
                <a:lnTo>
                  <a:pt x="1228" y="40"/>
                </a:lnTo>
                <a:lnTo>
                  <a:pt x="1338" y="85"/>
                </a:lnTo>
                <a:lnTo>
                  <a:pt x="1578" y="80"/>
                </a:lnTo>
                <a:lnTo>
                  <a:pt x="1598" y="90"/>
                </a:lnTo>
                <a:lnTo>
                  <a:pt x="1588" y="100"/>
                </a:lnTo>
                <a:lnTo>
                  <a:pt x="1588" y="115"/>
                </a:lnTo>
                <a:lnTo>
                  <a:pt x="1578" y="190"/>
                </a:lnTo>
                <a:lnTo>
                  <a:pt x="1493" y="200"/>
                </a:lnTo>
                <a:lnTo>
                  <a:pt x="1423" y="240"/>
                </a:lnTo>
                <a:lnTo>
                  <a:pt x="1348" y="285"/>
                </a:lnTo>
                <a:lnTo>
                  <a:pt x="1313" y="310"/>
                </a:lnTo>
                <a:lnTo>
                  <a:pt x="1283" y="340"/>
                </a:lnTo>
                <a:lnTo>
                  <a:pt x="1263" y="370"/>
                </a:lnTo>
                <a:lnTo>
                  <a:pt x="1248" y="400"/>
                </a:lnTo>
                <a:lnTo>
                  <a:pt x="1194" y="425"/>
                </a:lnTo>
                <a:lnTo>
                  <a:pt x="1179" y="445"/>
                </a:lnTo>
                <a:lnTo>
                  <a:pt x="1159" y="455"/>
                </a:lnTo>
                <a:lnTo>
                  <a:pt x="1114" y="470"/>
                </a:lnTo>
                <a:lnTo>
                  <a:pt x="1099" y="485"/>
                </a:lnTo>
                <a:lnTo>
                  <a:pt x="1094" y="569"/>
                </a:lnTo>
                <a:lnTo>
                  <a:pt x="1074" y="599"/>
                </a:lnTo>
                <a:lnTo>
                  <a:pt x="1044" y="629"/>
                </a:lnTo>
                <a:lnTo>
                  <a:pt x="1019" y="659"/>
                </a:lnTo>
                <a:lnTo>
                  <a:pt x="999" y="689"/>
                </a:lnTo>
                <a:lnTo>
                  <a:pt x="999" y="744"/>
                </a:lnTo>
                <a:lnTo>
                  <a:pt x="989" y="779"/>
                </a:lnTo>
                <a:lnTo>
                  <a:pt x="974" y="809"/>
                </a:lnTo>
                <a:lnTo>
                  <a:pt x="954" y="809"/>
                </a:lnTo>
                <a:lnTo>
                  <a:pt x="934" y="814"/>
                </a:lnTo>
                <a:lnTo>
                  <a:pt x="914" y="819"/>
                </a:lnTo>
                <a:lnTo>
                  <a:pt x="899" y="829"/>
                </a:lnTo>
                <a:lnTo>
                  <a:pt x="874" y="854"/>
                </a:lnTo>
                <a:lnTo>
                  <a:pt x="854" y="879"/>
                </a:lnTo>
                <a:lnTo>
                  <a:pt x="844" y="914"/>
                </a:lnTo>
                <a:lnTo>
                  <a:pt x="834" y="949"/>
                </a:lnTo>
                <a:lnTo>
                  <a:pt x="814" y="984"/>
                </a:lnTo>
                <a:lnTo>
                  <a:pt x="804" y="999"/>
                </a:lnTo>
                <a:lnTo>
                  <a:pt x="784" y="1009"/>
                </a:lnTo>
                <a:lnTo>
                  <a:pt x="784" y="999"/>
                </a:lnTo>
                <a:lnTo>
                  <a:pt x="759" y="979"/>
                </a:lnTo>
                <a:lnTo>
                  <a:pt x="714" y="974"/>
                </a:lnTo>
                <a:lnTo>
                  <a:pt x="684" y="1009"/>
                </a:lnTo>
                <a:lnTo>
                  <a:pt x="654" y="1049"/>
                </a:lnTo>
                <a:lnTo>
                  <a:pt x="624" y="1054"/>
                </a:lnTo>
                <a:lnTo>
                  <a:pt x="589" y="1054"/>
                </a:lnTo>
                <a:lnTo>
                  <a:pt x="554" y="1049"/>
                </a:lnTo>
                <a:lnTo>
                  <a:pt x="534" y="1039"/>
                </a:lnTo>
                <a:lnTo>
                  <a:pt x="519" y="1009"/>
                </a:lnTo>
                <a:lnTo>
                  <a:pt x="419" y="909"/>
                </a:lnTo>
                <a:lnTo>
                  <a:pt x="355" y="904"/>
                </a:lnTo>
                <a:lnTo>
                  <a:pt x="350" y="924"/>
                </a:lnTo>
                <a:lnTo>
                  <a:pt x="345" y="949"/>
                </a:lnTo>
                <a:lnTo>
                  <a:pt x="340" y="1009"/>
                </a:lnTo>
                <a:lnTo>
                  <a:pt x="315" y="1014"/>
                </a:lnTo>
                <a:lnTo>
                  <a:pt x="295" y="1024"/>
                </a:lnTo>
                <a:lnTo>
                  <a:pt x="280" y="1034"/>
                </a:lnTo>
                <a:lnTo>
                  <a:pt x="270" y="1044"/>
                </a:lnTo>
                <a:lnTo>
                  <a:pt x="240" y="1049"/>
                </a:lnTo>
                <a:lnTo>
                  <a:pt x="215" y="1054"/>
                </a:lnTo>
                <a:lnTo>
                  <a:pt x="175" y="1069"/>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Freeform 31"/>
          <p:cNvSpPr/>
          <p:nvPr/>
        </p:nvSpPr>
        <p:spPr bwMode="auto">
          <a:xfrm>
            <a:off x="6305250" y="3149289"/>
            <a:ext cx="262437" cy="405126"/>
          </a:xfrm>
          <a:custGeom>
            <a:avLst/>
            <a:gdLst>
              <a:gd name="T0" fmla="*/ 245 w 690"/>
              <a:gd name="T1" fmla="*/ 909 h 1074"/>
              <a:gd name="T2" fmla="*/ 230 w 690"/>
              <a:gd name="T3" fmla="*/ 794 h 1074"/>
              <a:gd name="T4" fmla="*/ 170 w 690"/>
              <a:gd name="T5" fmla="*/ 644 h 1074"/>
              <a:gd name="T6" fmla="*/ 90 w 690"/>
              <a:gd name="T7" fmla="*/ 564 h 1074"/>
              <a:gd name="T8" fmla="*/ 0 w 690"/>
              <a:gd name="T9" fmla="*/ 500 h 1074"/>
              <a:gd name="T10" fmla="*/ 25 w 690"/>
              <a:gd name="T11" fmla="*/ 480 h 1074"/>
              <a:gd name="T12" fmla="*/ 170 w 690"/>
              <a:gd name="T13" fmla="*/ 450 h 1074"/>
              <a:gd name="T14" fmla="*/ 210 w 690"/>
              <a:gd name="T15" fmla="*/ 415 h 1074"/>
              <a:gd name="T16" fmla="*/ 280 w 690"/>
              <a:gd name="T17" fmla="*/ 400 h 1074"/>
              <a:gd name="T18" fmla="*/ 320 w 690"/>
              <a:gd name="T19" fmla="*/ 245 h 1074"/>
              <a:gd name="T20" fmla="*/ 405 w 690"/>
              <a:gd name="T21" fmla="*/ 30 h 1074"/>
              <a:gd name="T22" fmla="*/ 440 w 690"/>
              <a:gd name="T23" fmla="*/ 20 h 1074"/>
              <a:gd name="T24" fmla="*/ 495 w 690"/>
              <a:gd name="T25" fmla="*/ 0 h 1074"/>
              <a:gd name="T26" fmla="*/ 530 w 690"/>
              <a:gd name="T27" fmla="*/ 5 h 1074"/>
              <a:gd name="T28" fmla="*/ 565 w 690"/>
              <a:gd name="T29" fmla="*/ 55 h 1074"/>
              <a:gd name="T30" fmla="*/ 530 w 690"/>
              <a:gd name="T31" fmla="*/ 145 h 1074"/>
              <a:gd name="T32" fmla="*/ 490 w 690"/>
              <a:gd name="T33" fmla="*/ 205 h 1074"/>
              <a:gd name="T34" fmla="*/ 480 w 690"/>
              <a:gd name="T35" fmla="*/ 270 h 1074"/>
              <a:gd name="T36" fmla="*/ 580 w 690"/>
              <a:gd name="T37" fmla="*/ 345 h 1074"/>
              <a:gd name="T38" fmla="*/ 620 w 690"/>
              <a:gd name="T39" fmla="*/ 385 h 1074"/>
              <a:gd name="T40" fmla="*/ 670 w 690"/>
              <a:gd name="T41" fmla="*/ 420 h 1074"/>
              <a:gd name="T42" fmla="*/ 685 w 690"/>
              <a:gd name="T43" fmla="*/ 440 h 1074"/>
              <a:gd name="T44" fmla="*/ 660 w 690"/>
              <a:gd name="T45" fmla="*/ 480 h 1074"/>
              <a:gd name="T46" fmla="*/ 630 w 690"/>
              <a:gd name="T47" fmla="*/ 515 h 1074"/>
              <a:gd name="T48" fmla="*/ 570 w 690"/>
              <a:gd name="T49" fmla="*/ 564 h 1074"/>
              <a:gd name="T50" fmla="*/ 515 w 690"/>
              <a:gd name="T51" fmla="*/ 569 h 1074"/>
              <a:gd name="T52" fmla="*/ 500 w 690"/>
              <a:gd name="T53" fmla="*/ 589 h 1074"/>
              <a:gd name="T54" fmla="*/ 500 w 690"/>
              <a:gd name="T55" fmla="*/ 644 h 1074"/>
              <a:gd name="T56" fmla="*/ 470 w 690"/>
              <a:gd name="T57" fmla="*/ 709 h 1074"/>
              <a:gd name="T58" fmla="*/ 450 w 690"/>
              <a:gd name="T59" fmla="*/ 769 h 1074"/>
              <a:gd name="T60" fmla="*/ 485 w 690"/>
              <a:gd name="T61" fmla="*/ 864 h 1074"/>
              <a:gd name="T62" fmla="*/ 535 w 690"/>
              <a:gd name="T63" fmla="*/ 879 h 1074"/>
              <a:gd name="T64" fmla="*/ 555 w 690"/>
              <a:gd name="T65" fmla="*/ 909 h 1074"/>
              <a:gd name="T66" fmla="*/ 555 w 690"/>
              <a:gd name="T67" fmla="*/ 954 h 1074"/>
              <a:gd name="T68" fmla="*/ 495 w 690"/>
              <a:gd name="T69" fmla="*/ 999 h 1074"/>
              <a:gd name="T70" fmla="*/ 400 w 690"/>
              <a:gd name="T71" fmla="*/ 1064 h 1074"/>
              <a:gd name="T72" fmla="*/ 370 w 690"/>
              <a:gd name="T73" fmla="*/ 1074 h 1074"/>
              <a:gd name="T74" fmla="*/ 335 w 690"/>
              <a:gd name="T75" fmla="*/ 105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0" h="1074">
                <a:moveTo>
                  <a:pt x="265" y="994"/>
                </a:moveTo>
                <a:lnTo>
                  <a:pt x="245" y="909"/>
                </a:lnTo>
                <a:lnTo>
                  <a:pt x="240" y="849"/>
                </a:lnTo>
                <a:lnTo>
                  <a:pt x="230" y="794"/>
                </a:lnTo>
                <a:lnTo>
                  <a:pt x="215" y="699"/>
                </a:lnTo>
                <a:lnTo>
                  <a:pt x="170" y="644"/>
                </a:lnTo>
                <a:lnTo>
                  <a:pt x="130" y="599"/>
                </a:lnTo>
                <a:lnTo>
                  <a:pt x="90" y="564"/>
                </a:lnTo>
                <a:lnTo>
                  <a:pt x="65" y="535"/>
                </a:lnTo>
                <a:lnTo>
                  <a:pt x="0" y="500"/>
                </a:lnTo>
                <a:lnTo>
                  <a:pt x="10" y="490"/>
                </a:lnTo>
                <a:lnTo>
                  <a:pt x="25" y="480"/>
                </a:lnTo>
                <a:lnTo>
                  <a:pt x="70" y="465"/>
                </a:lnTo>
                <a:lnTo>
                  <a:pt x="170" y="450"/>
                </a:lnTo>
                <a:lnTo>
                  <a:pt x="195" y="425"/>
                </a:lnTo>
                <a:lnTo>
                  <a:pt x="210" y="415"/>
                </a:lnTo>
                <a:lnTo>
                  <a:pt x="235" y="405"/>
                </a:lnTo>
                <a:lnTo>
                  <a:pt x="280" y="400"/>
                </a:lnTo>
                <a:lnTo>
                  <a:pt x="325" y="345"/>
                </a:lnTo>
                <a:lnTo>
                  <a:pt x="320" y="245"/>
                </a:lnTo>
                <a:lnTo>
                  <a:pt x="395" y="105"/>
                </a:lnTo>
                <a:lnTo>
                  <a:pt x="405" y="30"/>
                </a:lnTo>
                <a:lnTo>
                  <a:pt x="425" y="25"/>
                </a:lnTo>
                <a:lnTo>
                  <a:pt x="440" y="20"/>
                </a:lnTo>
                <a:lnTo>
                  <a:pt x="475" y="5"/>
                </a:lnTo>
                <a:lnTo>
                  <a:pt x="495" y="0"/>
                </a:lnTo>
                <a:lnTo>
                  <a:pt x="510" y="0"/>
                </a:lnTo>
                <a:lnTo>
                  <a:pt x="530" y="5"/>
                </a:lnTo>
                <a:lnTo>
                  <a:pt x="550" y="15"/>
                </a:lnTo>
                <a:lnTo>
                  <a:pt x="565" y="55"/>
                </a:lnTo>
                <a:lnTo>
                  <a:pt x="545" y="100"/>
                </a:lnTo>
                <a:lnTo>
                  <a:pt x="530" y="145"/>
                </a:lnTo>
                <a:lnTo>
                  <a:pt x="495" y="185"/>
                </a:lnTo>
                <a:lnTo>
                  <a:pt x="490" y="205"/>
                </a:lnTo>
                <a:lnTo>
                  <a:pt x="480" y="225"/>
                </a:lnTo>
                <a:lnTo>
                  <a:pt x="480" y="270"/>
                </a:lnTo>
                <a:lnTo>
                  <a:pt x="485" y="330"/>
                </a:lnTo>
                <a:lnTo>
                  <a:pt x="580" y="345"/>
                </a:lnTo>
                <a:lnTo>
                  <a:pt x="595" y="365"/>
                </a:lnTo>
                <a:lnTo>
                  <a:pt x="620" y="385"/>
                </a:lnTo>
                <a:lnTo>
                  <a:pt x="650" y="410"/>
                </a:lnTo>
                <a:lnTo>
                  <a:pt x="670" y="420"/>
                </a:lnTo>
                <a:lnTo>
                  <a:pt x="690" y="425"/>
                </a:lnTo>
                <a:lnTo>
                  <a:pt x="685" y="440"/>
                </a:lnTo>
                <a:lnTo>
                  <a:pt x="675" y="460"/>
                </a:lnTo>
                <a:lnTo>
                  <a:pt x="660" y="480"/>
                </a:lnTo>
                <a:lnTo>
                  <a:pt x="645" y="495"/>
                </a:lnTo>
                <a:lnTo>
                  <a:pt x="630" y="515"/>
                </a:lnTo>
                <a:lnTo>
                  <a:pt x="610" y="535"/>
                </a:lnTo>
                <a:lnTo>
                  <a:pt x="570" y="564"/>
                </a:lnTo>
                <a:lnTo>
                  <a:pt x="540" y="569"/>
                </a:lnTo>
                <a:lnTo>
                  <a:pt x="515" y="569"/>
                </a:lnTo>
                <a:lnTo>
                  <a:pt x="505" y="579"/>
                </a:lnTo>
                <a:lnTo>
                  <a:pt x="500" y="589"/>
                </a:lnTo>
                <a:lnTo>
                  <a:pt x="505" y="619"/>
                </a:lnTo>
                <a:lnTo>
                  <a:pt x="500" y="644"/>
                </a:lnTo>
                <a:lnTo>
                  <a:pt x="495" y="674"/>
                </a:lnTo>
                <a:lnTo>
                  <a:pt x="470" y="709"/>
                </a:lnTo>
                <a:lnTo>
                  <a:pt x="455" y="739"/>
                </a:lnTo>
                <a:lnTo>
                  <a:pt x="450" y="769"/>
                </a:lnTo>
                <a:lnTo>
                  <a:pt x="445" y="829"/>
                </a:lnTo>
                <a:lnTo>
                  <a:pt x="485" y="864"/>
                </a:lnTo>
                <a:lnTo>
                  <a:pt x="505" y="869"/>
                </a:lnTo>
                <a:lnTo>
                  <a:pt x="535" y="879"/>
                </a:lnTo>
                <a:lnTo>
                  <a:pt x="545" y="894"/>
                </a:lnTo>
                <a:lnTo>
                  <a:pt x="555" y="909"/>
                </a:lnTo>
                <a:lnTo>
                  <a:pt x="560" y="929"/>
                </a:lnTo>
                <a:lnTo>
                  <a:pt x="555" y="954"/>
                </a:lnTo>
                <a:lnTo>
                  <a:pt x="540" y="984"/>
                </a:lnTo>
                <a:lnTo>
                  <a:pt x="495" y="999"/>
                </a:lnTo>
                <a:lnTo>
                  <a:pt x="460" y="1014"/>
                </a:lnTo>
                <a:lnTo>
                  <a:pt x="400" y="1064"/>
                </a:lnTo>
                <a:lnTo>
                  <a:pt x="385" y="1074"/>
                </a:lnTo>
                <a:lnTo>
                  <a:pt x="370" y="1074"/>
                </a:lnTo>
                <a:lnTo>
                  <a:pt x="355" y="1069"/>
                </a:lnTo>
                <a:lnTo>
                  <a:pt x="335" y="1054"/>
                </a:lnTo>
                <a:lnTo>
                  <a:pt x="265" y="994"/>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Freeform 32"/>
          <p:cNvSpPr/>
          <p:nvPr/>
        </p:nvSpPr>
        <p:spPr bwMode="auto">
          <a:xfrm>
            <a:off x="7083867" y="2732682"/>
            <a:ext cx="507902" cy="721681"/>
          </a:xfrm>
          <a:custGeom>
            <a:avLst/>
            <a:gdLst>
              <a:gd name="T0" fmla="*/ 110 w 1338"/>
              <a:gd name="T1" fmla="*/ 1847 h 1917"/>
              <a:gd name="T2" fmla="*/ 35 w 1338"/>
              <a:gd name="T3" fmla="*/ 1767 h 1917"/>
              <a:gd name="T4" fmla="*/ 160 w 1338"/>
              <a:gd name="T5" fmla="*/ 1468 h 1917"/>
              <a:gd name="T6" fmla="*/ 75 w 1338"/>
              <a:gd name="T7" fmla="*/ 1328 h 1917"/>
              <a:gd name="T8" fmla="*/ 40 w 1338"/>
              <a:gd name="T9" fmla="*/ 1183 h 1917"/>
              <a:gd name="T10" fmla="*/ 155 w 1338"/>
              <a:gd name="T11" fmla="*/ 1093 h 1917"/>
              <a:gd name="T12" fmla="*/ 130 w 1338"/>
              <a:gd name="T13" fmla="*/ 864 h 1917"/>
              <a:gd name="T14" fmla="*/ 45 w 1338"/>
              <a:gd name="T15" fmla="*/ 789 h 1917"/>
              <a:gd name="T16" fmla="*/ 120 w 1338"/>
              <a:gd name="T17" fmla="*/ 689 h 1917"/>
              <a:gd name="T18" fmla="*/ 0 w 1338"/>
              <a:gd name="T19" fmla="*/ 519 h 1917"/>
              <a:gd name="T20" fmla="*/ 70 w 1338"/>
              <a:gd name="T21" fmla="*/ 354 h 1917"/>
              <a:gd name="T22" fmla="*/ 125 w 1338"/>
              <a:gd name="T23" fmla="*/ 200 h 1917"/>
              <a:gd name="T24" fmla="*/ 190 w 1338"/>
              <a:gd name="T25" fmla="*/ 245 h 1917"/>
              <a:gd name="T26" fmla="*/ 170 w 1338"/>
              <a:gd name="T27" fmla="*/ 310 h 1917"/>
              <a:gd name="T28" fmla="*/ 205 w 1338"/>
              <a:gd name="T29" fmla="*/ 374 h 1917"/>
              <a:gd name="T30" fmla="*/ 310 w 1338"/>
              <a:gd name="T31" fmla="*/ 369 h 1917"/>
              <a:gd name="T32" fmla="*/ 369 w 1338"/>
              <a:gd name="T33" fmla="*/ 315 h 1917"/>
              <a:gd name="T34" fmla="*/ 474 w 1338"/>
              <a:gd name="T35" fmla="*/ 260 h 1917"/>
              <a:gd name="T36" fmla="*/ 629 w 1338"/>
              <a:gd name="T37" fmla="*/ 230 h 1917"/>
              <a:gd name="T38" fmla="*/ 719 w 1338"/>
              <a:gd name="T39" fmla="*/ 20 h 1917"/>
              <a:gd name="T40" fmla="*/ 784 w 1338"/>
              <a:gd name="T41" fmla="*/ 10 h 1917"/>
              <a:gd name="T42" fmla="*/ 924 w 1338"/>
              <a:gd name="T43" fmla="*/ 250 h 1917"/>
              <a:gd name="T44" fmla="*/ 954 w 1338"/>
              <a:gd name="T45" fmla="*/ 329 h 1917"/>
              <a:gd name="T46" fmla="*/ 1103 w 1338"/>
              <a:gd name="T47" fmla="*/ 344 h 1917"/>
              <a:gd name="T48" fmla="*/ 1088 w 1338"/>
              <a:gd name="T49" fmla="*/ 394 h 1917"/>
              <a:gd name="T50" fmla="*/ 1078 w 1338"/>
              <a:gd name="T51" fmla="*/ 479 h 1917"/>
              <a:gd name="T52" fmla="*/ 1143 w 1338"/>
              <a:gd name="T53" fmla="*/ 529 h 1917"/>
              <a:gd name="T54" fmla="*/ 1298 w 1338"/>
              <a:gd name="T55" fmla="*/ 624 h 1917"/>
              <a:gd name="T56" fmla="*/ 1203 w 1338"/>
              <a:gd name="T57" fmla="*/ 859 h 1917"/>
              <a:gd name="T58" fmla="*/ 1088 w 1338"/>
              <a:gd name="T59" fmla="*/ 939 h 1917"/>
              <a:gd name="T60" fmla="*/ 924 w 1338"/>
              <a:gd name="T61" fmla="*/ 899 h 1917"/>
              <a:gd name="T62" fmla="*/ 864 w 1338"/>
              <a:gd name="T63" fmla="*/ 809 h 1917"/>
              <a:gd name="T64" fmla="*/ 854 w 1338"/>
              <a:gd name="T65" fmla="*/ 709 h 1917"/>
              <a:gd name="T66" fmla="*/ 784 w 1338"/>
              <a:gd name="T67" fmla="*/ 534 h 1917"/>
              <a:gd name="T68" fmla="*/ 674 w 1338"/>
              <a:gd name="T69" fmla="*/ 489 h 1917"/>
              <a:gd name="T70" fmla="*/ 594 w 1338"/>
              <a:gd name="T71" fmla="*/ 459 h 1917"/>
              <a:gd name="T72" fmla="*/ 559 w 1338"/>
              <a:gd name="T73" fmla="*/ 489 h 1917"/>
              <a:gd name="T74" fmla="*/ 429 w 1338"/>
              <a:gd name="T75" fmla="*/ 609 h 1917"/>
              <a:gd name="T76" fmla="*/ 459 w 1338"/>
              <a:gd name="T77" fmla="*/ 694 h 1917"/>
              <a:gd name="T78" fmla="*/ 409 w 1338"/>
              <a:gd name="T79" fmla="*/ 749 h 1917"/>
              <a:gd name="T80" fmla="*/ 354 w 1338"/>
              <a:gd name="T81" fmla="*/ 814 h 1917"/>
              <a:gd name="T82" fmla="*/ 354 w 1338"/>
              <a:gd name="T83" fmla="*/ 899 h 1917"/>
              <a:gd name="T84" fmla="*/ 569 w 1338"/>
              <a:gd name="T85" fmla="*/ 854 h 1917"/>
              <a:gd name="T86" fmla="*/ 639 w 1338"/>
              <a:gd name="T87" fmla="*/ 869 h 1917"/>
              <a:gd name="T88" fmla="*/ 704 w 1338"/>
              <a:gd name="T89" fmla="*/ 944 h 1917"/>
              <a:gd name="T90" fmla="*/ 824 w 1338"/>
              <a:gd name="T91" fmla="*/ 1148 h 1917"/>
              <a:gd name="T92" fmla="*/ 919 w 1338"/>
              <a:gd name="T93" fmla="*/ 1253 h 1917"/>
              <a:gd name="T94" fmla="*/ 849 w 1338"/>
              <a:gd name="T95" fmla="*/ 1313 h 1917"/>
              <a:gd name="T96" fmla="*/ 739 w 1338"/>
              <a:gd name="T97" fmla="*/ 1408 h 1917"/>
              <a:gd name="T98" fmla="*/ 609 w 1338"/>
              <a:gd name="T99" fmla="*/ 1513 h 1917"/>
              <a:gd name="T100" fmla="*/ 454 w 1338"/>
              <a:gd name="T101" fmla="*/ 1687 h 1917"/>
              <a:gd name="T102" fmla="*/ 474 w 1338"/>
              <a:gd name="T103" fmla="*/ 188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8" h="1917">
                <a:moveTo>
                  <a:pt x="479" y="1917"/>
                </a:moveTo>
                <a:lnTo>
                  <a:pt x="444" y="1882"/>
                </a:lnTo>
                <a:lnTo>
                  <a:pt x="270" y="1882"/>
                </a:lnTo>
                <a:lnTo>
                  <a:pt x="110" y="1847"/>
                </a:lnTo>
                <a:lnTo>
                  <a:pt x="80" y="1822"/>
                </a:lnTo>
                <a:lnTo>
                  <a:pt x="55" y="1797"/>
                </a:lnTo>
                <a:lnTo>
                  <a:pt x="40" y="1777"/>
                </a:lnTo>
                <a:lnTo>
                  <a:pt x="35" y="1767"/>
                </a:lnTo>
                <a:lnTo>
                  <a:pt x="130" y="1657"/>
                </a:lnTo>
                <a:lnTo>
                  <a:pt x="155" y="1573"/>
                </a:lnTo>
                <a:lnTo>
                  <a:pt x="165" y="1518"/>
                </a:lnTo>
                <a:lnTo>
                  <a:pt x="160" y="1468"/>
                </a:lnTo>
                <a:lnTo>
                  <a:pt x="145" y="1428"/>
                </a:lnTo>
                <a:lnTo>
                  <a:pt x="125" y="1393"/>
                </a:lnTo>
                <a:lnTo>
                  <a:pt x="105" y="1358"/>
                </a:lnTo>
                <a:lnTo>
                  <a:pt x="75" y="1328"/>
                </a:lnTo>
                <a:lnTo>
                  <a:pt x="15" y="1268"/>
                </a:lnTo>
                <a:lnTo>
                  <a:pt x="15" y="1233"/>
                </a:lnTo>
                <a:lnTo>
                  <a:pt x="25" y="1203"/>
                </a:lnTo>
                <a:lnTo>
                  <a:pt x="40" y="1183"/>
                </a:lnTo>
                <a:lnTo>
                  <a:pt x="55" y="1158"/>
                </a:lnTo>
                <a:lnTo>
                  <a:pt x="80" y="1143"/>
                </a:lnTo>
                <a:lnTo>
                  <a:pt x="100" y="1123"/>
                </a:lnTo>
                <a:lnTo>
                  <a:pt x="155" y="1093"/>
                </a:lnTo>
                <a:lnTo>
                  <a:pt x="195" y="1028"/>
                </a:lnTo>
                <a:lnTo>
                  <a:pt x="195" y="954"/>
                </a:lnTo>
                <a:lnTo>
                  <a:pt x="160" y="904"/>
                </a:lnTo>
                <a:lnTo>
                  <a:pt x="130" y="864"/>
                </a:lnTo>
                <a:lnTo>
                  <a:pt x="100" y="834"/>
                </a:lnTo>
                <a:lnTo>
                  <a:pt x="65" y="804"/>
                </a:lnTo>
                <a:lnTo>
                  <a:pt x="45" y="799"/>
                </a:lnTo>
                <a:lnTo>
                  <a:pt x="45" y="789"/>
                </a:lnTo>
                <a:lnTo>
                  <a:pt x="95" y="749"/>
                </a:lnTo>
                <a:lnTo>
                  <a:pt x="110" y="719"/>
                </a:lnTo>
                <a:lnTo>
                  <a:pt x="115" y="704"/>
                </a:lnTo>
                <a:lnTo>
                  <a:pt x="120" y="689"/>
                </a:lnTo>
                <a:lnTo>
                  <a:pt x="60" y="639"/>
                </a:lnTo>
                <a:lnTo>
                  <a:pt x="60" y="589"/>
                </a:lnTo>
                <a:lnTo>
                  <a:pt x="25" y="549"/>
                </a:lnTo>
                <a:lnTo>
                  <a:pt x="0" y="519"/>
                </a:lnTo>
                <a:lnTo>
                  <a:pt x="0" y="409"/>
                </a:lnTo>
                <a:lnTo>
                  <a:pt x="40" y="364"/>
                </a:lnTo>
                <a:lnTo>
                  <a:pt x="55" y="359"/>
                </a:lnTo>
                <a:lnTo>
                  <a:pt x="70" y="354"/>
                </a:lnTo>
                <a:lnTo>
                  <a:pt x="85" y="349"/>
                </a:lnTo>
                <a:lnTo>
                  <a:pt x="85" y="235"/>
                </a:lnTo>
                <a:lnTo>
                  <a:pt x="110" y="210"/>
                </a:lnTo>
                <a:lnTo>
                  <a:pt x="125" y="200"/>
                </a:lnTo>
                <a:lnTo>
                  <a:pt x="145" y="195"/>
                </a:lnTo>
                <a:lnTo>
                  <a:pt x="160" y="205"/>
                </a:lnTo>
                <a:lnTo>
                  <a:pt x="175" y="220"/>
                </a:lnTo>
                <a:lnTo>
                  <a:pt x="190" y="245"/>
                </a:lnTo>
                <a:lnTo>
                  <a:pt x="195" y="260"/>
                </a:lnTo>
                <a:lnTo>
                  <a:pt x="200" y="280"/>
                </a:lnTo>
                <a:lnTo>
                  <a:pt x="180" y="295"/>
                </a:lnTo>
                <a:lnTo>
                  <a:pt x="170" y="310"/>
                </a:lnTo>
                <a:lnTo>
                  <a:pt x="170" y="324"/>
                </a:lnTo>
                <a:lnTo>
                  <a:pt x="175" y="339"/>
                </a:lnTo>
                <a:lnTo>
                  <a:pt x="190" y="354"/>
                </a:lnTo>
                <a:lnTo>
                  <a:pt x="205" y="374"/>
                </a:lnTo>
                <a:lnTo>
                  <a:pt x="245" y="409"/>
                </a:lnTo>
                <a:lnTo>
                  <a:pt x="270" y="409"/>
                </a:lnTo>
                <a:lnTo>
                  <a:pt x="310" y="384"/>
                </a:lnTo>
                <a:lnTo>
                  <a:pt x="310" y="369"/>
                </a:lnTo>
                <a:lnTo>
                  <a:pt x="320" y="354"/>
                </a:lnTo>
                <a:lnTo>
                  <a:pt x="330" y="344"/>
                </a:lnTo>
                <a:lnTo>
                  <a:pt x="339" y="334"/>
                </a:lnTo>
                <a:lnTo>
                  <a:pt x="369" y="315"/>
                </a:lnTo>
                <a:lnTo>
                  <a:pt x="404" y="300"/>
                </a:lnTo>
                <a:lnTo>
                  <a:pt x="424" y="275"/>
                </a:lnTo>
                <a:lnTo>
                  <a:pt x="449" y="265"/>
                </a:lnTo>
                <a:lnTo>
                  <a:pt x="474" y="260"/>
                </a:lnTo>
                <a:lnTo>
                  <a:pt x="504" y="255"/>
                </a:lnTo>
                <a:lnTo>
                  <a:pt x="569" y="250"/>
                </a:lnTo>
                <a:lnTo>
                  <a:pt x="599" y="245"/>
                </a:lnTo>
                <a:lnTo>
                  <a:pt x="629" y="230"/>
                </a:lnTo>
                <a:lnTo>
                  <a:pt x="624" y="100"/>
                </a:lnTo>
                <a:lnTo>
                  <a:pt x="644" y="75"/>
                </a:lnTo>
                <a:lnTo>
                  <a:pt x="664" y="55"/>
                </a:lnTo>
                <a:lnTo>
                  <a:pt x="719" y="20"/>
                </a:lnTo>
                <a:lnTo>
                  <a:pt x="739" y="5"/>
                </a:lnTo>
                <a:lnTo>
                  <a:pt x="759" y="0"/>
                </a:lnTo>
                <a:lnTo>
                  <a:pt x="774" y="0"/>
                </a:lnTo>
                <a:lnTo>
                  <a:pt x="784" y="10"/>
                </a:lnTo>
                <a:lnTo>
                  <a:pt x="794" y="25"/>
                </a:lnTo>
                <a:lnTo>
                  <a:pt x="804" y="45"/>
                </a:lnTo>
                <a:lnTo>
                  <a:pt x="829" y="100"/>
                </a:lnTo>
                <a:lnTo>
                  <a:pt x="924" y="250"/>
                </a:lnTo>
                <a:lnTo>
                  <a:pt x="929" y="280"/>
                </a:lnTo>
                <a:lnTo>
                  <a:pt x="934" y="305"/>
                </a:lnTo>
                <a:lnTo>
                  <a:pt x="944" y="320"/>
                </a:lnTo>
                <a:lnTo>
                  <a:pt x="954" y="329"/>
                </a:lnTo>
                <a:lnTo>
                  <a:pt x="969" y="339"/>
                </a:lnTo>
                <a:lnTo>
                  <a:pt x="994" y="349"/>
                </a:lnTo>
                <a:lnTo>
                  <a:pt x="1058" y="344"/>
                </a:lnTo>
                <a:lnTo>
                  <a:pt x="1103" y="344"/>
                </a:lnTo>
                <a:lnTo>
                  <a:pt x="1143" y="349"/>
                </a:lnTo>
                <a:lnTo>
                  <a:pt x="1123" y="364"/>
                </a:lnTo>
                <a:lnTo>
                  <a:pt x="1108" y="379"/>
                </a:lnTo>
                <a:lnTo>
                  <a:pt x="1088" y="394"/>
                </a:lnTo>
                <a:lnTo>
                  <a:pt x="1073" y="414"/>
                </a:lnTo>
                <a:lnTo>
                  <a:pt x="1073" y="444"/>
                </a:lnTo>
                <a:lnTo>
                  <a:pt x="1073" y="469"/>
                </a:lnTo>
                <a:lnTo>
                  <a:pt x="1078" y="479"/>
                </a:lnTo>
                <a:lnTo>
                  <a:pt x="1088" y="494"/>
                </a:lnTo>
                <a:lnTo>
                  <a:pt x="1098" y="509"/>
                </a:lnTo>
                <a:lnTo>
                  <a:pt x="1118" y="524"/>
                </a:lnTo>
                <a:lnTo>
                  <a:pt x="1143" y="529"/>
                </a:lnTo>
                <a:lnTo>
                  <a:pt x="1163" y="539"/>
                </a:lnTo>
                <a:lnTo>
                  <a:pt x="1203" y="564"/>
                </a:lnTo>
                <a:lnTo>
                  <a:pt x="1248" y="594"/>
                </a:lnTo>
                <a:lnTo>
                  <a:pt x="1298" y="624"/>
                </a:lnTo>
                <a:lnTo>
                  <a:pt x="1338" y="659"/>
                </a:lnTo>
                <a:lnTo>
                  <a:pt x="1218" y="824"/>
                </a:lnTo>
                <a:lnTo>
                  <a:pt x="1213" y="839"/>
                </a:lnTo>
                <a:lnTo>
                  <a:pt x="1203" y="859"/>
                </a:lnTo>
                <a:lnTo>
                  <a:pt x="1188" y="879"/>
                </a:lnTo>
                <a:lnTo>
                  <a:pt x="1168" y="894"/>
                </a:lnTo>
                <a:lnTo>
                  <a:pt x="1123" y="924"/>
                </a:lnTo>
                <a:lnTo>
                  <a:pt x="1088" y="939"/>
                </a:lnTo>
                <a:lnTo>
                  <a:pt x="1038" y="949"/>
                </a:lnTo>
                <a:lnTo>
                  <a:pt x="994" y="959"/>
                </a:lnTo>
                <a:lnTo>
                  <a:pt x="954" y="929"/>
                </a:lnTo>
                <a:lnTo>
                  <a:pt x="924" y="899"/>
                </a:lnTo>
                <a:lnTo>
                  <a:pt x="899" y="869"/>
                </a:lnTo>
                <a:lnTo>
                  <a:pt x="874" y="849"/>
                </a:lnTo>
                <a:lnTo>
                  <a:pt x="864" y="829"/>
                </a:lnTo>
                <a:lnTo>
                  <a:pt x="864" y="809"/>
                </a:lnTo>
                <a:lnTo>
                  <a:pt x="864" y="769"/>
                </a:lnTo>
                <a:lnTo>
                  <a:pt x="859" y="734"/>
                </a:lnTo>
                <a:lnTo>
                  <a:pt x="859" y="719"/>
                </a:lnTo>
                <a:lnTo>
                  <a:pt x="854" y="709"/>
                </a:lnTo>
                <a:lnTo>
                  <a:pt x="774" y="679"/>
                </a:lnTo>
                <a:lnTo>
                  <a:pt x="774" y="629"/>
                </a:lnTo>
                <a:lnTo>
                  <a:pt x="779" y="579"/>
                </a:lnTo>
                <a:lnTo>
                  <a:pt x="784" y="534"/>
                </a:lnTo>
                <a:lnTo>
                  <a:pt x="784" y="504"/>
                </a:lnTo>
                <a:lnTo>
                  <a:pt x="734" y="499"/>
                </a:lnTo>
                <a:lnTo>
                  <a:pt x="694" y="494"/>
                </a:lnTo>
                <a:lnTo>
                  <a:pt x="674" y="489"/>
                </a:lnTo>
                <a:lnTo>
                  <a:pt x="659" y="479"/>
                </a:lnTo>
                <a:lnTo>
                  <a:pt x="649" y="469"/>
                </a:lnTo>
                <a:lnTo>
                  <a:pt x="644" y="459"/>
                </a:lnTo>
                <a:lnTo>
                  <a:pt x="594" y="459"/>
                </a:lnTo>
                <a:lnTo>
                  <a:pt x="579" y="459"/>
                </a:lnTo>
                <a:lnTo>
                  <a:pt x="569" y="464"/>
                </a:lnTo>
                <a:lnTo>
                  <a:pt x="564" y="474"/>
                </a:lnTo>
                <a:lnTo>
                  <a:pt x="559" y="489"/>
                </a:lnTo>
                <a:lnTo>
                  <a:pt x="549" y="534"/>
                </a:lnTo>
                <a:lnTo>
                  <a:pt x="514" y="549"/>
                </a:lnTo>
                <a:lnTo>
                  <a:pt x="484" y="569"/>
                </a:lnTo>
                <a:lnTo>
                  <a:pt x="429" y="609"/>
                </a:lnTo>
                <a:lnTo>
                  <a:pt x="429" y="624"/>
                </a:lnTo>
                <a:lnTo>
                  <a:pt x="434" y="644"/>
                </a:lnTo>
                <a:lnTo>
                  <a:pt x="444" y="664"/>
                </a:lnTo>
                <a:lnTo>
                  <a:pt x="459" y="694"/>
                </a:lnTo>
                <a:lnTo>
                  <a:pt x="454" y="714"/>
                </a:lnTo>
                <a:lnTo>
                  <a:pt x="439" y="729"/>
                </a:lnTo>
                <a:lnTo>
                  <a:pt x="429" y="744"/>
                </a:lnTo>
                <a:lnTo>
                  <a:pt x="409" y="749"/>
                </a:lnTo>
                <a:lnTo>
                  <a:pt x="379" y="764"/>
                </a:lnTo>
                <a:lnTo>
                  <a:pt x="364" y="774"/>
                </a:lnTo>
                <a:lnTo>
                  <a:pt x="354" y="784"/>
                </a:lnTo>
                <a:lnTo>
                  <a:pt x="354" y="814"/>
                </a:lnTo>
                <a:lnTo>
                  <a:pt x="349" y="844"/>
                </a:lnTo>
                <a:lnTo>
                  <a:pt x="344" y="874"/>
                </a:lnTo>
                <a:lnTo>
                  <a:pt x="349" y="889"/>
                </a:lnTo>
                <a:lnTo>
                  <a:pt x="354" y="899"/>
                </a:lnTo>
                <a:lnTo>
                  <a:pt x="514" y="899"/>
                </a:lnTo>
                <a:lnTo>
                  <a:pt x="534" y="879"/>
                </a:lnTo>
                <a:lnTo>
                  <a:pt x="554" y="864"/>
                </a:lnTo>
                <a:lnTo>
                  <a:pt x="569" y="854"/>
                </a:lnTo>
                <a:lnTo>
                  <a:pt x="584" y="854"/>
                </a:lnTo>
                <a:lnTo>
                  <a:pt x="604" y="849"/>
                </a:lnTo>
                <a:lnTo>
                  <a:pt x="629" y="854"/>
                </a:lnTo>
                <a:lnTo>
                  <a:pt x="639" y="869"/>
                </a:lnTo>
                <a:lnTo>
                  <a:pt x="649" y="874"/>
                </a:lnTo>
                <a:lnTo>
                  <a:pt x="664" y="889"/>
                </a:lnTo>
                <a:lnTo>
                  <a:pt x="684" y="899"/>
                </a:lnTo>
                <a:lnTo>
                  <a:pt x="704" y="944"/>
                </a:lnTo>
                <a:lnTo>
                  <a:pt x="724" y="1053"/>
                </a:lnTo>
                <a:lnTo>
                  <a:pt x="749" y="1088"/>
                </a:lnTo>
                <a:lnTo>
                  <a:pt x="784" y="1118"/>
                </a:lnTo>
                <a:lnTo>
                  <a:pt x="824" y="1148"/>
                </a:lnTo>
                <a:lnTo>
                  <a:pt x="849" y="1158"/>
                </a:lnTo>
                <a:lnTo>
                  <a:pt x="879" y="1168"/>
                </a:lnTo>
                <a:lnTo>
                  <a:pt x="929" y="1253"/>
                </a:lnTo>
                <a:lnTo>
                  <a:pt x="919" y="1253"/>
                </a:lnTo>
                <a:lnTo>
                  <a:pt x="904" y="1258"/>
                </a:lnTo>
                <a:lnTo>
                  <a:pt x="884" y="1278"/>
                </a:lnTo>
                <a:lnTo>
                  <a:pt x="864" y="1298"/>
                </a:lnTo>
                <a:lnTo>
                  <a:pt x="849" y="1313"/>
                </a:lnTo>
                <a:lnTo>
                  <a:pt x="839" y="1333"/>
                </a:lnTo>
                <a:lnTo>
                  <a:pt x="819" y="1348"/>
                </a:lnTo>
                <a:lnTo>
                  <a:pt x="779" y="1383"/>
                </a:lnTo>
                <a:lnTo>
                  <a:pt x="739" y="1408"/>
                </a:lnTo>
                <a:lnTo>
                  <a:pt x="699" y="1423"/>
                </a:lnTo>
                <a:lnTo>
                  <a:pt x="664" y="1453"/>
                </a:lnTo>
                <a:lnTo>
                  <a:pt x="634" y="1478"/>
                </a:lnTo>
                <a:lnTo>
                  <a:pt x="609" y="1513"/>
                </a:lnTo>
                <a:lnTo>
                  <a:pt x="584" y="1548"/>
                </a:lnTo>
                <a:lnTo>
                  <a:pt x="504" y="1622"/>
                </a:lnTo>
                <a:lnTo>
                  <a:pt x="474" y="1652"/>
                </a:lnTo>
                <a:lnTo>
                  <a:pt x="454" y="1687"/>
                </a:lnTo>
                <a:lnTo>
                  <a:pt x="439" y="1722"/>
                </a:lnTo>
                <a:lnTo>
                  <a:pt x="439" y="1767"/>
                </a:lnTo>
                <a:lnTo>
                  <a:pt x="449" y="1822"/>
                </a:lnTo>
                <a:lnTo>
                  <a:pt x="474" y="1887"/>
                </a:lnTo>
                <a:lnTo>
                  <a:pt x="479" y="191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Freeform 33"/>
          <p:cNvSpPr/>
          <p:nvPr/>
        </p:nvSpPr>
        <p:spPr bwMode="auto">
          <a:xfrm>
            <a:off x="3764911" y="1986808"/>
            <a:ext cx="1878452" cy="1424501"/>
          </a:xfrm>
          <a:custGeom>
            <a:avLst/>
            <a:gdLst>
              <a:gd name="T0" fmla="*/ 3362 w 4945"/>
              <a:gd name="T1" fmla="*/ 3714 h 3784"/>
              <a:gd name="T2" fmla="*/ 3187 w 4945"/>
              <a:gd name="T3" fmla="*/ 3639 h 3784"/>
              <a:gd name="T4" fmla="*/ 2947 w 4945"/>
              <a:gd name="T5" fmla="*/ 3549 h 3784"/>
              <a:gd name="T6" fmla="*/ 2497 w 4945"/>
              <a:gd name="T7" fmla="*/ 3584 h 3784"/>
              <a:gd name="T8" fmla="*/ 2188 w 4945"/>
              <a:gd name="T9" fmla="*/ 3624 h 3784"/>
              <a:gd name="T10" fmla="*/ 1938 w 4945"/>
              <a:gd name="T11" fmla="*/ 3694 h 3784"/>
              <a:gd name="T12" fmla="*/ 1753 w 4945"/>
              <a:gd name="T13" fmla="*/ 3544 h 3784"/>
              <a:gd name="T14" fmla="*/ 1583 w 4945"/>
              <a:gd name="T15" fmla="*/ 3579 h 3784"/>
              <a:gd name="T16" fmla="*/ 1404 w 4945"/>
              <a:gd name="T17" fmla="*/ 3589 h 3784"/>
              <a:gd name="T18" fmla="*/ 1204 w 4945"/>
              <a:gd name="T19" fmla="*/ 3484 h 3784"/>
              <a:gd name="T20" fmla="*/ 969 w 4945"/>
              <a:gd name="T21" fmla="*/ 3714 h 3784"/>
              <a:gd name="T22" fmla="*/ 769 w 4945"/>
              <a:gd name="T23" fmla="*/ 3674 h 3784"/>
              <a:gd name="T24" fmla="*/ 629 w 4945"/>
              <a:gd name="T25" fmla="*/ 3440 h 3784"/>
              <a:gd name="T26" fmla="*/ 564 w 4945"/>
              <a:gd name="T27" fmla="*/ 3305 h 3784"/>
              <a:gd name="T28" fmla="*/ 280 w 4945"/>
              <a:gd name="T29" fmla="*/ 3100 h 3784"/>
              <a:gd name="T30" fmla="*/ 305 w 4945"/>
              <a:gd name="T31" fmla="*/ 2900 h 3784"/>
              <a:gd name="T32" fmla="*/ 80 w 4945"/>
              <a:gd name="T33" fmla="*/ 2651 h 3784"/>
              <a:gd name="T34" fmla="*/ 205 w 4945"/>
              <a:gd name="T35" fmla="*/ 2556 h 3784"/>
              <a:gd name="T36" fmla="*/ 125 w 4945"/>
              <a:gd name="T37" fmla="*/ 2207 h 3784"/>
              <a:gd name="T38" fmla="*/ 5 w 4945"/>
              <a:gd name="T39" fmla="*/ 2202 h 3784"/>
              <a:gd name="T40" fmla="*/ 30 w 4945"/>
              <a:gd name="T41" fmla="*/ 2002 h 3784"/>
              <a:gd name="T42" fmla="*/ 265 w 4945"/>
              <a:gd name="T43" fmla="*/ 1812 h 3784"/>
              <a:gd name="T44" fmla="*/ 589 w 4945"/>
              <a:gd name="T45" fmla="*/ 1827 h 3784"/>
              <a:gd name="T46" fmla="*/ 739 w 4945"/>
              <a:gd name="T47" fmla="*/ 1877 h 3784"/>
              <a:gd name="T48" fmla="*/ 1044 w 4945"/>
              <a:gd name="T49" fmla="*/ 1707 h 3784"/>
              <a:gd name="T50" fmla="*/ 1339 w 4945"/>
              <a:gd name="T51" fmla="*/ 1712 h 3784"/>
              <a:gd name="T52" fmla="*/ 1638 w 4945"/>
              <a:gd name="T53" fmla="*/ 1518 h 3784"/>
              <a:gd name="T54" fmla="*/ 1788 w 4945"/>
              <a:gd name="T55" fmla="*/ 1318 h 3784"/>
              <a:gd name="T56" fmla="*/ 1828 w 4945"/>
              <a:gd name="T57" fmla="*/ 874 h 3784"/>
              <a:gd name="T58" fmla="*/ 2083 w 4945"/>
              <a:gd name="T59" fmla="*/ 834 h 3784"/>
              <a:gd name="T60" fmla="*/ 2328 w 4945"/>
              <a:gd name="T61" fmla="*/ 854 h 3784"/>
              <a:gd name="T62" fmla="*/ 2443 w 4945"/>
              <a:gd name="T63" fmla="*/ 534 h 3784"/>
              <a:gd name="T64" fmla="*/ 2552 w 4945"/>
              <a:gd name="T65" fmla="*/ 374 h 3784"/>
              <a:gd name="T66" fmla="*/ 2872 w 4945"/>
              <a:gd name="T67" fmla="*/ 509 h 3784"/>
              <a:gd name="T68" fmla="*/ 3077 w 4945"/>
              <a:gd name="T69" fmla="*/ 434 h 3784"/>
              <a:gd name="T70" fmla="*/ 3242 w 4945"/>
              <a:gd name="T71" fmla="*/ 140 h 3784"/>
              <a:gd name="T72" fmla="*/ 3541 w 4945"/>
              <a:gd name="T73" fmla="*/ 0 h 3784"/>
              <a:gd name="T74" fmla="*/ 3756 w 4945"/>
              <a:gd name="T75" fmla="*/ 334 h 3784"/>
              <a:gd name="T76" fmla="*/ 4026 w 4945"/>
              <a:gd name="T77" fmla="*/ 799 h 3784"/>
              <a:gd name="T78" fmla="*/ 3926 w 4945"/>
              <a:gd name="T79" fmla="*/ 963 h 3784"/>
              <a:gd name="T80" fmla="*/ 4031 w 4945"/>
              <a:gd name="T81" fmla="*/ 1218 h 3784"/>
              <a:gd name="T82" fmla="*/ 4441 w 4945"/>
              <a:gd name="T83" fmla="*/ 1313 h 3784"/>
              <a:gd name="T84" fmla="*/ 4790 w 4945"/>
              <a:gd name="T85" fmla="*/ 1568 h 3784"/>
              <a:gd name="T86" fmla="*/ 4930 w 4945"/>
              <a:gd name="T87" fmla="*/ 1837 h 3784"/>
              <a:gd name="T88" fmla="*/ 4875 w 4945"/>
              <a:gd name="T89" fmla="*/ 2157 h 3784"/>
              <a:gd name="T90" fmla="*/ 4515 w 4945"/>
              <a:gd name="T91" fmla="*/ 2321 h 3784"/>
              <a:gd name="T92" fmla="*/ 4381 w 4945"/>
              <a:gd name="T93" fmla="*/ 2541 h 3784"/>
              <a:gd name="T94" fmla="*/ 4156 w 4945"/>
              <a:gd name="T95" fmla="*/ 2636 h 3784"/>
              <a:gd name="T96" fmla="*/ 4141 w 4945"/>
              <a:gd name="T97" fmla="*/ 2860 h 3784"/>
              <a:gd name="T98" fmla="*/ 3721 w 4945"/>
              <a:gd name="T99" fmla="*/ 3045 h 3784"/>
              <a:gd name="T100" fmla="*/ 3501 w 4945"/>
              <a:gd name="T101" fmla="*/ 3140 h 3784"/>
              <a:gd name="T102" fmla="*/ 3546 w 4945"/>
              <a:gd name="T103" fmla="*/ 3280 h 3784"/>
              <a:gd name="T104" fmla="*/ 3686 w 4945"/>
              <a:gd name="T105" fmla="*/ 3484 h 3784"/>
              <a:gd name="T106" fmla="*/ 3566 w 4945"/>
              <a:gd name="T107" fmla="*/ 3644 h 3784"/>
              <a:gd name="T108" fmla="*/ 3571 w 4945"/>
              <a:gd name="T109" fmla="*/ 3774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45" h="3784">
                <a:moveTo>
                  <a:pt x="3536" y="3784"/>
                </a:moveTo>
                <a:lnTo>
                  <a:pt x="3501" y="3764"/>
                </a:lnTo>
                <a:lnTo>
                  <a:pt x="3442" y="3704"/>
                </a:lnTo>
                <a:lnTo>
                  <a:pt x="3402" y="3704"/>
                </a:lnTo>
                <a:lnTo>
                  <a:pt x="3377" y="3704"/>
                </a:lnTo>
                <a:lnTo>
                  <a:pt x="3367" y="3709"/>
                </a:lnTo>
                <a:lnTo>
                  <a:pt x="3362" y="3714"/>
                </a:lnTo>
                <a:lnTo>
                  <a:pt x="3347" y="3749"/>
                </a:lnTo>
                <a:lnTo>
                  <a:pt x="3322" y="3739"/>
                </a:lnTo>
                <a:lnTo>
                  <a:pt x="3257" y="3744"/>
                </a:lnTo>
                <a:lnTo>
                  <a:pt x="3242" y="3719"/>
                </a:lnTo>
                <a:lnTo>
                  <a:pt x="3237" y="3694"/>
                </a:lnTo>
                <a:lnTo>
                  <a:pt x="3232" y="3659"/>
                </a:lnTo>
                <a:lnTo>
                  <a:pt x="3187" y="3639"/>
                </a:lnTo>
                <a:lnTo>
                  <a:pt x="3127" y="3589"/>
                </a:lnTo>
                <a:lnTo>
                  <a:pt x="3102" y="3569"/>
                </a:lnTo>
                <a:lnTo>
                  <a:pt x="3072" y="3554"/>
                </a:lnTo>
                <a:lnTo>
                  <a:pt x="3042" y="3544"/>
                </a:lnTo>
                <a:lnTo>
                  <a:pt x="3012" y="3539"/>
                </a:lnTo>
                <a:lnTo>
                  <a:pt x="2982" y="3539"/>
                </a:lnTo>
                <a:lnTo>
                  <a:pt x="2947" y="3549"/>
                </a:lnTo>
                <a:lnTo>
                  <a:pt x="2852" y="3564"/>
                </a:lnTo>
                <a:lnTo>
                  <a:pt x="2802" y="3564"/>
                </a:lnTo>
                <a:lnTo>
                  <a:pt x="2757" y="3564"/>
                </a:lnTo>
                <a:lnTo>
                  <a:pt x="2667" y="3534"/>
                </a:lnTo>
                <a:lnTo>
                  <a:pt x="2592" y="3534"/>
                </a:lnTo>
                <a:lnTo>
                  <a:pt x="2542" y="3559"/>
                </a:lnTo>
                <a:lnTo>
                  <a:pt x="2497" y="3584"/>
                </a:lnTo>
                <a:lnTo>
                  <a:pt x="2458" y="3619"/>
                </a:lnTo>
                <a:lnTo>
                  <a:pt x="2443" y="3639"/>
                </a:lnTo>
                <a:lnTo>
                  <a:pt x="2428" y="3659"/>
                </a:lnTo>
                <a:lnTo>
                  <a:pt x="2343" y="3654"/>
                </a:lnTo>
                <a:lnTo>
                  <a:pt x="2263" y="3619"/>
                </a:lnTo>
                <a:lnTo>
                  <a:pt x="2208" y="3619"/>
                </a:lnTo>
                <a:lnTo>
                  <a:pt x="2188" y="3624"/>
                </a:lnTo>
                <a:lnTo>
                  <a:pt x="2173" y="3639"/>
                </a:lnTo>
                <a:lnTo>
                  <a:pt x="2103" y="3654"/>
                </a:lnTo>
                <a:lnTo>
                  <a:pt x="2063" y="3659"/>
                </a:lnTo>
                <a:lnTo>
                  <a:pt x="2033" y="3669"/>
                </a:lnTo>
                <a:lnTo>
                  <a:pt x="2003" y="3684"/>
                </a:lnTo>
                <a:lnTo>
                  <a:pt x="1968" y="3694"/>
                </a:lnTo>
                <a:lnTo>
                  <a:pt x="1938" y="3694"/>
                </a:lnTo>
                <a:lnTo>
                  <a:pt x="1908" y="3684"/>
                </a:lnTo>
                <a:lnTo>
                  <a:pt x="1848" y="3664"/>
                </a:lnTo>
                <a:lnTo>
                  <a:pt x="1798" y="3639"/>
                </a:lnTo>
                <a:lnTo>
                  <a:pt x="1768" y="3614"/>
                </a:lnTo>
                <a:lnTo>
                  <a:pt x="1763" y="3564"/>
                </a:lnTo>
                <a:lnTo>
                  <a:pt x="1758" y="3554"/>
                </a:lnTo>
                <a:lnTo>
                  <a:pt x="1753" y="3544"/>
                </a:lnTo>
                <a:lnTo>
                  <a:pt x="1733" y="3529"/>
                </a:lnTo>
                <a:lnTo>
                  <a:pt x="1708" y="3509"/>
                </a:lnTo>
                <a:lnTo>
                  <a:pt x="1658" y="3514"/>
                </a:lnTo>
                <a:lnTo>
                  <a:pt x="1643" y="3514"/>
                </a:lnTo>
                <a:lnTo>
                  <a:pt x="1633" y="3519"/>
                </a:lnTo>
                <a:lnTo>
                  <a:pt x="1613" y="3539"/>
                </a:lnTo>
                <a:lnTo>
                  <a:pt x="1583" y="3579"/>
                </a:lnTo>
                <a:lnTo>
                  <a:pt x="1543" y="3589"/>
                </a:lnTo>
                <a:lnTo>
                  <a:pt x="1503" y="3594"/>
                </a:lnTo>
                <a:lnTo>
                  <a:pt x="1464" y="3599"/>
                </a:lnTo>
                <a:lnTo>
                  <a:pt x="1449" y="3609"/>
                </a:lnTo>
                <a:lnTo>
                  <a:pt x="1429" y="3614"/>
                </a:lnTo>
                <a:lnTo>
                  <a:pt x="1414" y="3614"/>
                </a:lnTo>
                <a:lnTo>
                  <a:pt x="1404" y="3589"/>
                </a:lnTo>
                <a:lnTo>
                  <a:pt x="1374" y="3564"/>
                </a:lnTo>
                <a:lnTo>
                  <a:pt x="1349" y="3544"/>
                </a:lnTo>
                <a:lnTo>
                  <a:pt x="1319" y="3524"/>
                </a:lnTo>
                <a:lnTo>
                  <a:pt x="1289" y="3509"/>
                </a:lnTo>
                <a:lnTo>
                  <a:pt x="1259" y="3494"/>
                </a:lnTo>
                <a:lnTo>
                  <a:pt x="1229" y="3489"/>
                </a:lnTo>
                <a:lnTo>
                  <a:pt x="1204" y="3484"/>
                </a:lnTo>
                <a:lnTo>
                  <a:pt x="1174" y="3489"/>
                </a:lnTo>
                <a:lnTo>
                  <a:pt x="1119" y="3529"/>
                </a:lnTo>
                <a:lnTo>
                  <a:pt x="1079" y="3564"/>
                </a:lnTo>
                <a:lnTo>
                  <a:pt x="1049" y="3609"/>
                </a:lnTo>
                <a:lnTo>
                  <a:pt x="1019" y="3664"/>
                </a:lnTo>
                <a:lnTo>
                  <a:pt x="994" y="3694"/>
                </a:lnTo>
                <a:lnTo>
                  <a:pt x="969" y="3714"/>
                </a:lnTo>
                <a:lnTo>
                  <a:pt x="939" y="3729"/>
                </a:lnTo>
                <a:lnTo>
                  <a:pt x="904" y="3739"/>
                </a:lnTo>
                <a:lnTo>
                  <a:pt x="829" y="3719"/>
                </a:lnTo>
                <a:lnTo>
                  <a:pt x="804" y="3704"/>
                </a:lnTo>
                <a:lnTo>
                  <a:pt x="794" y="3699"/>
                </a:lnTo>
                <a:lnTo>
                  <a:pt x="779" y="3699"/>
                </a:lnTo>
                <a:lnTo>
                  <a:pt x="769" y="3674"/>
                </a:lnTo>
                <a:lnTo>
                  <a:pt x="759" y="3654"/>
                </a:lnTo>
                <a:lnTo>
                  <a:pt x="744" y="3634"/>
                </a:lnTo>
                <a:lnTo>
                  <a:pt x="729" y="3624"/>
                </a:lnTo>
                <a:lnTo>
                  <a:pt x="694" y="3604"/>
                </a:lnTo>
                <a:lnTo>
                  <a:pt x="659" y="3589"/>
                </a:lnTo>
                <a:lnTo>
                  <a:pt x="629" y="3544"/>
                </a:lnTo>
                <a:lnTo>
                  <a:pt x="629" y="3440"/>
                </a:lnTo>
                <a:lnTo>
                  <a:pt x="639" y="3425"/>
                </a:lnTo>
                <a:lnTo>
                  <a:pt x="639" y="3405"/>
                </a:lnTo>
                <a:lnTo>
                  <a:pt x="639" y="3370"/>
                </a:lnTo>
                <a:lnTo>
                  <a:pt x="624" y="3345"/>
                </a:lnTo>
                <a:lnTo>
                  <a:pt x="609" y="3325"/>
                </a:lnTo>
                <a:lnTo>
                  <a:pt x="584" y="3310"/>
                </a:lnTo>
                <a:lnTo>
                  <a:pt x="564" y="3305"/>
                </a:lnTo>
                <a:lnTo>
                  <a:pt x="514" y="3300"/>
                </a:lnTo>
                <a:lnTo>
                  <a:pt x="495" y="3295"/>
                </a:lnTo>
                <a:lnTo>
                  <a:pt x="475" y="3290"/>
                </a:lnTo>
                <a:lnTo>
                  <a:pt x="435" y="3250"/>
                </a:lnTo>
                <a:lnTo>
                  <a:pt x="375" y="3140"/>
                </a:lnTo>
                <a:lnTo>
                  <a:pt x="285" y="3120"/>
                </a:lnTo>
                <a:lnTo>
                  <a:pt x="280" y="3100"/>
                </a:lnTo>
                <a:lnTo>
                  <a:pt x="280" y="3075"/>
                </a:lnTo>
                <a:lnTo>
                  <a:pt x="280" y="3055"/>
                </a:lnTo>
                <a:lnTo>
                  <a:pt x="285" y="3035"/>
                </a:lnTo>
                <a:lnTo>
                  <a:pt x="300" y="2995"/>
                </a:lnTo>
                <a:lnTo>
                  <a:pt x="315" y="2960"/>
                </a:lnTo>
                <a:lnTo>
                  <a:pt x="310" y="2930"/>
                </a:lnTo>
                <a:lnTo>
                  <a:pt x="305" y="2900"/>
                </a:lnTo>
                <a:lnTo>
                  <a:pt x="295" y="2875"/>
                </a:lnTo>
                <a:lnTo>
                  <a:pt x="280" y="2855"/>
                </a:lnTo>
                <a:lnTo>
                  <a:pt x="245" y="2816"/>
                </a:lnTo>
                <a:lnTo>
                  <a:pt x="210" y="2781"/>
                </a:lnTo>
                <a:lnTo>
                  <a:pt x="95" y="2726"/>
                </a:lnTo>
                <a:lnTo>
                  <a:pt x="80" y="2706"/>
                </a:lnTo>
                <a:lnTo>
                  <a:pt x="80" y="2651"/>
                </a:lnTo>
                <a:lnTo>
                  <a:pt x="80" y="2636"/>
                </a:lnTo>
                <a:lnTo>
                  <a:pt x="90" y="2631"/>
                </a:lnTo>
                <a:lnTo>
                  <a:pt x="100" y="2621"/>
                </a:lnTo>
                <a:lnTo>
                  <a:pt x="115" y="2616"/>
                </a:lnTo>
                <a:lnTo>
                  <a:pt x="165" y="2591"/>
                </a:lnTo>
                <a:lnTo>
                  <a:pt x="195" y="2566"/>
                </a:lnTo>
                <a:lnTo>
                  <a:pt x="205" y="2556"/>
                </a:lnTo>
                <a:lnTo>
                  <a:pt x="215" y="2541"/>
                </a:lnTo>
                <a:lnTo>
                  <a:pt x="215" y="2296"/>
                </a:lnTo>
                <a:lnTo>
                  <a:pt x="205" y="2256"/>
                </a:lnTo>
                <a:lnTo>
                  <a:pt x="190" y="2231"/>
                </a:lnTo>
                <a:lnTo>
                  <a:pt x="170" y="2216"/>
                </a:lnTo>
                <a:lnTo>
                  <a:pt x="150" y="2211"/>
                </a:lnTo>
                <a:lnTo>
                  <a:pt x="125" y="2207"/>
                </a:lnTo>
                <a:lnTo>
                  <a:pt x="100" y="2207"/>
                </a:lnTo>
                <a:lnTo>
                  <a:pt x="50" y="2207"/>
                </a:lnTo>
                <a:lnTo>
                  <a:pt x="35" y="2216"/>
                </a:lnTo>
                <a:lnTo>
                  <a:pt x="25" y="2231"/>
                </a:lnTo>
                <a:lnTo>
                  <a:pt x="20" y="2231"/>
                </a:lnTo>
                <a:lnTo>
                  <a:pt x="20" y="2241"/>
                </a:lnTo>
                <a:lnTo>
                  <a:pt x="5" y="2202"/>
                </a:lnTo>
                <a:lnTo>
                  <a:pt x="0" y="2177"/>
                </a:lnTo>
                <a:lnTo>
                  <a:pt x="0" y="2157"/>
                </a:lnTo>
                <a:lnTo>
                  <a:pt x="5" y="2137"/>
                </a:lnTo>
                <a:lnTo>
                  <a:pt x="65" y="2107"/>
                </a:lnTo>
                <a:lnTo>
                  <a:pt x="65" y="2047"/>
                </a:lnTo>
                <a:lnTo>
                  <a:pt x="45" y="2017"/>
                </a:lnTo>
                <a:lnTo>
                  <a:pt x="30" y="2002"/>
                </a:lnTo>
                <a:lnTo>
                  <a:pt x="20" y="1992"/>
                </a:lnTo>
                <a:lnTo>
                  <a:pt x="20" y="1987"/>
                </a:lnTo>
                <a:lnTo>
                  <a:pt x="40" y="1977"/>
                </a:lnTo>
                <a:lnTo>
                  <a:pt x="65" y="1962"/>
                </a:lnTo>
                <a:lnTo>
                  <a:pt x="100" y="1942"/>
                </a:lnTo>
                <a:lnTo>
                  <a:pt x="160" y="1852"/>
                </a:lnTo>
                <a:lnTo>
                  <a:pt x="265" y="1812"/>
                </a:lnTo>
                <a:lnTo>
                  <a:pt x="340" y="1807"/>
                </a:lnTo>
                <a:lnTo>
                  <a:pt x="400" y="1802"/>
                </a:lnTo>
                <a:lnTo>
                  <a:pt x="465" y="1787"/>
                </a:lnTo>
                <a:lnTo>
                  <a:pt x="534" y="1757"/>
                </a:lnTo>
                <a:lnTo>
                  <a:pt x="579" y="1757"/>
                </a:lnTo>
                <a:lnTo>
                  <a:pt x="579" y="1787"/>
                </a:lnTo>
                <a:lnTo>
                  <a:pt x="589" y="1827"/>
                </a:lnTo>
                <a:lnTo>
                  <a:pt x="599" y="1842"/>
                </a:lnTo>
                <a:lnTo>
                  <a:pt x="614" y="1862"/>
                </a:lnTo>
                <a:lnTo>
                  <a:pt x="634" y="1877"/>
                </a:lnTo>
                <a:lnTo>
                  <a:pt x="654" y="1887"/>
                </a:lnTo>
                <a:lnTo>
                  <a:pt x="684" y="1887"/>
                </a:lnTo>
                <a:lnTo>
                  <a:pt x="709" y="1882"/>
                </a:lnTo>
                <a:lnTo>
                  <a:pt x="739" y="1877"/>
                </a:lnTo>
                <a:lnTo>
                  <a:pt x="769" y="1862"/>
                </a:lnTo>
                <a:lnTo>
                  <a:pt x="844" y="1762"/>
                </a:lnTo>
                <a:lnTo>
                  <a:pt x="904" y="1767"/>
                </a:lnTo>
                <a:lnTo>
                  <a:pt x="934" y="1767"/>
                </a:lnTo>
                <a:lnTo>
                  <a:pt x="969" y="1762"/>
                </a:lnTo>
                <a:lnTo>
                  <a:pt x="1004" y="1732"/>
                </a:lnTo>
                <a:lnTo>
                  <a:pt x="1044" y="1707"/>
                </a:lnTo>
                <a:lnTo>
                  <a:pt x="1089" y="1702"/>
                </a:lnTo>
                <a:lnTo>
                  <a:pt x="1144" y="1722"/>
                </a:lnTo>
                <a:lnTo>
                  <a:pt x="1179" y="1732"/>
                </a:lnTo>
                <a:lnTo>
                  <a:pt x="1219" y="1737"/>
                </a:lnTo>
                <a:lnTo>
                  <a:pt x="1244" y="1727"/>
                </a:lnTo>
                <a:lnTo>
                  <a:pt x="1274" y="1717"/>
                </a:lnTo>
                <a:lnTo>
                  <a:pt x="1339" y="1712"/>
                </a:lnTo>
                <a:lnTo>
                  <a:pt x="1404" y="1702"/>
                </a:lnTo>
                <a:lnTo>
                  <a:pt x="1439" y="1692"/>
                </a:lnTo>
                <a:lnTo>
                  <a:pt x="1469" y="1682"/>
                </a:lnTo>
                <a:lnTo>
                  <a:pt x="1568" y="1622"/>
                </a:lnTo>
                <a:lnTo>
                  <a:pt x="1593" y="1548"/>
                </a:lnTo>
                <a:lnTo>
                  <a:pt x="1618" y="1538"/>
                </a:lnTo>
                <a:lnTo>
                  <a:pt x="1638" y="1518"/>
                </a:lnTo>
                <a:lnTo>
                  <a:pt x="1653" y="1498"/>
                </a:lnTo>
                <a:lnTo>
                  <a:pt x="1668" y="1473"/>
                </a:lnTo>
                <a:lnTo>
                  <a:pt x="1688" y="1418"/>
                </a:lnTo>
                <a:lnTo>
                  <a:pt x="1703" y="1373"/>
                </a:lnTo>
                <a:lnTo>
                  <a:pt x="1748" y="1353"/>
                </a:lnTo>
                <a:lnTo>
                  <a:pt x="1768" y="1338"/>
                </a:lnTo>
                <a:lnTo>
                  <a:pt x="1788" y="1318"/>
                </a:lnTo>
                <a:lnTo>
                  <a:pt x="1823" y="1238"/>
                </a:lnTo>
                <a:lnTo>
                  <a:pt x="1828" y="1093"/>
                </a:lnTo>
                <a:lnTo>
                  <a:pt x="1813" y="1033"/>
                </a:lnTo>
                <a:lnTo>
                  <a:pt x="1818" y="978"/>
                </a:lnTo>
                <a:lnTo>
                  <a:pt x="1828" y="924"/>
                </a:lnTo>
                <a:lnTo>
                  <a:pt x="1828" y="894"/>
                </a:lnTo>
                <a:lnTo>
                  <a:pt x="1828" y="874"/>
                </a:lnTo>
                <a:lnTo>
                  <a:pt x="1823" y="854"/>
                </a:lnTo>
                <a:lnTo>
                  <a:pt x="1813" y="834"/>
                </a:lnTo>
                <a:lnTo>
                  <a:pt x="1803" y="809"/>
                </a:lnTo>
                <a:lnTo>
                  <a:pt x="1928" y="814"/>
                </a:lnTo>
                <a:lnTo>
                  <a:pt x="1993" y="819"/>
                </a:lnTo>
                <a:lnTo>
                  <a:pt x="2058" y="829"/>
                </a:lnTo>
                <a:lnTo>
                  <a:pt x="2083" y="834"/>
                </a:lnTo>
                <a:lnTo>
                  <a:pt x="2103" y="844"/>
                </a:lnTo>
                <a:lnTo>
                  <a:pt x="2148" y="849"/>
                </a:lnTo>
                <a:lnTo>
                  <a:pt x="2203" y="859"/>
                </a:lnTo>
                <a:lnTo>
                  <a:pt x="2228" y="874"/>
                </a:lnTo>
                <a:lnTo>
                  <a:pt x="2258" y="889"/>
                </a:lnTo>
                <a:lnTo>
                  <a:pt x="2293" y="889"/>
                </a:lnTo>
                <a:lnTo>
                  <a:pt x="2328" y="854"/>
                </a:lnTo>
                <a:lnTo>
                  <a:pt x="2328" y="819"/>
                </a:lnTo>
                <a:lnTo>
                  <a:pt x="2318" y="784"/>
                </a:lnTo>
                <a:lnTo>
                  <a:pt x="2313" y="754"/>
                </a:lnTo>
                <a:lnTo>
                  <a:pt x="2323" y="724"/>
                </a:lnTo>
                <a:lnTo>
                  <a:pt x="2333" y="699"/>
                </a:lnTo>
                <a:lnTo>
                  <a:pt x="2428" y="584"/>
                </a:lnTo>
                <a:lnTo>
                  <a:pt x="2443" y="534"/>
                </a:lnTo>
                <a:lnTo>
                  <a:pt x="2458" y="499"/>
                </a:lnTo>
                <a:lnTo>
                  <a:pt x="2482" y="464"/>
                </a:lnTo>
                <a:lnTo>
                  <a:pt x="2517" y="429"/>
                </a:lnTo>
                <a:lnTo>
                  <a:pt x="2527" y="399"/>
                </a:lnTo>
                <a:lnTo>
                  <a:pt x="2537" y="384"/>
                </a:lnTo>
                <a:lnTo>
                  <a:pt x="2542" y="379"/>
                </a:lnTo>
                <a:lnTo>
                  <a:pt x="2552" y="374"/>
                </a:lnTo>
                <a:lnTo>
                  <a:pt x="2582" y="374"/>
                </a:lnTo>
                <a:lnTo>
                  <a:pt x="2727" y="464"/>
                </a:lnTo>
                <a:lnTo>
                  <a:pt x="2757" y="469"/>
                </a:lnTo>
                <a:lnTo>
                  <a:pt x="2792" y="474"/>
                </a:lnTo>
                <a:lnTo>
                  <a:pt x="2832" y="484"/>
                </a:lnTo>
                <a:lnTo>
                  <a:pt x="2852" y="494"/>
                </a:lnTo>
                <a:lnTo>
                  <a:pt x="2872" y="509"/>
                </a:lnTo>
                <a:lnTo>
                  <a:pt x="2927" y="509"/>
                </a:lnTo>
                <a:lnTo>
                  <a:pt x="2957" y="509"/>
                </a:lnTo>
                <a:lnTo>
                  <a:pt x="2987" y="504"/>
                </a:lnTo>
                <a:lnTo>
                  <a:pt x="3017" y="494"/>
                </a:lnTo>
                <a:lnTo>
                  <a:pt x="3042" y="484"/>
                </a:lnTo>
                <a:lnTo>
                  <a:pt x="3062" y="464"/>
                </a:lnTo>
                <a:lnTo>
                  <a:pt x="3077" y="434"/>
                </a:lnTo>
                <a:lnTo>
                  <a:pt x="3062" y="265"/>
                </a:lnTo>
                <a:lnTo>
                  <a:pt x="3087" y="220"/>
                </a:lnTo>
                <a:lnTo>
                  <a:pt x="3112" y="190"/>
                </a:lnTo>
                <a:lnTo>
                  <a:pt x="3142" y="170"/>
                </a:lnTo>
                <a:lnTo>
                  <a:pt x="3172" y="155"/>
                </a:lnTo>
                <a:lnTo>
                  <a:pt x="3207" y="145"/>
                </a:lnTo>
                <a:lnTo>
                  <a:pt x="3242" y="140"/>
                </a:lnTo>
                <a:lnTo>
                  <a:pt x="3337" y="130"/>
                </a:lnTo>
                <a:lnTo>
                  <a:pt x="3347" y="125"/>
                </a:lnTo>
                <a:lnTo>
                  <a:pt x="3357" y="115"/>
                </a:lnTo>
                <a:lnTo>
                  <a:pt x="3377" y="90"/>
                </a:lnTo>
                <a:lnTo>
                  <a:pt x="3397" y="35"/>
                </a:lnTo>
                <a:lnTo>
                  <a:pt x="3432" y="0"/>
                </a:lnTo>
                <a:lnTo>
                  <a:pt x="3541" y="0"/>
                </a:lnTo>
                <a:lnTo>
                  <a:pt x="3546" y="5"/>
                </a:lnTo>
                <a:lnTo>
                  <a:pt x="3556" y="20"/>
                </a:lnTo>
                <a:lnTo>
                  <a:pt x="3561" y="55"/>
                </a:lnTo>
                <a:lnTo>
                  <a:pt x="3571" y="100"/>
                </a:lnTo>
                <a:lnTo>
                  <a:pt x="3586" y="145"/>
                </a:lnTo>
                <a:lnTo>
                  <a:pt x="3696" y="310"/>
                </a:lnTo>
                <a:lnTo>
                  <a:pt x="3756" y="334"/>
                </a:lnTo>
                <a:lnTo>
                  <a:pt x="3841" y="359"/>
                </a:lnTo>
                <a:lnTo>
                  <a:pt x="3916" y="409"/>
                </a:lnTo>
                <a:lnTo>
                  <a:pt x="3956" y="474"/>
                </a:lnTo>
                <a:lnTo>
                  <a:pt x="3971" y="604"/>
                </a:lnTo>
                <a:lnTo>
                  <a:pt x="4021" y="699"/>
                </a:lnTo>
                <a:lnTo>
                  <a:pt x="4026" y="744"/>
                </a:lnTo>
                <a:lnTo>
                  <a:pt x="4026" y="799"/>
                </a:lnTo>
                <a:lnTo>
                  <a:pt x="4026" y="829"/>
                </a:lnTo>
                <a:lnTo>
                  <a:pt x="4021" y="854"/>
                </a:lnTo>
                <a:lnTo>
                  <a:pt x="4011" y="884"/>
                </a:lnTo>
                <a:lnTo>
                  <a:pt x="4001" y="909"/>
                </a:lnTo>
                <a:lnTo>
                  <a:pt x="3946" y="944"/>
                </a:lnTo>
                <a:lnTo>
                  <a:pt x="3931" y="953"/>
                </a:lnTo>
                <a:lnTo>
                  <a:pt x="3926" y="963"/>
                </a:lnTo>
                <a:lnTo>
                  <a:pt x="3916" y="973"/>
                </a:lnTo>
                <a:lnTo>
                  <a:pt x="3916" y="988"/>
                </a:lnTo>
                <a:lnTo>
                  <a:pt x="3911" y="1048"/>
                </a:lnTo>
                <a:lnTo>
                  <a:pt x="3921" y="1098"/>
                </a:lnTo>
                <a:lnTo>
                  <a:pt x="3931" y="1128"/>
                </a:lnTo>
                <a:lnTo>
                  <a:pt x="3951" y="1163"/>
                </a:lnTo>
                <a:lnTo>
                  <a:pt x="4031" y="1218"/>
                </a:lnTo>
                <a:lnTo>
                  <a:pt x="4151" y="1248"/>
                </a:lnTo>
                <a:lnTo>
                  <a:pt x="4181" y="1263"/>
                </a:lnTo>
                <a:lnTo>
                  <a:pt x="4216" y="1278"/>
                </a:lnTo>
                <a:lnTo>
                  <a:pt x="4246" y="1288"/>
                </a:lnTo>
                <a:lnTo>
                  <a:pt x="4281" y="1298"/>
                </a:lnTo>
                <a:lnTo>
                  <a:pt x="4356" y="1308"/>
                </a:lnTo>
                <a:lnTo>
                  <a:pt x="4441" y="1313"/>
                </a:lnTo>
                <a:lnTo>
                  <a:pt x="4470" y="1333"/>
                </a:lnTo>
                <a:lnTo>
                  <a:pt x="4510" y="1363"/>
                </a:lnTo>
                <a:lnTo>
                  <a:pt x="4585" y="1438"/>
                </a:lnTo>
                <a:lnTo>
                  <a:pt x="4700" y="1533"/>
                </a:lnTo>
                <a:lnTo>
                  <a:pt x="4730" y="1538"/>
                </a:lnTo>
                <a:lnTo>
                  <a:pt x="4760" y="1548"/>
                </a:lnTo>
                <a:lnTo>
                  <a:pt x="4790" y="1568"/>
                </a:lnTo>
                <a:lnTo>
                  <a:pt x="4820" y="1597"/>
                </a:lnTo>
                <a:lnTo>
                  <a:pt x="4840" y="1677"/>
                </a:lnTo>
                <a:lnTo>
                  <a:pt x="4855" y="1722"/>
                </a:lnTo>
                <a:lnTo>
                  <a:pt x="4875" y="1772"/>
                </a:lnTo>
                <a:lnTo>
                  <a:pt x="4905" y="1792"/>
                </a:lnTo>
                <a:lnTo>
                  <a:pt x="4915" y="1807"/>
                </a:lnTo>
                <a:lnTo>
                  <a:pt x="4930" y="1837"/>
                </a:lnTo>
                <a:lnTo>
                  <a:pt x="4925" y="1912"/>
                </a:lnTo>
                <a:lnTo>
                  <a:pt x="4945" y="1967"/>
                </a:lnTo>
                <a:lnTo>
                  <a:pt x="4915" y="1987"/>
                </a:lnTo>
                <a:lnTo>
                  <a:pt x="4895" y="2007"/>
                </a:lnTo>
                <a:lnTo>
                  <a:pt x="4885" y="2032"/>
                </a:lnTo>
                <a:lnTo>
                  <a:pt x="4875" y="2077"/>
                </a:lnTo>
                <a:lnTo>
                  <a:pt x="4875" y="2157"/>
                </a:lnTo>
                <a:lnTo>
                  <a:pt x="4890" y="2251"/>
                </a:lnTo>
                <a:lnTo>
                  <a:pt x="4875" y="2261"/>
                </a:lnTo>
                <a:lnTo>
                  <a:pt x="4690" y="2266"/>
                </a:lnTo>
                <a:lnTo>
                  <a:pt x="4605" y="2281"/>
                </a:lnTo>
                <a:lnTo>
                  <a:pt x="4570" y="2291"/>
                </a:lnTo>
                <a:lnTo>
                  <a:pt x="4540" y="2301"/>
                </a:lnTo>
                <a:lnTo>
                  <a:pt x="4515" y="2321"/>
                </a:lnTo>
                <a:lnTo>
                  <a:pt x="4490" y="2346"/>
                </a:lnTo>
                <a:lnTo>
                  <a:pt x="4475" y="2376"/>
                </a:lnTo>
                <a:lnTo>
                  <a:pt x="4460" y="2416"/>
                </a:lnTo>
                <a:lnTo>
                  <a:pt x="4431" y="2446"/>
                </a:lnTo>
                <a:lnTo>
                  <a:pt x="4411" y="2471"/>
                </a:lnTo>
                <a:lnTo>
                  <a:pt x="4396" y="2501"/>
                </a:lnTo>
                <a:lnTo>
                  <a:pt x="4381" y="2541"/>
                </a:lnTo>
                <a:lnTo>
                  <a:pt x="4356" y="2556"/>
                </a:lnTo>
                <a:lnTo>
                  <a:pt x="4326" y="2566"/>
                </a:lnTo>
                <a:lnTo>
                  <a:pt x="4271" y="2576"/>
                </a:lnTo>
                <a:lnTo>
                  <a:pt x="4221" y="2581"/>
                </a:lnTo>
                <a:lnTo>
                  <a:pt x="4176" y="2581"/>
                </a:lnTo>
                <a:lnTo>
                  <a:pt x="4171" y="2606"/>
                </a:lnTo>
                <a:lnTo>
                  <a:pt x="4156" y="2636"/>
                </a:lnTo>
                <a:lnTo>
                  <a:pt x="4136" y="2661"/>
                </a:lnTo>
                <a:lnTo>
                  <a:pt x="4116" y="2681"/>
                </a:lnTo>
                <a:lnTo>
                  <a:pt x="4106" y="2701"/>
                </a:lnTo>
                <a:lnTo>
                  <a:pt x="4106" y="2721"/>
                </a:lnTo>
                <a:lnTo>
                  <a:pt x="4111" y="2761"/>
                </a:lnTo>
                <a:lnTo>
                  <a:pt x="4126" y="2806"/>
                </a:lnTo>
                <a:lnTo>
                  <a:pt x="4141" y="2860"/>
                </a:lnTo>
                <a:lnTo>
                  <a:pt x="4146" y="2920"/>
                </a:lnTo>
                <a:lnTo>
                  <a:pt x="4006" y="2950"/>
                </a:lnTo>
                <a:lnTo>
                  <a:pt x="3976" y="2965"/>
                </a:lnTo>
                <a:lnTo>
                  <a:pt x="3946" y="2980"/>
                </a:lnTo>
                <a:lnTo>
                  <a:pt x="3896" y="3010"/>
                </a:lnTo>
                <a:lnTo>
                  <a:pt x="3811" y="3030"/>
                </a:lnTo>
                <a:lnTo>
                  <a:pt x="3721" y="3045"/>
                </a:lnTo>
                <a:lnTo>
                  <a:pt x="3641" y="3055"/>
                </a:lnTo>
                <a:lnTo>
                  <a:pt x="3561" y="3055"/>
                </a:lnTo>
                <a:lnTo>
                  <a:pt x="3516" y="3065"/>
                </a:lnTo>
                <a:lnTo>
                  <a:pt x="3486" y="3085"/>
                </a:lnTo>
                <a:lnTo>
                  <a:pt x="3486" y="3105"/>
                </a:lnTo>
                <a:lnTo>
                  <a:pt x="3491" y="3120"/>
                </a:lnTo>
                <a:lnTo>
                  <a:pt x="3501" y="3140"/>
                </a:lnTo>
                <a:lnTo>
                  <a:pt x="3526" y="3175"/>
                </a:lnTo>
                <a:lnTo>
                  <a:pt x="3511" y="3195"/>
                </a:lnTo>
                <a:lnTo>
                  <a:pt x="3506" y="3215"/>
                </a:lnTo>
                <a:lnTo>
                  <a:pt x="3506" y="3230"/>
                </a:lnTo>
                <a:lnTo>
                  <a:pt x="3516" y="3250"/>
                </a:lnTo>
                <a:lnTo>
                  <a:pt x="3526" y="3265"/>
                </a:lnTo>
                <a:lnTo>
                  <a:pt x="3546" y="3280"/>
                </a:lnTo>
                <a:lnTo>
                  <a:pt x="3591" y="3315"/>
                </a:lnTo>
                <a:lnTo>
                  <a:pt x="3646" y="3395"/>
                </a:lnTo>
                <a:lnTo>
                  <a:pt x="3666" y="3405"/>
                </a:lnTo>
                <a:lnTo>
                  <a:pt x="3681" y="3420"/>
                </a:lnTo>
                <a:lnTo>
                  <a:pt x="3686" y="3430"/>
                </a:lnTo>
                <a:lnTo>
                  <a:pt x="3686" y="3445"/>
                </a:lnTo>
                <a:lnTo>
                  <a:pt x="3686" y="3484"/>
                </a:lnTo>
                <a:lnTo>
                  <a:pt x="3656" y="3514"/>
                </a:lnTo>
                <a:lnTo>
                  <a:pt x="3606" y="3539"/>
                </a:lnTo>
                <a:lnTo>
                  <a:pt x="3591" y="3549"/>
                </a:lnTo>
                <a:lnTo>
                  <a:pt x="3581" y="3559"/>
                </a:lnTo>
                <a:lnTo>
                  <a:pt x="3571" y="3574"/>
                </a:lnTo>
                <a:lnTo>
                  <a:pt x="3566" y="3589"/>
                </a:lnTo>
                <a:lnTo>
                  <a:pt x="3566" y="3644"/>
                </a:lnTo>
                <a:lnTo>
                  <a:pt x="3581" y="3659"/>
                </a:lnTo>
                <a:lnTo>
                  <a:pt x="3601" y="3684"/>
                </a:lnTo>
                <a:lnTo>
                  <a:pt x="3616" y="3714"/>
                </a:lnTo>
                <a:lnTo>
                  <a:pt x="3621" y="3734"/>
                </a:lnTo>
                <a:lnTo>
                  <a:pt x="3621" y="3754"/>
                </a:lnTo>
                <a:lnTo>
                  <a:pt x="3596" y="3769"/>
                </a:lnTo>
                <a:lnTo>
                  <a:pt x="3571" y="3774"/>
                </a:lnTo>
                <a:lnTo>
                  <a:pt x="3536" y="3784"/>
                </a:lnTo>
              </a:path>
            </a:pathLst>
          </a:cu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Freeform 34"/>
          <p:cNvSpPr/>
          <p:nvPr/>
        </p:nvSpPr>
        <p:spPr bwMode="auto">
          <a:xfrm>
            <a:off x="5753470" y="1588243"/>
            <a:ext cx="2070519" cy="1754998"/>
          </a:xfrm>
          <a:custGeom>
            <a:avLst/>
            <a:gdLst>
              <a:gd name="T0" fmla="*/ 1344 w 5449"/>
              <a:gd name="T1" fmla="*/ 4279 h 4664"/>
              <a:gd name="T2" fmla="*/ 1264 w 5449"/>
              <a:gd name="T3" fmla="*/ 4090 h 4664"/>
              <a:gd name="T4" fmla="*/ 879 w 5449"/>
              <a:gd name="T5" fmla="*/ 4200 h 4664"/>
              <a:gd name="T6" fmla="*/ 674 w 5449"/>
              <a:gd name="T7" fmla="*/ 4180 h 4664"/>
              <a:gd name="T8" fmla="*/ 430 w 5449"/>
              <a:gd name="T9" fmla="*/ 3895 h 4664"/>
              <a:gd name="T10" fmla="*/ 539 w 5449"/>
              <a:gd name="T11" fmla="*/ 3655 h 4664"/>
              <a:gd name="T12" fmla="*/ 125 w 5449"/>
              <a:gd name="T13" fmla="*/ 3565 h 4664"/>
              <a:gd name="T14" fmla="*/ 250 w 5449"/>
              <a:gd name="T15" fmla="*/ 3166 h 4664"/>
              <a:gd name="T16" fmla="*/ 1403 w 5449"/>
              <a:gd name="T17" fmla="*/ 3476 h 4664"/>
              <a:gd name="T18" fmla="*/ 1663 w 5449"/>
              <a:gd name="T19" fmla="*/ 3461 h 4664"/>
              <a:gd name="T20" fmla="*/ 1943 w 5449"/>
              <a:gd name="T21" fmla="*/ 3326 h 4664"/>
              <a:gd name="T22" fmla="*/ 2233 w 5449"/>
              <a:gd name="T23" fmla="*/ 3236 h 4664"/>
              <a:gd name="T24" fmla="*/ 2647 w 5449"/>
              <a:gd name="T25" fmla="*/ 3191 h 4664"/>
              <a:gd name="T26" fmla="*/ 3042 w 5449"/>
              <a:gd name="T27" fmla="*/ 2841 h 4664"/>
              <a:gd name="T28" fmla="*/ 3027 w 5449"/>
              <a:gd name="T29" fmla="*/ 2452 h 4664"/>
              <a:gd name="T30" fmla="*/ 3366 w 5449"/>
              <a:gd name="T31" fmla="*/ 2477 h 4664"/>
              <a:gd name="T32" fmla="*/ 3656 w 5449"/>
              <a:gd name="T33" fmla="*/ 2292 h 4664"/>
              <a:gd name="T34" fmla="*/ 3881 w 5449"/>
              <a:gd name="T35" fmla="*/ 2037 h 4664"/>
              <a:gd name="T36" fmla="*/ 4195 w 5449"/>
              <a:gd name="T37" fmla="*/ 1878 h 4664"/>
              <a:gd name="T38" fmla="*/ 4500 w 5449"/>
              <a:gd name="T39" fmla="*/ 1753 h 4664"/>
              <a:gd name="T40" fmla="*/ 4095 w 5449"/>
              <a:gd name="T41" fmla="*/ 1518 h 4664"/>
              <a:gd name="T42" fmla="*/ 3756 w 5449"/>
              <a:gd name="T43" fmla="*/ 1583 h 4664"/>
              <a:gd name="T44" fmla="*/ 3671 w 5449"/>
              <a:gd name="T45" fmla="*/ 1468 h 4664"/>
              <a:gd name="T46" fmla="*/ 3801 w 5449"/>
              <a:gd name="T47" fmla="*/ 1064 h 4664"/>
              <a:gd name="T48" fmla="*/ 4205 w 5449"/>
              <a:gd name="T49" fmla="*/ 904 h 4664"/>
              <a:gd name="T50" fmla="*/ 4305 w 5449"/>
              <a:gd name="T51" fmla="*/ 494 h 4664"/>
              <a:gd name="T52" fmla="*/ 4250 w 5449"/>
              <a:gd name="T53" fmla="*/ 115 h 4664"/>
              <a:gd name="T54" fmla="*/ 4480 w 5449"/>
              <a:gd name="T55" fmla="*/ 0 h 4664"/>
              <a:gd name="T56" fmla="*/ 4520 w 5449"/>
              <a:gd name="T57" fmla="*/ 260 h 4664"/>
              <a:gd name="T58" fmla="*/ 4755 w 5449"/>
              <a:gd name="T59" fmla="*/ 305 h 4664"/>
              <a:gd name="T60" fmla="*/ 5049 w 5449"/>
              <a:gd name="T61" fmla="*/ 419 h 4664"/>
              <a:gd name="T62" fmla="*/ 5279 w 5449"/>
              <a:gd name="T63" fmla="*/ 330 h 4664"/>
              <a:gd name="T64" fmla="*/ 5339 w 5449"/>
              <a:gd name="T65" fmla="*/ 959 h 4664"/>
              <a:gd name="T66" fmla="*/ 5309 w 5449"/>
              <a:gd name="T67" fmla="*/ 1283 h 4664"/>
              <a:gd name="T68" fmla="*/ 5199 w 5449"/>
              <a:gd name="T69" fmla="*/ 1173 h 4664"/>
              <a:gd name="T70" fmla="*/ 5024 w 5449"/>
              <a:gd name="T71" fmla="*/ 1493 h 4664"/>
              <a:gd name="T72" fmla="*/ 5259 w 5449"/>
              <a:gd name="T73" fmla="*/ 1753 h 4664"/>
              <a:gd name="T74" fmla="*/ 5124 w 5449"/>
              <a:gd name="T75" fmla="*/ 1972 h 4664"/>
              <a:gd name="T76" fmla="*/ 4915 w 5449"/>
              <a:gd name="T77" fmla="*/ 2067 h 4664"/>
              <a:gd name="T78" fmla="*/ 5169 w 5449"/>
              <a:gd name="T79" fmla="*/ 2462 h 4664"/>
              <a:gd name="T80" fmla="*/ 5414 w 5449"/>
              <a:gd name="T81" fmla="*/ 2617 h 4664"/>
              <a:gd name="T82" fmla="*/ 5264 w 5449"/>
              <a:gd name="T83" fmla="*/ 2801 h 4664"/>
              <a:gd name="T84" fmla="*/ 5064 w 5449"/>
              <a:gd name="T85" fmla="*/ 2986 h 4664"/>
              <a:gd name="T86" fmla="*/ 4705 w 5449"/>
              <a:gd name="T87" fmla="*/ 3061 h 4664"/>
              <a:gd name="T88" fmla="*/ 4645 w 5449"/>
              <a:gd name="T89" fmla="*/ 3226 h 4664"/>
              <a:gd name="T90" fmla="*/ 4435 w 5449"/>
              <a:gd name="T91" fmla="*/ 3251 h 4664"/>
              <a:gd name="T92" fmla="*/ 4140 w 5449"/>
              <a:gd name="T93" fmla="*/ 3081 h 4664"/>
              <a:gd name="T94" fmla="*/ 3766 w 5449"/>
              <a:gd name="T95" fmla="*/ 3421 h 4664"/>
              <a:gd name="T96" fmla="*/ 3696 w 5449"/>
              <a:gd name="T97" fmla="*/ 3241 h 4664"/>
              <a:gd name="T98" fmla="*/ 3556 w 5449"/>
              <a:gd name="T99" fmla="*/ 3316 h 4664"/>
              <a:gd name="T100" fmla="*/ 3446 w 5449"/>
              <a:gd name="T101" fmla="*/ 3755 h 4664"/>
              <a:gd name="T102" fmla="*/ 3067 w 5449"/>
              <a:gd name="T103" fmla="*/ 3960 h 4664"/>
              <a:gd name="T104" fmla="*/ 2747 w 5449"/>
              <a:gd name="T105" fmla="*/ 4050 h 4664"/>
              <a:gd name="T106" fmla="*/ 2532 w 5449"/>
              <a:gd name="T107" fmla="*/ 4289 h 4664"/>
              <a:gd name="T108" fmla="*/ 2362 w 5449"/>
              <a:gd name="T109" fmla="*/ 4589 h 4664"/>
              <a:gd name="T110" fmla="*/ 2043 w 5449"/>
              <a:gd name="T111" fmla="*/ 4210 h 4664"/>
              <a:gd name="T112" fmla="*/ 1848 w 5449"/>
              <a:gd name="T113" fmla="*/ 4150 h 4664"/>
              <a:gd name="T114" fmla="*/ 1678 w 5449"/>
              <a:gd name="T115" fmla="*/ 4529 h 4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49" h="4664">
                <a:moveTo>
                  <a:pt x="1388" y="4664"/>
                </a:moveTo>
                <a:lnTo>
                  <a:pt x="1294" y="4574"/>
                </a:lnTo>
                <a:lnTo>
                  <a:pt x="1244" y="4474"/>
                </a:lnTo>
                <a:lnTo>
                  <a:pt x="1249" y="4404"/>
                </a:lnTo>
                <a:lnTo>
                  <a:pt x="1254" y="4379"/>
                </a:lnTo>
                <a:lnTo>
                  <a:pt x="1264" y="4354"/>
                </a:lnTo>
                <a:lnTo>
                  <a:pt x="1279" y="4334"/>
                </a:lnTo>
                <a:lnTo>
                  <a:pt x="1294" y="4314"/>
                </a:lnTo>
                <a:lnTo>
                  <a:pt x="1319" y="4294"/>
                </a:lnTo>
                <a:lnTo>
                  <a:pt x="1344" y="4279"/>
                </a:lnTo>
                <a:lnTo>
                  <a:pt x="1388" y="4240"/>
                </a:lnTo>
                <a:lnTo>
                  <a:pt x="1428" y="4180"/>
                </a:lnTo>
                <a:lnTo>
                  <a:pt x="1423" y="4140"/>
                </a:lnTo>
                <a:lnTo>
                  <a:pt x="1403" y="4110"/>
                </a:lnTo>
                <a:lnTo>
                  <a:pt x="1388" y="4090"/>
                </a:lnTo>
                <a:lnTo>
                  <a:pt x="1368" y="4080"/>
                </a:lnTo>
                <a:lnTo>
                  <a:pt x="1354" y="4075"/>
                </a:lnTo>
                <a:lnTo>
                  <a:pt x="1334" y="4070"/>
                </a:lnTo>
                <a:lnTo>
                  <a:pt x="1314" y="4075"/>
                </a:lnTo>
                <a:lnTo>
                  <a:pt x="1264" y="4090"/>
                </a:lnTo>
                <a:lnTo>
                  <a:pt x="1204" y="4140"/>
                </a:lnTo>
                <a:lnTo>
                  <a:pt x="1119" y="4180"/>
                </a:lnTo>
                <a:lnTo>
                  <a:pt x="1104" y="4165"/>
                </a:lnTo>
                <a:lnTo>
                  <a:pt x="1089" y="4155"/>
                </a:lnTo>
                <a:lnTo>
                  <a:pt x="1064" y="4140"/>
                </a:lnTo>
                <a:lnTo>
                  <a:pt x="959" y="4140"/>
                </a:lnTo>
                <a:lnTo>
                  <a:pt x="924" y="4145"/>
                </a:lnTo>
                <a:lnTo>
                  <a:pt x="904" y="4155"/>
                </a:lnTo>
                <a:lnTo>
                  <a:pt x="889" y="4175"/>
                </a:lnTo>
                <a:lnTo>
                  <a:pt x="879" y="4200"/>
                </a:lnTo>
                <a:lnTo>
                  <a:pt x="874" y="4245"/>
                </a:lnTo>
                <a:lnTo>
                  <a:pt x="869" y="4299"/>
                </a:lnTo>
                <a:lnTo>
                  <a:pt x="854" y="4309"/>
                </a:lnTo>
                <a:lnTo>
                  <a:pt x="839" y="4309"/>
                </a:lnTo>
                <a:lnTo>
                  <a:pt x="824" y="4309"/>
                </a:lnTo>
                <a:lnTo>
                  <a:pt x="809" y="4304"/>
                </a:lnTo>
                <a:lnTo>
                  <a:pt x="784" y="4289"/>
                </a:lnTo>
                <a:lnTo>
                  <a:pt x="764" y="4284"/>
                </a:lnTo>
                <a:lnTo>
                  <a:pt x="714" y="4220"/>
                </a:lnTo>
                <a:lnTo>
                  <a:pt x="674" y="4180"/>
                </a:lnTo>
                <a:lnTo>
                  <a:pt x="654" y="4130"/>
                </a:lnTo>
                <a:lnTo>
                  <a:pt x="629" y="4090"/>
                </a:lnTo>
                <a:lnTo>
                  <a:pt x="619" y="4075"/>
                </a:lnTo>
                <a:lnTo>
                  <a:pt x="604" y="4060"/>
                </a:lnTo>
                <a:lnTo>
                  <a:pt x="584" y="4055"/>
                </a:lnTo>
                <a:lnTo>
                  <a:pt x="564" y="4045"/>
                </a:lnTo>
                <a:lnTo>
                  <a:pt x="474" y="3950"/>
                </a:lnTo>
                <a:lnTo>
                  <a:pt x="420" y="3935"/>
                </a:lnTo>
                <a:lnTo>
                  <a:pt x="425" y="3915"/>
                </a:lnTo>
                <a:lnTo>
                  <a:pt x="430" y="3895"/>
                </a:lnTo>
                <a:lnTo>
                  <a:pt x="445" y="3880"/>
                </a:lnTo>
                <a:lnTo>
                  <a:pt x="459" y="3865"/>
                </a:lnTo>
                <a:lnTo>
                  <a:pt x="494" y="3840"/>
                </a:lnTo>
                <a:lnTo>
                  <a:pt x="514" y="3825"/>
                </a:lnTo>
                <a:lnTo>
                  <a:pt x="529" y="3810"/>
                </a:lnTo>
                <a:lnTo>
                  <a:pt x="564" y="3735"/>
                </a:lnTo>
                <a:lnTo>
                  <a:pt x="564" y="3705"/>
                </a:lnTo>
                <a:lnTo>
                  <a:pt x="559" y="3680"/>
                </a:lnTo>
                <a:lnTo>
                  <a:pt x="549" y="3665"/>
                </a:lnTo>
                <a:lnTo>
                  <a:pt x="539" y="3655"/>
                </a:lnTo>
                <a:lnTo>
                  <a:pt x="454" y="3655"/>
                </a:lnTo>
                <a:lnTo>
                  <a:pt x="375" y="3665"/>
                </a:lnTo>
                <a:lnTo>
                  <a:pt x="300" y="3680"/>
                </a:lnTo>
                <a:lnTo>
                  <a:pt x="230" y="3705"/>
                </a:lnTo>
                <a:lnTo>
                  <a:pt x="210" y="3720"/>
                </a:lnTo>
                <a:lnTo>
                  <a:pt x="190" y="3725"/>
                </a:lnTo>
                <a:lnTo>
                  <a:pt x="175" y="3725"/>
                </a:lnTo>
                <a:lnTo>
                  <a:pt x="160" y="3725"/>
                </a:lnTo>
                <a:lnTo>
                  <a:pt x="165" y="3620"/>
                </a:lnTo>
                <a:lnTo>
                  <a:pt x="125" y="3565"/>
                </a:lnTo>
                <a:lnTo>
                  <a:pt x="35" y="3491"/>
                </a:lnTo>
                <a:lnTo>
                  <a:pt x="35" y="3461"/>
                </a:lnTo>
                <a:lnTo>
                  <a:pt x="45" y="3436"/>
                </a:lnTo>
                <a:lnTo>
                  <a:pt x="65" y="3391"/>
                </a:lnTo>
                <a:lnTo>
                  <a:pt x="60" y="3316"/>
                </a:lnTo>
                <a:lnTo>
                  <a:pt x="60" y="3286"/>
                </a:lnTo>
                <a:lnTo>
                  <a:pt x="50" y="3256"/>
                </a:lnTo>
                <a:lnTo>
                  <a:pt x="0" y="3191"/>
                </a:lnTo>
                <a:lnTo>
                  <a:pt x="0" y="3106"/>
                </a:lnTo>
                <a:lnTo>
                  <a:pt x="250" y="3166"/>
                </a:lnTo>
                <a:lnTo>
                  <a:pt x="684" y="3171"/>
                </a:lnTo>
                <a:lnTo>
                  <a:pt x="764" y="3191"/>
                </a:lnTo>
                <a:lnTo>
                  <a:pt x="814" y="3206"/>
                </a:lnTo>
                <a:lnTo>
                  <a:pt x="859" y="3221"/>
                </a:lnTo>
                <a:lnTo>
                  <a:pt x="999" y="3336"/>
                </a:lnTo>
                <a:lnTo>
                  <a:pt x="1034" y="3351"/>
                </a:lnTo>
                <a:lnTo>
                  <a:pt x="1164" y="3371"/>
                </a:lnTo>
                <a:lnTo>
                  <a:pt x="1224" y="3411"/>
                </a:lnTo>
                <a:lnTo>
                  <a:pt x="1388" y="3466"/>
                </a:lnTo>
                <a:lnTo>
                  <a:pt x="1403" y="3476"/>
                </a:lnTo>
                <a:lnTo>
                  <a:pt x="1418" y="3491"/>
                </a:lnTo>
                <a:lnTo>
                  <a:pt x="1458" y="3525"/>
                </a:lnTo>
                <a:lnTo>
                  <a:pt x="1483" y="3540"/>
                </a:lnTo>
                <a:lnTo>
                  <a:pt x="1508" y="3545"/>
                </a:lnTo>
                <a:lnTo>
                  <a:pt x="1533" y="3540"/>
                </a:lnTo>
                <a:lnTo>
                  <a:pt x="1568" y="3525"/>
                </a:lnTo>
                <a:lnTo>
                  <a:pt x="1578" y="3510"/>
                </a:lnTo>
                <a:lnTo>
                  <a:pt x="1593" y="3496"/>
                </a:lnTo>
                <a:lnTo>
                  <a:pt x="1623" y="3476"/>
                </a:lnTo>
                <a:lnTo>
                  <a:pt x="1663" y="3461"/>
                </a:lnTo>
                <a:lnTo>
                  <a:pt x="1698" y="3446"/>
                </a:lnTo>
                <a:lnTo>
                  <a:pt x="1738" y="3416"/>
                </a:lnTo>
                <a:lnTo>
                  <a:pt x="1768" y="3396"/>
                </a:lnTo>
                <a:lnTo>
                  <a:pt x="1808" y="3381"/>
                </a:lnTo>
                <a:lnTo>
                  <a:pt x="1863" y="3371"/>
                </a:lnTo>
                <a:lnTo>
                  <a:pt x="1863" y="3361"/>
                </a:lnTo>
                <a:lnTo>
                  <a:pt x="1873" y="3356"/>
                </a:lnTo>
                <a:lnTo>
                  <a:pt x="1893" y="3346"/>
                </a:lnTo>
                <a:lnTo>
                  <a:pt x="1918" y="3336"/>
                </a:lnTo>
                <a:lnTo>
                  <a:pt x="1943" y="3326"/>
                </a:lnTo>
                <a:lnTo>
                  <a:pt x="1958" y="3326"/>
                </a:lnTo>
                <a:lnTo>
                  <a:pt x="1978" y="3316"/>
                </a:lnTo>
                <a:lnTo>
                  <a:pt x="2013" y="3296"/>
                </a:lnTo>
                <a:lnTo>
                  <a:pt x="2048" y="3271"/>
                </a:lnTo>
                <a:lnTo>
                  <a:pt x="2068" y="3266"/>
                </a:lnTo>
                <a:lnTo>
                  <a:pt x="2088" y="3261"/>
                </a:lnTo>
                <a:lnTo>
                  <a:pt x="2118" y="3246"/>
                </a:lnTo>
                <a:lnTo>
                  <a:pt x="2153" y="3236"/>
                </a:lnTo>
                <a:lnTo>
                  <a:pt x="2188" y="3236"/>
                </a:lnTo>
                <a:lnTo>
                  <a:pt x="2233" y="3236"/>
                </a:lnTo>
                <a:lnTo>
                  <a:pt x="2292" y="3251"/>
                </a:lnTo>
                <a:lnTo>
                  <a:pt x="2377" y="3261"/>
                </a:lnTo>
                <a:lnTo>
                  <a:pt x="2422" y="3261"/>
                </a:lnTo>
                <a:lnTo>
                  <a:pt x="2462" y="3261"/>
                </a:lnTo>
                <a:lnTo>
                  <a:pt x="2497" y="3251"/>
                </a:lnTo>
                <a:lnTo>
                  <a:pt x="2512" y="3246"/>
                </a:lnTo>
                <a:lnTo>
                  <a:pt x="2522" y="3236"/>
                </a:lnTo>
                <a:lnTo>
                  <a:pt x="2567" y="3231"/>
                </a:lnTo>
                <a:lnTo>
                  <a:pt x="2607" y="3211"/>
                </a:lnTo>
                <a:lnTo>
                  <a:pt x="2647" y="3191"/>
                </a:lnTo>
                <a:lnTo>
                  <a:pt x="2682" y="3161"/>
                </a:lnTo>
                <a:lnTo>
                  <a:pt x="2712" y="3131"/>
                </a:lnTo>
                <a:lnTo>
                  <a:pt x="2747" y="3096"/>
                </a:lnTo>
                <a:lnTo>
                  <a:pt x="2802" y="3026"/>
                </a:lnTo>
                <a:lnTo>
                  <a:pt x="2887" y="2951"/>
                </a:lnTo>
                <a:lnTo>
                  <a:pt x="2922" y="2921"/>
                </a:lnTo>
                <a:lnTo>
                  <a:pt x="2962" y="2891"/>
                </a:lnTo>
                <a:lnTo>
                  <a:pt x="3002" y="2871"/>
                </a:lnTo>
                <a:lnTo>
                  <a:pt x="3022" y="2861"/>
                </a:lnTo>
                <a:lnTo>
                  <a:pt x="3042" y="2841"/>
                </a:lnTo>
                <a:lnTo>
                  <a:pt x="3037" y="2776"/>
                </a:lnTo>
                <a:lnTo>
                  <a:pt x="2952" y="2697"/>
                </a:lnTo>
                <a:lnTo>
                  <a:pt x="2937" y="2642"/>
                </a:lnTo>
                <a:lnTo>
                  <a:pt x="2942" y="2577"/>
                </a:lnTo>
                <a:lnTo>
                  <a:pt x="2947" y="2547"/>
                </a:lnTo>
                <a:lnTo>
                  <a:pt x="2952" y="2522"/>
                </a:lnTo>
                <a:lnTo>
                  <a:pt x="2962" y="2502"/>
                </a:lnTo>
                <a:lnTo>
                  <a:pt x="2977" y="2482"/>
                </a:lnTo>
                <a:lnTo>
                  <a:pt x="2997" y="2462"/>
                </a:lnTo>
                <a:lnTo>
                  <a:pt x="3027" y="2452"/>
                </a:lnTo>
                <a:lnTo>
                  <a:pt x="3032" y="2442"/>
                </a:lnTo>
                <a:lnTo>
                  <a:pt x="3037" y="2437"/>
                </a:lnTo>
                <a:lnTo>
                  <a:pt x="3047" y="2442"/>
                </a:lnTo>
                <a:lnTo>
                  <a:pt x="3062" y="2452"/>
                </a:lnTo>
                <a:lnTo>
                  <a:pt x="3147" y="2512"/>
                </a:lnTo>
                <a:lnTo>
                  <a:pt x="3211" y="2532"/>
                </a:lnTo>
                <a:lnTo>
                  <a:pt x="3281" y="2532"/>
                </a:lnTo>
                <a:lnTo>
                  <a:pt x="3311" y="2522"/>
                </a:lnTo>
                <a:lnTo>
                  <a:pt x="3336" y="2502"/>
                </a:lnTo>
                <a:lnTo>
                  <a:pt x="3366" y="2477"/>
                </a:lnTo>
                <a:lnTo>
                  <a:pt x="3391" y="2447"/>
                </a:lnTo>
                <a:lnTo>
                  <a:pt x="3446" y="2387"/>
                </a:lnTo>
                <a:lnTo>
                  <a:pt x="3491" y="2327"/>
                </a:lnTo>
                <a:lnTo>
                  <a:pt x="3506" y="2317"/>
                </a:lnTo>
                <a:lnTo>
                  <a:pt x="3521" y="2307"/>
                </a:lnTo>
                <a:lnTo>
                  <a:pt x="3536" y="2307"/>
                </a:lnTo>
                <a:lnTo>
                  <a:pt x="3556" y="2302"/>
                </a:lnTo>
                <a:lnTo>
                  <a:pt x="3591" y="2307"/>
                </a:lnTo>
                <a:lnTo>
                  <a:pt x="3631" y="2312"/>
                </a:lnTo>
                <a:lnTo>
                  <a:pt x="3656" y="2292"/>
                </a:lnTo>
                <a:lnTo>
                  <a:pt x="3676" y="2282"/>
                </a:lnTo>
                <a:lnTo>
                  <a:pt x="3726" y="2262"/>
                </a:lnTo>
                <a:lnTo>
                  <a:pt x="3791" y="2202"/>
                </a:lnTo>
                <a:lnTo>
                  <a:pt x="3801" y="2197"/>
                </a:lnTo>
                <a:lnTo>
                  <a:pt x="3806" y="2187"/>
                </a:lnTo>
                <a:lnTo>
                  <a:pt x="3821" y="2162"/>
                </a:lnTo>
                <a:lnTo>
                  <a:pt x="3831" y="2117"/>
                </a:lnTo>
                <a:lnTo>
                  <a:pt x="3846" y="2077"/>
                </a:lnTo>
                <a:lnTo>
                  <a:pt x="3861" y="2052"/>
                </a:lnTo>
                <a:lnTo>
                  <a:pt x="3881" y="2037"/>
                </a:lnTo>
                <a:lnTo>
                  <a:pt x="3901" y="2027"/>
                </a:lnTo>
                <a:lnTo>
                  <a:pt x="3946" y="2012"/>
                </a:lnTo>
                <a:lnTo>
                  <a:pt x="3981" y="2007"/>
                </a:lnTo>
                <a:lnTo>
                  <a:pt x="4021" y="1992"/>
                </a:lnTo>
                <a:lnTo>
                  <a:pt x="4046" y="1962"/>
                </a:lnTo>
                <a:lnTo>
                  <a:pt x="4076" y="1938"/>
                </a:lnTo>
                <a:lnTo>
                  <a:pt x="4110" y="1918"/>
                </a:lnTo>
                <a:lnTo>
                  <a:pt x="4145" y="1898"/>
                </a:lnTo>
                <a:lnTo>
                  <a:pt x="4170" y="1883"/>
                </a:lnTo>
                <a:lnTo>
                  <a:pt x="4195" y="1878"/>
                </a:lnTo>
                <a:lnTo>
                  <a:pt x="4235" y="1873"/>
                </a:lnTo>
                <a:lnTo>
                  <a:pt x="4275" y="1873"/>
                </a:lnTo>
                <a:lnTo>
                  <a:pt x="4360" y="1878"/>
                </a:lnTo>
                <a:lnTo>
                  <a:pt x="4435" y="1888"/>
                </a:lnTo>
                <a:lnTo>
                  <a:pt x="4475" y="1868"/>
                </a:lnTo>
                <a:lnTo>
                  <a:pt x="4490" y="1848"/>
                </a:lnTo>
                <a:lnTo>
                  <a:pt x="4500" y="1823"/>
                </a:lnTo>
                <a:lnTo>
                  <a:pt x="4505" y="1798"/>
                </a:lnTo>
                <a:lnTo>
                  <a:pt x="4505" y="1778"/>
                </a:lnTo>
                <a:lnTo>
                  <a:pt x="4500" y="1753"/>
                </a:lnTo>
                <a:lnTo>
                  <a:pt x="4490" y="1733"/>
                </a:lnTo>
                <a:lnTo>
                  <a:pt x="4470" y="1698"/>
                </a:lnTo>
                <a:lnTo>
                  <a:pt x="4405" y="1638"/>
                </a:lnTo>
                <a:lnTo>
                  <a:pt x="4290" y="1568"/>
                </a:lnTo>
                <a:lnTo>
                  <a:pt x="4285" y="1553"/>
                </a:lnTo>
                <a:lnTo>
                  <a:pt x="4275" y="1533"/>
                </a:lnTo>
                <a:lnTo>
                  <a:pt x="4250" y="1508"/>
                </a:lnTo>
                <a:lnTo>
                  <a:pt x="4215" y="1473"/>
                </a:lnTo>
                <a:lnTo>
                  <a:pt x="4135" y="1473"/>
                </a:lnTo>
                <a:lnTo>
                  <a:pt x="4095" y="1518"/>
                </a:lnTo>
                <a:lnTo>
                  <a:pt x="4021" y="1518"/>
                </a:lnTo>
                <a:lnTo>
                  <a:pt x="4006" y="1608"/>
                </a:lnTo>
                <a:lnTo>
                  <a:pt x="3986" y="1613"/>
                </a:lnTo>
                <a:lnTo>
                  <a:pt x="3961" y="1613"/>
                </a:lnTo>
                <a:lnTo>
                  <a:pt x="3941" y="1608"/>
                </a:lnTo>
                <a:lnTo>
                  <a:pt x="3921" y="1603"/>
                </a:lnTo>
                <a:lnTo>
                  <a:pt x="3881" y="1583"/>
                </a:lnTo>
                <a:lnTo>
                  <a:pt x="3856" y="1573"/>
                </a:lnTo>
                <a:lnTo>
                  <a:pt x="3786" y="1573"/>
                </a:lnTo>
                <a:lnTo>
                  <a:pt x="3756" y="1583"/>
                </a:lnTo>
                <a:lnTo>
                  <a:pt x="3731" y="1598"/>
                </a:lnTo>
                <a:lnTo>
                  <a:pt x="3686" y="1633"/>
                </a:lnTo>
                <a:lnTo>
                  <a:pt x="3661" y="1633"/>
                </a:lnTo>
                <a:lnTo>
                  <a:pt x="3636" y="1623"/>
                </a:lnTo>
                <a:lnTo>
                  <a:pt x="3621" y="1613"/>
                </a:lnTo>
                <a:lnTo>
                  <a:pt x="3611" y="1598"/>
                </a:lnTo>
                <a:lnTo>
                  <a:pt x="3601" y="1583"/>
                </a:lnTo>
                <a:lnTo>
                  <a:pt x="3596" y="1568"/>
                </a:lnTo>
                <a:lnTo>
                  <a:pt x="3596" y="1538"/>
                </a:lnTo>
                <a:lnTo>
                  <a:pt x="3671" y="1468"/>
                </a:lnTo>
                <a:lnTo>
                  <a:pt x="3666" y="1388"/>
                </a:lnTo>
                <a:lnTo>
                  <a:pt x="3671" y="1358"/>
                </a:lnTo>
                <a:lnTo>
                  <a:pt x="3671" y="1328"/>
                </a:lnTo>
                <a:lnTo>
                  <a:pt x="3696" y="1278"/>
                </a:lnTo>
                <a:lnTo>
                  <a:pt x="3716" y="1233"/>
                </a:lnTo>
                <a:lnTo>
                  <a:pt x="3716" y="1178"/>
                </a:lnTo>
                <a:lnTo>
                  <a:pt x="3721" y="1139"/>
                </a:lnTo>
                <a:lnTo>
                  <a:pt x="3731" y="1099"/>
                </a:lnTo>
                <a:lnTo>
                  <a:pt x="3751" y="1064"/>
                </a:lnTo>
                <a:lnTo>
                  <a:pt x="3801" y="1064"/>
                </a:lnTo>
                <a:lnTo>
                  <a:pt x="3861" y="1074"/>
                </a:lnTo>
                <a:lnTo>
                  <a:pt x="3931" y="1079"/>
                </a:lnTo>
                <a:lnTo>
                  <a:pt x="3966" y="1074"/>
                </a:lnTo>
                <a:lnTo>
                  <a:pt x="4001" y="1069"/>
                </a:lnTo>
                <a:lnTo>
                  <a:pt x="4036" y="1059"/>
                </a:lnTo>
                <a:lnTo>
                  <a:pt x="4066" y="1039"/>
                </a:lnTo>
                <a:lnTo>
                  <a:pt x="4100" y="1009"/>
                </a:lnTo>
                <a:lnTo>
                  <a:pt x="4140" y="974"/>
                </a:lnTo>
                <a:lnTo>
                  <a:pt x="4175" y="939"/>
                </a:lnTo>
                <a:lnTo>
                  <a:pt x="4205" y="904"/>
                </a:lnTo>
                <a:lnTo>
                  <a:pt x="4205" y="829"/>
                </a:lnTo>
                <a:lnTo>
                  <a:pt x="4210" y="739"/>
                </a:lnTo>
                <a:lnTo>
                  <a:pt x="4215" y="694"/>
                </a:lnTo>
                <a:lnTo>
                  <a:pt x="4225" y="654"/>
                </a:lnTo>
                <a:lnTo>
                  <a:pt x="4240" y="624"/>
                </a:lnTo>
                <a:lnTo>
                  <a:pt x="4250" y="614"/>
                </a:lnTo>
                <a:lnTo>
                  <a:pt x="4265" y="604"/>
                </a:lnTo>
                <a:lnTo>
                  <a:pt x="4280" y="579"/>
                </a:lnTo>
                <a:lnTo>
                  <a:pt x="4295" y="549"/>
                </a:lnTo>
                <a:lnTo>
                  <a:pt x="4305" y="494"/>
                </a:lnTo>
                <a:lnTo>
                  <a:pt x="4320" y="439"/>
                </a:lnTo>
                <a:lnTo>
                  <a:pt x="4335" y="414"/>
                </a:lnTo>
                <a:lnTo>
                  <a:pt x="4350" y="394"/>
                </a:lnTo>
                <a:lnTo>
                  <a:pt x="4350" y="290"/>
                </a:lnTo>
                <a:lnTo>
                  <a:pt x="4340" y="270"/>
                </a:lnTo>
                <a:lnTo>
                  <a:pt x="4285" y="205"/>
                </a:lnTo>
                <a:lnTo>
                  <a:pt x="4235" y="180"/>
                </a:lnTo>
                <a:lnTo>
                  <a:pt x="4235" y="155"/>
                </a:lnTo>
                <a:lnTo>
                  <a:pt x="4240" y="135"/>
                </a:lnTo>
                <a:lnTo>
                  <a:pt x="4250" y="115"/>
                </a:lnTo>
                <a:lnTo>
                  <a:pt x="4260" y="100"/>
                </a:lnTo>
                <a:lnTo>
                  <a:pt x="4275" y="85"/>
                </a:lnTo>
                <a:lnTo>
                  <a:pt x="4295" y="70"/>
                </a:lnTo>
                <a:lnTo>
                  <a:pt x="4335" y="50"/>
                </a:lnTo>
                <a:lnTo>
                  <a:pt x="4355" y="50"/>
                </a:lnTo>
                <a:lnTo>
                  <a:pt x="4370" y="40"/>
                </a:lnTo>
                <a:lnTo>
                  <a:pt x="4405" y="25"/>
                </a:lnTo>
                <a:lnTo>
                  <a:pt x="4440" y="10"/>
                </a:lnTo>
                <a:lnTo>
                  <a:pt x="4455" y="5"/>
                </a:lnTo>
                <a:lnTo>
                  <a:pt x="4480" y="0"/>
                </a:lnTo>
                <a:lnTo>
                  <a:pt x="4480" y="15"/>
                </a:lnTo>
                <a:lnTo>
                  <a:pt x="4485" y="20"/>
                </a:lnTo>
                <a:lnTo>
                  <a:pt x="4505" y="40"/>
                </a:lnTo>
                <a:lnTo>
                  <a:pt x="4495" y="105"/>
                </a:lnTo>
                <a:lnTo>
                  <a:pt x="4475" y="130"/>
                </a:lnTo>
                <a:lnTo>
                  <a:pt x="4460" y="145"/>
                </a:lnTo>
                <a:lnTo>
                  <a:pt x="4450" y="165"/>
                </a:lnTo>
                <a:lnTo>
                  <a:pt x="4445" y="195"/>
                </a:lnTo>
                <a:lnTo>
                  <a:pt x="4505" y="240"/>
                </a:lnTo>
                <a:lnTo>
                  <a:pt x="4520" y="260"/>
                </a:lnTo>
                <a:lnTo>
                  <a:pt x="4535" y="275"/>
                </a:lnTo>
                <a:lnTo>
                  <a:pt x="4560" y="285"/>
                </a:lnTo>
                <a:lnTo>
                  <a:pt x="4600" y="290"/>
                </a:lnTo>
                <a:lnTo>
                  <a:pt x="4615" y="200"/>
                </a:lnTo>
                <a:lnTo>
                  <a:pt x="4635" y="200"/>
                </a:lnTo>
                <a:lnTo>
                  <a:pt x="4660" y="200"/>
                </a:lnTo>
                <a:lnTo>
                  <a:pt x="4690" y="210"/>
                </a:lnTo>
                <a:lnTo>
                  <a:pt x="4725" y="230"/>
                </a:lnTo>
                <a:lnTo>
                  <a:pt x="4745" y="260"/>
                </a:lnTo>
                <a:lnTo>
                  <a:pt x="4755" y="305"/>
                </a:lnTo>
                <a:lnTo>
                  <a:pt x="4765" y="350"/>
                </a:lnTo>
                <a:lnTo>
                  <a:pt x="4780" y="399"/>
                </a:lnTo>
                <a:lnTo>
                  <a:pt x="4795" y="419"/>
                </a:lnTo>
                <a:lnTo>
                  <a:pt x="4810" y="444"/>
                </a:lnTo>
                <a:lnTo>
                  <a:pt x="4840" y="459"/>
                </a:lnTo>
                <a:lnTo>
                  <a:pt x="4915" y="454"/>
                </a:lnTo>
                <a:lnTo>
                  <a:pt x="4940" y="444"/>
                </a:lnTo>
                <a:lnTo>
                  <a:pt x="4965" y="434"/>
                </a:lnTo>
                <a:lnTo>
                  <a:pt x="5019" y="429"/>
                </a:lnTo>
                <a:lnTo>
                  <a:pt x="5049" y="419"/>
                </a:lnTo>
                <a:lnTo>
                  <a:pt x="5074" y="414"/>
                </a:lnTo>
                <a:lnTo>
                  <a:pt x="5099" y="399"/>
                </a:lnTo>
                <a:lnTo>
                  <a:pt x="5124" y="380"/>
                </a:lnTo>
                <a:lnTo>
                  <a:pt x="5144" y="345"/>
                </a:lnTo>
                <a:lnTo>
                  <a:pt x="5164" y="320"/>
                </a:lnTo>
                <a:lnTo>
                  <a:pt x="5184" y="305"/>
                </a:lnTo>
                <a:lnTo>
                  <a:pt x="5204" y="295"/>
                </a:lnTo>
                <a:lnTo>
                  <a:pt x="5229" y="300"/>
                </a:lnTo>
                <a:lnTo>
                  <a:pt x="5254" y="310"/>
                </a:lnTo>
                <a:lnTo>
                  <a:pt x="5279" y="330"/>
                </a:lnTo>
                <a:lnTo>
                  <a:pt x="5309" y="365"/>
                </a:lnTo>
                <a:lnTo>
                  <a:pt x="5359" y="499"/>
                </a:lnTo>
                <a:lnTo>
                  <a:pt x="5349" y="549"/>
                </a:lnTo>
                <a:lnTo>
                  <a:pt x="5334" y="614"/>
                </a:lnTo>
                <a:lnTo>
                  <a:pt x="5314" y="684"/>
                </a:lnTo>
                <a:lnTo>
                  <a:pt x="5289" y="739"/>
                </a:lnTo>
                <a:lnTo>
                  <a:pt x="5289" y="799"/>
                </a:lnTo>
                <a:lnTo>
                  <a:pt x="5349" y="914"/>
                </a:lnTo>
                <a:lnTo>
                  <a:pt x="5344" y="934"/>
                </a:lnTo>
                <a:lnTo>
                  <a:pt x="5339" y="959"/>
                </a:lnTo>
                <a:lnTo>
                  <a:pt x="5319" y="1014"/>
                </a:lnTo>
                <a:lnTo>
                  <a:pt x="5314" y="1044"/>
                </a:lnTo>
                <a:lnTo>
                  <a:pt x="5319" y="1069"/>
                </a:lnTo>
                <a:lnTo>
                  <a:pt x="5334" y="1099"/>
                </a:lnTo>
                <a:lnTo>
                  <a:pt x="5344" y="1109"/>
                </a:lnTo>
                <a:lnTo>
                  <a:pt x="5364" y="1124"/>
                </a:lnTo>
                <a:lnTo>
                  <a:pt x="5369" y="1154"/>
                </a:lnTo>
                <a:lnTo>
                  <a:pt x="5369" y="1188"/>
                </a:lnTo>
                <a:lnTo>
                  <a:pt x="5364" y="1273"/>
                </a:lnTo>
                <a:lnTo>
                  <a:pt x="5309" y="1283"/>
                </a:lnTo>
                <a:lnTo>
                  <a:pt x="5299" y="1268"/>
                </a:lnTo>
                <a:lnTo>
                  <a:pt x="5289" y="1253"/>
                </a:lnTo>
                <a:lnTo>
                  <a:pt x="5284" y="1228"/>
                </a:lnTo>
                <a:lnTo>
                  <a:pt x="5289" y="1188"/>
                </a:lnTo>
                <a:lnTo>
                  <a:pt x="5279" y="1164"/>
                </a:lnTo>
                <a:lnTo>
                  <a:pt x="5264" y="1144"/>
                </a:lnTo>
                <a:lnTo>
                  <a:pt x="5229" y="1149"/>
                </a:lnTo>
                <a:lnTo>
                  <a:pt x="5209" y="1154"/>
                </a:lnTo>
                <a:lnTo>
                  <a:pt x="5204" y="1164"/>
                </a:lnTo>
                <a:lnTo>
                  <a:pt x="5199" y="1173"/>
                </a:lnTo>
                <a:lnTo>
                  <a:pt x="5204" y="1208"/>
                </a:lnTo>
                <a:lnTo>
                  <a:pt x="5199" y="1228"/>
                </a:lnTo>
                <a:lnTo>
                  <a:pt x="5189" y="1248"/>
                </a:lnTo>
                <a:lnTo>
                  <a:pt x="5154" y="1283"/>
                </a:lnTo>
                <a:lnTo>
                  <a:pt x="5129" y="1318"/>
                </a:lnTo>
                <a:lnTo>
                  <a:pt x="5109" y="1358"/>
                </a:lnTo>
                <a:lnTo>
                  <a:pt x="5099" y="1408"/>
                </a:lnTo>
                <a:lnTo>
                  <a:pt x="5079" y="1438"/>
                </a:lnTo>
                <a:lnTo>
                  <a:pt x="5054" y="1463"/>
                </a:lnTo>
                <a:lnTo>
                  <a:pt x="5024" y="1493"/>
                </a:lnTo>
                <a:lnTo>
                  <a:pt x="4999" y="1513"/>
                </a:lnTo>
                <a:lnTo>
                  <a:pt x="4995" y="1603"/>
                </a:lnTo>
                <a:lnTo>
                  <a:pt x="5014" y="1633"/>
                </a:lnTo>
                <a:lnTo>
                  <a:pt x="5044" y="1683"/>
                </a:lnTo>
                <a:lnTo>
                  <a:pt x="5129" y="1733"/>
                </a:lnTo>
                <a:lnTo>
                  <a:pt x="5189" y="1728"/>
                </a:lnTo>
                <a:lnTo>
                  <a:pt x="5229" y="1668"/>
                </a:lnTo>
                <a:lnTo>
                  <a:pt x="5244" y="1698"/>
                </a:lnTo>
                <a:lnTo>
                  <a:pt x="5254" y="1723"/>
                </a:lnTo>
                <a:lnTo>
                  <a:pt x="5259" y="1753"/>
                </a:lnTo>
                <a:lnTo>
                  <a:pt x="5209" y="1768"/>
                </a:lnTo>
                <a:lnTo>
                  <a:pt x="5164" y="1788"/>
                </a:lnTo>
                <a:lnTo>
                  <a:pt x="5164" y="1808"/>
                </a:lnTo>
                <a:lnTo>
                  <a:pt x="5169" y="1828"/>
                </a:lnTo>
                <a:lnTo>
                  <a:pt x="5169" y="1843"/>
                </a:lnTo>
                <a:lnTo>
                  <a:pt x="5179" y="1853"/>
                </a:lnTo>
                <a:lnTo>
                  <a:pt x="5189" y="1868"/>
                </a:lnTo>
                <a:lnTo>
                  <a:pt x="5204" y="1873"/>
                </a:lnTo>
                <a:lnTo>
                  <a:pt x="5154" y="1943"/>
                </a:lnTo>
                <a:lnTo>
                  <a:pt x="5124" y="1972"/>
                </a:lnTo>
                <a:lnTo>
                  <a:pt x="5094" y="1997"/>
                </a:lnTo>
                <a:lnTo>
                  <a:pt x="5059" y="1987"/>
                </a:lnTo>
                <a:lnTo>
                  <a:pt x="4960" y="1923"/>
                </a:lnTo>
                <a:lnTo>
                  <a:pt x="4915" y="1923"/>
                </a:lnTo>
                <a:lnTo>
                  <a:pt x="4895" y="1947"/>
                </a:lnTo>
                <a:lnTo>
                  <a:pt x="4890" y="1962"/>
                </a:lnTo>
                <a:lnTo>
                  <a:pt x="4885" y="1977"/>
                </a:lnTo>
                <a:lnTo>
                  <a:pt x="4890" y="2042"/>
                </a:lnTo>
                <a:lnTo>
                  <a:pt x="4900" y="2057"/>
                </a:lnTo>
                <a:lnTo>
                  <a:pt x="4915" y="2067"/>
                </a:lnTo>
                <a:lnTo>
                  <a:pt x="4950" y="2092"/>
                </a:lnTo>
                <a:lnTo>
                  <a:pt x="4995" y="2127"/>
                </a:lnTo>
                <a:lnTo>
                  <a:pt x="5014" y="2147"/>
                </a:lnTo>
                <a:lnTo>
                  <a:pt x="5034" y="2172"/>
                </a:lnTo>
                <a:lnTo>
                  <a:pt x="5034" y="2267"/>
                </a:lnTo>
                <a:lnTo>
                  <a:pt x="5054" y="2297"/>
                </a:lnTo>
                <a:lnTo>
                  <a:pt x="5074" y="2342"/>
                </a:lnTo>
                <a:lnTo>
                  <a:pt x="5109" y="2437"/>
                </a:lnTo>
                <a:lnTo>
                  <a:pt x="5129" y="2462"/>
                </a:lnTo>
                <a:lnTo>
                  <a:pt x="5169" y="2462"/>
                </a:lnTo>
                <a:lnTo>
                  <a:pt x="5204" y="2392"/>
                </a:lnTo>
                <a:lnTo>
                  <a:pt x="5269" y="2347"/>
                </a:lnTo>
                <a:lnTo>
                  <a:pt x="5304" y="2402"/>
                </a:lnTo>
                <a:lnTo>
                  <a:pt x="5329" y="2437"/>
                </a:lnTo>
                <a:lnTo>
                  <a:pt x="5349" y="2482"/>
                </a:lnTo>
                <a:lnTo>
                  <a:pt x="5354" y="2522"/>
                </a:lnTo>
                <a:lnTo>
                  <a:pt x="5369" y="2562"/>
                </a:lnTo>
                <a:lnTo>
                  <a:pt x="5379" y="2582"/>
                </a:lnTo>
                <a:lnTo>
                  <a:pt x="5394" y="2597"/>
                </a:lnTo>
                <a:lnTo>
                  <a:pt x="5414" y="2617"/>
                </a:lnTo>
                <a:lnTo>
                  <a:pt x="5439" y="2632"/>
                </a:lnTo>
                <a:lnTo>
                  <a:pt x="5449" y="2652"/>
                </a:lnTo>
                <a:lnTo>
                  <a:pt x="5444" y="2682"/>
                </a:lnTo>
                <a:lnTo>
                  <a:pt x="5444" y="2717"/>
                </a:lnTo>
                <a:lnTo>
                  <a:pt x="5444" y="2796"/>
                </a:lnTo>
                <a:lnTo>
                  <a:pt x="5414" y="2826"/>
                </a:lnTo>
                <a:lnTo>
                  <a:pt x="5384" y="2821"/>
                </a:lnTo>
                <a:lnTo>
                  <a:pt x="5369" y="2811"/>
                </a:lnTo>
                <a:lnTo>
                  <a:pt x="5339" y="2796"/>
                </a:lnTo>
                <a:lnTo>
                  <a:pt x="5264" y="2801"/>
                </a:lnTo>
                <a:lnTo>
                  <a:pt x="5234" y="2806"/>
                </a:lnTo>
                <a:lnTo>
                  <a:pt x="5214" y="2816"/>
                </a:lnTo>
                <a:lnTo>
                  <a:pt x="5194" y="2831"/>
                </a:lnTo>
                <a:lnTo>
                  <a:pt x="5179" y="2846"/>
                </a:lnTo>
                <a:lnTo>
                  <a:pt x="5149" y="2901"/>
                </a:lnTo>
                <a:lnTo>
                  <a:pt x="5139" y="2911"/>
                </a:lnTo>
                <a:lnTo>
                  <a:pt x="5129" y="2921"/>
                </a:lnTo>
                <a:lnTo>
                  <a:pt x="5124" y="2936"/>
                </a:lnTo>
                <a:lnTo>
                  <a:pt x="5109" y="2951"/>
                </a:lnTo>
                <a:lnTo>
                  <a:pt x="5064" y="2986"/>
                </a:lnTo>
                <a:lnTo>
                  <a:pt x="4980" y="3041"/>
                </a:lnTo>
                <a:lnTo>
                  <a:pt x="4965" y="3066"/>
                </a:lnTo>
                <a:lnTo>
                  <a:pt x="4930" y="3091"/>
                </a:lnTo>
                <a:lnTo>
                  <a:pt x="4865" y="3136"/>
                </a:lnTo>
                <a:lnTo>
                  <a:pt x="4840" y="3166"/>
                </a:lnTo>
                <a:lnTo>
                  <a:pt x="4795" y="3176"/>
                </a:lnTo>
                <a:lnTo>
                  <a:pt x="4750" y="3131"/>
                </a:lnTo>
                <a:lnTo>
                  <a:pt x="4730" y="3086"/>
                </a:lnTo>
                <a:lnTo>
                  <a:pt x="4720" y="3071"/>
                </a:lnTo>
                <a:lnTo>
                  <a:pt x="4705" y="3061"/>
                </a:lnTo>
                <a:lnTo>
                  <a:pt x="4695" y="3051"/>
                </a:lnTo>
                <a:lnTo>
                  <a:pt x="4680" y="3051"/>
                </a:lnTo>
                <a:lnTo>
                  <a:pt x="4645" y="3046"/>
                </a:lnTo>
                <a:lnTo>
                  <a:pt x="4635" y="3066"/>
                </a:lnTo>
                <a:lnTo>
                  <a:pt x="4630" y="3091"/>
                </a:lnTo>
                <a:lnTo>
                  <a:pt x="4625" y="3116"/>
                </a:lnTo>
                <a:lnTo>
                  <a:pt x="4620" y="3146"/>
                </a:lnTo>
                <a:lnTo>
                  <a:pt x="4625" y="3171"/>
                </a:lnTo>
                <a:lnTo>
                  <a:pt x="4630" y="3201"/>
                </a:lnTo>
                <a:lnTo>
                  <a:pt x="4645" y="3226"/>
                </a:lnTo>
                <a:lnTo>
                  <a:pt x="4665" y="3251"/>
                </a:lnTo>
                <a:lnTo>
                  <a:pt x="4675" y="3356"/>
                </a:lnTo>
                <a:lnTo>
                  <a:pt x="4610" y="3361"/>
                </a:lnTo>
                <a:lnTo>
                  <a:pt x="4555" y="3366"/>
                </a:lnTo>
                <a:lnTo>
                  <a:pt x="4525" y="3361"/>
                </a:lnTo>
                <a:lnTo>
                  <a:pt x="4500" y="3356"/>
                </a:lnTo>
                <a:lnTo>
                  <a:pt x="4480" y="3351"/>
                </a:lnTo>
                <a:lnTo>
                  <a:pt x="4460" y="3341"/>
                </a:lnTo>
                <a:lnTo>
                  <a:pt x="4450" y="3286"/>
                </a:lnTo>
                <a:lnTo>
                  <a:pt x="4435" y="3251"/>
                </a:lnTo>
                <a:lnTo>
                  <a:pt x="4415" y="3226"/>
                </a:lnTo>
                <a:lnTo>
                  <a:pt x="4390" y="3196"/>
                </a:lnTo>
                <a:lnTo>
                  <a:pt x="4325" y="3051"/>
                </a:lnTo>
                <a:lnTo>
                  <a:pt x="4295" y="3021"/>
                </a:lnTo>
                <a:lnTo>
                  <a:pt x="4275" y="3011"/>
                </a:lnTo>
                <a:lnTo>
                  <a:pt x="4260" y="3011"/>
                </a:lnTo>
                <a:lnTo>
                  <a:pt x="4235" y="3011"/>
                </a:lnTo>
                <a:lnTo>
                  <a:pt x="4205" y="3036"/>
                </a:lnTo>
                <a:lnTo>
                  <a:pt x="4170" y="3061"/>
                </a:lnTo>
                <a:lnTo>
                  <a:pt x="4140" y="3081"/>
                </a:lnTo>
                <a:lnTo>
                  <a:pt x="4110" y="3106"/>
                </a:lnTo>
                <a:lnTo>
                  <a:pt x="4100" y="3136"/>
                </a:lnTo>
                <a:lnTo>
                  <a:pt x="4095" y="3171"/>
                </a:lnTo>
                <a:lnTo>
                  <a:pt x="4095" y="3216"/>
                </a:lnTo>
                <a:lnTo>
                  <a:pt x="4105" y="3261"/>
                </a:lnTo>
                <a:lnTo>
                  <a:pt x="3946" y="3276"/>
                </a:lnTo>
                <a:lnTo>
                  <a:pt x="3806" y="3361"/>
                </a:lnTo>
                <a:lnTo>
                  <a:pt x="3786" y="3401"/>
                </a:lnTo>
                <a:lnTo>
                  <a:pt x="3771" y="3416"/>
                </a:lnTo>
                <a:lnTo>
                  <a:pt x="3766" y="3421"/>
                </a:lnTo>
                <a:lnTo>
                  <a:pt x="3756" y="3421"/>
                </a:lnTo>
                <a:lnTo>
                  <a:pt x="3726" y="3401"/>
                </a:lnTo>
                <a:lnTo>
                  <a:pt x="3711" y="3386"/>
                </a:lnTo>
                <a:lnTo>
                  <a:pt x="3706" y="3366"/>
                </a:lnTo>
                <a:lnTo>
                  <a:pt x="3701" y="3351"/>
                </a:lnTo>
                <a:lnTo>
                  <a:pt x="3731" y="3331"/>
                </a:lnTo>
                <a:lnTo>
                  <a:pt x="3726" y="3301"/>
                </a:lnTo>
                <a:lnTo>
                  <a:pt x="3721" y="3276"/>
                </a:lnTo>
                <a:lnTo>
                  <a:pt x="3711" y="3256"/>
                </a:lnTo>
                <a:lnTo>
                  <a:pt x="3696" y="3241"/>
                </a:lnTo>
                <a:lnTo>
                  <a:pt x="3681" y="3226"/>
                </a:lnTo>
                <a:lnTo>
                  <a:pt x="3661" y="3216"/>
                </a:lnTo>
                <a:lnTo>
                  <a:pt x="3641" y="3211"/>
                </a:lnTo>
                <a:lnTo>
                  <a:pt x="3621" y="3211"/>
                </a:lnTo>
                <a:lnTo>
                  <a:pt x="3596" y="3221"/>
                </a:lnTo>
                <a:lnTo>
                  <a:pt x="3581" y="3236"/>
                </a:lnTo>
                <a:lnTo>
                  <a:pt x="3566" y="3251"/>
                </a:lnTo>
                <a:lnTo>
                  <a:pt x="3556" y="3271"/>
                </a:lnTo>
                <a:lnTo>
                  <a:pt x="3556" y="3291"/>
                </a:lnTo>
                <a:lnTo>
                  <a:pt x="3556" y="3316"/>
                </a:lnTo>
                <a:lnTo>
                  <a:pt x="3566" y="3376"/>
                </a:lnTo>
                <a:lnTo>
                  <a:pt x="3516" y="3386"/>
                </a:lnTo>
                <a:lnTo>
                  <a:pt x="3506" y="3401"/>
                </a:lnTo>
                <a:lnTo>
                  <a:pt x="3501" y="3421"/>
                </a:lnTo>
                <a:lnTo>
                  <a:pt x="3476" y="3431"/>
                </a:lnTo>
                <a:lnTo>
                  <a:pt x="3476" y="3570"/>
                </a:lnTo>
                <a:lnTo>
                  <a:pt x="3526" y="3630"/>
                </a:lnTo>
                <a:lnTo>
                  <a:pt x="3526" y="3675"/>
                </a:lnTo>
                <a:lnTo>
                  <a:pt x="3501" y="3720"/>
                </a:lnTo>
                <a:lnTo>
                  <a:pt x="3446" y="3755"/>
                </a:lnTo>
                <a:lnTo>
                  <a:pt x="3386" y="3770"/>
                </a:lnTo>
                <a:lnTo>
                  <a:pt x="3336" y="3780"/>
                </a:lnTo>
                <a:lnTo>
                  <a:pt x="3281" y="3780"/>
                </a:lnTo>
                <a:lnTo>
                  <a:pt x="3241" y="3785"/>
                </a:lnTo>
                <a:lnTo>
                  <a:pt x="3216" y="3795"/>
                </a:lnTo>
                <a:lnTo>
                  <a:pt x="3196" y="3810"/>
                </a:lnTo>
                <a:lnTo>
                  <a:pt x="3172" y="3830"/>
                </a:lnTo>
                <a:lnTo>
                  <a:pt x="3137" y="3860"/>
                </a:lnTo>
                <a:lnTo>
                  <a:pt x="3107" y="3910"/>
                </a:lnTo>
                <a:lnTo>
                  <a:pt x="3067" y="3960"/>
                </a:lnTo>
                <a:lnTo>
                  <a:pt x="2977" y="4060"/>
                </a:lnTo>
                <a:lnTo>
                  <a:pt x="2917" y="4020"/>
                </a:lnTo>
                <a:lnTo>
                  <a:pt x="2847" y="4025"/>
                </a:lnTo>
                <a:lnTo>
                  <a:pt x="2837" y="4060"/>
                </a:lnTo>
                <a:lnTo>
                  <a:pt x="2827" y="4075"/>
                </a:lnTo>
                <a:lnTo>
                  <a:pt x="2817" y="4085"/>
                </a:lnTo>
                <a:lnTo>
                  <a:pt x="2807" y="4070"/>
                </a:lnTo>
                <a:lnTo>
                  <a:pt x="2792" y="4060"/>
                </a:lnTo>
                <a:lnTo>
                  <a:pt x="2767" y="4050"/>
                </a:lnTo>
                <a:lnTo>
                  <a:pt x="2747" y="4050"/>
                </a:lnTo>
                <a:lnTo>
                  <a:pt x="2727" y="4050"/>
                </a:lnTo>
                <a:lnTo>
                  <a:pt x="2717" y="4075"/>
                </a:lnTo>
                <a:lnTo>
                  <a:pt x="2702" y="4095"/>
                </a:lnTo>
                <a:lnTo>
                  <a:pt x="2687" y="4120"/>
                </a:lnTo>
                <a:lnTo>
                  <a:pt x="2662" y="4140"/>
                </a:lnTo>
                <a:lnTo>
                  <a:pt x="2637" y="4155"/>
                </a:lnTo>
                <a:lnTo>
                  <a:pt x="2612" y="4180"/>
                </a:lnTo>
                <a:lnTo>
                  <a:pt x="2592" y="4205"/>
                </a:lnTo>
                <a:lnTo>
                  <a:pt x="2572" y="4235"/>
                </a:lnTo>
                <a:lnTo>
                  <a:pt x="2532" y="4289"/>
                </a:lnTo>
                <a:lnTo>
                  <a:pt x="2507" y="4314"/>
                </a:lnTo>
                <a:lnTo>
                  <a:pt x="2482" y="4334"/>
                </a:lnTo>
                <a:lnTo>
                  <a:pt x="2472" y="4364"/>
                </a:lnTo>
                <a:lnTo>
                  <a:pt x="2467" y="4394"/>
                </a:lnTo>
                <a:lnTo>
                  <a:pt x="2467" y="4469"/>
                </a:lnTo>
                <a:lnTo>
                  <a:pt x="2467" y="4489"/>
                </a:lnTo>
                <a:lnTo>
                  <a:pt x="2467" y="4524"/>
                </a:lnTo>
                <a:lnTo>
                  <a:pt x="2452" y="4584"/>
                </a:lnTo>
                <a:lnTo>
                  <a:pt x="2437" y="4594"/>
                </a:lnTo>
                <a:lnTo>
                  <a:pt x="2362" y="4589"/>
                </a:lnTo>
                <a:lnTo>
                  <a:pt x="2297" y="4579"/>
                </a:lnTo>
                <a:lnTo>
                  <a:pt x="2173" y="4559"/>
                </a:lnTo>
                <a:lnTo>
                  <a:pt x="2093" y="4519"/>
                </a:lnTo>
                <a:lnTo>
                  <a:pt x="2048" y="4469"/>
                </a:lnTo>
                <a:lnTo>
                  <a:pt x="1958" y="4449"/>
                </a:lnTo>
                <a:lnTo>
                  <a:pt x="1958" y="4374"/>
                </a:lnTo>
                <a:lnTo>
                  <a:pt x="1988" y="4329"/>
                </a:lnTo>
                <a:lnTo>
                  <a:pt x="2018" y="4284"/>
                </a:lnTo>
                <a:lnTo>
                  <a:pt x="2038" y="4235"/>
                </a:lnTo>
                <a:lnTo>
                  <a:pt x="2043" y="4210"/>
                </a:lnTo>
                <a:lnTo>
                  <a:pt x="2043" y="4185"/>
                </a:lnTo>
                <a:lnTo>
                  <a:pt x="2033" y="4160"/>
                </a:lnTo>
                <a:lnTo>
                  <a:pt x="2023" y="4145"/>
                </a:lnTo>
                <a:lnTo>
                  <a:pt x="2008" y="4135"/>
                </a:lnTo>
                <a:lnTo>
                  <a:pt x="1993" y="4125"/>
                </a:lnTo>
                <a:lnTo>
                  <a:pt x="1958" y="4125"/>
                </a:lnTo>
                <a:lnTo>
                  <a:pt x="1928" y="4125"/>
                </a:lnTo>
                <a:lnTo>
                  <a:pt x="1908" y="4135"/>
                </a:lnTo>
                <a:lnTo>
                  <a:pt x="1893" y="4145"/>
                </a:lnTo>
                <a:lnTo>
                  <a:pt x="1848" y="4150"/>
                </a:lnTo>
                <a:lnTo>
                  <a:pt x="1833" y="4155"/>
                </a:lnTo>
                <a:lnTo>
                  <a:pt x="1828" y="4165"/>
                </a:lnTo>
                <a:lnTo>
                  <a:pt x="1828" y="4190"/>
                </a:lnTo>
                <a:lnTo>
                  <a:pt x="1823" y="4245"/>
                </a:lnTo>
                <a:lnTo>
                  <a:pt x="1803" y="4265"/>
                </a:lnTo>
                <a:lnTo>
                  <a:pt x="1793" y="4294"/>
                </a:lnTo>
                <a:lnTo>
                  <a:pt x="1743" y="4384"/>
                </a:lnTo>
                <a:lnTo>
                  <a:pt x="1748" y="4484"/>
                </a:lnTo>
                <a:lnTo>
                  <a:pt x="1718" y="4519"/>
                </a:lnTo>
                <a:lnTo>
                  <a:pt x="1678" y="4529"/>
                </a:lnTo>
                <a:lnTo>
                  <a:pt x="1653" y="4534"/>
                </a:lnTo>
                <a:lnTo>
                  <a:pt x="1633" y="4549"/>
                </a:lnTo>
                <a:lnTo>
                  <a:pt x="1608" y="4569"/>
                </a:lnTo>
                <a:lnTo>
                  <a:pt x="1543" y="4584"/>
                </a:lnTo>
                <a:lnTo>
                  <a:pt x="1473" y="4599"/>
                </a:lnTo>
                <a:lnTo>
                  <a:pt x="1448" y="4619"/>
                </a:lnTo>
                <a:lnTo>
                  <a:pt x="1428" y="4634"/>
                </a:lnTo>
                <a:lnTo>
                  <a:pt x="1413" y="4654"/>
                </a:lnTo>
                <a:lnTo>
                  <a:pt x="1388" y="4664"/>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Freeform 35"/>
          <p:cNvSpPr/>
          <p:nvPr/>
        </p:nvSpPr>
        <p:spPr bwMode="auto">
          <a:xfrm>
            <a:off x="7225848" y="2912693"/>
            <a:ext cx="220629" cy="247668"/>
          </a:xfrm>
          <a:custGeom>
            <a:avLst/>
            <a:gdLst>
              <a:gd name="T0" fmla="*/ 489 w 579"/>
              <a:gd name="T1" fmla="*/ 659 h 659"/>
              <a:gd name="T2" fmla="*/ 454 w 579"/>
              <a:gd name="T3" fmla="*/ 639 h 659"/>
              <a:gd name="T4" fmla="*/ 424 w 579"/>
              <a:gd name="T5" fmla="*/ 619 h 659"/>
              <a:gd name="T6" fmla="*/ 394 w 579"/>
              <a:gd name="T7" fmla="*/ 594 h 659"/>
              <a:gd name="T8" fmla="*/ 379 w 579"/>
              <a:gd name="T9" fmla="*/ 569 h 659"/>
              <a:gd name="T10" fmla="*/ 369 w 579"/>
              <a:gd name="T11" fmla="*/ 544 h 659"/>
              <a:gd name="T12" fmla="*/ 364 w 579"/>
              <a:gd name="T13" fmla="*/ 504 h 659"/>
              <a:gd name="T14" fmla="*/ 359 w 579"/>
              <a:gd name="T15" fmla="*/ 464 h 659"/>
              <a:gd name="T16" fmla="*/ 354 w 579"/>
              <a:gd name="T17" fmla="*/ 454 h 659"/>
              <a:gd name="T18" fmla="*/ 349 w 579"/>
              <a:gd name="T19" fmla="*/ 444 h 659"/>
              <a:gd name="T20" fmla="*/ 339 w 579"/>
              <a:gd name="T21" fmla="*/ 414 h 659"/>
              <a:gd name="T22" fmla="*/ 290 w 579"/>
              <a:gd name="T23" fmla="*/ 369 h 659"/>
              <a:gd name="T24" fmla="*/ 270 w 579"/>
              <a:gd name="T25" fmla="*/ 359 h 659"/>
              <a:gd name="T26" fmla="*/ 250 w 579"/>
              <a:gd name="T27" fmla="*/ 349 h 659"/>
              <a:gd name="T28" fmla="*/ 230 w 579"/>
              <a:gd name="T29" fmla="*/ 344 h 659"/>
              <a:gd name="T30" fmla="*/ 205 w 579"/>
              <a:gd name="T31" fmla="*/ 349 h 659"/>
              <a:gd name="T32" fmla="*/ 155 w 579"/>
              <a:gd name="T33" fmla="*/ 359 h 659"/>
              <a:gd name="T34" fmla="*/ 140 w 579"/>
              <a:gd name="T35" fmla="*/ 379 h 659"/>
              <a:gd name="T36" fmla="*/ 125 w 579"/>
              <a:gd name="T37" fmla="*/ 394 h 659"/>
              <a:gd name="T38" fmla="*/ 0 w 579"/>
              <a:gd name="T39" fmla="*/ 399 h 659"/>
              <a:gd name="T40" fmla="*/ 0 w 579"/>
              <a:gd name="T41" fmla="*/ 364 h 659"/>
              <a:gd name="T42" fmla="*/ 5 w 579"/>
              <a:gd name="T43" fmla="*/ 334 h 659"/>
              <a:gd name="T44" fmla="*/ 5 w 579"/>
              <a:gd name="T45" fmla="*/ 325 h 659"/>
              <a:gd name="T46" fmla="*/ 15 w 579"/>
              <a:gd name="T47" fmla="*/ 315 h 659"/>
              <a:gd name="T48" fmla="*/ 25 w 579"/>
              <a:gd name="T49" fmla="*/ 310 h 659"/>
              <a:gd name="T50" fmla="*/ 45 w 579"/>
              <a:gd name="T51" fmla="*/ 305 h 659"/>
              <a:gd name="T52" fmla="*/ 100 w 579"/>
              <a:gd name="T53" fmla="*/ 260 h 659"/>
              <a:gd name="T54" fmla="*/ 105 w 579"/>
              <a:gd name="T55" fmla="*/ 240 h 659"/>
              <a:gd name="T56" fmla="*/ 110 w 579"/>
              <a:gd name="T57" fmla="*/ 220 h 659"/>
              <a:gd name="T58" fmla="*/ 110 w 579"/>
              <a:gd name="T59" fmla="*/ 205 h 659"/>
              <a:gd name="T60" fmla="*/ 105 w 579"/>
              <a:gd name="T61" fmla="*/ 190 h 659"/>
              <a:gd name="T62" fmla="*/ 90 w 579"/>
              <a:gd name="T63" fmla="*/ 165 h 659"/>
              <a:gd name="T64" fmla="*/ 85 w 579"/>
              <a:gd name="T65" fmla="*/ 150 h 659"/>
              <a:gd name="T66" fmla="*/ 85 w 579"/>
              <a:gd name="T67" fmla="*/ 140 h 659"/>
              <a:gd name="T68" fmla="*/ 145 w 579"/>
              <a:gd name="T69" fmla="*/ 105 h 659"/>
              <a:gd name="T70" fmla="*/ 175 w 579"/>
              <a:gd name="T71" fmla="*/ 80 h 659"/>
              <a:gd name="T72" fmla="*/ 205 w 579"/>
              <a:gd name="T73" fmla="*/ 55 h 659"/>
              <a:gd name="T74" fmla="*/ 210 w 579"/>
              <a:gd name="T75" fmla="*/ 30 h 659"/>
              <a:gd name="T76" fmla="*/ 215 w 579"/>
              <a:gd name="T77" fmla="*/ 15 h 659"/>
              <a:gd name="T78" fmla="*/ 225 w 579"/>
              <a:gd name="T79" fmla="*/ 5 h 659"/>
              <a:gd name="T80" fmla="*/ 250 w 579"/>
              <a:gd name="T81" fmla="*/ 0 h 659"/>
              <a:gd name="T82" fmla="*/ 294 w 579"/>
              <a:gd name="T83" fmla="*/ 40 h 659"/>
              <a:gd name="T84" fmla="*/ 384 w 579"/>
              <a:gd name="T85" fmla="*/ 50 h 659"/>
              <a:gd name="T86" fmla="*/ 374 w 579"/>
              <a:gd name="T87" fmla="*/ 80 h 659"/>
              <a:gd name="T88" fmla="*/ 369 w 579"/>
              <a:gd name="T89" fmla="*/ 130 h 659"/>
              <a:gd name="T90" fmla="*/ 374 w 579"/>
              <a:gd name="T91" fmla="*/ 185 h 659"/>
              <a:gd name="T92" fmla="*/ 379 w 579"/>
              <a:gd name="T93" fmla="*/ 210 h 659"/>
              <a:gd name="T94" fmla="*/ 389 w 579"/>
              <a:gd name="T95" fmla="*/ 235 h 659"/>
              <a:gd name="T96" fmla="*/ 434 w 579"/>
              <a:gd name="T97" fmla="*/ 240 h 659"/>
              <a:gd name="T98" fmla="*/ 464 w 579"/>
              <a:gd name="T99" fmla="*/ 260 h 659"/>
              <a:gd name="T100" fmla="*/ 459 w 579"/>
              <a:gd name="T101" fmla="*/ 310 h 659"/>
              <a:gd name="T102" fmla="*/ 459 w 579"/>
              <a:gd name="T103" fmla="*/ 330 h 659"/>
              <a:gd name="T104" fmla="*/ 464 w 579"/>
              <a:gd name="T105" fmla="*/ 349 h 659"/>
              <a:gd name="T106" fmla="*/ 469 w 579"/>
              <a:gd name="T107" fmla="*/ 364 h 659"/>
              <a:gd name="T108" fmla="*/ 484 w 579"/>
              <a:gd name="T109" fmla="*/ 384 h 659"/>
              <a:gd name="T110" fmla="*/ 499 w 579"/>
              <a:gd name="T111" fmla="*/ 404 h 659"/>
              <a:gd name="T112" fmla="*/ 529 w 579"/>
              <a:gd name="T113" fmla="*/ 424 h 659"/>
              <a:gd name="T114" fmla="*/ 579 w 579"/>
              <a:gd name="T115" fmla="*/ 489 h 659"/>
              <a:gd name="T116" fmla="*/ 519 w 579"/>
              <a:gd name="T117" fmla="*/ 519 h 659"/>
              <a:gd name="T118" fmla="*/ 499 w 579"/>
              <a:gd name="T119" fmla="*/ 534 h 659"/>
              <a:gd name="T120" fmla="*/ 484 w 579"/>
              <a:gd name="T121" fmla="*/ 559 h 659"/>
              <a:gd name="T122" fmla="*/ 489 w 579"/>
              <a:gd name="T123"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9" h="659">
                <a:moveTo>
                  <a:pt x="489" y="659"/>
                </a:moveTo>
                <a:lnTo>
                  <a:pt x="454" y="639"/>
                </a:lnTo>
                <a:lnTo>
                  <a:pt x="424" y="619"/>
                </a:lnTo>
                <a:lnTo>
                  <a:pt x="394" y="594"/>
                </a:lnTo>
                <a:lnTo>
                  <a:pt x="379" y="569"/>
                </a:lnTo>
                <a:lnTo>
                  <a:pt x="369" y="544"/>
                </a:lnTo>
                <a:lnTo>
                  <a:pt x="364" y="504"/>
                </a:lnTo>
                <a:lnTo>
                  <a:pt x="359" y="464"/>
                </a:lnTo>
                <a:lnTo>
                  <a:pt x="354" y="454"/>
                </a:lnTo>
                <a:lnTo>
                  <a:pt x="349" y="444"/>
                </a:lnTo>
                <a:lnTo>
                  <a:pt x="339" y="414"/>
                </a:lnTo>
                <a:lnTo>
                  <a:pt x="290" y="369"/>
                </a:lnTo>
                <a:lnTo>
                  <a:pt x="270" y="359"/>
                </a:lnTo>
                <a:lnTo>
                  <a:pt x="250" y="349"/>
                </a:lnTo>
                <a:lnTo>
                  <a:pt x="230" y="344"/>
                </a:lnTo>
                <a:lnTo>
                  <a:pt x="205" y="349"/>
                </a:lnTo>
                <a:lnTo>
                  <a:pt x="155" y="359"/>
                </a:lnTo>
                <a:lnTo>
                  <a:pt x="140" y="379"/>
                </a:lnTo>
                <a:lnTo>
                  <a:pt x="125" y="394"/>
                </a:lnTo>
                <a:lnTo>
                  <a:pt x="0" y="399"/>
                </a:lnTo>
                <a:lnTo>
                  <a:pt x="0" y="364"/>
                </a:lnTo>
                <a:lnTo>
                  <a:pt x="5" y="334"/>
                </a:lnTo>
                <a:lnTo>
                  <a:pt x="5" y="325"/>
                </a:lnTo>
                <a:lnTo>
                  <a:pt x="15" y="315"/>
                </a:lnTo>
                <a:lnTo>
                  <a:pt x="25" y="310"/>
                </a:lnTo>
                <a:lnTo>
                  <a:pt x="45" y="305"/>
                </a:lnTo>
                <a:lnTo>
                  <a:pt x="100" y="260"/>
                </a:lnTo>
                <a:lnTo>
                  <a:pt x="105" y="240"/>
                </a:lnTo>
                <a:lnTo>
                  <a:pt x="110" y="220"/>
                </a:lnTo>
                <a:lnTo>
                  <a:pt x="110" y="205"/>
                </a:lnTo>
                <a:lnTo>
                  <a:pt x="105" y="190"/>
                </a:lnTo>
                <a:lnTo>
                  <a:pt x="90" y="165"/>
                </a:lnTo>
                <a:lnTo>
                  <a:pt x="85" y="150"/>
                </a:lnTo>
                <a:lnTo>
                  <a:pt x="85" y="140"/>
                </a:lnTo>
                <a:lnTo>
                  <a:pt x="145" y="105"/>
                </a:lnTo>
                <a:lnTo>
                  <a:pt x="175" y="80"/>
                </a:lnTo>
                <a:lnTo>
                  <a:pt x="205" y="55"/>
                </a:lnTo>
                <a:lnTo>
                  <a:pt x="210" y="30"/>
                </a:lnTo>
                <a:lnTo>
                  <a:pt x="215" y="15"/>
                </a:lnTo>
                <a:lnTo>
                  <a:pt x="225" y="5"/>
                </a:lnTo>
                <a:lnTo>
                  <a:pt x="250" y="0"/>
                </a:lnTo>
                <a:lnTo>
                  <a:pt x="294" y="40"/>
                </a:lnTo>
                <a:lnTo>
                  <a:pt x="384" y="50"/>
                </a:lnTo>
                <a:lnTo>
                  <a:pt x="374" y="80"/>
                </a:lnTo>
                <a:lnTo>
                  <a:pt x="369" y="130"/>
                </a:lnTo>
                <a:lnTo>
                  <a:pt x="374" y="185"/>
                </a:lnTo>
                <a:lnTo>
                  <a:pt x="379" y="210"/>
                </a:lnTo>
                <a:lnTo>
                  <a:pt x="389" y="235"/>
                </a:lnTo>
                <a:lnTo>
                  <a:pt x="434" y="240"/>
                </a:lnTo>
                <a:lnTo>
                  <a:pt x="464" y="260"/>
                </a:lnTo>
                <a:lnTo>
                  <a:pt x="459" y="310"/>
                </a:lnTo>
                <a:lnTo>
                  <a:pt x="459" y="330"/>
                </a:lnTo>
                <a:lnTo>
                  <a:pt x="464" y="349"/>
                </a:lnTo>
                <a:lnTo>
                  <a:pt x="469" y="364"/>
                </a:lnTo>
                <a:lnTo>
                  <a:pt x="484" y="384"/>
                </a:lnTo>
                <a:lnTo>
                  <a:pt x="499" y="404"/>
                </a:lnTo>
                <a:lnTo>
                  <a:pt x="529" y="424"/>
                </a:lnTo>
                <a:lnTo>
                  <a:pt x="579" y="489"/>
                </a:lnTo>
                <a:lnTo>
                  <a:pt x="519" y="519"/>
                </a:lnTo>
                <a:lnTo>
                  <a:pt x="499" y="534"/>
                </a:lnTo>
                <a:lnTo>
                  <a:pt x="484" y="559"/>
                </a:lnTo>
                <a:lnTo>
                  <a:pt x="489" y="659"/>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Freeform 36"/>
          <p:cNvSpPr/>
          <p:nvPr/>
        </p:nvSpPr>
        <p:spPr bwMode="auto">
          <a:xfrm>
            <a:off x="7501531" y="2582195"/>
            <a:ext cx="557161" cy="521169"/>
          </a:xfrm>
          <a:custGeom>
            <a:avLst/>
            <a:gdLst>
              <a:gd name="T0" fmla="*/ 584 w 1468"/>
              <a:gd name="T1" fmla="*/ 1373 h 1383"/>
              <a:gd name="T2" fmla="*/ 619 w 1468"/>
              <a:gd name="T3" fmla="*/ 1323 h 1383"/>
              <a:gd name="T4" fmla="*/ 659 w 1468"/>
              <a:gd name="T5" fmla="*/ 1288 h 1383"/>
              <a:gd name="T6" fmla="*/ 684 w 1468"/>
              <a:gd name="T7" fmla="*/ 1198 h 1383"/>
              <a:gd name="T8" fmla="*/ 624 w 1468"/>
              <a:gd name="T9" fmla="*/ 1138 h 1383"/>
              <a:gd name="T10" fmla="*/ 629 w 1468"/>
              <a:gd name="T11" fmla="*/ 1093 h 1383"/>
              <a:gd name="T12" fmla="*/ 664 w 1468"/>
              <a:gd name="T13" fmla="*/ 1038 h 1383"/>
              <a:gd name="T14" fmla="*/ 709 w 1468"/>
              <a:gd name="T15" fmla="*/ 989 h 1383"/>
              <a:gd name="T16" fmla="*/ 724 w 1468"/>
              <a:gd name="T17" fmla="*/ 924 h 1383"/>
              <a:gd name="T18" fmla="*/ 724 w 1468"/>
              <a:gd name="T19" fmla="*/ 854 h 1383"/>
              <a:gd name="T20" fmla="*/ 584 w 1468"/>
              <a:gd name="T21" fmla="*/ 744 h 1383"/>
              <a:gd name="T22" fmla="*/ 464 w 1468"/>
              <a:gd name="T23" fmla="*/ 789 h 1383"/>
              <a:gd name="T24" fmla="*/ 369 w 1468"/>
              <a:gd name="T25" fmla="*/ 899 h 1383"/>
              <a:gd name="T26" fmla="*/ 300 w 1468"/>
              <a:gd name="T27" fmla="*/ 1009 h 1383"/>
              <a:gd name="T28" fmla="*/ 175 w 1468"/>
              <a:gd name="T29" fmla="*/ 974 h 1383"/>
              <a:gd name="T30" fmla="*/ 90 w 1468"/>
              <a:gd name="T31" fmla="*/ 909 h 1383"/>
              <a:gd name="T32" fmla="*/ 30 w 1468"/>
              <a:gd name="T33" fmla="*/ 894 h 1383"/>
              <a:gd name="T34" fmla="*/ 0 w 1468"/>
              <a:gd name="T35" fmla="*/ 869 h 1383"/>
              <a:gd name="T36" fmla="*/ 5 w 1468"/>
              <a:gd name="T37" fmla="*/ 814 h 1383"/>
              <a:gd name="T38" fmla="*/ 15 w 1468"/>
              <a:gd name="T39" fmla="*/ 804 h 1383"/>
              <a:gd name="T40" fmla="*/ 70 w 1468"/>
              <a:gd name="T41" fmla="*/ 764 h 1383"/>
              <a:gd name="T42" fmla="*/ 95 w 1468"/>
              <a:gd name="T43" fmla="*/ 599 h 1383"/>
              <a:gd name="T44" fmla="*/ 70 w 1468"/>
              <a:gd name="T45" fmla="*/ 569 h 1383"/>
              <a:gd name="T46" fmla="*/ 50 w 1468"/>
              <a:gd name="T47" fmla="*/ 464 h 1383"/>
              <a:gd name="T48" fmla="*/ 65 w 1468"/>
              <a:gd name="T49" fmla="*/ 429 h 1383"/>
              <a:gd name="T50" fmla="*/ 100 w 1468"/>
              <a:gd name="T51" fmla="*/ 449 h 1383"/>
              <a:gd name="T52" fmla="*/ 120 w 1468"/>
              <a:gd name="T53" fmla="*/ 504 h 1383"/>
              <a:gd name="T54" fmla="*/ 170 w 1468"/>
              <a:gd name="T55" fmla="*/ 544 h 1383"/>
              <a:gd name="T56" fmla="*/ 200 w 1468"/>
              <a:gd name="T57" fmla="*/ 559 h 1383"/>
              <a:gd name="T58" fmla="*/ 250 w 1468"/>
              <a:gd name="T59" fmla="*/ 554 h 1383"/>
              <a:gd name="T60" fmla="*/ 355 w 1468"/>
              <a:gd name="T61" fmla="*/ 464 h 1383"/>
              <a:gd name="T62" fmla="*/ 479 w 1468"/>
              <a:gd name="T63" fmla="*/ 364 h 1383"/>
              <a:gd name="T64" fmla="*/ 564 w 1468"/>
              <a:gd name="T65" fmla="*/ 290 h 1383"/>
              <a:gd name="T66" fmla="*/ 609 w 1468"/>
              <a:gd name="T67" fmla="*/ 205 h 1383"/>
              <a:gd name="T68" fmla="*/ 694 w 1468"/>
              <a:gd name="T69" fmla="*/ 180 h 1383"/>
              <a:gd name="T70" fmla="*/ 729 w 1468"/>
              <a:gd name="T71" fmla="*/ 185 h 1383"/>
              <a:gd name="T72" fmla="*/ 779 w 1468"/>
              <a:gd name="T73" fmla="*/ 210 h 1383"/>
              <a:gd name="T74" fmla="*/ 869 w 1468"/>
              <a:gd name="T75" fmla="*/ 165 h 1383"/>
              <a:gd name="T76" fmla="*/ 884 w 1468"/>
              <a:gd name="T77" fmla="*/ 0 h 1383"/>
              <a:gd name="T78" fmla="*/ 934 w 1468"/>
              <a:gd name="T79" fmla="*/ 20 h 1383"/>
              <a:gd name="T80" fmla="*/ 989 w 1468"/>
              <a:gd name="T81" fmla="*/ 80 h 1383"/>
              <a:gd name="T82" fmla="*/ 1044 w 1468"/>
              <a:gd name="T83" fmla="*/ 115 h 1383"/>
              <a:gd name="T84" fmla="*/ 1089 w 1468"/>
              <a:gd name="T85" fmla="*/ 110 h 1383"/>
              <a:gd name="T86" fmla="*/ 1099 w 1468"/>
              <a:gd name="T87" fmla="*/ 70 h 1383"/>
              <a:gd name="T88" fmla="*/ 1143 w 1468"/>
              <a:gd name="T89" fmla="*/ 60 h 1383"/>
              <a:gd name="T90" fmla="*/ 1178 w 1468"/>
              <a:gd name="T91" fmla="*/ 190 h 1383"/>
              <a:gd name="T92" fmla="*/ 1243 w 1468"/>
              <a:gd name="T93" fmla="*/ 275 h 1383"/>
              <a:gd name="T94" fmla="*/ 1288 w 1468"/>
              <a:gd name="T95" fmla="*/ 444 h 1383"/>
              <a:gd name="T96" fmla="*/ 1408 w 1468"/>
              <a:gd name="T97" fmla="*/ 549 h 1383"/>
              <a:gd name="T98" fmla="*/ 1463 w 1468"/>
              <a:gd name="T99" fmla="*/ 604 h 1383"/>
              <a:gd name="T100" fmla="*/ 1393 w 1468"/>
              <a:gd name="T101" fmla="*/ 664 h 1383"/>
              <a:gd name="T102" fmla="*/ 1298 w 1468"/>
              <a:gd name="T103" fmla="*/ 729 h 1383"/>
              <a:gd name="T104" fmla="*/ 1213 w 1468"/>
              <a:gd name="T105" fmla="*/ 819 h 1383"/>
              <a:gd name="T106" fmla="*/ 1173 w 1468"/>
              <a:gd name="T107" fmla="*/ 884 h 1383"/>
              <a:gd name="T108" fmla="*/ 1163 w 1468"/>
              <a:gd name="T109" fmla="*/ 934 h 1383"/>
              <a:gd name="T110" fmla="*/ 1118 w 1468"/>
              <a:gd name="T111" fmla="*/ 974 h 1383"/>
              <a:gd name="T112" fmla="*/ 1029 w 1468"/>
              <a:gd name="T113" fmla="*/ 1004 h 1383"/>
              <a:gd name="T114" fmla="*/ 944 w 1468"/>
              <a:gd name="T115" fmla="*/ 1038 h 1383"/>
              <a:gd name="T116" fmla="*/ 869 w 1468"/>
              <a:gd name="T117" fmla="*/ 1083 h 1383"/>
              <a:gd name="T118" fmla="*/ 804 w 1468"/>
              <a:gd name="T119" fmla="*/ 1148 h 1383"/>
              <a:gd name="T120" fmla="*/ 759 w 1468"/>
              <a:gd name="T121" fmla="*/ 1233 h 1383"/>
              <a:gd name="T122" fmla="*/ 724 w 1468"/>
              <a:gd name="T123" fmla="*/ 1353 h 1383"/>
              <a:gd name="T124" fmla="*/ 589 w 1468"/>
              <a:gd name="T125" fmla="*/ 138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8" h="1383">
                <a:moveTo>
                  <a:pt x="589" y="1383"/>
                </a:moveTo>
                <a:lnTo>
                  <a:pt x="584" y="1373"/>
                </a:lnTo>
                <a:lnTo>
                  <a:pt x="599" y="1338"/>
                </a:lnTo>
                <a:lnTo>
                  <a:pt x="619" y="1323"/>
                </a:lnTo>
                <a:lnTo>
                  <a:pt x="634" y="1308"/>
                </a:lnTo>
                <a:lnTo>
                  <a:pt x="659" y="1288"/>
                </a:lnTo>
                <a:lnTo>
                  <a:pt x="684" y="1238"/>
                </a:lnTo>
                <a:lnTo>
                  <a:pt x="684" y="1198"/>
                </a:lnTo>
                <a:lnTo>
                  <a:pt x="629" y="1168"/>
                </a:lnTo>
                <a:lnTo>
                  <a:pt x="624" y="1138"/>
                </a:lnTo>
                <a:lnTo>
                  <a:pt x="624" y="1113"/>
                </a:lnTo>
                <a:lnTo>
                  <a:pt x="629" y="1093"/>
                </a:lnTo>
                <a:lnTo>
                  <a:pt x="639" y="1073"/>
                </a:lnTo>
                <a:lnTo>
                  <a:pt x="664" y="1038"/>
                </a:lnTo>
                <a:lnTo>
                  <a:pt x="699" y="1009"/>
                </a:lnTo>
                <a:lnTo>
                  <a:pt x="709" y="989"/>
                </a:lnTo>
                <a:lnTo>
                  <a:pt x="719" y="969"/>
                </a:lnTo>
                <a:lnTo>
                  <a:pt x="724" y="924"/>
                </a:lnTo>
                <a:lnTo>
                  <a:pt x="724" y="889"/>
                </a:lnTo>
                <a:lnTo>
                  <a:pt x="724" y="854"/>
                </a:lnTo>
                <a:lnTo>
                  <a:pt x="629" y="749"/>
                </a:lnTo>
                <a:lnTo>
                  <a:pt x="584" y="744"/>
                </a:lnTo>
                <a:lnTo>
                  <a:pt x="499" y="759"/>
                </a:lnTo>
                <a:lnTo>
                  <a:pt x="464" y="789"/>
                </a:lnTo>
                <a:lnTo>
                  <a:pt x="434" y="824"/>
                </a:lnTo>
                <a:lnTo>
                  <a:pt x="369" y="899"/>
                </a:lnTo>
                <a:lnTo>
                  <a:pt x="325" y="974"/>
                </a:lnTo>
                <a:lnTo>
                  <a:pt x="300" y="1009"/>
                </a:lnTo>
                <a:lnTo>
                  <a:pt x="275" y="1038"/>
                </a:lnTo>
                <a:lnTo>
                  <a:pt x="175" y="974"/>
                </a:lnTo>
                <a:lnTo>
                  <a:pt x="130" y="939"/>
                </a:lnTo>
                <a:lnTo>
                  <a:pt x="90" y="909"/>
                </a:lnTo>
                <a:lnTo>
                  <a:pt x="55" y="904"/>
                </a:lnTo>
                <a:lnTo>
                  <a:pt x="30" y="894"/>
                </a:lnTo>
                <a:lnTo>
                  <a:pt x="15" y="879"/>
                </a:lnTo>
                <a:lnTo>
                  <a:pt x="0" y="869"/>
                </a:lnTo>
                <a:lnTo>
                  <a:pt x="0" y="834"/>
                </a:lnTo>
                <a:lnTo>
                  <a:pt x="5" y="814"/>
                </a:lnTo>
                <a:lnTo>
                  <a:pt x="10" y="809"/>
                </a:lnTo>
                <a:lnTo>
                  <a:pt x="15" y="804"/>
                </a:lnTo>
                <a:lnTo>
                  <a:pt x="45" y="799"/>
                </a:lnTo>
                <a:lnTo>
                  <a:pt x="70" y="764"/>
                </a:lnTo>
                <a:lnTo>
                  <a:pt x="100" y="729"/>
                </a:lnTo>
                <a:lnTo>
                  <a:pt x="95" y="599"/>
                </a:lnTo>
                <a:lnTo>
                  <a:pt x="85" y="594"/>
                </a:lnTo>
                <a:lnTo>
                  <a:pt x="70" y="569"/>
                </a:lnTo>
                <a:lnTo>
                  <a:pt x="50" y="514"/>
                </a:lnTo>
                <a:lnTo>
                  <a:pt x="50" y="464"/>
                </a:lnTo>
                <a:lnTo>
                  <a:pt x="55" y="444"/>
                </a:lnTo>
                <a:lnTo>
                  <a:pt x="65" y="429"/>
                </a:lnTo>
                <a:lnTo>
                  <a:pt x="85" y="439"/>
                </a:lnTo>
                <a:lnTo>
                  <a:pt x="100" y="449"/>
                </a:lnTo>
                <a:lnTo>
                  <a:pt x="110" y="474"/>
                </a:lnTo>
                <a:lnTo>
                  <a:pt x="120" y="504"/>
                </a:lnTo>
                <a:lnTo>
                  <a:pt x="145" y="524"/>
                </a:lnTo>
                <a:lnTo>
                  <a:pt x="170" y="544"/>
                </a:lnTo>
                <a:lnTo>
                  <a:pt x="185" y="554"/>
                </a:lnTo>
                <a:lnTo>
                  <a:pt x="200" y="559"/>
                </a:lnTo>
                <a:lnTo>
                  <a:pt x="220" y="559"/>
                </a:lnTo>
                <a:lnTo>
                  <a:pt x="250" y="554"/>
                </a:lnTo>
                <a:lnTo>
                  <a:pt x="295" y="509"/>
                </a:lnTo>
                <a:lnTo>
                  <a:pt x="355" y="464"/>
                </a:lnTo>
                <a:lnTo>
                  <a:pt x="419" y="414"/>
                </a:lnTo>
                <a:lnTo>
                  <a:pt x="479" y="364"/>
                </a:lnTo>
                <a:lnTo>
                  <a:pt x="539" y="320"/>
                </a:lnTo>
                <a:lnTo>
                  <a:pt x="564" y="290"/>
                </a:lnTo>
                <a:lnTo>
                  <a:pt x="579" y="260"/>
                </a:lnTo>
                <a:lnTo>
                  <a:pt x="609" y="205"/>
                </a:lnTo>
                <a:lnTo>
                  <a:pt x="654" y="190"/>
                </a:lnTo>
                <a:lnTo>
                  <a:pt x="694" y="180"/>
                </a:lnTo>
                <a:lnTo>
                  <a:pt x="709" y="180"/>
                </a:lnTo>
                <a:lnTo>
                  <a:pt x="729" y="185"/>
                </a:lnTo>
                <a:lnTo>
                  <a:pt x="754" y="195"/>
                </a:lnTo>
                <a:lnTo>
                  <a:pt x="779" y="210"/>
                </a:lnTo>
                <a:lnTo>
                  <a:pt x="829" y="210"/>
                </a:lnTo>
                <a:lnTo>
                  <a:pt x="869" y="165"/>
                </a:lnTo>
                <a:lnTo>
                  <a:pt x="869" y="40"/>
                </a:lnTo>
                <a:lnTo>
                  <a:pt x="884" y="0"/>
                </a:lnTo>
                <a:lnTo>
                  <a:pt x="904" y="5"/>
                </a:lnTo>
                <a:lnTo>
                  <a:pt x="934" y="20"/>
                </a:lnTo>
                <a:lnTo>
                  <a:pt x="959" y="45"/>
                </a:lnTo>
                <a:lnTo>
                  <a:pt x="989" y="80"/>
                </a:lnTo>
                <a:lnTo>
                  <a:pt x="1019" y="105"/>
                </a:lnTo>
                <a:lnTo>
                  <a:pt x="1044" y="115"/>
                </a:lnTo>
                <a:lnTo>
                  <a:pt x="1079" y="120"/>
                </a:lnTo>
                <a:lnTo>
                  <a:pt x="1089" y="110"/>
                </a:lnTo>
                <a:lnTo>
                  <a:pt x="1094" y="90"/>
                </a:lnTo>
                <a:lnTo>
                  <a:pt x="1099" y="70"/>
                </a:lnTo>
                <a:lnTo>
                  <a:pt x="1123" y="40"/>
                </a:lnTo>
                <a:lnTo>
                  <a:pt x="1143" y="60"/>
                </a:lnTo>
                <a:lnTo>
                  <a:pt x="1148" y="155"/>
                </a:lnTo>
                <a:lnTo>
                  <a:pt x="1178" y="190"/>
                </a:lnTo>
                <a:lnTo>
                  <a:pt x="1208" y="230"/>
                </a:lnTo>
                <a:lnTo>
                  <a:pt x="1243" y="275"/>
                </a:lnTo>
                <a:lnTo>
                  <a:pt x="1288" y="320"/>
                </a:lnTo>
                <a:lnTo>
                  <a:pt x="1288" y="444"/>
                </a:lnTo>
                <a:lnTo>
                  <a:pt x="1323" y="489"/>
                </a:lnTo>
                <a:lnTo>
                  <a:pt x="1408" y="549"/>
                </a:lnTo>
                <a:lnTo>
                  <a:pt x="1468" y="589"/>
                </a:lnTo>
                <a:lnTo>
                  <a:pt x="1463" y="604"/>
                </a:lnTo>
                <a:lnTo>
                  <a:pt x="1448" y="624"/>
                </a:lnTo>
                <a:lnTo>
                  <a:pt x="1393" y="664"/>
                </a:lnTo>
                <a:lnTo>
                  <a:pt x="1333" y="704"/>
                </a:lnTo>
                <a:lnTo>
                  <a:pt x="1298" y="729"/>
                </a:lnTo>
                <a:lnTo>
                  <a:pt x="1253" y="774"/>
                </a:lnTo>
                <a:lnTo>
                  <a:pt x="1213" y="819"/>
                </a:lnTo>
                <a:lnTo>
                  <a:pt x="1178" y="864"/>
                </a:lnTo>
                <a:lnTo>
                  <a:pt x="1173" y="884"/>
                </a:lnTo>
                <a:lnTo>
                  <a:pt x="1168" y="909"/>
                </a:lnTo>
                <a:lnTo>
                  <a:pt x="1163" y="934"/>
                </a:lnTo>
                <a:lnTo>
                  <a:pt x="1153" y="959"/>
                </a:lnTo>
                <a:lnTo>
                  <a:pt x="1118" y="974"/>
                </a:lnTo>
                <a:lnTo>
                  <a:pt x="1079" y="994"/>
                </a:lnTo>
                <a:lnTo>
                  <a:pt x="1029" y="1004"/>
                </a:lnTo>
                <a:lnTo>
                  <a:pt x="984" y="1019"/>
                </a:lnTo>
                <a:lnTo>
                  <a:pt x="944" y="1038"/>
                </a:lnTo>
                <a:lnTo>
                  <a:pt x="904" y="1058"/>
                </a:lnTo>
                <a:lnTo>
                  <a:pt x="869" y="1083"/>
                </a:lnTo>
                <a:lnTo>
                  <a:pt x="839" y="1113"/>
                </a:lnTo>
                <a:lnTo>
                  <a:pt x="804" y="1148"/>
                </a:lnTo>
                <a:lnTo>
                  <a:pt x="774" y="1188"/>
                </a:lnTo>
                <a:lnTo>
                  <a:pt x="759" y="1233"/>
                </a:lnTo>
                <a:lnTo>
                  <a:pt x="739" y="1293"/>
                </a:lnTo>
                <a:lnTo>
                  <a:pt x="724" y="1353"/>
                </a:lnTo>
                <a:lnTo>
                  <a:pt x="649" y="1373"/>
                </a:lnTo>
                <a:lnTo>
                  <a:pt x="589" y="1383"/>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Freeform 37"/>
          <p:cNvSpPr/>
          <p:nvPr/>
        </p:nvSpPr>
        <p:spPr bwMode="auto">
          <a:xfrm>
            <a:off x="7618262" y="2292703"/>
            <a:ext cx="795175" cy="500256"/>
          </a:xfrm>
          <a:custGeom>
            <a:avLst/>
            <a:gdLst>
              <a:gd name="T0" fmla="*/ 1024 w 2093"/>
              <a:gd name="T1" fmla="*/ 1228 h 1328"/>
              <a:gd name="T2" fmla="*/ 994 w 2093"/>
              <a:gd name="T3" fmla="*/ 1063 h 1328"/>
              <a:gd name="T4" fmla="*/ 869 w 2093"/>
              <a:gd name="T5" fmla="*/ 919 h 1328"/>
              <a:gd name="T6" fmla="*/ 824 w 2093"/>
              <a:gd name="T7" fmla="*/ 784 h 1328"/>
              <a:gd name="T8" fmla="*/ 769 w 2093"/>
              <a:gd name="T9" fmla="*/ 819 h 1328"/>
              <a:gd name="T10" fmla="*/ 644 w 2093"/>
              <a:gd name="T11" fmla="*/ 769 h 1328"/>
              <a:gd name="T12" fmla="*/ 515 w 2093"/>
              <a:gd name="T13" fmla="*/ 719 h 1328"/>
              <a:gd name="T14" fmla="*/ 465 w 2093"/>
              <a:gd name="T15" fmla="*/ 599 h 1328"/>
              <a:gd name="T16" fmla="*/ 380 w 2093"/>
              <a:gd name="T17" fmla="*/ 434 h 1328"/>
              <a:gd name="T18" fmla="*/ 225 w 2093"/>
              <a:gd name="T19" fmla="*/ 549 h 1328"/>
              <a:gd name="T20" fmla="*/ 185 w 2093"/>
              <a:gd name="T21" fmla="*/ 454 h 1328"/>
              <a:gd name="T22" fmla="*/ 120 w 2093"/>
              <a:gd name="T23" fmla="*/ 250 h 1328"/>
              <a:gd name="T24" fmla="*/ 5 w 2093"/>
              <a:gd name="T25" fmla="*/ 160 h 1328"/>
              <a:gd name="T26" fmla="*/ 20 w 2093"/>
              <a:gd name="T27" fmla="*/ 80 h 1328"/>
              <a:gd name="T28" fmla="*/ 145 w 2093"/>
              <a:gd name="T29" fmla="*/ 140 h 1328"/>
              <a:gd name="T30" fmla="*/ 245 w 2093"/>
              <a:gd name="T31" fmla="*/ 105 h 1328"/>
              <a:gd name="T32" fmla="*/ 335 w 2093"/>
              <a:gd name="T33" fmla="*/ 10 h 1328"/>
              <a:gd name="T34" fmla="*/ 395 w 2093"/>
              <a:gd name="T35" fmla="*/ 25 h 1328"/>
              <a:gd name="T36" fmla="*/ 450 w 2093"/>
              <a:gd name="T37" fmla="*/ 130 h 1328"/>
              <a:gd name="T38" fmla="*/ 559 w 2093"/>
              <a:gd name="T39" fmla="*/ 195 h 1328"/>
              <a:gd name="T40" fmla="*/ 874 w 2093"/>
              <a:gd name="T41" fmla="*/ 75 h 1328"/>
              <a:gd name="T42" fmla="*/ 879 w 2093"/>
              <a:gd name="T43" fmla="*/ 180 h 1328"/>
              <a:gd name="T44" fmla="*/ 969 w 2093"/>
              <a:gd name="T45" fmla="*/ 205 h 1328"/>
              <a:gd name="T46" fmla="*/ 1039 w 2093"/>
              <a:gd name="T47" fmla="*/ 185 h 1328"/>
              <a:gd name="T48" fmla="*/ 1174 w 2093"/>
              <a:gd name="T49" fmla="*/ 275 h 1328"/>
              <a:gd name="T50" fmla="*/ 1294 w 2093"/>
              <a:gd name="T51" fmla="*/ 414 h 1328"/>
              <a:gd name="T52" fmla="*/ 1364 w 2093"/>
              <a:gd name="T53" fmla="*/ 334 h 1328"/>
              <a:gd name="T54" fmla="*/ 1449 w 2093"/>
              <a:gd name="T55" fmla="*/ 384 h 1328"/>
              <a:gd name="T56" fmla="*/ 1578 w 2093"/>
              <a:gd name="T57" fmla="*/ 514 h 1328"/>
              <a:gd name="T58" fmla="*/ 1698 w 2093"/>
              <a:gd name="T59" fmla="*/ 469 h 1328"/>
              <a:gd name="T60" fmla="*/ 1708 w 2093"/>
              <a:gd name="T61" fmla="*/ 419 h 1328"/>
              <a:gd name="T62" fmla="*/ 1808 w 2093"/>
              <a:gd name="T63" fmla="*/ 364 h 1328"/>
              <a:gd name="T64" fmla="*/ 1858 w 2093"/>
              <a:gd name="T65" fmla="*/ 334 h 1328"/>
              <a:gd name="T66" fmla="*/ 1903 w 2093"/>
              <a:gd name="T67" fmla="*/ 394 h 1328"/>
              <a:gd name="T68" fmla="*/ 2093 w 2093"/>
              <a:gd name="T69" fmla="*/ 509 h 1328"/>
              <a:gd name="T70" fmla="*/ 2083 w 2093"/>
              <a:gd name="T71" fmla="*/ 604 h 1328"/>
              <a:gd name="T72" fmla="*/ 2003 w 2093"/>
              <a:gd name="T73" fmla="*/ 769 h 1328"/>
              <a:gd name="T74" fmla="*/ 1968 w 2093"/>
              <a:gd name="T75" fmla="*/ 744 h 1328"/>
              <a:gd name="T76" fmla="*/ 1923 w 2093"/>
              <a:gd name="T77" fmla="*/ 644 h 1328"/>
              <a:gd name="T78" fmla="*/ 1858 w 2093"/>
              <a:gd name="T79" fmla="*/ 604 h 1328"/>
              <a:gd name="T80" fmla="*/ 1788 w 2093"/>
              <a:gd name="T81" fmla="*/ 704 h 1328"/>
              <a:gd name="T82" fmla="*/ 1713 w 2093"/>
              <a:gd name="T83" fmla="*/ 864 h 1328"/>
              <a:gd name="T84" fmla="*/ 1578 w 2093"/>
              <a:gd name="T85" fmla="*/ 919 h 1328"/>
              <a:gd name="T86" fmla="*/ 1544 w 2093"/>
              <a:gd name="T87" fmla="*/ 974 h 1328"/>
              <a:gd name="T88" fmla="*/ 1593 w 2093"/>
              <a:gd name="T89" fmla="*/ 1108 h 1328"/>
              <a:gd name="T90" fmla="*/ 1469 w 2093"/>
              <a:gd name="T91" fmla="*/ 1138 h 1328"/>
              <a:gd name="T92" fmla="*/ 1349 w 2093"/>
              <a:gd name="T93" fmla="*/ 1093 h 1328"/>
              <a:gd name="T94" fmla="*/ 1284 w 2093"/>
              <a:gd name="T95" fmla="*/ 1113 h 1328"/>
              <a:gd name="T96" fmla="*/ 1159 w 2093"/>
              <a:gd name="T9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3" h="1328">
                <a:moveTo>
                  <a:pt x="1159" y="1328"/>
                </a:moveTo>
                <a:lnTo>
                  <a:pt x="1129" y="1298"/>
                </a:lnTo>
                <a:lnTo>
                  <a:pt x="1089" y="1268"/>
                </a:lnTo>
                <a:lnTo>
                  <a:pt x="1024" y="1228"/>
                </a:lnTo>
                <a:lnTo>
                  <a:pt x="1004" y="1203"/>
                </a:lnTo>
                <a:lnTo>
                  <a:pt x="1009" y="1123"/>
                </a:lnTo>
                <a:lnTo>
                  <a:pt x="1004" y="1093"/>
                </a:lnTo>
                <a:lnTo>
                  <a:pt x="994" y="1063"/>
                </a:lnTo>
                <a:lnTo>
                  <a:pt x="969" y="1038"/>
                </a:lnTo>
                <a:lnTo>
                  <a:pt x="954" y="1023"/>
                </a:lnTo>
                <a:lnTo>
                  <a:pt x="939" y="994"/>
                </a:lnTo>
                <a:lnTo>
                  <a:pt x="869" y="919"/>
                </a:lnTo>
                <a:lnTo>
                  <a:pt x="864" y="914"/>
                </a:lnTo>
                <a:lnTo>
                  <a:pt x="859" y="814"/>
                </a:lnTo>
                <a:lnTo>
                  <a:pt x="839" y="794"/>
                </a:lnTo>
                <a:lnTo>
                  <a:pt x="824" y="784"/>
                </a:lnTo>
                <a:lnTo>
                  <a:pt x="809" y="784"/>
                </a:lnTo>
                <a:lnTo>
                  <a:pt x="794" y="784"/>
                </a:lnTo>
                <a:lnTo>
                  <a:pt x="779" y="804"/>
                </a:lnTo>
                <a:lnTo>
                  <a:pt x="769" y="819"/>
                </a:lnTo>
                <a:lnTo>
                  <a:pt x="749" y="864"/>
                </a:lnTo>
                <a:lnTo>
                  <a:pt x="739" y="864"/>
                </a:lnTo>
                <a:lnTo>
                  <a:pt x="674" y="799"/>
                </a:lnTo>
                <a:lnTo>
                  <a:pt x="644" y="769"/>
                </a:lnTo>
                <a:lnTo>
                  <a:pt x="614" y="749"/>
                </a:lnTo>
                <a:lnTo>
                  <a:pt x="569" y="739"/>
                </a:lnTo>
                <a:lnTo>
                  <a:pt x="539" y="729"/>
                </a:lnTo>
                <a:lnTo>
                  <a:pt x="515" y="719"/>
                </a:lnTo>
                <a:lnTo>
                  <a:pt x="500" y="699"/>
                </a:lnTo>
                <a:lnTo>
                  <a:pt x="485" y="684"/>
                </a:lnTo>
                <a:lnTo>
                  <a:pt x="480" y="659"/>
                </a:lnTo>
                <a:lnTo>
                  <a:pt x="465" y="599"/>
                </a:lnTo>
                <a:lnTo>
                  <a:pt x="450" y="559"/>
                </a:lnTo>
                <a:lnTo>
                  <a:pt x="425" y="524"/>
                </a:lnTo>
                <a:lnTo>
                  <a:pt x="390" y="474"/>
                </a:lnTo>
                <a:lnTo>
                  <a:pt x="380" y="434"/>
                </a:lnTo>
                <a:lnTo>
                  <a:pt x="360" y="429"/>
                </a:lnTo>
                <a:lnTo>
                  <a:pt x="280" y="499"/>
                </a:lnTo>
                <a:lnTo>
                  <a:pt x="245" y="564"/>
                </a:lnTo>
                <a:lnTo>
                  <a:pt x="225" y="549"/>
                </a:lnTo>
                <a:lnTo>
                  <a:pt x="215" y="534"/>
                </a:lnTo>
                <a:lnTo>
                  <a:pt x="200" y="499"/>
                </a:lnTo>
                <a:lnTo>
                  <a:pt x="190" y="464"/>
                </a:lnTo>
                <a:lnTo>
                  <a:pt x="185" y="454"/>
                </a:lnTo>
                <a:lnTo>
                  <a:pt x="180" y="444"/>
                </a:lnTo>
                <a:lnTo>
                  <a:pt x="150" y="379"/>
                </a:lnTo>
                <a:lnTo>
                  <a:pt x="150" y="290"/>
                </a:lnTo>
                <a:lnTo>
                  <a:pt x="120" y="250"/>
                </a:lnTo>
                <a:lnTo>
                  <a:pt x="90" y="220"/>
                </a:lnTo>
                <a:lnTo>
                  <a:pt x="30" y="170"/>
                </a:lnTo>
                <a:lnTo>
                  <a:pt x="15" y="165"/>
                </a:lnTo>
                <a:lnTo>
                  <a:pt x="5" y="160"/>
                </a:lnTo>
                <a:lnTo>
                  <a:pt x="0" y="145"/>
                </a:lnTo>
                <a:lnTo>
                  <a:pt x="0" y="130"/>
                </a:lnTo>
                <a:lnTo>
                  <a:pt x="10" y="95"/>
                </a:lnTo>
                <a:lnTo>
                  <a:pt x="20" y="80"/>
                </a:lnTo>
                <a:lnTo>
                  <a:pt x="35" y="75"/>
                </a:lnTo>
                <a:lnTo>
                  <a:pt x="70" y="100"/>
                </a:lnTo>
                <a:lnTo>
                  <a:pt x="105" y="125"/>
                </a:lnTo>
                <a:lnTo>
                  <a:pt x="145" y="140"/>
                </a:lnTo>
                <a:lnTo>
                  <a:pt x="170" y="150"/>
                </a:lnTo>
                <a:lnTo>
                  <a:pt x="195" y="150"/>
                </a:lnTo>
                <a:lnTo>
                  <a:pt x="220" y="130"/>
                </a:lnTo>
                <a:lnTo>
                  <a:pt x="245" y="105"/>
                </a:lnTo>
                <a:lnTo>
                  <a:pt x="270" y="80"/>
                </a:lnTo>
                <a:lnTo>
                  <a:pt x="295" y="60"/>
                </a:lnTo>
                <a:lnTo>
                  <a:pt x="320" y="20"/>
                </a:lnTo>
                <a:lnTo>
                  <a:pt x="335" y="10"/>
                </a:lnTo>
                <a:lnTo>
                  <a:pt x="345" y="0"/>
                </a:lnTo>
                <a:lnTo>
                  <a:pt x="360" y="0"/>
                </a:lnTo>
                <a:lnTo>
                  <a:pt x="380" y="10"/>
                </a:lnTo>
                <a:lnTo>
                  <a:pt x="395" y="25"/>
                </a:lnTo>
                <a:lnTo>
                  <a:pt x="415" y="55"/>
                </a:lnTo>
                <a:lnTo>
                  <a:pt x="420" y="80"/>
                </a:lnTo>
                <a:lnTo>
                  <a:pt x="430" y="105"/>
                </a:lnTo>
                <a:lnTo>
                  <a:pt x="450" y="130"/>
                </a:lnTo>
                <a:lnTo>
                  <a:pt x="470" y="150"/>
                </a:lnTo>
                <a:lnTo>
                  <a:pt x="495" y="170"/>
                </a:lnTo>
                <a:lnTo>
                  <a:pt x="524" y="185"/>
                </a:lnTo>
                <a:lnTo>
                  <a:pt x="559" y="195"/>
                </a:lnTo>
                <a:lnTo>
                  <a:pt x="594" y="205"/>
                </a:lnTo>
                <a:lnTo>
                  <a:pt x="734" y="165"/>
                </a:lnTo>
                <a:lnTo>
                  <a:pt x="849" y="65"/>
                </a:lnTo>
                <a:lnTo>
                  <a:pt x="874" y="75"/>
                </a:lnTo>
                <a:lnTo>
                  <a:pt x="869" y="115"/>
                </a:lnTo>
                <a:lnTo>
                  <a:pt x="869" y="135"/>
                </a:lnTo>
                <a:lnTo>
                  <a:pt x="869" y="160"/>
                </a:lnTo>
                <a:lnTo>
                  <a:pt x="879" y="180"/>
                </a:lnTo>
                <a:lnTo>
                  <a:pt x="894" y="200"/>
                </a:lnTo>
                <a:lnTo>
                  <a:pt x="914" y="210"/>
                </a:lnTo>
                <a:lnTo>
                  <a:pt x="949" y="215"/>
                </a:lnTo>
                <a:lnTo>
                  <a:pt x="969" y="205"/>
                </a:lnTo>
                <a:lnTo>
                  <a:pt x="994" y="195"/>
                </a:lnTo>
                <a:lnTo>
                  <a:pt x="1009" y="185"/>
                </a:lnTo>
                <a:lnTo>
                  <a:pt x="1024" y="180"/>
                </a:lnTo>
                <a:lnTo>
                  <a:pt x="1039" y="185"/>
                </a:lnTo>
                <a:lnTo>
                  <a:pt x="1054" y="190"/>
                </a:lnTo>
                <a:lnTo>
                  <a:pt x="1084" y="220"/>
                </a:lnTo>
                <a:lnTo>
                  <a:pt x="1114" y="255"/>
                </a:lnTo>
                <a:lnTo>
                  <a:pt x="1174" y="275"/>
                </a:lnTo>
                <a:lnTo>
                  <a:pt x="1194" y="305"/>
                </a:lnTo>
                <a:lnTo>
                  <a:pt x="1219" y="339"/>
                </a:lnTo>
                <a:lnTo>
                  <a:pt x="1249" y="379"/>
                </a:lnTo>
                <a:lnTo>
                  <a:pt x="1294" y="414"/>
                </a:lnTo>
                <a:lnTo>
                  <a:pt x="1314" y="414"/>
                </a:lnTo>
                <a:lnTo>
                  <a:pt x="1339" y="389"/>
                </a:lnTo>
                <a:lnTo>
                  <a:pt x="1354" y="359"/>
                </a:lnTo>
                <a:lnTo>
                  <a:pt x="1364" y="334"/>
                </a:lnTo>
                <a:lnTo>
                  <a:pt x="1374" y="305"/>
                </a:lnTo>
                <a:lnTo>
                  <a:pt x="1419" y="320"/>
                </a:lnTo>
                <a:lnTo>
                  <a:pt x="1429" y="349"/>
                </a:lnTo>
                <a:lnTo>
                  <a:pt x="1449" y="384"/>
                </a:lnTo>
                <a:lnTo>
                  <a:pt x="1479" y="419"/>
                </a:lnTo>
                <a:lnTo>
                  <a:pt x="1514" y="449"/>
                </a:lnTo>
                <a:lnTo>
                  <a:pt x="1514" y="459"/>
                </a:lnTo>
                <a:lnTo>
                  <a:pt x="1578" y="514"/>
                </a:lnTo>
                <a:lnTo>
                  <a:pt x="1658" y="509"/>
                </a:lnTo>
                <a:lnTo>
                  <a:pt x="1673" y="489"/>
                </a:lnTo>
                <a:lnTo>
                  <a:pt x="1693" y="474"/>
                </a:lnTo>
                <a:lnTo>
                  <a:pt x="1698" y="469"/>
                </a:lnTo>
                <a:lnTo>
                  <a:pt x="1708" y="464"/>
                </a:lnTo>
                <a:lnTo>
                  <a:pt x="1723" y="449"/>
                </a:lnTo>
                <a:lnTo>
                  <a:pt x="1723" y="429"/>
                </a:lnTo>
                <a:lnTo>
                  <a:pt x="1708" y="419"/>
                </a:lnTo>
                <a:lnTo>
                  <a:pt x="1708" y="409"/>
                </a:lnTo>
                <a:lnTo>
                  <a:pt x="1718" y="399"/>
                </a:lnTo>
                <a:lnTo>
                  <a:pt x="1748" y="384"/>
                </a:lnTo>
                <a:lnTo>
                  <a:pt x="1808" y="364"/>
                </a:lnTo>
                <a:lnTo>
                  <a:pt x="1823" y="354"/>
                </a:lnTo>
                <a:lnTo>
                  <a:pt x="1833" y="349"/>
                </a:lnTo>
                <a:lnTo>
                  <a:pt x="1853" y="330"/>
                </a:lnTo>
                <a:lnTo>
                  <a:pt x="1858" y="334"/>
                </a:lnTo>
                <a:lnTo>
                  <a:pt x="1863" y="339"/>
                </a:lnTo>
                <a:lnTo>
                  <a:pt x="1873" y="359"/>
                </a:lnTo>
                <a:lnTo>
                  <a:pt x="1888" y="384"/>
                </a:lnTo>
                <a:lnTo>
                  <a:pt x="1903" y="394"/>
                </a:lnTo>
                <a:lnTo>
                  <a:pt x="1923" y="404"/>
                </a:lnTo>
                <a:lnTo>
                  <a:pt x="2013" y="469"/>
                </a:lnTo>
                <a:lnTo>
                  <a:pt x="2093" y="484"/>
                </a:lnTo>
                <a:lnTo>
                  <a:pt x="2093" y="509"/>
                </a:lnTo>
                <a:lnTo>
                  <a:pt x="2093" y="549"/>
                </a:lnTo>
                <a:lnTo>
                  <a:pt x="2093" y="569"/>
                </a:lnTo>
                <a:lnTo>
                  <a:pt x="2088" y="589"/>
                </a:lnTo>
                <a:lnTo>
                  <a:pt x="2083" y="604"/>
                </a:lnTo>
                <a:lnTo>
                  <a:pt x="2068" y="614"/>
                </a:lnTo>
                <a:lnTo>
                  <a:pt x="2043" y="679"/>
                </a:lnTo>
                <a:lnTo>
                  <a:pt x="2028" y="764"/>
                </a:lnTo>
                <a:lnTo>
                  <a:pt x="2003" y="769"/>
                </a:lnTo>
                <a:lnTo>
                  <a:pt x="1998" y="754"/>
                </a:lnTo>
                <a:lnTo>
                  <a:pt x="1988" y="749"/>
                </a:lnTo>
                <a:lnTo>
                  <a:pt x="1978" y="744"/>
                </a:lnTo>
                <a:lnTo>
                  <a:pt x="1968" y="744"/>
                </a:lnTo>
                <a:lnTo>
                  <a:pt x="1943" y="749"/>
                </a:lnTo>
                <a:lnTo>
                  <a:pt x="1933" y="754"/>
                </a:lnTo>
                <a:lnTo>
                  <a:pt x="1923" y="749"/>
                </a:lnTo>
                <a:lnTo>
                  <a:pt x="1923" y="644"/>
                </a:lnTo>
                <a:lnTo>
                  <a:pt x="1903" y="619"/>
                </a:lnTo>
                <a:lnTo>
                  <a:pt x="1888" y="609"/>
                </a:lnTo>
                <a:lnTo>
                  <a:pt x="1873" y="604"/>
                </a:lnTo>
                <a:lnTo>
                  <a:pt x="1858" y="604"/>
                </a:lnTo>
                <a:lnTo>
                  <a:pt x="1843" y="609"/>
                </a:lnTo>
                <a:lnTo>
                  <a:pt x="1828" y="624"/>
                </a:lnTo>
                <a:lnTo>
                  <a:pt x="1803" y="659"/>
                </a:lnTo>
                <a:lnTo>
                  <a:pt x="1788" y="704"/>
                </a:lnTo>
                <a:lnTo>
                  <a:pt x="1768" y="754"/>
                </a:lnTo>
                <a:lnTo>
                  <a:pt x="1743" y="799"/>
                </a:lnTo>
                <a:lnTo>
                  <a:pt x="1723" y="849"/>
                </a:lnTo>
                <a:lnTo>
                  <a:pt x="1713" y="864"/>
                </a:lnTo>
                <a:lnTo>
                  <a:pt x="1698" y="884"/>
                </a:lnTo>
                <a:lnTo>
                  <a:pt x="1663" y="904"/>
                </a:lnTo>
                <a:lnTo>
                  <a:pt x="1628" y="914"/>
                </a:lnTo>
                <a:lnTo>
                  <a:pt x="1578" y="919"/>
                </a:lnTo>
                <a:lnTo>
                  <a:pt x="1559" y="929"/>
                </a:lnTo>
                <a:lnTo>
                  <a:pt x="1554" y="934"/>
                </a:lnTo>
                <a:lnTo>
                  <a:pt x="1549" y="944"/>
                </a:lnTo>
                <a:lnTo>
                  <a:pt x="1544" y="974"/>
                </a:lnTo>
                <a:lnTo>
                  <a:pt x="1544" y="1023"/>
                </a:lnTo>
                <a:lnTo>
                  <a:pt x="1608" y="1078"/>
                </a:lnTo>
                <a:lnTo>
                  <a:pt x="1603" y="1093"/>
                </a:lnTo>
                <a:lnTo>
                  <a:pt x="1593" y="1108"/>
                </a:lnTo>
                <a:lnTo>
                  <a:pt x="1569" y="1133"/>
                </a:lnTo>
                <a:lnTo>
                  <a:pt x="1549" y="1138"/>
                </a:lnTo>
                <a:lnTo>
                  <a:pt x="1524" y="1138"/>
                </a:lnTo>
                <a:lnTo>
                  <a:pt x="1469" y="1138"/>
                </a:lnTo>
                <a:lnTo>
                  <a:pt x="1424" y="1128"/>
                </a:lnTo>
                <a:lnTo>
                  <a:pt x="1389" y="1118"/>
                </a:lnTo>
                <a:lnTo>
                  <a:pt x="1369" y="1103"/>
                </a:lnTo>
                <a:lnTo>
                  <a:pt x="1349" y="1093"/>
                </a:lnTo>
                <a:lnTo>
                  <a:pt x="1329" y="1088"/>
                </a:lnTo>
                <a:lnTo>
                  <a:pt x="1314" y="1093"/>
                </a:lnTo>
                <a:lnTo>
                  <a:pt x="1299" y="1098"/>
                </a:lnTo>
                <a:lnTo>
                  <a:pt x="1284" y="1113"/>
                </a:lnTo>
                <a:lnTo>
                  <a:pt x="1254" y="1138"/>
                </a:lnTo>
                <a:lnTo>
                  <a:pt x="1199" y="1298"/>
                </a:lnTo>
                <a:lnTo>
                  <a:pt x="1189" y="1323"/>
                </a:lnTo>
                <a:lnTo>
                  <a:pt x="1159" y="1328"/>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Freeform 38"/>
          <p:cNvSpPr/>
          <p:nvPr/>
        </p:nvSpPr>
        <p:spPr bwMode="auto">
          <a:xfrm>
            <a:off x="7453928" y="1543138"/>
            <a:ext cx="1056784" cy="935316"/>
          </a:xfrm>
          <a:custGeom>
            <a:avLst/>
            <a:gdLst>
              <a:gd name="T0" fmla="*/ 1873 w 2782"/>
              <a:gd name="T1" fmla="*/ 2297 h 2487"/>
              <a:gd name="T2" fmla="*/ 1743 w 2782"/>
              <a:gd name="T3" fmla="*/ 2377 h 2487"/>
              <a:gd name="T4" fmla="*/ 1648 w 2782"/>
              <a:gd name="T5" fmla="*/ 2272 h 2487"/>
              <a:gd name="T6" fmla="*/ 1548 w 2782"/>
              <a:gd name="T7" fmla="*/ 2197 h 2487"/>
              <a:gd name="T8" fmla="*/ 1428 w 2782"/>
              <a:gd name="T9" fmla="*/ 2147 h 2487"/>
              <a:gd name="T10" fmla="*/ 1339 w 2782"/>
              <a:gd name="T11" fmla="*/ 2147 h 2487"/>
              <a:gd name="T12" fmla="*/ 1299 w 2782"/>
              <a:gd name="T13" fmla="*/ 2033 h 2487"/>
              <a:gd name="T14" fmla="*/ 1169 w 2782"/>
              <a:gd name="T15" fmla="*/ 2117 h 2487"/>
              <a:gd name="T16" fmla="*/ 1009 w 2782"/>
              <a:gd name="T17" fmla="*/ 2167 h 2487"/>
              <a:gd name="T18" fmla="*/ 884 w 2782"/>
              <a:gd name="T19" fmla="*/ 2077 h 2487"/>
              <a:gd name="T20" fmla="*/ 799 w 2782"/>
              <a:gd name="T21" fmla="*/ 1973 h 2487"/>
              <a:gd name="T22" fmla="*/ 719 w 2782"/>
              <a:gd name="T23" fmla="*/ 1938 h 2487"/>
              <a:gd name="T24" fmla="*/ 809 w 2782"/>
              <a:gd name="T25" fmla="*/ 1888 h 2487"/>
              <a:gd name="T26" fmla="*/ 719 w 2782"/>
              <a:gd name="T27" fmla="*/ 1778 h 2487"/>
              <a:gd name="T28" fmla="*/ 629 w 2782"/>
              <a:gd name="T29" fmla="*/ 1808 h 2487"/>
              <a:gd name="T30" fmla="*/ 549 w 2782"/>
              <a:gd name="T31" fmla="*/ 1713 h 2487"/>
              <a:gd name="T32" fmla="*/ 659 w 2782"/>
              <a:gd name="T33" fmla="*/ 1503 h 2487"/>
              <a:gd name="T34" fmla="*/ 744 w 2782"/>
              <a:gd name="T35" fmla="*/ 1363 h 2487"/>
              <a:gd name="T36" fmla="*/ 789 w 2782"/>
              <a:gd name="T37" fmla="*/ 1318 h 2487"/>
              <a:gd name="T38" fmla="*/ 804 w 2782"/>
              <a:gd name="T39" fmla="*/ 1418 h 2487"/>
              <a:gd name="T40" fmla="*/ 919 w 2782"/>
              <a:gd name="T41" fmla="*/ 1308 h 2487"/>
              <a:gd name="T42" fmla="*/ 869 w 2782"/>
              <a:gd name="T43" fmla="*/ 1164 h 2487"/>
              <a:gd name="T44" fmla="*/ 894 w 2782"/>
              <a:gd name="T45" fmla="*/ 1024 h 2487"/>
              <a:gd name="T46" fmla="*/ 874 w 2782"/>
              <a:gd name="T47" fmla="*/ 799 h 2487"/>
              <a:gd name="T48" fmla="*/ 899 w 2782"/>
              <a:gd name="T49" fmla="*/ 589 h 2487"/>
              <a:gd name="T50" fmla="*/ 809 w 2782"/>
              <a:gd name="T51" fmla="*/ 410 h 2487"/>
              <a:gd name="T52" fmla="*/ 654 w 2782"/>
              <a:gd name="T53" fmla="*/ 429 h 2487"/>
              <a:gd name="T54" fmla="*/ 494 w 2782"/>
              <a:gd name="T55" fmla="*/ 524 h 2487"/>
              <a:gd name="T56" fmla="*/ 345 w 2782"/>
              <a:gd name="T57" fmla="*/ 529 h 2487"/>
              <a:gd name="T58" fmla="*/ 310 w 2782"/>
              <a:gd name="T59" fmla="*/ 410 h 2487"/>
              <a:gd name="T60" fmla="*/ 180 w 2782"/>
              <a:gd name="T61" fmla="*/ 290 h 2487"/>
              <a:gd name="T62" fmla="*/ 110 w 2782"/>
              <a:gd name="T63" fmla="*/ 350 h 2487"/>
              <a:gd name="T64" fmla="*/ 60 w 2782"/>
              <a:gd name="T65" fmla="*/ 145 h 2487"/>
              <a:gd name="T66" fmla="*/ 305 w 2782"/>
              <a:gd name="T67" fmla="*/ 0 h 2487"/>
              <a:gd name="T68" fmla="*/ 509 w 2782"/>
              <a:gd name="T69" fmla="*/ 50 h 2487"/>
              <a:gd name="T70" fmla="*/ 809 w 2782"/>
              <a:gd name="T71" fmla="*/ 195 h 2487"/>
              <a:gd name="T72" fmla="*/ 1114 w 2782"/>
              <a:gd name="T73" fmla="*/ 589 h 2487"/>
              <a:gd name="T74" fmla="*/ 1174 w 2782"/>
              <a:gd name="T75" fmla="*/ 724 h 2487"/>
              <a:gd name="T76" fmla="*/ 1284 w 2782"/>
              <a:gd name="T77" fmla="*/ 894 h 2487"/>
              <a:gd name="T78" fmla="*/ 1468 w 2782"/>
              <a:gd name="T79" fmla="*/ 884 h 2487"/>
              <a:gd name="T80" fmla="*/ 1613 w 2782"/>
              <a:gd name="T81" fmla="*/ 899 h 2487"/>
              <a:gd name="T82" fmla="*/ 1848 w 2782"/>
              <a:gd name="T83" fmla="*/ 999 h 2487"/>
              <a:gd name="T84" fmla="*/ 1943 w 2782"/>
              <a:gd name="T85" fmla="*/ 1174 h 2487"/>
              <a:gd name="T86" fmla="*/ 2033 w 2782"/>
              <a:gd name="T87" fmla="*/ 1278 h 2487"/>
              <a:gd name="T88" fmla="*/ 2193 w 2782"/>
              <a:gd name="T89" fmla="*/ 1244 h 2487"/>
              <a:gd name="T90" fmla="*/ 2427 w 2782"/>
              <a:gd name="T91" fmla="*/ 1049 h 2487"/>
              <a:gd name="T92" fmla="*/ 2707 w 2782"/>
              <a:gd name="T93" fmla="*/ 849 h 2487"/>
              <a:gd name="T94" fmla="*/ 2707 w 2782"/>
              <a:gd name="T95" fmla="*/ 1029 h 2487"/>
              <a:gd name="T96" fmla="*/ 2777 w 2782"/>
              <a:gd name="T97" fmla="*/ 1244 h 2487"/>
              <a:gd name="T98" fmla="*/ 2732 w 2782"/>
              <a:gd name="T99" fmla="*/ 1413 h 2487"/>
              <a:gd name="T100" fmla="*/ 2697 w 2782"/>
              <a:gd name="T101" fmla="*/ 1853 h 2487"/>
              <a:gd name="T102" fmla="*/ 2532 w 2782"/>
              <a:gd name="T103" fmla="*/ 1863 h 2487"/>
              <a:gd name="T104" fmla="*/ 2432 w 2782"/>
              <a:gd name="T105" fmla="*/ 1928 h 2487"/>
              <a:gd name="T106" fmla="*/ 2357 w 2782"/>
              <a:gd name="T107" fmla="*/ 1983 h 2487"/>
              <a:gd name="T108" fmla="*/ 2427 w 2782"/>
              <a:gd name="T109" fmla="*/ 2217 h 2487"/>
              <a:gd name="T110" fmla="*/ 2452 w 2782"/>
              <a:gd name="T111" fmla="*/ 2427 h 2487"/>
              <a:gd name="T112" fmla="*/ 2332 w 2782"/>
              <a:gd name="T113" fmla="*/ 2332 h 2487"/>
              <a:gd name="T114" fmla="*/ 2283 w 2782"/>
              <a:gd name="T115" fmla="*/ 2292 h 2487"/>
              <a:gd name="T116" fmla="*/ 2183 w 2782"/>
              <a:gd name="T117" fmla="*/ 2347 h 2487"/>
              <a:gd name="T118" fmla="*/ 2078 w 2782"/>
              <a:gd name="T119" fmla="*/ 247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2" h="2487">
                <a:moveTo>
                  <a:pt x="2028" y="2487"/>
                </a:moveTo>
                <a:lnTo>
                  <a:pt x="1928" y="2392"/>
                </a:lnTo>
                <a:lnTo>
                  <a:pt x="1898" y="2337"/>
                </a:lnTo>
                <a:lnTo>
                  <a:pt x="1883" y="2312"/>
                </a:lnTo>
                <a:lnTo>
                  <a:pt x="1873" y="2297"/>
                </a:lnTo>
                <a:lnTo>
                  <a:pt x="1853" y="2287"/>
                </a:lnTo>
                <a:lnTo>
                  <a:pt x="1838" y="2277"/>
                </a:lnTo>
                <a:lnTo>
                  <a:pt x="1813" y="2272"/>
                </a:lnTo>
                <a:lnTo>
                  <a:pt x="1788" y="2277"/>
                </a:lnTo>
                <a:lnTo>
                  <a:pt x="1743" y="2377"/>
                </a:lnTo>
                <a:lnTo>
                  <a:pt x="1728" y="2372"/>
                </a:lnTo>
                <a:lnTo>
                  <a:pt x="1708" y="2362"/>
                </a:lnTo>
                <a:lnTo>
                  <a:pt x="1678" y="2327"/>
                </a:lnTo>
                <a:lnTo>
                  <a:pt x="1658" y="2292"/>
                </a:lnTo>
                <a:lnTo>
                  <a:pt x="1648" y="2272"/>
                </a:lnTo>
                <a:lnTo>
                  <a:pt x="1638" y="2267"/>
                </a:lnTo>
                <a:lnTo>
                  <a:pt x="1633" y="2257"/>
                </a:lnTo>
                <a:lnTo>
                  <a:pt x="1623" y="2237"/>
                </a:lnTo>
                <a:lnTo>
                  <a:pt x="1568" y="2227"/>
                </a:lnTo>
                <a:lnTo>
                  <a:pt x="1548" y="2197"/>
                </a:lnTo>
                <a:lnTo>
                  <a:pt x="1533" y="2177"/>
                </a:lnTo>
                <a:lnTo>
                  <a:pt x="1518" y="2167"/>
                </a:lnTo>
                <a:lnTo>
                  <a:pt x="1503" y="2157"/>
                </a:lnTo>
                <a:lnTo>
                  <a:pt x="1468" y="2152"/>
                </a:lnTo>
                <a:lnTo>
                  <a:pt x="1428" y="2147"/>
                </a:lnTo>
                <a:lnTo>
                  <a:pt x="1418" y="2162"/>
                </a:lnTo>
                <a:lnTo>
                  <a:pt x="1384" y="2172"/>
                </a:lnTo>
                <a:lnTo>
                  <a:pt x="1359" y="2172"/>
                </a:lnTo>
                <a:lnTo>
                  <a:pt x="1344" y="2162"/>
                </a:lnTo>
                <a:lnTo>
                  <a:pt x="1339" y="2147"/>
                </a:lnTo>
                <a:lnTo>
                  <a:pt x="1334" y="2127"/>
                </a:lnTo>
                <a:lnTo>
                  <a:pt x="1334" y="2102"/>
                </a:lnTo>
                <a:lnTo>
                  <a:pt x="1334" y="2058"/>
                </a:lnTo>
                <a:lnTo>
                  <a:pt x="1314" y="2038"/>
                </a:lnTo>
                <a:lnTo>
                  <a:pt x="1299" y="2033"/>
                </a:lnTo>
                <a:lnTo>
                  <a:pt x="1284" y="2028"/>
                </a:lnTo>
                <a:lnTo>
                  <a:pt x="1264" y="2028"/>
                </a:lnTo>
                <a:lnTo>
                  <a:pt x="1219" y="2082"/>
                </a:lnTo>
                <a:lnTo>
                  <a:pt x="1184" y="2102"/>
                </a:lnTo>
                <a:lnTo>
                  <a:pt x="1169" y="2117"/>
                </a:lnTo>
                <a:lnTo>
                  <a:pt x="1149" y="2127"/>
                </a:lnTo>
                <a:lnTo>
                  <a:pt x="1129" y="2142"/>
                </a:lnTo>
                <a:lnTo>
                  <a:pt x="1104" y="2147"/>
                </a:lnTo>
                <a:lnTo>
                  <a:pt x="1054" y="2162"/>
                </a:lnTo>
                <a:lnTo>
                  <a:pt x="1009" y="2167"/>
                </a:lnTo>
                <a:lnTo>
                  <a:pt x="949" y="2142"/>
                </a:lnTo>
                <a:lnTo>
                  <a:pt x="929" y="2127"/>
                </a:lnTo>
                <a:lnTo>
                  <a:pt x="909" y="2112"/>
                </a:lnTo>
                <a:lnTo>
                  <a:pt x="899" y="2097"/>
                </a:lnTo>
                <a:lnTo>
                  <a:pt x="884" y="2077"/>
                </a:lnTo>
                <a:lnTo>
                  <a:pt x="869" y="2033"/>
                </a:lnTo>
                <a:lnTo>
                  <a:pt x="839" y="1988"/>
                </a:lnTo>
                <a:lnTo>
                  <a:pt x="829" y="1978"/>
                </a:lnTo>
                <a:lnTo>
                  <a:pt x="824" y="1973"/>
                </a:lnTo>
                <a:lnTo>
                  <a:pt x="799" y="1973"/>
                </a:lnTo>
                <a:lnTo>
                  <a:pt x="759" y="1968"/>
                </a:lnTo>
                <a:lnTo>
                  <a:pt x="754" y="1973"/>
                </a:lnTo>
                <a:lnTo>
                  <a:pt x="734" y="1963"/>
                </a:lnTo>
                <a:lnTo>
                  <a:pt x="724" y="1953"/>
                </a:lnTo>
                <a:lnTo>
                  <a:pt x="719" y="1938"/>
                </a:lnTo>
                <a:lnTo>
                  <a:pt x="714" y="1923"/>
                </a:lnTo>
                <a:lnTo>
                  <a:pt x="734" y="1918"/>
                </a:lnTo>
                <a:lnTo>
                  <a:pt x="759" y="1913"/>
                </a:lnTo>
                <a:lnTo>
                  <a:pt x="784" y="1903"/>
                </a:lnTo>
                <a:lnTo>
                  <a:pt x="809" y="1888"/>
                </a:lnTo>
                <a:lnTo>
                  <a:pt x="804" y="1838"/>
                </a:lnTo>
                <a:lnTo>
                  <a:pt x="794" y="1803"/>
                </a:lnTo>
                <a:lnTo>
                  <a:pt x="774" y="1768"/>
                </a:lnTo>
                <a:lnTo>
                  <a:pt x="739" y="1768"/>
                </a:lnTo>
                <a:lnTo>
                  <a:pt x="719" y="1778"/>
                </a:lnTo>
                <a:lnTo>
                  <a:pt x="709" y="1798"/>
                </a:lnTo>
                <a:lnTo>
                  <a:pt x="694" y="1828"/>
                </a:lnTo>
                <a:lnTo>
                  <a:pt x="674" y="1828"/>
                </a:lnTo>
                <a:lnTo>
                  <a:pt x="659" y="1823"/>
                </a:lnTo>
                <a:lnTo>
                  <a:pt x="629" y="1808"/>
                </a:lnTo>
                <a:lnTo>
                  <a:pt x="609" y="1788"/>
                </a:lnTo>
                <a:lnTo>
                  <a:pt x="584" y="1778"/>
                </a:lnTo>
                <a:lnTo>
                  <a:pt x="579" y="1753"/>
                </a:lnTo>
                <a:lnTo>
                  <a:pt x="569" y="1738"/>
                </a:lnTo>
                <a:lnTo>
                  <a:pt x="549" y="1713"/>
                </a:lnTo>
                <a:lnTo>
                  <a:pt x="549" y="1653"/>
                </a:lnTo>
                <a:lnTo>
                  <a:pt x="579" y="1623"/>
                </a:lnTo>
                <a:lnTo>
                  <a:pt x="609" y="1598"/>
                </a:lnTo>
                <a:lnTo>
                  <a:pt x="649" y="1538"/>
                </a:lnTo>
                <a:lnTo>
                  <a:pt x="659" y="1503"/>
                </a:lnTo>
                <a:lnTo>
                  <a:pt x="669" y="1478"/>
                </a:lnTo>
                <a:lnTo>
                  <a:pt x="684" y="1453"/>
                </a:lnTo>
                <a:lnTo>
                  <a:pt x="699" y="1428"/>
                </a:lnTo>
                <a:lnTo>
                  <a:pt x="729" y="1388"/>
                </a:lnTo>
                <a:lnTo>
                  <a:pt x="744" y="1363"/>
                </a:lnTo>
                <a:lnTo>
                  <a:pt x="754" y="1338"/>
                </a:lnTo>
                <a:lnTo>
                  <a:pt x="759" y="1288"/>
                </a:lnTo>
                <a:lnTo>
                  <a:pt x="769" y="1293"/>
                </a:lnTo>
                <a:lnTo>
                  <a:pt x="779" y="1298"/>
                </a:lnTo>
                <a:lnTo>
                  <a:pt x="789" y="1318"/>
                </a:lnTo>
                <a:lnTo>
                  <a:pt x="789" y="1343"/>
                </a:lnTo>
                <a:lnTo>
                  <a:pt x="784" y="1373"/>
                </a:lnTo>
                <a:lnTo>
                  <a:pt x="789" y="1388"/>
                </a:lnTo>
                <a:lnTo>
                  <a:pt x="794" y="1403"/>
                </a:lnTo>
                <a:lnTo>
                  <a:pt x="804" y="1418"/>
                </a:lnTo>
                <a:lnTo>
                  <a:pt x="824" y="1428"/>
                </a:lnTo>
                <a:lnTo>
                  <a:pt x="869" y="1428"/>
                </a:lnTo>
                <a:lnTo>
                  <a:pt x="894" y="1418"/>
                </a:lnTo>
                <a:lnTo>
                  <a:pt x="914" y="1403"/>
                </a:lnTo>
                <a:lnTo>
                  <a:pt x="919" y="1308"/>
                </a:lnTo>
                <a:lnTo>
                  <a:pt x="919" y="1268"/>
                </a:lnTo>
                <a:lnTo>
                  <a:pt x="914" y="1234"/>
                </a:lnTo>
                <a:lnTo>
                  <a:pt x="894" y="1209"/>
                </a:lnTo>
                <a:lnTo>
                  <a:pt x="879" y="1184"/>
                </a:lnTo>
                <a:lnTo>
                  <a:pt x="869" y="1164"/>
                </a:lnTo>
                <a:lnTo>
                  <a:pt x="869" y="1144"/>
                </a:lnTo>
                <a:lnTo>
                  <a:pt x="874" y="1129"/>
                </a:lnTo>
                <a:lnTo>
                  <a:pt x="879" y="1109"/>
                </a:lnTo>
                <a:lnTo>
                  <a:pt x="899" y="1069"/>
                </a:lnTo>
                <a:lnTo>
                  <a:pt x="894" y="1024"/>
                </a:lnTo>
                <a:lnTo>
                  <a:pt x="879" y="979"/>
                </a:lnTo>
                <a:lnTo>
                  <a:pt x="864" y="949"/>
                </a:lnTo>
                <a:lnTo>
                  <a:pt x="849" y="929"/>
                </a:lnTo>
                <a:lnTo>
                  <a:pt x="844" y="869"/>
                </a:lnTo>
                <a:lnTo>
                  <a:pt x="874" y="799"/>
                </a:lnTo>
                <a:lnTo>
                  <a:pt x="879" y="764"/>
                </a:lnTo>
                <a:lnTo>
                  <a:pt x="884" y="734"/>
                </a:lnTo>
                <a:lnTo>
                  <a:pt x="909" y="669"/>
                </a:lnTo>
                <a:lnTo>
                  <a:pt x="904" y="629"/>
                </a:lnTo>
                <a:lnTo>
                  <a:pt x="899" y="589"/>
                </a:lnTo>
                <a:lnTo>
                  <a:pt x="889" y="544"/>
                </a:lnTo>
                <a:lnTo>
                  <a:pt x="874" y="504"/>
                </a:lnTo>
                <a:lnTo>
                  <a:pt x="854" y="469"/>
                </a:lnTo>
                <a:lnTo>
                  <a:pt x="834" y="434"/>
                </a:lnTo>
                <a:lnTo>
                  <a:pt x="809" y="410"/>
                </a:lnTo>
                <a:lnTo>
                  <a:pt x="784" y="395"/>
                </a:lnTo>
                <a:lnTo>
                  <a:pt x="739" y="395"/>
                </a:lnTo>
                <a:lnTo>
                  <a:pt x="709" y="400"/>
                </a:lnTo>
                <a:lnTo>
                  <a:pt x="679" y="410"/>
                </a:lnTo>
                <a:lnTo>
                  <a:pt x="654" y="429"/>
                </a:lnTo>
                <a:lnTo>
                  <a:pt x="629" y="469"/>
                </a:lnTo>
                <a:lnTo>
                  <a:pt x="609" y="494"/>
                </a:lnTo>
                <a:lnTo>
                  <a:pt x="584" y="509"/>
                </a:lnTo>
                <a:lnTo>
                  <a:pt x="539" y="519"/>
                </a:lnTo>
                <a:lnTo>
                  <a:pt x="494" y="524"/>
                </a:lnTo>
                <a:lnTo>
                  <a:pt x="455" y="534"/>
                </a:lnTo>
                <a:lnTo>
                  <a:pt x="415" y="544"/>
                </a:lnTo>
                <a:lnTo>
                  <a:pt x="380" y="554"/>
                </a:lnTo>
                <a:lnTo>
                  <a:pt x="360" y="544"/>
                </a:lnTo>
                <a:lnTo>
                  <a:pt x="345" y="529"/>
                </a:lnTo>
                <a:lnTo>
                  <a:pt x="335" y="519"/>
                </a:lnTo>
                <a:lnTo>
                  <a:pt x="330" y="504"/>
                </a:lnTo>
                <a:lnTo>
                  <a:pt x="325" y="479"/>
                </a:lnTo>
                <a:lnTo>
                  <a:pt x="320" y="459"/>
                </a:lnTo>
                <a:lnTo>
                  <a:pt x="310" y="410"/>
                </a:lnTo>
                <a:lnTo>
                  <a:pt x="295" y="370"/>
                </a:lnTo>
                <a:lnTo>
                  <a:pt x="275" y="340"/>
                </a:lnTo>
                <a:lnTo>
                  <a:pt x="255" y="315"/>
                </a:lnTo>
                <a:lnTo>
                  <a:pt x="215" y="300"/>
                </a:lnTo>
                <a:lnTo>
                  <a:pt x="180" y="290"/>
                </a:lnTo>
                <a:lnTo>
                  <a:pt x="155" y="285"/>
                </a:lnTo>
                <a:lnTo>
                  <a:pt x="135" y="290"/>
                </a:lnTo>
                <a:lnTo>
                  <a:pt x="120" y="305"/>
                </a:lnTo>
                <a:lnTo>
                  <a:pt x="115" y="325"/>
                </a:lnTo>
                <a:lnTo>
                  <a:pt x="110" y="350"/>
                </a:lnTo>
                <a:lnTo>
                  <a:pt x="110" y="390"/>
                </a:lnTo>
                <a:lnTo>
                  <a:pt x="0" y="310"/>
                </a:lnTo>
                <a:lnTo>
                  <a:pt x="0" y="295"/>
                </a:lnTo>
                <a:lnTo>
                  <a:pt x="50" y="240"/>
                </a:lnTo>
                <a:lnTo>
                  <a:pt x="60" y="145"/>
                </a:lnTo>
                <a:lnTo>
                  <a:pt x="25" y="115"/>
                </a:lnTo>
                <a:lnTo>
                  <a:pt x="180" y="25"/>
                </a:lnTo>
                <a:lnTo>
                  <a:pt x="220" y="10"/>
                </a:lnTo>
                <a:lnTo>
                  <a:pt x="260" y="0"/>
                </a:lnTo>
                <a:lnTo>
                  <a:pt x="305" y="0"/>
                </a:lnTo>
                <a:lnTo>
                  <a:pt x="355" y="5"/>
                </a:lnTo>
                <a:lnTo>
                  <a:pt x="390" y="25"/>
                </a:lnTo>
                <a:lnTo>
                  <a:pt x="420" y="40"/>
                </a:lnTo>
                <a:lnTo>
                  <a:pt x="460" y="45"/>
                </a:lnTo>
                <a:lnTo>
                  <a:pt x="509" y="50"/>
                </a:lnTo>
                <a:lnTo>
                  <a:pt x="559" y="40"/>
                </a:lnTo>
                <a:lnTo>
                  <a:pt x="599" y="35"/>
                </a:lnTo>
                <a:lnTo>
                  <a:pt x="644" y="45"/>
                </a:lnTo>
                <a:lnTo>
                  <a:pt x="704" y="65"/>
                </a:lnTo>
                <a:lnTo>
                  <a:pt x="809" y="195"/>
                </a:lnTo>
                <a:lnTo>
                  <a:pt x="869" y="265"/>
                </a:lnTo>
                <a:lnTo>
                  <a:pt x="934" y="340"/>
                </a:lnTo>
                <a:lnTo>
                  <a:pt x="979" y="459"/>
                </a:lnTo>
                <a:lnTo>
                  <a:pt x="1089" y="554"/>
                </a:lnTo>
                <a:lnTo>
                  <a:pt x="1114" y="589"/>
                </a:lnTo>
                <a:lnTo>
                  <a:pt x="1129" y="614"/>
                </a:lnTo>
                <a:lnTo>
                  <a:pt x="1139" y="644"/>
                </a:lnTo>
                <a:lnTo>
                  <a:pt x="1144" y="694"/>
                </a:lnTo>
                <a:lnTo>
                  <a:pt x="1159" y="709"/>
                </a:lnTo>
                <a:lnTo>
                  <a:pt x="1174" y="724"/>
                </a:lnTo>
                <a:lnTo>
                  <a:pt x="1229" y="764"/>
                </a:lnTo>
                <a:lnTo>
                  <a:pt x="1239" y="784"/>
                </a:lnTo>
                <a:lnTo>
                  <a:pt x="1244" y="824"/>
                </a:lnTo>
                <a:lnTo>
                  <a:pt x="1259" y="884"/>
                </a:lnTo>
                <a:lnTo>
                  <a:pt x="1284" y="894"/>
                </a:lnTo>
                <a:lnTo>
                  <a:pt x="1329" y="894"/>
                </a:lnTo>
                <a:lnTo>
                  <a:pt x="1379" y="889"/>
                </a:lnTo>
                <a:lnTo>
                  <a:pt x="1423" y="884"/>
                </a:lnTo>
                <a:lnTo>
                  <a:pt x="1448" y="884"/>
                </a:lnTo>
                <a:lnTo>
                  <a:pt x="1468" y="884"/>
                </a:lnTo>
                <a:lnTo>
                  <a:pt x="1498" y="894"/>
                </a:lnTo>
                <a:lnTo>
                  <a:pt x="1533" y="914"/>
                </a:lnTo>
                <a:lnTo>
                  <a:pt x="1593" y="914"/>
                </a:lnTo>
                <a:lnTo>
                  <a:pt x="1603" y="904"/>
                </a:lnTo>
                <a:lnTo>
                  <a:pt x="1613" y="899"/>
                </a:lnTo>
                <a:lnTo>
                  <a:pt x="1653" y="894"/>
                </a:lnTo>
                <a:lnTo>
                  <a:pt x="1758" y="989"/>
                </a:lnTo>
                <a:lnTo>
                  <a:pt x="1788" y="989"/>
                </a:lnTo>
                <a:lnTo>
                  <a:pt x="1818" y="989"/>
                </a:lnTo>
                <a:lnTo>
                  <a:pt x="1848" y="999"/>
                </a:lnTo>
                <a:lnTo>
                  <a:pt x="1868" y="1009"/>
                </a:lnTo>
                <a:lnTo>
                  <a:pt x="1883" y="1024"/>
                </a:lnTo>
                <a:lnTo>
                  <a:pt x="1923" y="1119"/>
                </a:lnTo>
                <a:lnTo>
                  <a:pt x="1928" y="1144"/>
                </a:lnTo>
                <a:lnTo>
                  <a:pt x="1943" y="1174"/>
                </a:lnTo>
                <a:lnTo>
                  <a:pt x="1958" y="1209"/>
                </a:lnTo>
                <a:lnTo>
                  <a:pt x="1978" y="1239"/>
                </a:lnTo>
                <a:lnTo>
                  <a:pt x="2003" y="1263"/>
                </a:lnTo>
                <a:lnTo>
                  <a:pt x="2018" y="1273"/>
                </a:lnTo>
                <a:lnTo>
                  <a:pt x="2033" y="1278"/>
                </a:lnTo>
                <a:lnTo>
                  <a:pt x="2053" y="1283"/>
                </a:lnTo>
                <a:lnTo>
                  <a:pt x="2073" y="1278"/>
                </a:lnTo>
                <a:lnTo>
                  <a:pt x="2093" y="1273"/>
                </a:lnTo>
                <a:lnTo>
                  <a:pt x="2113" y="1263"/>
                </a:lnTo>
                <a:lnTo>
                  <a:pt x="2193" y="1244"/>
                </a:lnTo>
                <a:lnTo>
                  <a:pt x="2278" y="1214"/>
                </a:lnTo>
                <a:lnTo>
                  <a:pt x="2318" y="1189"/>
                </a:lnTo>
                <a:lnTo>
                  <a:pt x="2352" y="1134"/>
                </a:lnTo>
                <a:lnTo>
                  <a:pt x="2387" y="1089"/>
                </a:lnTo>
                <a:lnTo>
                  <a:pt x="2427" y="1049"/>
                </a:lnTo>
                <a:lnTo>
                  <a:pt x="2472" y="1009"/>
                </a:lnTo>
                <a:lnTo>
                  <a:pt x="2537" y="939"/>
                </a:lnTo>
                <a:lnTo>
                  <a:pt x="2657" y="839"/>
                </a:lnTo>
                <a:lnTo>
                  <a:pt x="2692" y="844"/>
                </a:lnTo>
                <a:lnTo>
                  <a:pt x="2707" y="849"/>
                </a:lnTo>
                <a:lnTo>
                  <a:pt x="2712" y="854"/>
                </a:lnTo>
                <a:lnTo>
                  <a:pt x="2717" y="864"/>
                </a:lnTo>
                <a:lnTo>
                  <a:pt x="2712" y="874"/>
                </a:lnTo>
                <a:lnTo>
                  <a:pt x="2707" y="924"/>
                </a:lnTo>
                <a:lnTo>
                  <a:pt x="2707" y="1029"/>
                </a:lnTo>
                <a:lnTo>
                  <a:pt x="2747" y="1069"/>
                </a:lnTo>
                <a:lnTo>
                  <a:pt x="2767" y="1104"/>
                </a:lnTo>
                <a:lnTo>
                  <a:pt x="2777" y="1119"/>
                </a:lnTo>
                <a:lnTo>
                  <a:pt x="2782" y="1139"/>
                </a:lnTo>
                <a:lnTo>
                  <a:pt x="2777" y="1244"/>
                </a:lnTo>
                <a:lnTo>
                  <a:pt x="2752" y="1308"/>
                </a:lnTo>
                <a:lnTo>
                  <a:pt x="2742" y="1323"/>
                </a:lnTo>
                <a:lnTo>
                  <a:pt x="2732" y="1338"/>
                </a:lnTo>
                <a:lnTo>
                  <a:pt x="2727" y="1373"/>
                </a:lnTo>
                <a:lnTo>
                  <a:pt x="2732" y="1413"/>
                </a:lnTo>
                <a:lnTo>
                  <a:pt x="2737" y="1458"/>
                </a:lnTo>
                <a:lnTo>
                  <a:pt x="2737" y="1623"/>
                </a:lnTo>
                <a:lnTo>
                  <a:pt x="2712" y="1723"/>
                </a:lnTo>
                <a:lnTo>
                  <a:pt x="2717" y="1828"/>
                </a:lnTo>
                <a:lnTo>
                  <a:pt x="2697" y="1853"/>
                </a:lnTo>
                <a:lnTo>
                  <a:pt x="2682" y="1863"/>
                </a:lnTo>
                <a:lnTo>
                  <a:pt x="2667" y="1873"/>
                </a:lnTo>
                <a:lnTo>
                  <a:pt x="2612" y="1878"/>
                </a:lnTo>
                <a:lnTo>
                  <a:pt x="2567" y="1868"/>
                </a:lnTo>
                <a:lnTo>
                  <a:pt x="2532" y="1863"/>
                </a:lnTo>
                <a:lnTo>
                  <a:pt x="2472" y="1858"/>
                </a:lnTo>
                <a:lnTo>
                  <a:pt x="2462" y="1878"/>
                </a:lnTo>
                <a:lnTo>
                  <a:pt x="2452" y="1893"/>
                </a:lnTo>
                <a:lnTo>
                  <a:pt x="2442" y="1908"/>
                </a:lnTo>
                <a:lnTo>
                  <a:pt x="2432" y="1928"/>
                </a:lnTo>
                <a:lnTo>
                  <a:pt x="2407" y="1933"/>
                </a:lnTo>
                <a:lnTo>
                  <a:pt x="2387" y="1943"/>
                </a:lnTo>
                <a:lnTo>
                  <a:pt x="2372" y="1953"/>
                </a:lnTo>
                <a:lnTo>
                  <a:pt x="2362" y="1968"/>
                </a:lnTo>
                <a:lnTo>
                  <a:pt x="2357" y="1983"/>
                </a:lnTo>
                <a:lnTo>
                  <a:pt x="2352" y="1998"/>
                </a:lnTo>
                <a:lnTo>
                  <a:pt x="2357" y="2048"/>
                </a:lnTo>
                <a:lnTo>
                  <a:pt x="2397" y="2112"/>
                </a:lnTo>
                <a:lnTo>
                  <a:pt x="2407" y="2162"/>
                </a:lnTo>
                <a:lnTo>
                  <a:pt x="2427" y="2217"/>
                </a:lnTo>
                <a:lnTo>
                  <a:pt x="2457" y="2272"/>
                </a:lnTo>
                <a:lnTo>
                  <a:pt x="2487" y="2337"/>
                </a:lnTo>
                <a:lnTo>
                  <a:pt x="2512" y="2437"/>
                </a:lnTo>
                <a:lnTo>
                  <a:pt x="2477" y="2437"/>
                </a:lnTo>
                <a:lnTo>
                  <a:pt x="2452" y="2427"/>
                </a:lnTo>
                <a:lnTo>
                  <a:pt x="2427" y="2417"/>
                </a:lnTo>
                <a:lnTo>
                  <a:pt x="2402" y="2402"/>
                </a:lnTo>
                <a:lnTo>
                  <a:pt x="2367" y="2372"/>
                </a:lnTo>
                <a:lnTo>
                  <a:pt x="2337" y="2352"/>
                </a:lnTo>
                <a:lnTo>
                  <a:pt x="2332" y="2332"/>
                </a:lnTo>
                <a:lnTo>
                  <a:pt x="2327" y="2317"/>
                </a:lnTo>
                <a:lnTo>
                  <a:pt x="2318" y="2307"/>
                </a:lnTo>
                <a:lnTo>
                  <a:pt x="2308" y="2297"/>
                </a:lnTo>
                <a:lnTo>
                  <a:pt x="2293" y="2297"/>
                </a:lnTo>
                <a:lnTo>
                  <a:pt x="2283" y="2292"/>
                </a:lnTo>
                <a:lnTo>
                  <a:pt x="2273" y="2297"/>
                </a:lnTo>
                <a:lnTo>
                  <a:pt x="2263" y="2302"/>
                </a:lnTo>
                <a:lnTo>
                  <a:pt x="2258" y="2322"/>
                </a:lnTo>
                <a:lnTo>
                  <a:pt x="2218" y="2332"/>
                </a:lnTo>
                <a:lnTo>
                  <a:pt x="2183" y="2347"/>
                </a:lnTo>
                <a:lnTo>
                  <a:pt x="2118" y="2382"/>
                </a:lnTo>
                <a:lnTo>
                  <a:pt x="2118" y="2427"/>
                </a:lnTo>
                <a:lnTo>
                  <a:pt x="2128" y="2437"/>
                </a:lnTo>
                <a:lnTo>
                  <a:pt x="2098" y="2452"/>
                </a:lnTo>
                <a:lnTo>
                  <a:pt x="2078" y="2477"/>
                </a:lnTo>
                <a:lnTo>
                  <a:pt x="2028" y="248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Freeform 39"/>
          <p:cNvSpPr/>
          <p:nvPr/>
        </p:nvSpPr>
        <p:spPr bwMode="auto">
          <a:xfrm>
            <a:off x="5334150" y="2736783"/>
            <a:ext cx="1337021" cy="1127627"/>
          </a:xfrm>
          <a:custGeom>
            <a:avLst/>
            <a:gdLst>
              <a:gd name="T0" fmla="*/ 3121 w 3520"/>
              <a:gd name="T1" fmla="*/ 2287 h 2996"/>
              <a:gd name="T2" fmla="*/ 2986 w 3520"/>
              <a:gd name="T3" fmla="*/ 2402 h 2996"/>
              <a:gd name="T4" fmla="*/ 3041 w 3520"/>
              <a:gd name="T5" fmla="*/ 2686 h 2996"/>
              <a:gd name="T6" fmla="*/ 2926 w 3520"/>
              <a:gd name="T7" fmla="*/ 2836 h 2996"/>
              <a:gd name="T8" fmla="*/ 2806 w 3520"/>
              <a:gd name="T9" fmla="*/ 2981 h 2996"/>
              <a:gd name="T10" fmla="*/ 2571 w 3520"/>
              <a:gd name="T11" fmla="*/ 2941 h 2996"/>
              <a:gd name="T12" fmla="*/ 2402 w 3520"/>
              <a:gd name="T13" fmla="*/ 2706 h 2996"/>
              <a:gd name="T14" fmla="*/ 2227 w 3520"/>
              <a:gd name="T15" fmla="*/ 2557 h 2996"/>
              <a:gd name="T16" fmla="*/ 2062 w 3520"/>
              <a:gd name="T17" fmla="*/ 2592 h 2996"/>
              <a:gd name="T18" fmla="*/ 2067 w 3520"/>
              <a:gd name="T19" fmla="*/ 2721 h 2996"/>
              <a:gd name="T20" fmla="*/ 1907 w 3520"/>
              <a:gd name="T21" fmla="*/ 2756 h 2996"/>
              <a:gd name="T22" fmla="*/ 1728 w 3520"/>
              <a:gd name="T23" fmla="*/ 2587 h 2996"/>
              <a:gd name="T24" fmla="*/ 1937 w 3520"/>
              <a:gd name="T25" fmla="*/ 2552 h 2996"/>
              <a:gd name="T26" fmla="*/ 2027 w 3520"/>
              <a:gd name="T27" fmla="*/ 2482 h 2996"/>
              <a:gd name="T28" fmla="*/ 2087 w 3520"/>
              <a:gd name="T29" fmla="*/ 2247 h 2996"/>
              <a:gd name="T30" fmla="*/ 2207 w 3520"/>
              <a:gd name="T31" fmla="*/ 2137 h 2996"/>
              <a:gd name="T32" fmla="*/ 2182 w 3520"/>
              <a:gd name="T33" fmla="*/ 1917 h 2996"/>
              <a:gd name="T34" fmla="*/ 2072 w 3520"/>
              <a:gd name="T35" fmla="*/ 1573 h 2996"/>
              <a:gd name="T36" fmla="*/ 1817 w 3520"/>
              <a:gd name="T37" fmla="*/ 1468 h 2996"/>
              <a:gd name="T38" fmla="*/ 1543 w 3520"/>
              <a:gd name="T39" fmla="*/ 1288 h 2996"/>
              <a:gd name="T40" fmla="*/ 1103 w 3520"/>
              <a:gd name="T41" fmla="*/ 1114 h 2996"/>
              <a:gd name="T42" fmla="*/ 924 w 3520"/>
              <a:gd name="T43" fmla="*/ 1064 h 2996"/>
              <a:gd name="T44" fmla="*/ 879 w 3520"/>
              <a:gd name="T45" fmla="*/ 1233 h 2996"/>
              <a:gd name="T46" fmla="*/ 724 w 3520"/>
              <a:gd name="T47" fmla="*/ 1193 h 2996"/>
              <a:gd name="T48" fmla="*/ 369 w 3520"/>
              <a:gd name="T49" fmla="*/ 959 h 2996"/>
              <a:gd name="T50" fmla="*/ 75 w 3520"/>
              <a:gd name="T51" fmla="*/ 934 h 2996"/>
              <a:gd name="T52" fmla="*/ 10 w 3520"/>
              <a:gd name="T53" fmla="*/ 774 h 2996"/>
              <a:gd name="T54" fmla="*/ 50 w 3520"/>
              <a:gd name="T55" fmla="*/ 654 h 2996"/>
              <a:gd name="T56" fmla="*/ 250 w 3520"/>
              <a:gd name="T57" fmla="*/ 579 h 2996"/>
              <a:gd name="T58" fmla="*/ 414 w 3520"/>
              <a:gd name="T59" fmla="*/ 340 h 2996"/>
              <a:gd name="T60" fmla="*/ 684 w 3520"/>
              <a:gd name="T61" fmla="*/ 300 h 2996"/>
              <a:gd name="T62" fmla="*/ 769 w 3520"/>
              <a:gd name="T63" fmla="*/ 95 h 2996"/>
              <a:gd name="T64" fmla="*/ 834 w 3520"/>
              <a:gd name="T65" fmla="*/ 0 h 2996"/>
              <a:gd name="T66" fmla="*/ 1108 w 3520"/>
              <a:gd name="T67" fmla="*/ 200 h 2996"/>
              <a:gd name="T68" fmla="*/ 1113 w 3520"/>
              <a:gd name="T69" fmla="*/ 449 h 2996"/>
              <a:gd name="T70" fmla="*/ 1313 w 3520"/>
              <a:gd name="T71" fmla="*/ 704 h 2996"/>
              <a:gd name="T72" fmla="*/ 1628 w 3520"/>
              <a:gd name="T73" fmla="*/ 629 h 2996"/>
              <a:gd name="T74" fmla="*/ 1528 w 3520"/>
              <a:gd name="T75" fmla="*/ 809 h 2996"/>
              <a:gd name="T76" fmla="*/ 1598 w 3520"/>
              <a:gd name="T77" fmla="*/ 959 h 2996"/>
              <a:gd name="T78" fmla="*/ 1753 w 3520"/>
              <a:gd name="T79" fmla="*/ 1138 h 2996"/>
              <a:gd name="T80" fmla="*/ 1947 w 3520"/>
              <a:gd name="T81" fmla="*/ 1283 h 2996"/>
              <a:gd name="T82" fmla="*/ 2007 w 3520"/>
              <a:gd name="T83" fmla="*/ 1148 h 2996"/>
              <a:gd name="T84" fmla="*/ 2137 w 3520"/>
              <a:gd name="T85" fmla="*/ 1114 h 2996"/>
              <a:gd name="T86" fmla="*/ 2277 w 3520"/>
              <a:gd name="T87" fmla="*/ 1133 h 2996"/>
              <a:gd name="T88" fmla="*/ 2466 w 3520"/>
              <a:gd name="T89" fmla="*/ 1049 h 2996"/>
              <a:gd name="T90" fmla="*/ 2417 w 3520"/>
              <a:gd name="T91" fmla="*/ 1208 h 2996"/>
              <a:gd name="T92" fmla="*/ 2382 w 3520"/>
              <a:gd name="T93" fmla="*/ 1543 h 2996"/>
              <a:gd name="T94" fmla="*/ 2521 w 3520"/>
              <a:gd name="T95" fmla="*/ 1638 h 2996"/>
              <a:gd name="T96" fmla="*/ 2701 w 3520"/>
              <a:gd name="T97" fmla="*/ 1758 h 2996"/>
              <a:gd name="T98" fmla="*/ 2821 w 3520"/>
              <a:gd name="T99" fmla="*/ 2127 h 2996"/>
              <a:gd name="T100" fmla="*/ 3036 w 3520"/>
              <a:gd name="T101" fmla="*/ 2142 h 2996"/>
              <a:gd name="T102" fmla="*/ 3141 w 3520"/>
              <a:gd name="T103" fmla="*/ 2042 h 2996"/>
              <a:gd name="T104" fmla="*/ 3036 w 3520"/>
              <a:gd name="T105" fmla="*/ 1922 h 2996"/>
              <a:gd name="T106" fmla="*/ 3081 w 3520"/>
              <a:gd name="T107" fmla="*/ 1703 h 2996"/>
              <a:gd name="T108" fmla="*/ 3210 w 3520"/>
              <a:gd name="T109" fmla="*/ 1673 h 2996"/>
              <a:gd name="T110" fmla="*/ 3215 w 3520"/>
              <a:gd name="T111" fmla="*/ 1793 h 2996"/>
              <a:gd name="T112" fmla="*/ 3485 w 3520"/>
              <a:gd name="T113" fmla="*/ 1997 h 2996"/>
              <a:gd name="T114" fmla="*/ 3395 w 3520"/>
              <a:gd name="T115" fmla="*/ 2197 h 2996"/>
              <a:gd name="T116" fmla="*/ 3305 w 3520"/>
              <a:gd name="T117" fmla="*/ 2342 h 2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0" h="2996">
                <a:moveTo>
                  <a:pt x="3280" y="2347"/>
                </a:moveTo>
                <a:lnTo>
                  <a:pt x="3250" y="2327"/>
                </a:lnTo>
                <a:lnTo>
                  <a:pt x="3220" y="2312"/>
                </a:lnTo>
                <a:lnTo>
                  <a:pt x="3195" y="2302"/>
                </a:lnTo>
                <a:lnTo>
                  <a:pt x="3170" y="2292"/>
                </a:lnTo>
                <a:lnTo>
                  <a:pt x="3121" y="2287"/>
                </a:lnTo>
                <a:lnTo>
                  <a:pt x="3071" y="2292"/>
                </a:lnTo>
                <a:lnTo>
                  <a:pt x="3046" y="2297"/>
                </a:lnTo>
                <a:lnTo>
                  <a:pt x="3016" y="2307"/>
                </a:lnTo>
                <a:lnTo>
                  <a:pt x="3001" y="2337"/>
                </a:lnTo>
                <a:lnTo>
                  <a:pt x="2991" y="2372"/>
                </a:lnTo>
                <a:lnTo>
                  <a:pt x="2986" y="2402"/>
                </a:lnTo>
                <a:lnTo>
                  <a:pt x="2986" y="2437"/>
                </a:lnTo>
                <a:lnTo>
                  <a:pt x="2996" y="2472"/>
                </a:lnTo>
                <a:lnTo>
                  <a:pt x="3006" y="2512"/>
                </a:lnTo>
                <a:lnTo>
                  <a:pt x="3036" y="2587"/>
                </a:lnTo>
                <a:lnTo>
                  <a:pt x="3041" y="2651"/>
                </a:lnTo>
                <a:lnTo>
                  <a:pt x="3041" y="2686"/>
                </a:lnTo>
                <a:lnTo>
                  <a:pt x="3031" y="2726"/>
                </a:lnTo>
                <a:lnTo>
                  <a:pt x="2906" y="2726"/>
                </a:lnTo>
                <a:lnTo>
                  <a:pt x="2881" y="2741"/>
                </a:lnTo>
                <a:lnTo>
                  <a:pt x="2876" y="2751"/>
                </a:lnTo>
                <a:lnTo>
                  <a:pt x="2871" y="2796"/>
                </a:lnTo>
                <a:lnTo>
                  <a:pt x="2926" y="2836"/>
                </a:lnTo>
                <a:lnTo>
                  <a:pt x="2926" y="2871"/>
                </a:lnTo>
                <a:lnTo>
                  <a:pt x="2911" y="2911"/>
                </a:lnTo>
                <a:lnTo>
                  <a:pt x="2896" y="2951"/>
                </a:lnTo>
                <a:lnTo>
                  <a:pt x="2856" y="2956"/>
                </a:lnTo>
                <a:lnTo>
                  <a:pt x="2831" y="2966"/>
                </a:lnTo>
                <a:lnTo>
                  <a:pt x="2806" y="2981"/>
                </a:lnTo>
                <a:lnTo>
                  <a:pt x="2776" y="2991"/>
                </a:lnTo>
                <a:lnTo>
                  <a:pt x="2636" y="2996"/>
                </a:lnTo>
                <a:lnTo>
                  <a:pt x="2621" y="2991"/>
                </a:lnTo>
                <a:lnTo>
                  <a:pt x="2606" y="2966"/>
                </a:lnTo>
                <a:lnTo>
                  <a:pt x="2586" y="2951"/>
                </a:lnTo>
                <a:lnTo>
                  <a:pt x="2571" y="2941"/>
                </a:lnTo>
                <a:lnTo>
                  <a:pt x="2556" y="2936"/>
                </a:lnTo>
                <a:lnTo>
                  <a:pt x="2541" y="2896"/>
                </a:lnTo>
                <a:lnTo>
                  <a:pt x="2486" y="2786"/>
                </a:lnTo>
                <a:lnTo>
                  <a:pt x="2427" y="2736"/>
                </a:lnTo>
                <a:lnTo>
                  <a:pt x="2417" y="2721"/>
                </a:lnTo>
                <a:lnTo>
                  <a:pt x="2402" y="2706"/>
                </a:lnTo>
                <a:lnTo>
                  <a:pt x="2372" y="2681"/>
                </a:lnTo>
                <a:lnTo>
                  <a:pt x="2342" y="2671"/>
                </a:lnTo>
                <a:lnTo>
                  <a:pt x="2317" y="2661"/>
                </a:lnTo>
                <a:lnTo>
                  <a:pt x="2267" y="2631"/>
                </a:lnTo>
                <a:lnTo>
                  <a:pt x="2247" y="2587"/>
                </a:lnTo>
                <a:lnTo>
                  <a:pt x="2227" y="2557"/>
                </a:lnTo>
                <a:lnTo>
                  <a:pt x="2207" y="2537"/>
                </a:lnTo>
                <a:lnTo>
                  <a:pt x="2187" y="2532"/>
                </a:lnTo>
                <a:lnTo>
                  <a:pt x="2167" y="2532"/>
                </a:lnTo>
                <a:lnTo>
                  <a:pt x="2142" y="2537"/>
                </a:lnTo>
                <a:lnTo>
                  <a:pt x="2082" y="2572"/>
                </a:lnTo>
                <a:lnTo>
                  <a:pt x="2062" y="2592"/>
                </a:lnTo>
                <a:lnTo>
                  <a:pt x="2047" y="2607"/>
                </a:lnTo>
                <a:lnTo>
                  <a:pt x="2042" y="2626"/>
                </a:lnTo>
                <a:lnTo>
                  <a:pt x="2042" y="2661"/>
                </a:lnTo>
                <a:lnTo>
                  <a:pt x="2052" y="2681"/>
                </a:lnTo>
                <a:lnTo>
                  <a:pt x="2062" y="2696"/>
                </a:lnTo>
                <a:lnTo>
                  <a:pt x="2067" y="2721"/>
                </a:lnTo>
                <a:lnTo>
                  <a:pt x="2072" y="2756"/>
                </a:lnTo>
                <a:lnTo>
                  <a:pt x="2042" y="2776"/>
                </a:lnTo>
                <a:lnTo>
                  <a:pt x="2027" y="2786"/>
                </a:lnTo>
                <a:lnTo>
                  <a:pt x="2007" y="2791"/>
                </a:lnTo>
                <a:lnTo>
                  <a:pt x="1967" y="2796"/>
                </a:lnTo>
                <a:lnTo>
                  <a:pt x="1907" y="2756"/>
                </a:lnTo>
                <a:lnTo>
                  <a:pt x="1852" y="2721"/>
                </a:lnTo>
                <a:lnTo>
                  <a:pt x="1807" y="2681"/>
                </a:lnTo>
                <a:lnTo>
                  <a:pt x="1767" y="2641"/>
                </a:lnTo>
                <a:lnTo>
                  <a:pt x="1753" y="2626"/>
                </a:lnTo>
                <a:lnTo>
                  <a:pt x="1738" y="2612"/>
                </a:lnTo>
                <a:lnTo>
                  <a:pt x="1728" y="2587"/>
                </a:lnTo>
                <a:lnTo>
                  <a:pt x="1723" y="2567"/>
                </a:lnTo>
                <a:lnTo>
                  <a:pt x="1718" y="2522"/>
                </a:lnTo>
                <a:lnTo>
                  <a:pt x="1718" y="2492"/>
                </a:lnTo>
                <a:lnTo>
                  <a:pt x="1822" y="2497"/>
                </a:lnTo>
                <a:lnTo>
                  <a:pt x="1907" y="2552"/>
                </a:lnTo>
                <a:lnTo>
                  <a:pt x="1937" y="2552"/>
                </a:lnTo>
                <a:lnTo>
                  <a:pt x="1967" y="2552"/>
                </a:lnTo>
                <a:lnTo>
                  <a:pt x="1982" y="2552"/>
                </a:lnTo>
                <a:lnTo>
                  <a:pt x="1997" y="2547"/>
                </a:lnTo>
                <a:lnTo>
                  <a:pt x="2012" y="2537"/>
                </a:lnTo>
                <a:lnTo>
                  <a:pt x="2027" y="2522"/>
                </a:lnTo>
                <a:lnTo>
                  <a:pt x="2027" y="2482"/>
                </a:lnTo>
                <a:lnTo>
                  <a:pt x="1972" y="2432"/>
                </a:lnTo>
                <a:lnTo>
                  <a:pt x="1952" y="2412"/>
                </a:lnTo>
                <a:lnTo>
                  <a:pt x="1942" y="2392"/>
                </a:lnTo>
                <a:lnTo>
                  <a:pt x="1992" y="2357"/>
                </a:lnTo>
                <a:lnTo>
                  <a:pt x="2042" y="2302"/>
                </a:lnTo>
                <a:lnTo>
                  <a:pt x="2087" y="2247"/>
                </a:lnTo>
                <a:lnTo>
                  <a:pt x="2102" y="2217"/>
                </a:lnTo>
                <a:lnTo>
                  <a:pt x="2112" y="2192"/>
                </a:lnTo>
                <a:lnTo>
                  <a:pt x="2152" y="2172"/>
                </a:lnTo>
                <a:lnTo>
                  <a:pt x="2182" y="2152"/>
                </a:lnTo>
                <a:lnTo>
                  <a:pt x="2192" y="2147"/>
                </a:lnTo>
                <a:lnTo>
                  <a:pt x="2207" y="2137"/>
                </a:lnTo>
                <a:lnTo>
                  <a:pt x="2227" y="2112"/>
                </a:lnTo>
                <a:lnTo>
                  <a:pt x="2222" y="2007"/>
                </a:lnTo>
                <a:lnTo>
                  <a:pt x="2207" y="1987"/>
                </a:lnTo>
                <a:lnTo>
                  <a:pt x="2192" y="1962"/>
                </a:lnTo>
                <a:lnTo>
                  <a:pt x="2187" y="1937"/>
                </a:lnTo>
                <a:lnTo>
                  <a:pt x="2182" y="1917"/>
                </a:lnTo>
                <a:lnTo>
                  <a:pt x="2182" y="1882"/>
                </a:lnTo>
                <a:lnTo>
                  <a:pt x="2182" y="1868"/>
                </a:lnTo>
                <a:lnTo>
                  <a:pt x="2177" y="1863"/>
                </a:lnTo>
                <a:lnTo>
                  <a:pt x="2127" y="1738"/>
                </a:lnTo>
                <a:lnTo>
                  <a:pt x="2112" y="1653"/>
                </a:lnTo>
                <a:lnTo>
                  <a:pt x="2072" y="1573"/>
                </a:lnTo>
                <a:lnTo>
                  <a:pt x="2057" y="1543"/>
                </a:lnTo>
                <a:lnTo>
                  <a:pt x="2042" y="1528"/>
                </a:lnTo>
                <a:lnTo>
                  <a:pt x="1922" y="1528"/>
                </a:lnTo>
                <a:lnTo>
                  <a:pt x="1897" y="1518"/>
                </a:lnTo>
                <a:lnTo>
                  <a:pt x="1867" y="1503"/>
                </a:lnTo>
                <a:lnTo>
                  <a:pt x="1817" y="1468"/>
                </a:lnTo>
                <a:lnTo>
                  <a:pt x="1772" y="1438"/>
                </a:lnTo>
                <a:lnTo>
                  <a:pt x="1738" y="1413"/>
                </a:lnTo>
                <a:lnTo>
                  <a:pt x="1618" y="1273"/>
                </a:lnTo>
                <a:lnTo>
                  <a:pt x="1593" y="1273"/>
                </a:lnTo>
                <a:lnTo>
                  <a:pt x="1573" y="1278"/>
                </a:lnTo>
                <a:lnTo>
                  <a:pt x="1543" y="1288"/>
                </a:lnTo>
                <a:lnTo>
                  <a:pt x="1483" y="1283"/>
                </a:lnTo>
                <a:lnTo>
                  <a:pt x="1368" y="1188"/>
                </a:lnTo>
                <a:lnTo>
                  <a:pt x="1263" y="1138"/>
                </a:lnTo>
                <a:lnTo>
                  <a:pt x="1213" y="1133"/>
                </a:lnTo>
                <a:lnTo>
                  <a:pt x="1173" y="1128"/>
                </a:lnTo>
                <a:lnTo>
                  <a:pt x="1103" y="1114"/>
                </a:lnTo>
                <a:lnTo>
                  <a:pt x="1073" y="1089"/>
                </a:lnTo>
                <a:lnTo>
                  <a:pt x="1054" y="1079"/>
                </a:lnTo>
                <a:lnTo>
                  <a:pt x="1029" y="1069"/>
                </a:lnTo>
                <a:lnTo>
                  <a:pt x="1014" y="1064"/>
                </a:lnTo>
                <a:lnTo>
                  <a:pt x="974" y="1064"/>
                </a:lnTo>
                <a:lnTo>
                  <a:pt x="924" y="1064"/>
                </a:lnTo>
                <a:lnTo>
                  <a:pt x="879" y="1089"/>
                </a:lnTo>
                <a:lnTo>
                  <a:pt x="884" y="1119"/>
                </a:lnTo>
                <a:lnTo>
                  <a:pt x="889" y="1148"/>
                </a:lnTo>
                <a:lnTo>
                  <a:pt x="894" y="1178"/>
                </a:lnTo>
                <a:lnTo>
                  <a:pt x="889" y="1223"/>
                </a:lnTo>
                <a:lnTo>
                  <a:pt x="879" y="1233"/>
                </a:lnTo>
                <a:lnTo>
                  <a:pt x="864" y="1238"/>
                </a:lnTo>
                <a:lnTo>
                  <a:pt x="844" y="1243"/>
                </a:lnTo>
                <a:lnTo>
                  <a:pt x="829" y="1243"/>
                </a:lnTo>
                <a:lnTo>
                  <a:pt x="794" y="1233"/>
                </a:lnTo>
                <a:lnTo>
                  <a:pt x="759" y="1213"/>
                </a:lnTo>
                <a:lnTo>
                  <a:pt x="724" y="1193"/>
                </a:lnTo>
                <a:lnTo>
                  <a:pt x="694" y="1168"/>
                </a:lnTo>
                <a:lnTo>
                  <a:pt x="654" y="1128"/>
                </a:lnTo>
                <a:lnTo>
                  <a:pt x="554" y="1049"/>
                </a:lnTo>
                <a:lnTo>
                  <a:pt x="454" y="994"/>
                </a:lnTo>
                <a:lnTo>
                  <a:pt x="409" y="974"/>
                </a:lnTo>
                <a:lnTo>
                  <a:pt x="369" y="959"/>
                </a:lnTo>
                <a:lnTo>
                  <a:pt x="290" y="959"/>
                </a:lnTo>
                <a:lnTo>
                  <a:pt x="215" y="959"/>
                </a:lnTo>
                <a:lnTo>
                  <a:pt x="175" y="959"/>
                </a:lnTo>
                <a:lnTo>
                  <a:pt x="140" y="954"/>
                </a:lnTo>
                <a:lnTo>
                  <a:pt x="105" y="944"/>
                </a:lnTo>
                <a:lnTo>
                  <a:pt x="75" y="934"/>
                </a:lnTo>
                <a:lnTo>
                  <a:pt x="50" y="929"/>
                </a:lnTo>
                <a:lnTo>
                  <a:pt x="45" y="894"/>
                </a:lnTo>
                <a:lnTo>
                  <a:pt x="35" y="859"/>
                </a:lnTo>
                <a:lnTo>
                  <a:pt x="30" y="829"/>
                </a:lnTo>
                <a:lnTo>
                  <a:pt x="20" y="814"/>
                </a:lnTo>
                <a:lnTo>
                  <a:pt x="10" y="774"/>
                </a:lnTo>
                <a:lnTo>
                  <a:pt x="0" y="739"/>
                </a:lnTo>
                <a:lnTo>
                  <a:pt x="0" y="724"/>
                </a:lnTo>
                <a:lnTo>
                  <a:pt x="5" y="709"/>
                </a:lnTo>
                <a:lnTo>
                  <a:pt x="10" y="699"/>
                </a:lnTo>
                <a:lnTo>
                  <a:pt x="30" y="694"/>
                </a:lnTo>
                <a:lnTo>
                  <a:pt x="50" y="654"/>
                </a:lnTo>
                <a:lnTo>
                  <a:pt x="70" y="614"/>
                </a:lnTo>
                <a:lnTo>
                  <a:pt x="115" y="614"/>
                </a:lnTo>
                <a:lnTo>
                  <a:pt x="170" y="609"/>
                </a:lnTo>
                <a:lnTo>
                  <a:pt x="200" y="604"/>
                </a:lnTo>
                <a:lnTo>
                  <a:pt x="225" y="594"/>
                </a:lnTo>
                <a:lnTo>
                  <a:pt x="250" y="579"/>
                </a:lnTo>
                <a:lnTo>
                  <a:pt x="270" y="564"/>
                </a:lnTo>
                <a:lnTo>
                  <a:pt x="300" y="499"/>
                </a:lnTo>
                <a:lnTo>
                  <a:pt x="354" y="439"/>
                </a:lnTo>
                <a:lnTo>
                  <a:pt x="374" y="394"/>
                </a:lnTo>
                <a:lnTo>
                  <a:pt x="389" y="365"/>
                </a:lnTo>
                <a:lnTo>
                  <a:pt x="414" y="340"/>
                </a:lnTo>
                <a:lnTo>
                  <a:pt x="439" y="325"/>
                </a:lnTo>
                <a:lnTo>
                  <a:pt x="469" y="315"/>
                </a:lnTo>
                <a:lnTo>
                  <a:pt x="504" y="310"/>
                </a:lnTo>
                <a:lnTo>
                  <a:pt x="594" y="300"/>
                </a:lnTo>
                <a:lnTo>
                  <a:pt x="629" y="300"/>
                </a:lnTo>
                <a:lnTo>
                  <a:pt x="684" y="300"/>
                </a:lnTo>
                <a:lnTo>
                  <a:pt x="714" y="300"/>
                </a:lnTo>
                <a:lnTo>
                  <a:pt x="744" y="295"/>
                </a:lnTo>
                <a:lnTo>
                  <a:pt x="769" y="285"/>
                </a:lnTo>
                <a:lnTo>
                  <a:pt x="789" y="270"/>
                </a:lnTo>
                <a:lnTo>
                  <a:pt x="769" y="155"/>
                </a:lnTo>
                <a:lnTo>
                  <a:pt x="769" y="95"/>
                </a:lnTo>
                <a:lnTo>
                  <a:pt x="774" y="65"/>
                </a:lnTo>
                <a:lnTo>
                  <a:pt x="779" y="40"/>
                </a:lnTo>
                <a:lnTo>
                  <a:pt x="794" y="20"/>
                </a:lnTo>
                <a:lnTo>
                  <a:pt x="809" y="5"/>
                </a:lnTo>
                <a:lnTo>
                  <a:pt x="819" y="0"/>
                </a:lnTo>
                <a:lnTo>
                  <a:pt x="834" y="0"/>
                </a:lnTo>
                <a:lnTo>
                  <a:pt x="864" y="10"/>
                </a:lnTo>
                <a:lnTo>
                  <a:pt x="1083" y="40"/>
                </a:lnTo>
                <a:lnTo>
                  <a:pt x="1078" y="60"/>
                </a:lnTo>
                <a:lnTo>
                  <a:pt x="1073" y="90"/>
                </a:lnTo>
                <a:lnTo>
                  <a:pt x="1078" y="150"/>
                </a:lnTo>
                <a:lnTo>
                  <a:pt x="1108" y="200"/>
                </a:lnTo>
                <a:lnTo>
                  <a:pt x="1123" y="225"/>
                </a:lnTo>
                <a:lnTo>
                  <a:pt x="1138" y="265"/>
                </a:lnTo>
                <a:lnTo>
                  <a:pt x="1138" y="325"/>
                </a:lnTo>
                <a:lnTo>
                  <a:pt x="1118" y="379"/>
                </a:lnTo>
                <a:lnTo>
                  <a:pt x="1108" y="414"/>
                </a:lnTo>
                <a:lnTo>
                  <a:pt x="1113" y="449"/>
                </a:lnTo>
                <a:lnTo>
                  <a:pt x="1223" y="554"/>
                </a:lnTo>
                <a:lnTo>
                  <a:pt x="1238" y="584"/>
                </a:lnTo>
                <a:lnTo>
                  <a:pt x="1238" y="689"/>
                </a:lnTo>
                <a:lnTo>
                  <a:pt x="1248" y="694"/>
                </a:lnTo>
                <a:lnTo>
                  <a:pt x="1263" y="699"/>
                </a:lnTo>
                <a:lnTo>
                  <a:pt x="1313" y="704"/>
                </a:lnTo>
                <a:lnTo>
                  <a:pt x="1343" y="684"/>
                </a:lnTo>
                <a:lnTo>
                  <a:pt x="1378" y="664"/>
                </a:lnTo>
                <a:lnTo>
                  <a:pt x="1413" y="654"/>
                </a:lnTo>
                <a:lnTo>
                  <a:pt x="1453" y="644"/>
                </a:lnTo>
                <a:lnTo>
                  <a:pt x="1543" y="634"/>
                </a:lnTo>
                <a:lnTo>
                  <a:pt x="1628" y="629"/>
                </a:lnTo>
                <a:lnTo>
                  <a:pt x="1643" y="669"/>
                </a:lnTo>
                <a:lnTo>
                  <a:pt x="1623" y="709"/>
                </a:lnTo>
                <a:lnTo>
                  <a:pt x="1608" y="744"/>
                </a:lnTo>
                <a:lnTo>
                  <a:pt x="1588" y="769"/>
                </a:lnTo>
                <a:lnTo>
                  <a:pt x="1563" y="784"/>
                </a:lnTo>
                <a:lnTo>
                  <a:pt x="1528" y="809"/>
                </a:lnTo>
                <a:lnTo>
                  <a:pt x="1513" y="824"/>
                </a:lnTo>
                <a:lnTo>
                  <a:pt x="1503" y="844"/>
                </a:lnTo>
                <a:lnTo>
                  <a:pt x="1498" y="869"/>
                </a:lnTo>
                <a:lnTo>
                  <a:pt x="1498" y="899"/>
                </a:lnTo>
                <a:lnTo>
                  <a:pt x="1578" y="929"/>
                </a:lnTo>
                <a:lnTo>
                  <a:pt x="1598" y="959"/>
                </a:lnTo>
                <a:lnTo>
                  <a:pt x="1628" y="989"/>
                </a:lnTo>
                <a:lnTo>
                  <a:pt x="1658" y="1014"/>
                </a:lnTo>
                <a:lnTo>
                  <a:pt x="1698" y="1039"/>
                </a:lnTo>
                <a:lnTo>
                  <a:pt x="1713" y="1069"/>
                </a:lnTo>
                <a:lnTo>
                  <a:pt x="1728" y="1104"/>
                </a:lnTo>
                <a:lnTo>
                  <a:pt x="1753" y="1138"/>
                </a:lnTo>
                <a:lnTo>
                  <a:pt x="1762" y="1148"/>
                </a:lnTo>
                <a:lnTo>
                  <a:pt x="1782" y="1158"/>
                </a:lnTo>
                <a:lnTo>
                  <a:pt x="1857" y="1258"/>
                </a:lnTo>
                <a:lnTo>
                  <a:pt x="1882" y="1268"/>
                </a:lnTo>
                <a:lnTo>
                  <a:pt x="1927" y="1283"/>
                </a:lnTo>
                <a:lnTo>
                  <a:pt x="1947" y="1283"/>
                </a:lnTo>
                <a:lnTo>
                  <a:pt x="1967" y="1283"/>
                </a:lnTo>
                <a:lnTo>
                  <a:pt x="1987" y="1273"/>
                </a:lnTo>
                <a:lnTo>
                  <a:pt x="2002" y="1258"/>
                </a:lnTo>
                <a:lnTo>
                  <a:pt x="2002" y="1188"/>
                </a:lnTo>
                <a:lnTo>
                  <a:pt x="2002" y="1168"/>
                </a:lnTo>
                <a:lnTo>
                  <a:pt x="2007" y="1148"/>
                </a:lnTo>
                <a:lnTo>
                  <a:pt x="2017" y="1138"/>
                </a:lnTo>
                <a:lnTo>
                  <a:pt x="2027" y="1128"/>
                </a:lnTo>
                <a:lnTo>
                  <a:pt x="2052" y="1119"/>
                </a:lnTo>
                <a:lnTo>
                  <a:pt x="2082" y="1114"/>
                </a:lnTo>
                <a:lnTo>
                  <a:pt x="2112" y="1114"/>
                </a:lnTo>
                <a:lnTo>
                  <a:pt x="2137" y="1114"/>
                </a:lnTo>
                <a:lnTo>
                  <a:pt x="2152" y="1119"/>
                </a:lnTo>
                <a:lnTo>
                  <a:pt x="2167" y="1124"/>
                </a:lnTo>
                <a:lnTo>
                  <a:pt x="2187" y="1133"/>
                </a:lnTo>
                <a:lnTo>
                  <a:pt x="2202" y="1148"/>
                </a:lnTo>
                <a:lnTo>
                  <a:pt x="2242" y="1153"/>
                </a:lnTo>
                <a:lnTo>
                  <a:pt x="2277" y="1133"/>
                </a:lnTo>
                <a:lnTo>
                  <a:pt x="2312" y="1114"/>
                </a:lnTo>
                <a:lnTo>
                  <a:pt x="2342" y="1094"/>
                </a:lnTo>
                <a:lnTo>
                  <a:pt x="2372" y="1074"/>
                </a:lnTo>
                <a:lnTo>
                  <a:pt x="2387" y="1059"/>
                </a:lnTo>
                <a:lnTo>
                  <a:pt x="2407" y="1054"/>
                </a:lnTo>
                <a:lnTo>
                  <a:pt x="2466" y="1049"/>
                </a:lnTo>
                <a:lnTo>
                  <a:pt x="2501" y="1099"/>
                </a:lnTo>
                <a:lnTo>
                  <a:pt x="2496" y="1119"/>
                </a:lnTo>
                <a:lnTo>
                  <a:pt x="2486" y="1138"/>
                </a:lnTo>
                <a:lnTo>
                  <a:pt x="2471" y="1158"/>
                </a:lnTo>
                <a:lnTo>
                  <a:pt x="2457" y="1178"/>
                </a:lnTo>
                <a:lnTo>
                  <a:pt x="2417" y="1208"/>
                </a:lnTo>
                <a:lnTo>
                  <a:pt x="2377" y="1238"/>
                </a:lnTo>
                <a:lnTo>
                  <a:pt x="2347" y="1278"/>
                </a:lnTo>
                <a:lnTo>
                  <a:pt x="2332" y="1323"/>
                </a:lnTo>
                <a:lnTo>
                  <a:pt x="2327" y="1373"/>
                </a:lnTo>
                <a:lnTo>
                  <a:pt x="2322" y="1433"/>
                </a:lnTo>
                <a:lnTo>
                  <a:pt x="2382" y="1543"/>
                </a:lnTo>
                <a:lnTo>
                  <a:pt x="2402" y="1573"/>
                </a:lnTo>
                <a:lnTo>
                  <a:pt x="2432" y="1603"/>
                </a:lnTo>
                <a:lnTo>
                  <a:pt x="2452" y="1618"/>
                </a:lnTo>
                <a:lnTo>
                  <a:pt x="2471" y="1628"/>
                </a:lnTo>
                <a:lnTo>
                  <a:pt x="2496" y="1638"/>
                </a:lnTo>
                <a:lnTo>
                  <a:pt x="2521" y="1638"/>
                </a:lnTo>
                <a:lnTo>
                  <a:pt x="2526" y="1628"/>
                </a:lnTo>
                <a:lnTo>
                  <a:pt x="2556" y="1628"/>
                </a:lnTo>
                <a:lnTo>
                  <a:pt x="2576" y="1638"/>
                </a:lnTo>
                <a:lnTo>
                  <a:pt x="2596" y="1653"/>
                </a:lnTo>
                <a:lnTo>
                  <a:pt x="2646" y="1698"/>
                </a:lnTo>
                <a:lnTo>
                  <a:pt x="2701" y="1758"/>
                </a:lnTo>
                <a:lnTo>
                  <a:pt x="2741" y="1813"/>
                </a:lnTo>
                <a:lnTo>
                  <a:pt x="2761" y="1902"/>
                </a:lnTo>
                <a:lnTo>
                  <a:pt x="2766" y="1957"/>
                </a:lnTo>
                <a:lnTo>
                  <a:pt x="2776" y="2022"/>
                </a:lnTo>
                <a:lnTo>
                  <a:pt x="2791" y="2097"/>
                </a:lnTo>
                <a:lnTo>
                  <a:pt x="2821" y="2127"/>
                </a:lnTo>
                <a:lnTo>
                  <a:pt x="2846" y="2147"/>
                </a:lnTo>
                <a:lnTo>
                  <a:pt x="2876" y="2167"/>
                </a:lnTo>
                <a:lnTo>
                  <a:pt x="2926" y="2202"/>
                </a:lnTo>
                <a:lnTo>
                  <a:pt x="2966" y="2187"/>
                </a:lnTo>
                <a:lnTo>
                  <a:pt x="3031" y="2162"/>
                </a:lnTo>
                <a:lnTo>
                  <a:pt x="3036" y="2142"/>
                </a:lnTo>
                <a:lnTo>
                  <a:pt x="3046" y="2132"/>
                </a:lnTo>
                <a:lnTo>
                  <a:pt x="3071" y="2122"/>
                </a:lnTo>
                <a:lnTo>
                  <a:pt x="3111" y="2112"/>
                </a:lnTo>
                <a:lnTo>
                  <a:pt x="3126" y="2087"/>
                </a:lnTo>
                <a:lnTo>
                  <a:pt x="3141" y="2062"/>
                </a:lnTo>
                <a:lnTo>
                  <a:pt x="3141" y="2042"/>
                </a:lnTo>
                <a:lnTo>
                  <a:pt x="3141" y="2017"/>
                </a:lnTo>
                <a:lnTo>
                  <a:pt x="3131" y="1997"/>
                </a:lnTo>
                <a:lnTo>
                  <a:pt x="3121" y="1977"/>
                </a:lnTo>
                <a:lnTo>
                  <a:pt x="3096" y="1947"/>
                </a:lnTo>
                <a:lnTo>
                  <a:pt x="3051" y="1932"/>
                </a:lnTo>
                <a:lnTo>
                  <a:pt x="3036" y="1922"/>
                </a:lnTo>
                <a:lnTo>
                  <a:pt x="3031" y="1912"/>
                </a:lnTo>
                <a:lnTo>
                  <a:pt x="3026" y="1902"/>
                </a:lnTo>
                <a:lnTo>
                  <a:pt x="3026" y="1887"/>
                </a:lnTo>
                <a:lnTo>
                  <a:pt x="3031" y="1853"/>
                </a:lnTo>
                <a:lnTo>
                  <a:pt x="3081" y="1778"/>
                </a:lnTo>
                <a:lnTo>
                  <a:pt x="3081" y="1703"/>
                </a:lnTo>
                <a:lnTo>
                  <a:pt x="3096" y="1693"/>
                </a:lnTo>
                <a:lnTo>
                  <a:pt x="3106" y="1693"/>
                </a:lnTo>
                <a:lnTo>
                  <a:pt x="3141" y="1693"/>
                </a:lnTo>
                <a:lnTo>
                  <a:pt x="3170" y="1658"/>
                </a:lnTo>
                <a:lnTo>
                  <a:pt x="3205" y="1638"/>
                </a:lnTo>
                <a:lnTo>
                  <a:pt x="3210" y="1673"/>
                </a:lnTo>
                <a:lnTo>
                  <a:pt x="3205" y="1693"/>
                </a:lnTo>
                <a:lnTo>
                  <a:pt x="3195" y="1708"/>
                </a:lnTo>
                <a:lnTo>
                  <a:pt x="3190" y="1718"/>
                </a:lnTo>
                <a:lnTo>
                  <a:pt x="3185" y="1768"/>
                </a:lnTo>
                <a:lnTo>
                  <a:pt x="3195" y="1783"/>
                </a:lnTo>
                <a:lnTo>
                  <a:pt x="3215" y="1793"/>
                </a:lnTo>
                <a:lnTo>
                  <a:pt x="3255" y="1813"/>
                </a:lnTo>
                <a:lnTo>
                  <a:pt x="3355" y="1838"/>
                </a:lnTo>
                <a:lnTo>
                  <a:pt x="3480" y="1922"/>
                </a:lnTo>
                <a:lnTo>
                  <a:pt x="3520" y="1922"/>
                </a:lnTo>
                <a:lnTo>
                  <a:pt x="3505" y="1957"/>
                </a:lnTo>
                <a:lnTo>
                  <a:pt x="3485" y="1997"/>
                </a:lnTo>
                <a:lnTo>
                  <a:pt x="3505" y="2147"/>
                </a:lnTo>
                <a:lnTo>
                  <a:pt x="3480" y="2217"/>
                </a:lnTo>
                <a:lnTo>
                  <a:pt x="3460" y="2217"/>
                </a:lnTo>
                <a:lnTo>
                  <a:pt x="3450" y="2212"/>
                </a:lnTo>
                <a:lnTo>
                  <a:pt x="3435" y="2207"/>
                </a:lnTo>
                <a:lnTo>
                  <a:pt x="3395" y="2197"/>
                </a:lnTo>
                <a:lnTo>
                  <a:pt x="3360" y="2202"/>
                </a:lnTo>
                <a:lnTo>
                  <a:pt x="3345" y="2207"/>
                </a:lnTo>
                <a:lnTo>
                  <a:pt x="3330" y="2212"/>
                </a:lnTo>
                <a:lnTo>
                  <a:pt x="3315" y="2227"/>
                </a:lnTo>
                <a:lnTo>
                  <a:pt x="3305" y="2242"/>
                </a:lnTo>
                <a:lnTo>
                  <a:pt x="3305" y="2342"/>
                </a:lnTo>
                <a:lnTo>
                  <a:pt x="3280" y="2347"/>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Freeform 51"/>
          <p:cNvSpPr/>
          <p:nvPr/>
        </p:nvSpPr>
        <p:spPr bwMode="auto">
          <a:xfrm>
            <a:off x="7745755" y="4021458"/>
            <a:ext cx="39738" cy="39364"/>
          </a:xfrm>
          <a:custGeom>
            <a:avLst/>
            <a:gdLst>
              <a:gd name="T0" fmla="*/ 50 w 105"/>
              <a:gd name="T1" fmla="*/ 0 h 105"/>
              <a:gd name="T2" fmla="*/ 70 w 105"/>
              <a:gd name="T3" fmla="*/ 5 h 105"/>
              <a:gd name="T4" fmla="*/ 90 w 105"/>
              <a:gd name="T5" fmla="*/ 15 h 105"/>
              <a:gd name="T6" fmla="*/ 100 w 105"/>
              <a:gd name="T7" fmla="*/ 35 h 105"/>
              <a:gd name="T8" fmla="*/ 105 w 105"/>
              <a:gd name="T9" fmla="*/ 55 h 105"/>
              <a:gd name="T10" fmla="*/ 100 w 105"/>
              <a:gd name="T11" fmla="*/ 70 h 105"/>
              <a:gd name="T12" fmla="*/ 90 w 105"/>
              <a:gd name="T13" fmla="*/ 90 h 105"/>
              <a:gd name="T14" fmla="*/ 70 w 105"/>
              <a:gd name="T15" fmla="*/ 100 h 105"/>
              <a:gd name="T16" fmla="*/ 50 w 105"/>
              <a:gd name="T17" fmla="*/ 105 h 105"/>
              <a:gd name="T18" fmla="*/ 30 w 105"/>
              <a:gd name="T19" fmla="*/ 100 h 105"/>
              <a:gd name="T20" fmla="*/ 15 w 105"/>
              <a:gd name="T21" fmla="*/ 90 h 105"/>
              <a:gd name="T22" fmla="*/ 5 w 105"/>
              <a:gd name="T23" fmla="*/ 70 h 105"/>
              <a:gd name="T24" fmla="*/ 0 w 105"/>
              <a:gd name="T25" fmla="*/ 55 h 105"/>
              <a:gd name="T26" fmla="*/ 5 w 105"/>
              <a:gd name="T27" fmla="*/ 35 h 105"/>
              <a:gd name="T28" fmla="*/ 15 w 105"/>
              <a:gd name="T29" fmla="*/ 15 h 105"/>
              <a:gd name="T30" fmla="*/ 30 w 105"/>
              <a:gd name="T31" fmla="*/ 5 h 105"/>
              <a:gd name="T32" fmla="*/ 50 w 105"/>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5">
                <a:moveTo>
                  <a:pt x="50" y="0"/>
                </a:moveTo>
                <a:lnTo>
                  <a:pt x="70" y="5"/>
                </a:lnTo>
                <a:lnTo>
                  <a:pt x="90" y="15"/>
                </a:lnTo>
                <a:lnTo>
                  <a:pt x="100" y="35"/>
                </a:lnTo>
                <a:lnTo>
                  <a:pt x="105" y="55"/>
                </a:lnTo>
                <a:lnTo>
                  <a:pt x="100" y="70"/>
                </a:lnTo>
                <a:lnTo>
                  <a:pt x="90" y="90"/>
                </a:lnTo>
                <a:lnTo>
                  <a:pt x="70" y="100"/>
                </a:lnTo>
                <a:lnTo>
                  <a:pt x="50" y="105"/>
                </a:lnTo>
                <a:lnTo>
                  <a:pt x="30" y="100"/>
                </a:lnTo>
                <a:lnTo>
                  <a:pt x="15" y="90"/>
                </a:lnTo>
                <a:lnTo>
                  <a:pt x="5" y="70"/>
                </a:lnTo>
                <a:lnTo>
                  <a:pt x="0" y="55"/>
                </a:lnTo>
                <a:lnTo>
                  <a:pt x="5" y="35"/>
                </a:lnTo>
                <a:lnTo>
                  <a:pt x="15" y="15"/>
                </a:lnTo>
                <a:lnTo>
                  <a:pt x="30" y="5"/>
                </a:lnTo>
                <a:lnTo>
                  <a:pt x="50" y="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Freeform 59"/>
          <p:cNvSpPr/>
          <p:nvPr/>
        </p:nvSpPr>
        <p:spPr bwMode="auto">
          <a:xfrm>
            <a:off x="6453440" y="3196445"/>
            <a:ext cx="38082" cy="37724"/>
          </a:xfrm>
          <a:custGeom>
            <a:avLst/>
            <a:gdLst>
              <a:gd name="T0" fmla="*/ 50 w 100"/>
              <a:gd name="T1" fmla="*/ 0 h 100"/>
              <a:gd name="T2" fmla="*/ 70 w 100"/>
              <a:gd name="T3" fmla="*/ 5 h 100"/>
              <a:gd name="T4" fmla="*/ 85 w 100"/>
              <a:gd name="T5" fmla="*/ 15 h 100"/>
              <a:gd name="T6" fmla="*/ 95 w 100"/>
              <a:gd name="T7" fmla="*/ 30 h 100"/>
              <a:gd name="T8" fmla="*/ 100 w 100"/>
              <a:gd name="T9" fmla="*/ 50 h 100"/>
              <a:gd name="T10" fmla="*/ 95 w 100"/>
              <a:gd name="T11" fmla="*/ 70 h 100"/>
              <a:gd name="T12" fmla="*/ 85 w 100"/>
              <a:gd name="T13" fmla="*/ 85 h 100"/>
              <a:gd name="T14" fmla="*/ 70 w 100"/>
              <a:gd name="T15" fmla="*/ 100 h 100"/>
              <a:gd name="T16" fmla="*/ 50 w 100"/>
              <a:gd name="T17" fmla="*/ 100 h 100"/>
              <a:gd name="T18" fmla="*/ 30 w 100"/>
              <a:gd name="T19" fmla="*/ 100 h 100"/>
              <a:gd name="T20" fmla="*/ 15 w 100"/>
              <a:gd name="T21" fmla="*/ 85 h 100"/>
              <a:gd name="T22" fmla="*/ 0 w 100"/>
              <a:gd name="T23" fmla="*/ 70 h 100"/>
              <a:gd name="T24" fmla="*/ 0 w 100"/>
              <a:gd name="T25" fmla="*/ 50 h 100"/>
              <a:gd name="T26" fmla="*/ 0 w 100"/>
              <a:gd name="T27" fmla="*/ 30 h 100"/>
              <a:gd name="T28" fmla="*/ 15 w 100"/>
              <a:gd name="T29" fmla="*/ 15 h 100"/>
              <a:gd name="T30" fmla="*/ 30 w 100"/>
              <a:gd name="T31" fmla="*/ 5 h 100"/>
              <a:gd name="T32" fmla="*/ 50 w 100"/>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0"/>
                </a:moveTo>
                <a:lnTo>
                  <a:pt x="70" y="5"/>
                </a:lnTo>
                <a:lnTo>
                  <a:pt x="85" y="15"/>
                </a:lnTo>
                <a:lnTo>
                  <a:pt x="95" y="30"/>
                </a:lnTo>
                <a:lnTo>
                  <a:pt x="100" y="50"/>
                </a:lnTo>
                <a:lnTo>
                  <a:pt x="95" y="70"/>
                </a:lnTo>
                <a:lnTo>
                  <a:pt x="85" y="85"/>
                </a:lnTo>
                <a:lnTo>
                  <a:pt x="70" y="100"/>
                </a:lnTo>
                <a:lnTo>
                  <a:pt x="50" y="100"/>
                </a:lnTo>
                <a:lnTo>
                  <a:pt x="30" y="100"/>
                </a:lnTo>
                <a:lnTo>
                  <a:pt x="15" y="85"/>
                </a:lnTo>
                <a:lnTo>
                  <a:pt x="0" y="70"/>
                </a:lnTo>
                <a:lnTo>
                  <a:pt x="0" y="50"/>
                </a:lnTo>
                <a:lnTo>
                  <a:pt x="0" y="30"/>
                </a:lnTo>
                <a:lnTo>
                  <a:pt x="15" y="15"/>
                </a:lnTo>
                <a:lnTo>
                  <a:pt x="30" y="5"/>
                </a:lnTo>
                <a:lnTo>
                  <a:pt x="50" y="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Freeform 61"/>
          <p:cNvSpPr/>
          <p:nvPr/>
        </p:nvSpPr>
        <p:spPr bwMode="auto">
          <a:xfrm>
            <a:off x="7404256" y="3073021"/>
            <a:ext cx="39738" cy="39364"/>
          </a:xfrm>
          <a:custGeom>
            <a:avLst/>
            <a:gdLst>
              <a:gd name="T0" fmla="*/ 55 w 105"/>
              <a:gd name="T1" fmla="*/ 0 h 104"/>
              <a:gd name="T2" fmla="*/ 75 w 105"/>
              <a:gd name="T3" fmla="*/ 5 h 104"/>
              <a:gd name="T4" fmla="*/ 90 w 105"/>
              <a:gd name="T5" fmla="*/ 15 h 104"/>
              <a:gd name="T6" fmla="*/ 100 w 105"/>
              <a:gd name="T7" fmla="*/ 35 h 104"/>
              <a:gd name="T8" fmla="*/ 105 w 105"/>
              <a:gd name="T9" fmla="*/ 54 h 104"/>
              <a:gd name="T10" fmla="*/ 100 w 105"/>
              <a:gd name="T11" fmla="*/ 74 h 104"/>
              <a:gd name="T12" fmla="*/ 90 w 105"/>
              <a:gd name="T13" fmla="*/ 89 h 104"/>
              <a:gd name="T14" fmla="*/ 75 w 105"/>
              <a:gd name="T15" fmla="*/ 99 h 104"/>
              <a:gd name="T16" fmla="*/ 55 w 105"/>
              <a:gd name="T17" fmla="*/ 104 h 104"/>
              <a:gd name="T18" fmla="*/ 35 w 105"/>
              <a:gd name="T19" fmla="*/ 99 h 104"/>
              <a:gd name="T20" fmla="*/ 15 w 105"/>
              <a:gd name="T21" fmla="*/ 89 h 104"/>
              <a:gd name="T22" fmla="*/ 5 w 105"/>
              <a:gd name="T23" fmla="*/ 74 h 104"/>
              <a:gd name="T24" fmla="*/ 0 w 105"/>
              <a:gd name="T25" fmla="*/ 54 h 104"/>
              <a:gd name="T26" fmla="*/ 5 w 105"/>
              <a:gd name="T27" fmla="*/ 35 h 104"/>
              <a:gd name="T28" fmla="*/ 15 w 105"/>
              <a:gd name="T29" fmla="*/ 15 h 104"/>
              <a:gd name="T30" fmla="*/ 35 w 105"/>
              <a:gd name="T31" fmla="*/ 5 h 104"/>
              <a:gd name="T32" fmla="*/ 55 w 105"/>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4">
                <a:moveTo>
                  <a:pt x="55" y="0"/>
                </a:moveTo>
                <a:lnTo>
                  <a:pt x="75" y="5"/>
                </a:lnTo>
                <a:lnTo>
                  <a:pt x="90" y="15"/>
                </a:lnTo>
                <a:lnTo>
                  <a:pt x="100" y="35"/>
                </a:lnTo>
                <a:lnTo>
                  <a:pt x="105" y="54"/>
                </a:lnTo>
                <a:lnTo>
                  <a:pt x="100" y="74"/>
                </a:lnTo>
                <a:lnTo>
                  <a:pt x="90" y="89"/>
                </a:lnTo>
                <a:lnTo>
                  <a:pt x="75" y="99"/>
                </a:lnTo>
                <a:lnTo>
                  <a:pt x="55" y="104"/>
                </a:lnTo>
                <a:lnTo>
                  <a:pt x="35" y="99"/>
                </a:lnTo>
                <a:lnTo>
                  <a:pt x="15" y="89"/>
                </a:lnTo>
                <a:lnTo>
                  <a:pt x="5" y="74"/>
                </a:lnTo>
                <a:lnTo>
                  <a:pt x="0" y="54"/>
                </a:lnTo>
                <a:lnTo>
                  <a:pt x="5" y="35"/>
                </a:lnTo>
                <a:lnTo>
                  <a:pt x="15" y="15"/>
                </a:lnTo>
                <a:lnTo>
                  <a:pt x="35" y="5"/>
                </a:lnTo>
                <a:lnTo>
                  <a:pt x="55" y="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6" name="Freeform 68"/>
          <p:cNvSpPr/>
          <p:nvPr/>
        </p:nvSpPr>
        <p:spPr bwMode="auto">
          <a:xfrm>
            <a:off x="7975077" y="4581991"/>
            <a:ext cx="38082" cy="37724"/>
          </a:xfrm>
          <a:custGeom>
            <a:avLst/>
            <a:gdLst>
              <a:gd name="T0" fmla="*/ 50 w 100"/>
              <a:gd name="T1" fmla="*/ 0 h 100"/>
              <a:gd name="T2" fmla="*/ 70 w 100"/>
              <a:gd name="T3" fmla="*/ 5 h 100"/>
              <a:gd name="T4" fmla="*/ 85 w 100"/>
              <a:gd name="T5" fmla="*/ 15 h 100"/>
              <a:gd name="T6" fmla="*/ 100 w 100"/>
              <a:gd name="T7" fmla="*/ 30 h 100"/>
              <a:gd name="T8" fmla="*/ 100 w 100"/>
              <a:gd name="T9" fmla="*/ 50 h 100"/>
              <a:gd name="T10" fmla="*/ 100 w 100"/>
              <a:gd name="T11" fmla="*/ 70 h 100"/>
              <a:gd name="T12" fmla="*/ 85 w 100"/>
              <a:gd name="T13" fmla="*/ 85 h 100"/>
              <a:gd name="T14" fmla="*/ 70 w 100"/>
              <a:gd name="T15" fmla="*/ 95 h 100"/>
              <a:gd name="T16" fmla="*/ 50 w 100"/>
              <a:gd name="T17" fmla="*/ 100 h 100"/>
              <a:gd name="T18" fmla="*/ 30 w 100"/>
              <a:gd name="T19" fmla="*/ 95 h 100"/>
              <a:gd name="T20" fmla="*/ 15 w 100"/>
              <a:gd name="T21" fmla="*/ 85 h 100"/>
              <a:gd name="T22" fmla="*/ 5 w 100"/>
              <a:gd name="T23" fmla="*/ 70 h 100"/>
              <a:gd name="T24" fmla="*/ 0 w 100"/>
              <a:gd name="T25" fmla="*/ 50 h 100"/>
              <a:gd name="T26" fmla="*/ 5 w 100"/>
              <a:gd name="T27" fmla="*/ 30 h 100"/>
              <a:gd name="T28" fmla="*/ 15 w 100"/>
              <a:gd name="T29" fmla="*/ 15 h 100"/>
              <a:gd name="T30" fmla="*/ 30 w 100"/>
              <a:gd name="T31" fmla="*/ 5 h 100"/>
              <a:gd name="T32" fmla="*/ 50 w 100"/>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0"/>
                </a:moveTo>
                <a:lnTo>
                  <a:pt x="70" y="5"/>
                </a:lnTo>
                <a:lnTo>
                  <a:pt x="85" y="15"/>
                </a:lnTo>
                <a:lnTo>
                  <a:pt x="100" y="30"/>
                </a:lnTo>
                <a:lnTo>
                  <a:pt x="100" y="50"/>
                </a:lnTo>
                <a:lnTo>
                  <a:pt x="100" y="70"/>
                </a:lnTo>
                <a:lnTo>
                  <a:pt x="85" y="85"/>
                </a:lnTo>
                <a:lnTo>
                  <a:pt x="70" y="95"/>
                </a:lnTo>
                <a:lnTo>
                  <a:pt x="50" y="100"/>
                </a:lnTo>
                <a:lnTo>
                  <a:pt x="30" y="95"/>
                </a:lnTo>
                <a:lnTo>
                  <a:pt x="15" y="85"/>
                </a:lnTo>
                <a:lnTo>
                  <a:pt x="5" y="70"/>
                </a:lnTo>
                <a:lnTo>
                  <a:pt x="0" y="50"/>
                </a:lnTo>
                <a:lnTo>
                  <a:pt x="5" y="30"/>
                </a:lnTo>
                <a:lnTo>
                  <a:pt x="15" y="15"/>
                </a:lnTo>
                <a:lnTo>
                  <a:pt x="30" y="5"/>
                </a:lnTo>
                <a:lnTo>
                  <a:pt x="50" y="0"/>
                </a:lnTo>
              </a:path>
            </a:pathLst>
          </a:cu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文本框 62"/>
          <p:cNvSpPr txBox="1"/>
          <p:nvPr/>
        </p:nvSpPr>
        <p:spPr>
          <a:xfrm>
            <a:off x="8088009" y="2649846"/>
            <a:ext cx="2474425" cy="1384995"/>
          </a:xfrm>
          <a:prstGeom prst="rect">
            <a:avLst/>
          </a:prstGeom>
          <a:noFill/>
        </p:spPr>
        <p:txBody>
          <a:bodyPr wrap="square" rtlCol="0">
            <a:spAutoFit/>
          </a:bodyPr>
          <a:lstStyle/>
          <a:p>
            <a:pPr algn="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65" name="文本框 64"/>
          <p:cNvSpPr txBox="1"/>
          <p:nvPr/>
        </p:nvSpPr>
        <p:spPr>
          <a:xfrm>
            <a:off x="1913535" y="4035470"/>
            <a:ext cx="2474425" cy="1384995"/>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66" name="组合 65"/>
          <p:cNvGrpSpPr/>
          <p:nvPr/>
        </p:nvGrpSpPr>
        <p:grpSpPr>
          <a:xfrm>
            <a:off x="1549974" y="785187"/>
            <a:ext cx="3094990" cy="964565"/>
            <a:chOff x="11018" y="6981"/>
            <a:chExt cx="4874" cy="1519"/>
          </a:xfrm>
        </p:grpSpPr>
        <p:sp>
          <p:nvSpPr>
            <p:cNvPr id="67" name="文本框 66"/>
            <p:cNvSpPr txBox="1"/>
            <p:nvPr/>
          </p:nvSpPr>
          <p:spPr>
            <a:xfrm>
              <a:off x="11018" y="7385"/>
              <a:ext cx="4874" cy="1115"/>
            </a:xfrm>
            <a:prstGeom prst="rect">
              <a:avLst/>
            </a:prstGeom>
            <a:noFill/>
          </p:spPr>
          <p:txBody>
            <a:bodyPr wrap="square" rtlCol="0">
              <a:spAutoFit/>
            </a:bodyPr>
            <a:lstStyle/>
            <a:p>
              <a:pPr algn="ctr"/>
              <a:r>
                <a:rPr lang="en-US" altLang="zh-CN" sz="4000" b="1" dirty="0">
                  <a:solidFill>
                    <a:schemeClr val="bg1"/>
                  </a:solidFill>
                  <a:latin typeface="叶根友特隶简体08" panose="02010601030101010101" charset="-122"/>
                  <a:ea typeface="叶根友特隶简体08" panose="02010601030101010101" charset="-122"/>
                </a:rPr>
                <a:t> </a:t>
              </a:r>
              <a:r>
                <a:rPr lang="zh-CN" altLang="en-US" sz="4000" b="1" dirty="0">
                  <a:solidFill>
                    <a:schemeClr val="bg1"/>
                  </a:solidFill>
                  <a:latin typeface="叶根友特隶简体08" panose="02010601030101010101" charset="-122"/>
                  <a:ea typeface="叶根友特隶简体08" panose="02010601030101010101" charset="-122"/>
                </a:rPr>
                <a:t>可</a:t>
              </a:r>
              <a:r>
                <a:rPr lang="zh-CN" altLang="en-US" sz="4000" b="1" dirty="0">
                  <a:solidFill>
                    <a:schemeClr val="bg1"/>
                  </a:solidFill>
                  <a:latin typeface="微软雅黑" panose="020B0503020204020204" charset="-122"/>
                  <a:ea typeface="微软雅黑" panose="020B0503020204020204" charset="-122"/>
                </a:rPr>
                <a:t>编辑地图</a:t>
              </a:r>
              <a:endParaRPr lang="zh-CN" altLang="en-US" sz="40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68" name="文本框 67"/>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cxnSp>
        <p:nvCxnSpPr>
          <p:cNvPr id="57" name="直接连接符 5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14:presetBounceEnd="52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52000">
                                          <p:cBhvr additive="base">
                                            <p:cTn id="7" dur="750" fill="hold"/>
                                            <p:tgtEl>
                                              <p:spTgt spid="65"/>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14:presetBounceEnd="52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52000">
                                          <p:cBhvr additive="base">
                                            <p:cTn id="11" dur="750" fill="hold"/>
                                            <p:tgtEl>
                                              <p:spTgt spid="63"/>
                                            </p:tgtEl>
                                            <p:attrNameLst>
                                              <p:attrName>ppt_x</p:attrName>
                                            </p:attrNameLst>
                                          </p:cBhvr>
                                          <p:tavLst>
                                            <p:tav tm="0">
                                              <p:val>
                                                <p:strVal val="1+#ppt_w/2"/>
                                              </p:val>
                                            </p:tav>
                                            <p:tav tm="100000">
                                              <p:val>
                                                <p:strVal val="#ppt_x"/>
                                              </p:val>
                                            </p:tav>
                                          </p:tavLst>
                                        </p:anim>
                                        <p:anim calcmode="lin" valueType="num" p14:bounceEnd="52000">
                                          <p:cBhvr additive="base">
                                            <p:cTn id="12"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750" fill="hold"/>
                                            <p:tgtEl>
                                              <p:spTgt spid="65"/>
                                            </p:tgtEl>
                                            <p:attrNameLst>
                                              <p:attrName>ppt_x</p:attrName>
                                            </p:attrNameLst>
                                          </p:cBhvr>
                                          <p:tavLst>
                                            <p:tav tm="0">
                                              <p:val>
                                                <p:strVal val="0-#ppt_w/2"/>
                                              </p:val>
                                            </p:tav>
                                            <p:tav tm="100000">
                                              <p:val>
                                                <p:strVal val="#ppt_x"/>
                                              </p:val>
                                            </p:tav>
                                          </p:tavLst>
                                        </p:anim>
                                        <p:anim calcmode="lin" valueType="num">
                                          <p:cBhvr additive="base">
                                            <p:cTn id="8" dur="75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1+#ppt_w/2"/>
                                              </p:val>
                                            </p:tav>
                                            <p:tav tm="100000">
                                              <p:val>
                                                <p:strVal val="#ppt_x"/>
                                              </p:val>
                                            </p:tav>
                                          </p:tavLst>
                                        </p:anim>
                                        <p:anim calcmode="lin" valueType="num">
                                          <p:cBhvr additive="base">
                                            <p:cTn id="12"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7624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8342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40031" y="4161148"/>
            <a:ext cx="8155752" cy="1570467"/>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4192810" y="2571460"/>
            <a:ext cx="7176399" cy="1570467"/>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矩形 18"/>
          <p:cNvSpPr/>
          <p:nvPr/>
        </p:nvSpPr>
        <p:spPr>
          <a:xfrm>
            <a:off x="931751" y="1000993"/>
            <a:ext cx="8164032" cy="1570467"/>
          </a:xfrm>
          <a:prstGeom prst="rect">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文本框 20"/>
          <p:cNvSpPr txBox="1"/>
          <p:nvPr/>
        </p:nvSpPr>
        <p:spPr>
          <a:xfrm>
            <a:off x="9133784" y="4437088"/>
            <a:ext cx="1988724" cy="1169551"/>
          </a:xfrm>
          <a:prstGeom prst="rect">
            <a:avLst/>
          </a:prstGeom>
          <a:noFill/>
        </p:spPr>
        <p:txBody>
          <a:bodyPr wrap="square" rtlCol="0">
            <a:spAutoFit/>
          </a:bodyPr>
          <a:lstStyle/>
          <a:p>
            <a:pPr algn="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2" name="组合 1"/>
          <p:cNvGrpSpPr/>
          <p:nvPr/>
        </p:nvGrpSpPr>
        <p:grpSpPr>
          <a:xfrm>
            <a:off x="2909641" y="3181730"/>
            <a:ext cx="1802442" cy="1854000"/>
            <a:chOff x="2909641" y="3181730"/>
            <a:chExt cx="1802442" cy="1854000"/>
          </a:xfrm>
        </p:grpSpPr>
        <p:sp>
          <p:nvSpPr>
            <p:cNvPr id="20" name="矩形 19"/>
            <p:cNvSpPr/>
            <p:nvPr/>
          </p:nvSpPr>
          <p:spPr>
            <a:xfrm rot="5400000">
              <a:off x="2883862" y="3207509"/>
              <a:ext cx="1854000" cy="1802442"/>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3260286" y="3604463"/>
              <a:ext cx="1294129" cy="954107"/>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TEXT HERE</a:t>
              </a:r>
              <a:endParaRPr lang="zh-CN" altLang="en-US" sz="2800" b="1" dirty="0">
                <a:solidFill>
                  <a:schemeClr val="bg1"/>
                </a:solidFill>
                <a:latin typeface="Cambria Math" panose="02040503050406030204" pitchFamily="18" charset="0"/>
              </a:endParaRPr>
            </a:p>
          </p:txBody>
        </p:sp>
      </p:grpSp>
      <p:grpSp>
        <p:nvGrpSpPr>
          <p:cNvPr id="3" name="组合 2"/>
          <p:cNvGrpSpPr/>
          <p:nvPr/>
        </p:nvGrpSpPr>
        <p:grpSpPr>
          <a:xfrm>
            <a:off x="8196632" y="1440100"/>
            <a:ext cx="1802442" cy="1854000"/>
            <a:chOff x="8196632" y="1440100"/>
            <a:chExt cx="1802442" cy="1854000"/>
          </a:xfrm>
        </p:grpSpPr>
        <p:sp>
          <p:nvSpPr>
            <p:cNvPr id="12" name="矩形 11"/>
            <p:cNvSpPr/>
            <p:nvPr/>
          </p:nvSpPr>
          <p:spPr>
            <a:xfrm rot="5400000">
              <a:off x="8170853" y="1465879"/>
              <a:ext cx="1854000" cy="1802442"/>
            </a:xfrm>
            <a:prstGeom prst="rect">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8486720" y="1918918"/>
              <a:ext cx="1294129" cy="954107"/>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TEXT HERE</a:t>
              </a:r>
              <a:endParaRPr lang="zh-CN" altLang="en-US" sz="2800" b="1" dirty="0">
                <a:solidFill>
                  <a:schemeClr val="bg1"/>
                </a:solidFill>
                <a:latin typeface="Cambria Math" panose="02040503050406030204" pitchFamily="18" charset="0"/>
              </a:endParaRPr>
            </a:p>
          </p:txBody>
        </p:sp>
      </p:grpSp>
      <p:cxnSp>
        <p:nvCxnSpPr>
          <p:cNvPr id="17" name="直接连接符 1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14:presetBounceEnd="5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2000">
                                          <p:cBhvr additive="base">
                                            <p:cTn id="7" dur="750" fill="hold"/>
                                            <p:tgtEl>
                                              <p:spTgt spid="19"/>
                                            </p:tgtEl>
                                            <p:attrNameLst>
                                              <p:attrName>ppt_x</p:attrName>
                                            </p:attrNameLst>
                                          </p:cBhvr>
                                          <p:tavLst>
                                            <p:tav tm="0">
                                              <p:val>
                                                <p:strVal val="0-#ppt_w/2"/>
                                              </p:val>
                                            </p:tav>
                                            <p:tav tm="100000">
                                              <p:val>
                                                <p:strVal val="#ppt_x"/>
                                              </p:val>
                                            </p:tav>
                                          </p:tavLst>
                                        </p:anim>
                                        <p:anim calcmode="lin" valueType="num" p14:bounceEnd="52000">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14:presetBounceEnd="52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2000">
                                          <p:cBhvr additive="base">
                                            <p:cTn id="11" dur="75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2000" fill="hold" grpId="0" nodeType="withEffect" p14:presetBounceEnd="5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52000">
                                          <p:cBhvr additive="base">
                                            <p:cTn id="15" dur="75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1" accel="52000" fill="hold" nodeType="withEffect" p14:presetBounceEnd="52000">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75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accel="52000" fill="hold" nodeType="withEffect" p14:presetBounceEnd="52000">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14:bounceEnd="52000">
                                          <p:cBhvr additive="base">
                                            <p:cTn id="23"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4" dur="750" fill="hold"/>
                                            <p:tgtEl>
                                              <p:spTgt spid="3"/>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2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1" accel="5200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accel="52000"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ppt_x"/>
                                              </p:val>
                                            </p:tav>
                                            <p:tav tm="100000">
                                              <p:val>
                                                <p:strVal val="#ppt_x"/>
                                              </p:val>
                                            </p:tav>
                                          </p:tavLst>
                                        </p:anim>
                                        <p:anim calcmode="lin" valueType="num">
                                          <p:cBhvr additive="base">
                                            <p:cTn id="24" dur="750" fill="hold"/>
                                            <p:tgtEl>
                                              <p:spTgt spid="3"/>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34559"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4957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5675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a:off x="3005140" y="2370083"/>
            <a:ext cx="1958223" cy="1688123"/>
          </a:xfrm>
          <a:prstGeom prst="triangl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等腰三角形 20"/>
          <p:cNvSpPr/>
          <p:nvPr/>
        </p:nvSpPr>
        <p:spPr>
          <a:xfrm flipV="1">
            <a:off x="4116302" y="2359420"/>
            <a:ext cx="1958223" cy="1688123"/>
          </a:xfrm>
          <a:prstGeom prst="triangle">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等腰三角形 21"/>
          <p:cNvSpPr/>
          <p:nvPr/>
        </p:nvSpPr>
        <p:spPr>
          <a:xfrm>
            <a:off x="5227464" y="2370082"/>
            <a:ext cx="1958223" cy="1688123"/>
          </a:xfrm>
          <a:prstGeom prst="triangl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等腰三角形 22"/>
          <p:cNvSpPr/>
          <p:nvPr/>
        </p:nvSpPr>
        <p:spPr>
          <a:xfrm flipV="1">
            <a:off x="6353289" y="2392272"/>
            <a:ext cx="1958223" cy="1688123"/>
          </a:xfrm>
          <a:prstGeom prst="triangle">
            <a:avLst/>
          </a:prstGeom>
          <a:solidFill>
            <a:srgbClr val="5A9A89"/>
          </a:solidFill>
          <a:ln>
            <a:noFill/>
          </a:ln>
          <a:effectLst>
            <a:outerShdw blurRad="50800" dist="76200" dir="246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等腰三角形 23"/>
          <p:cNvSpPr/>
          <p:nvPr/>
        </p:nvSpPr>
        <p:spPr>
          <a:xfrm>
            <a:off x="7537909" y="2392271"/>
            <a:ext cx="1958223" cy="1688123"/>
          </a:xfrm>
          <a:prstGeom prst="triangle">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2243806" y="4333678"/>
            <a:ext cx="7855197"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a:p>
            <a:pPr algn="ct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26" name="组合 25"/>
          <p:cNvGrpSpPr/>
          <p:nvPr/>
        </p:nvGrpSpPr>
        <p:grpSpPr>
          <a:xfrm>
            <a:off x="4089761" y="1351659"/>
            <a:ext cx="3952240" cy="908685"/>
            <a:chOff x="10682" y="7385"/>
            <a:chExt cx="6224" cy="1431"/>
          </a:xfrm>
        </p:grpSpPr>
        <p:sp>
          <p:nvSpPr>
            <p:cNvPr id="27" name="文本框 26"/>
            <p:cNvSpPr txBox="1"/>
            <p:nvPr/>
          </p:nvSpPr>
          <p:spPr>
            <a:xfrm>
              <a:off x="10682" y="7385"/>
              <a:ext cx="6224" cy="1115"/>
            </a:xfrm>
            <a:prstGeom prst="rect">
              <a:avLst/>
            </a:prstGeom>
            <a:noFill/>
          </p:spPr>
          <p:txBody>
            <a:bodyPr wrap="square" rtlCol="0">
              <a:spAutoFit/>
            </a:bodyPr>
            <a:lstStyle/>
            <a:p>
              <a:pPr algn="ctr"/>
              <a:r>
                <a:rPr lang="en-US" altLang="zh-CN" sz="4000" b="1" dirty="0">
                  <a:solidFill>
                    <a:schemeClr val="bg1"/>
                  </a:solidFill>
                  <a:latin typeface="叶根友特隶简体08" panose="02010601030101010101" charset="-122"/>
                  <a:ea typeface="叶根友特隶简体08" panose="02010601030101010101" charset="-122"/>
                </a:rPr>
                <a:t> </a:t>
              </a:r>
              <a:r>
                <a:rPr lang="zh-CN" altLang="en-US" sz="4000" b="1" dirty="0">
                  <a:solidFill>
                    <a:schemeClr val="bg1"/>
                  </a:solidFill>
                  <a:latin typeface="微软雅黑" panose="020B0503020204020204" charset="-122"/>
                  <a:ea typeface="微软雅黑" panose="020B0503020204020204" charset="-122"/>
                </a:rPr>
                <a:t>点击编辑标题</a:t>
              </a:r>
              <a:endParaRPr lang="zh-CN" altLang="en-US" sz="40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8" name="文本框 27"/>
            <p:cNvSpPr txBox="1"/>
            <p:nvPr/>
          </p:nvSpPr>
          <p:spPr>
            <a:xfrm>
              <a:off x="12954" y="8364"/>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cxnSp>
        <p:nvCxnSpPr>
          <p:cNvPr id="17" name="直接连接符 16"/>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14:bounceEnd="52000">
                                          <p:cBhvr additive="base">
                                            <p:cTn id="11" dur="75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4" accel="52000" fill="hold" grpId="0" nodeType="withEffect" p14:presetBounceEnd="52000">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14:bounceEnd="52000">
                                          <p:cBhvr additive="base">
                                            <p:cTn id="15" dur="75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1" accel="52000" fill="hold" grpId="0" nodeType="withEffect" p14:presetBounceEnd="52000">
                                      <p:stCondLst>
                                        <p:cond delay="900"/>
                                      </p:stCondLst>
                                      <p:childTnLst>
                                        <p:set>
                                          <p:cBhvr>
                                            <p:cTn id="18" dur="1" fill="hold">
                                              <p:stCondLst>
                                                <p:cond delay="0"/>
                                              </p:stCondLst>
                                            </p:cTn>
                                            <p:tgtEl>
                                              <p:spTgt spid="23"/>
                                            </p:tgtEl>
                                            <p:attrNameLst>
                                              <p:attrName>style.visibility</p:attrName>
                                            </p:attrNameLst>
                                          </p:cBhvr>
                                          <p:to>
                                            <p:strVal val="visible"/>
                                          </p:to>
                                        </p:set>
                                        <p:anim calcmode="lin" valueType="num" p14:bounceEnd="52000">
                                          <p:cBhvr additive="base">
                                            <p:cTn id="19" dur="75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accel="52000" fill="hold" grpId="0" nodeType="withEffect" p14:presetBounceEnd="52000">
                                      <p:stCondLst>
                                        <p:cond delay="1200"/>
                                      </p:stCondLst>
                                      <p:childTnLst>
                                        <p:set>
                                          <p:cBhvr>
                                            <p:cTn id="22" dur="1" fill="hold">
                                              <p:stCondLst>
                                                <p:cond delay="0"/>
                                              </p:stCondLst>
                                            </p:cTn>
                                            <p:tgtEl>
                                              <p:spTgt spid="24"/>
                                            </p:tgtEl>
                                            <p:attrNameLst>
                                              <p:attrName>style.visibility</p:attrName>
                                            </p:attrNameLst>
                                          </p:cBhvr>
                                          <p:to>
                                            <p:strVal val="visible"/>
                                          </p:to>
                                        </p:set>
                                        <p:anim calcmode="lin" valueType="num" p14:bounceEnd="52000">
                                          <p:cBhvr additive="base">
                                            <p:cTn id="23"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4" dur="75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 accel="52000" fill="hold" nodeType="withEffect" p14:presetBounceEnd="52000">
                                      <p:stCondLst>
                                        <p:cond delay="1500"/>
                                      </p:stCondLst>
                                      <p:childTnLst>
                                        <p:set>
                                          <p:cBhvr>
                                            <p:cTn id="26" dur="1" fill="hold">
                                              <p:stCondLst>
                                                <p:cond delay="0"/>
                                              </p:stCondLst>
                                            </p:cTn>
                                            <p:tgtEl>
                                              <p:spTgt spid="26"/>
                                            </p:tgtEl>
                                            <p:attrNameLst>
                                              <p:attrName>style.visibility</p:attrName>
                                            </p:attrNameLst>
                                          </p:cBhvr>
                                          <p:to>
                                            <p:strVal val="visible"/>
                                          </p:to>
                                        </p:set>
                                        <p:anim calcmode="lin" valueType="num" p14:bounceEnd="52000">
                                          <p:cBhvr additive="base">
                                            <p:cTn id="27" dur="75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18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4" accel="52000" fill="hold" grpId="0" nodeType="withEffect">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ppt_x"/>
                                              </p:val>
                                            </p:tav>
                                            <p:tav tm="100000">
                                              <p:val>
                                                <p:strVal val="#ppt_x"/>
                                              </p:val>
                                            </p:tav>
                                          </p:tavLst>
                                        </p:anim>
                                        <p:anim calcmode="lin" valueType="num">
                                          <p:cBhvr additive="base">
                                            <p:cTn id="16" dur="75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1" accel="52000" fill="hold" grpId="0" nodeType="withEffect">
                                      <p:stCondLst>
                                        <p:cond delay="9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ppt_x"/>
                                              </p:val>
                                            </p:tav>
                                            <p:tav tm="100000">
                                              <p:val>
                                                <p:strVal val="#ppt_x"/>
                                              </p:val>
                                            </p:tav>
                                          </p:tavLst>
                                        </p:anim>
                                        <p:anim calcmode="lin" valueType="num">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accel="52000" fill="hold" grpId="0" nodeType="withEffect">
                                      <p:stCondLst>
                                        <p:cond delay="12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ppt_x"/>
                                              </p:val>
                                            </p:tav>
                                            <p:tav tm="100000">
                                              <p:val>
                                                <p:strVal val="#ppt_x"/>
                                              </p:val>
                                            </p:tav>
                                          </p:tavLst>
                                        </p:anim>
                                        <p:anim calcmode="lin" valueType="num">
                                          <p:cBhvr additive="base">
                                            <p:cTn id="24" dur="75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 accel="52000" fill="hold" nodeType="withEffect">
                                      <p:stCondLst>
                                        <p:cond delay="15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18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4" grpId="0" animBg="1"/>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6200000" flipH="1" flipV="1">
            <a:off x="2202601" y="2709747"/>
            <a:ext cx="2808000" cy="1404000"/>
          </a:xfrm>
          <a:prstGeom prst="triangle">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4265543" y="2710587"/>
            <a:ext cx="1368000" cy="1368000"/>
          </a:xfrm>
          <a:prstGeom prst="diamond">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flipV="1">
            <a:off x="2872718" y="2004550"/>
            <a:ext cx="2844000" cy="1404000"/>
          </a:xfrm>
          <a:prstGeom prst="triangle">
            <a:avLst/>
          </a:prstGeom>
          <a:solidFill>
            <a:srgbClr val="EED4D7"/>
          </a:solidFill>
          <a:ln>
            <a:noFill/>
          </a:ln>
          <a:effectLst>
            <a:innerShdw blurRad="63500" dist="203200" dir="144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16200000">
            <a:off x="4199643" y="3316645"/>
            <a:ext cx="1512000" cy="1512000"/>
          </a:xfrm>
          <a:prstGeom prst="rtTriangle">
            <a:avLst/>
          </a:prstGeom>
          <a:solidFill>
            <a:srgbClr val="82D4DC"/>
          </a:solidFill>
          <a:ln>
            <a:noFill/>
          </a:ln>
          <a:effectLst>
            <a:outerShdw blurRad="50800" dist="88900" sx="99000" sy="99000" algn="l" rotWithShape="0">
              <a:srgbClr val="1D412E">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flipH="1" flipV="1">
            <a:off x="3635852" y="3400631"/>
            <a:ext cx="1332000" cy="684000"/>
          </a:xfrm>
          <a:prstGeom prst="triangle">
            <a:avLst/>
          </a:prstGeom>
          <a:solidFill>
            <a:srgbClr val="EED4D7"/>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2864091" y="4038138"/>
            <a:ext cx="2152407" cy="788538"/>
          </a:xfrm>
          <a:prstGeom prst="parallelogram">
            <a:avLst>
              <a:gd name="adj" fmla="val 99391"/>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flipH="1" flipV="1">
            <a:off x="4546893" y="2334672"/>
            <a:ext cx="1548000" cy="828000"/>
          </a:xfrm>
          <a:prstGeom prst="triangle">
            <a:avLst>
              <a:gd name="adj" fmla="val 48859"/>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040933" y="2616646"/>
            <a:ext cx="3388995" cy="841375"/>
            <a:chOff x="10682" y="6981"/>
            <a:chExt cx="5337" cy="1325"/>
          </a:xfrm>
        </p:grpSpPr>
        <p:sp>
          <p:nvSpPr>
            <p:cNvPr id="27" name="文本框 26"/>
            <p:cNvSpPr txBox="1"/>
            <p:nvPr/>
          </p:nvSpPr>
          <p:spPr>
            <a:xfrm>
              <a:off x="10682" y="7385"/>
              <a:ext cx="5337" cy="921"/>
            </a:xfrm>
            <a:prstGeom prst="rect">
              <a:avLst/>
            </a:prstGeom>
            <a:noFill/>
          </p:spPr>
          <p:txBody>
            <a:bodyPr wrap="square" rtlCol="0">
              <a:spAutoFit/>
            </a:bodyPr>
            <a:lstStyle/>
            <a:p>
              <a:pPr algn="ctr"/>
              <a:r>
                <a:rPr lang="en-US" altLang="zh-CN" sz="3200" b="1" dirty="0">
                  <a:solidFill>
                    <a:schemeClr val="bg1"/>
                  </a:solidFill>
                  <a:latin typeface="叶根友特隶简体08" panose="02010601030101010101" charset="-122"/>
                  <a:ea typeface="叶根友特隶简体08" panose="02010601030101010101" charset="-122"/>
                </a:rPr>
                <a:t> </a:t>
              </a:r>
              <a:r>
                <a:rPr lang="zh-CN" altLang="en-US" sz="3200" b="1" dirty="0">
                  <a:solidFill>
                    <a:schemeClr val="bg1"/>
                  </a:solidFill>
                  <a:latin typeface="微软雅黑" panose="020B0503020204020204" charset="-122"/>
                  <a:ea typeface="微软雅黑" panose="020B0503020204020204" charset="-122"/>
                </a:rPr>
                <a:t>点击编辑标题</a:t>
              </a:r>
              <a:endParaRPr lang="zh-CN" altLang="en-US" sz="32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8" name="文本框 27"/>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sp>
        <p:nvSpPr>
          <p:cNvPr id="29" name="文本框 28"/>
          <p:cNvSpPr txBox="1"/>
          <p:nvPr/>
        </p:nvSpPr>
        <p:spPr>
          <a:xfrm>
            <a:off x="6506115" y="3496000"/>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图文框 23"/>
          <p:cNvSpPr/>
          <p:nvPr/>
        </p:nvSpPr>
        <p:spPr>
          <a:xfrm>
            <a:off x="2682466" y="1784212"/>
            <a:ext cx="3248676" cy="3248676"/>
          </a:xfrm>
          <a:prstGeom prst="frame">
            <a:avLst>
              <a:gd name="adj1" fmla="val 652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180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14:bounceEnd="52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14:presetBounceEnd="52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1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14:presetBounceEnd="52000">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14:bounceEnd="52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14:presetBounceEnd="52000">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14:bounceEnd="52000">
                                          <p:cBhvr additive="base">
                                            <p:cTn id="23" dur="10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14:presetBounceEnd="52000">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10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14:presetBounceEnd="52000">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14:bounceEnd="52000">
                                          <p:cBhvr additive="base">
                                            <p:cTn id="31"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14:presetBounceEnd="52000">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14:bounceEnd="5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14:presetBounceEnd="52000">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14:bounceEnd="52000">
                                          <p:cBhvr additive="base">
                                            <p:cTn id="39" dur="10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14:presetBounceEnd="52000">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14:bounceEnd="52000">
                                          <p:cBhvr additive="base">
                                            <p:cTn id="43" dur="10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18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8" accel="5200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accel="5200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accel="52000" fill="hold" grpId="0" nodeType="withEffect">
                                      <p:stCondLst>
                                        <p:cond delay="1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2" accel="52000" fill="hold" grpId="0" nodeType="withEffect">
                                      <p:stCondLst>
                                        <p:cond delay="1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3" accel="52000" fill="hold" grpId="0" nodeType="withEffect">
                                      <p:stCondLst>
                                        <p:cond delay="9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6" accel="52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1" accel="52000" fill="hold" nodeType="withEffect">
                                      <p:stCondLst>
                                        <p:cond delay="22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000" fill="hold"/>
                                            <p:tgtEl>
                                              <p:spTgt spid="26"/>
                                            </p:tgtEl>
                                            <p:attrNameLst>
                                              <p:attrName>ppt_x</p:attrName>
                                            </p:attrNameLst>
                                          </p:cBhvr>
                                          <p:tavLst>
                                            <p:tav tm="0">
                                              <p:val>
                                                <p:strVal val="#ppt_x"/>
                                              </p:val>
                                            </p:tav>
                                            <p:tav tm="100000">
                                              <p:val>
                                                <p:strVal val="#ppt_x"/>
                                              </p:val>
                                            </p:tav>
                                          </p:tavLst>
                                        </p:anim>
                                        <p:anim calcmode="lin" valueType="num">
                                          <p:cBhvr additive="base">
                                            <p:cTn id="40" dur="10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stCondLst>
                                        <p:cond delay="2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3" grpId="0" animBg="1"/>
          <p:bldP spid="22" grpId="0" animBg="1"/>
          <p:bldP spid="21" grpId="0" animBg="1"/>
          <p:bldP spid="29"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63288" y="451736"/>
            <a:ext cx="10410062"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文本框 57"/>
          <p:cNvSpPr txBox="1"/>
          <p:nvPr/>
        </p:nvSpPr>
        <p:spPr>
          <a:xfrm>
            <a:off x="3707614" y="1225302"/>
            <a:ext cx="4814871" cy="1107996"/>
          </a:xfrm>
          <a:prstGeom prst="rect">
            <a:avLst/>
          </a:prstGeom>
          <a:noFill/>
          <a:effectLst>
            <a:outerShdw blurRad="50800" dist="38100" dir="8100000" algn="tr" rotWithShape="0">
              <a:prstClr val="black">
                <a:alpha val="40000"/>
              </a:prstClr>
            </a:outerShdw>
          </a:effectLst>
        </p:spPr>
        <p:txBody>
          <a:bodyPr wrap="square" rtlCol="0">
            <a:spAutoFit/>
          </a:bodyPr>
          <a:lstStyle/>
          <a:p>
            <a:pPr algn="dist"/>
            <a:r>
              <a:rPr lang="en-US" altLang="zh-CN" sz="6600" b="1" spc="12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cs typeface="Segoe UI Semilight" panose="020B0402040204020203" pitchFamily="34" charset="0"/>
              </a:rPr>
              <a:t>THANKS</a:t>
            </a:r>
            <a:endParaRPr lang="zh-CN" altLang="en-US" sz="6000" b="1" spc="120"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cs typeface="Segoe UI Semilight" panose="020B0402040204020203" pitchFamily="34" charset="0"/>
            </a:endParaRPr>
          </a:p>
        </p:txBody>
      </p:sp>
      <p:sp>
        <p:nvSpPr>
          <p:cNvPr id="62" name="文本框 61"/>
          <p:cNvSpPr txBox="1"/>
          <p:nvPr/>
        </p:nvSpPr>
        <p:spPr>
          <a:xfrm>
            <a:off x="2013978" y="2265983"/>
            <a:ext cx="8189444" cy="584775"/>
          </a:xfrm>
          <a:prstGeom prst="rect">
            <a:avLst/>
          </a:prstGeom>
          <a:noFill/>
        </p:spPr>
        <p:txBody>
          <a:bodyPr wrap="square" rtlCol="0">
            <a:spAutoFit/>
          </a:bodyPr>
          <a:lstStyle/>
          <a:p>
            <a:pPr algn="ctr"/>
            <a:r>
              <a:rPr lang="en-US" altLang="zh-CN" sz="16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600" dirty="0">
              <a:solidFill>
                <a:schemeClr val="bg1"/>
              </a:solidFill>
              <a:latin typeface="Cambria Math" panose="02040503050406030204" pitchFamily="18" charset="0"/>
              <a:cs typeface="Segoe UI Semilight" panose="020B0402040204020203" pitchFamily="34" charset="0"/>
            </a:endParaRPr>
          </a:p>
        </p:txBody>
      </p:sp>
      <p:pic>
        <p:nvPicPr>
          <p:cNvPr id="12" name="图片 11"/>
          <p:cNvPicPr>
            <a:picLocks noChangeAspect="1"/>
          </p:cNvPicPr>
          <p:nvPr/>
        </p:nvPicPr>
        <p:blipFill>
          <a:blip r:embed="rId2" cstate="email"/>
          <a:stretch>
            <a:fillRect/>
          </a:stretch>
        </p:blipFill>
        <p:spPr>
          <a:xfrm>
            <a:off x="1567744" y="3144964"/>
            <a:ext cx="9201150" cy="3043293"/>
          </a:xfrm>
          <a:prstGeom prst="rect">
            <a:avLst/>
          </a:prstGeom>
        </p:spPr>
      </p:pic>
      <p:cxnSp>
        <p:nvCxnSpPr>
          <p:cNvPr id="72" name="直接连接符 71"/>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email"/>
          <a:stretch>
            <a:fillRect/>
          </a:stretch>
        </p:blipFill>
        <p:spPr>
          <a:xfrm>
            <a:off x="3175765" y="3333749"/>
            <a:ext cx="5345169" cy="2961244"/>
          </a:xfrm>
          <a:prstGeom prst="rect">
            <a:avLst/>
          </a:prstGeom>
          <a:effectLst>
            <a:outerShdw blurRad="50800" dist="1524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52000">
                                          <p:cBhvr additive="base">
                                            <p:cTn id="7" dur="1000" fill="hold"/>
                                            <p:tgtEl>
                                              <p:spTgt spid="58"/>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14:bounceEnd="52000">
                                          <p:cBhvr additive="base">
                                            <p:cTn id="11" dur="10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14:presetBounceEnd="52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2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ppt_x"/>
                                              </p:val>
                                            </p:tav>
                                            <p:tav tm="100000">
                                              <p:val>
                                                <p:strVal val="#ppt_x"/>
                                              </p:val>
                                            </p:tav>
                                          </p:tavLst>
                                        </p:anim>
                                        <p:anim calcmode="lin" valueType="num">
                                          <p:cBhvr additive="base">
                                            <p:cTn id="8" dur="10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ppt_x"/>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accel="52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053350" y="2086263"/>
            <a:ext cx="4320000" cy="4320000"/>
          </a:xfrm>
          <a:prstGeom prst="rect">
            <a:avLst/>
          </a:prstGeom>
          <a:solidFill>
            <a:srgbClr val="BEBAB7"/>
          </a:solidFill>
          <a:ln>
            <a:noFill/>
          </a:ln>
          <a:effectLst>
            <a:innerShdw blurRad="63500" dist="139700" dir="13800000">
              <a:srgbClr val="7B716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7053350" y="2806263"/>
            <a:ext cx="3600000" cy="360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053350" y="3526263"/>
            <a:ext cx="2880000" cy="288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7053350" y="4318263"/>
            <a:ext cx="2088000" cy="2088000"/>
          </a:xfrm>
          <a:prstGeom prst="rect">
            <a:avLst/>
          </a:prstGeom>
          <a:solidFill>
            <a:srgbClr val="82D4DC"/>
          </a:solidFill>
          <a:ln>
            <a:noFill/>
          </a:ln>
          <a:effectLst>
            <a:outerShdw blurRad="50800" dist="88900" sx="99000" sy="99000" algn="l" rotWithShape="0">
              <a:srgbClr val="1D412E">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5400000">
            <a:off x="7053350" y="5278620"/>
            <a:ext cx="1127643" cy="1127643"/>
          </a:xfrm>
          <a:prstGeom prst="rect">
            <a:avLst/>
          </a:prstGeom>
          <a:solidFill>
            <a:schemeClr val="bg1"/>
          </a:solidFill>
          <a:ln>
            <a:noFill/>
          </a:ln>
          <a:effectLst>
            <a:outerShdw blurRad="50800" dist="635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141147" y="3497615"/>
            <a:ext cx="3849915" cy="738664"/>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cxnSp>
        <p:nvCxnSpPr>
          <p:cNvPr id="40" name="直接连接符 39"/>
          <p:cNvCxnSpPr/>
          <p:nvPr/>
        </p:nvCxnSpPr>
        <p:spPr>
          <a:xfrm>
            <a:off x="2177005" y="2088918"/>
            <a:ext cx="450063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3624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58" name="直接连接符 57"/>
          <p:cNvCxnSpPr/>
          <p:nvPr/>
        </p:nvCxnSpPr>
        <p:spPr>
          <a:xfrm>
            <a:off x="14341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2172550" y="2547287"/>
            <a:ext cx="3849915"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63" name="文本框 62"/>
          <p:cNvSpPr txBox="1"/>
          <p:nvPr/>
        </p:nvSpPr>
        <p:spPr>
          <a:xfrm>
            <a:off x="2156848" y="4247182"/>
            <a:ext cx="3849915" cy="954107"/>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grpSp>
        <p:nvGrpSpPr>
          <p:cNvPr id="64" name="组合 63"/>
          <p:cNvGrpSpPr/>
          <p:nvPr/>
        </p:nvGrpSpPr>
        <p:grpSpPr>
          <a:xfrm>
            <a:off x="1657419" y="1082149"/>
            <a:ext cx="3952240" cy="964565"/>
            <a:chOff x="10682" y="6981"/>
            <a:chExt cx="6224" cy="1519"/>
          </a:xfrm>
        </p:grpSpPr>
        <p:sp>
          <p:nvSpPr>
            <p:cNvPr id="65" name="文本框 64"/>
            <p:cNvSpPr txBox="1"/>
            <p:nvPr/>
          </p:nvSpPr>
          <p:spPr>
            <a:xfrm>
              <a:off x="10682" y="7385"/>
              <a:ext cx="6224" cy="1115"/>
            </a:xfrm>
            <a:prstGeom prst="rect">
              <a:avLst/>
            </a:prstGeom>
            <a:noFill/>
          </p:spPr>
          <p:txBody>
            <a:bodyPr wrap="square" rtlCol="0">
              <a:spAutoFit/>
            </a:bodyPr>
            <a:lstStyle/>
            <a:p>
              <a:pPr algn="ctr"/>
              <a:r>
                <a:rPr lang="en-US" altLang="zh-CN" sz="4000" b="1" dirty="0">
                  <a:solidFill>
                    <a:schemeClr val="bg1"/>
                  </a:solidFill>
                  <a:latin typeface="叶根友特隶简体08" panose="02010601030101010101" charset="-122"/>
                  <a:ea typeface="叶根友特隶简体08" panose="02010601030101010101" charset="-122"/>
                </a:rPr>
                <a:t> </a:t>
              </a:r>
              <a:r>
                <a:rPr lang="zh-CN" altLang="en-US" sz="4000" b="1" dirty="0">
                  <a:solidFill>
                    <a:schemeClr val="bg1"/>
                  </a:solidFill>
                  <a:latin typeface="微软雅黑" panose="020B0503020204020204" charset="-122"/>
                  <a:ea typeface="微软雅黑" panose="020B0503020204020204" charset="-122"/>
                </a:rPr>
                <a:t>点击编辑标题</a:t>
              </a:r>
              <a:endParaRPr lang="zh-CN" altLang="en-US" sz="40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66" name="文本框 65"/>
            <p:cNvSpPr txBox="1"/>
            <p:nvPr/>
          </p:nvSpPr>
          <p:spPr>
            <a:xfrm>
              <a:off x="11555" y="6981"/>
              <a:ext cx="2095" cy="452"/>
            </a:xfrm>
            <a:prstGeom prst="rect">
              <a:avLst/>
            </a:prstGeom>
            <a:noFill/>
          </p:spPr>
          <p:txBody>
            <a:bodyPr wrap="square" rtlCol="0">
              <a:spAutoFit/>
            </a:bodyPr>
            <a:lstStyle/>
            <a:p>
              <a:pPr algn="dist"/>
              <a:r>
                <a:rPr lang="en-US" altLang="zh-CN" sz="1200" dirty="0">
                  <a:solidFill>
                    <a:schemeClr val="bg1"/>
                  </a:solidFill>
                  <a:latin typeface="微软雅黑" panose="020B0503020204020204" charset="-122"/>
                  <a:ea typeface="微软雅黑" panose="020B0503020204020204" charset="-122"/>
                </a:rPr>
                <a:t>HEADLINE</a:t>
              </a:r>
            </a:p>
          </p:txBody>
        </p:sp>
      </p:grpSp>
      <p:cxnSp>
        <p:nvCxnSpPr>
          <p:cNvPr id="26" name="直接连接符 25"/>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52000">
                                          <p:cBhvr additive="base">
                                            <p:cTn id="7" dur="1000" fill="hold"/>
                                            <p:tgtEl>
                                              <p:spTgt spid="60"/>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14:presetBounceEnd="52000">
                                      <p:stCondLst>
                                        <p:cond delay="300"/>
                                      </p:stCondLst>
                                      <p:childTnLst>
                                        <p:set>
                                          <p:cBhvr>
                                            <p:cTn id="10" dur="1" fill="hold">
                                              <p:stCondLst>
                                                <p:cond delay="0"/>
                                              </p:stCondLst>
                                            </p:cTn>
                                            <p:tgtEl>
                                              <p:spTgt spid="39"/>
                                            </p:tgtEl>
                                            <p:attrNameLst>
                                              <p:attrName>style.visibility</p:attrName>
                                            </p:attrNameLst>
                                          </p:cBhvr>
                                          <p:to>
                                            <p:strVal val="visible"/>
                                          </p:to>
                                        </p:set>
                                        <p:anim calcmode="lin" valueType="num" p14:bounceEnd="52000">
                                          <p:cBhvr additive="base">
                                            <p:cTn id="11" dur="100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14:presetBounceEnd="52000">
                                      <p:stCondLst>
                                        <p:cond delay="600"/>
                                      </p:stCondLst>
                                      <p:childTnLst>
                                        <p:set>
                                          <p:cBhvr>
                                            <p:cTn id="14" dur="1" fill="hold">
                                              <p:stCondLst>
                                                <p:cond delay="0"/>
                                              </p:stCondLst>
                                            </p:cTn>
                                            <p:tgtEl>
                                              <p:spTgt spid="63"/>
                                            </p:tgtEl>
                                            <p:attrNameLst>
                                              <p:attrName>style.visibility</p:attrName>
                                            </p:attrNameLst>
                                          </p:cBhvr>
                                          <p:to>
                                            <p:strVal val="visible"/>
                                          </p:to>
                                        </p:set>
                                        <p:anim calcmode="lin" valueType="num" p14:bounceEnd="52000">
                                          <p:cBhvr additive="base">
                                            <p:cTn id="15" dur="10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0"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accel="52000" fill="hold" grpId="0" nodeType="withEffect">
                                      <p:stCondLst>
                                        <p:cond delay="3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accel="52000" fill="hold" grpId="0" nodeType="withEffect">
                                      <p:stCondLst>
                                        <p:cond delay="6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1000" fill="hold"/>
                                            <p:tgtEl>
                                              <p:spTgt spid="63"/>
                                            </p:tgtEl>
                                            <p:attrNameLst>
                                              <p:attrName>ppt_x</p:attrName>
                                            </p:attrNameLst>
                                          </p:cBhvr>
                                          <p:tavLst>
                                            <p:tav tm="0">
                                              <p:val>
                                                <p:strVal val="#ppt_x"/>
                                              </p:val>
                                            </p:tav>
                                            <p:tav tm="100000">
                                              <p:val>
                                                <p:strVal val="#ppt_x"/>
                                              </p:val>
                                            </p:tav>
                                          </p:tavLst>
                                        </p:anim>
                                        <p:anim calcmode="lin" valueType="num">
                                          <p:cBhvr additive="base">
                                            <p:cTn id="16"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0" grpId="0"/>
          <p:bldP spid="6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244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43416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528880" y="1729303"/>
            <a:ext cx="1554568" cy="1554568"/>
            <a:chOff x="2817288" y="1801453"/>
            <a:chExt cx="1554568" cy="1554568"/>
          </a:xfrm>
        </p:grpSpPr>
        <p:sp>
          <p:nvSpPr>
            <p:cNvPr id="4" name="椭圆 3"/>
            <p:cNvSpPr/>
            <p:nvPr/>
          </p:nvSpPr>
          <p:spPr>
            <a:xfrm>
              <a:off x="2817288" y="1801453"/>
              <a:ext cx="1554568" cy="1554568"/>
            </a:xfrm>
            <a:prstGeom prst="ellips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028479" y="2012644"/>
              <a:ext cx="1132186" cy="1132186"/>
            </a:xfrm>
            <a:prstGeom prst="ellipse">
              <a:avLst/>
            </a:prstGeom>
            <a:solidFill>
              <a:srgbClr val="5A9A89"/>
            </a:solidFill>
            <a:ln>
              <a:noFill/>
            </a:ln>
            <a:effectLst>
              <a:outerShdw blurRad="76200" dist="63500" dir="270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332505" y="1729303"/>
            <a:ext cx="1554568" cy="1554568"/>
            <a:chOff x="5602522" y="3193742"/>
            <a:chExt cx="1554568" cy="1554568"/>
          </a:xfrm>
        </p:grpSpPr>
        <p:sp>
          <p:nvSpPr>
            <p:cNvPr id="30" name="椭圆 29"/>
            <p:cNvSpPr/>
            <p:nvPr/>
          </p:nvSpPr>
          <p:spPr>
            <a:xfrm>
              <a:off x="5602522" y="3193742"/>
              <a:ext cx="1554568" cy="1554568"/>
            </a:xfrm>
            <a:prstGeom prst="ellips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813713" y="3404933"/>
              <a:ext cx="1132186" cy="1132186"/>
            </a:xfrm>
            <a:prstGeom prst="ellipse">
              <a:avLst/>
            </a:prstGeom>
            <a:solidFill>
              <a:srgbClr val="5A9A89"/>
            </a:solidFill>
            <a:ln>
              <a:noFill/>
            </a:ln>
            <a:effectLst>
              <a:outerShdw blurRad="76200" dist="63500" dir="270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136129" y="1729303"/>
            <a:ext cx="1554568" cy="1554568"/>
            <a:chOff x="8486237" y="2061556"/>
            <a:chExt cx="1554568" cy="1554568"/>
          </a:xfrm>
        </p:grpSpPr>
        <p:sp>
          <p:nvSpPr>
            <p:cNvPr id="32" name="椭圆 31"/>
            <p:cNvSpPr/>
            <p:nvPr/>
          </p:nvSpPr>
          <p:spPr>
            <a:xfrm>
              <a:off x="8486237" y="2061556"/>
              <a:ext cx="1554568" cy="1554568"/>
            </a:xfrm>
            <a:prstGeom prst="ellipse">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697428" y="2272747"/>
              <a:ext cx="1132186" cy="1132186"/>
            </a:xfrm>
            <a:prstGeom prst="ellipse">
              <a:avLst/>
            </a:prstGeom>
            <a:solidFill>
              <a:srgbClr val="5A9A89"/>
            </a:solidFill>
            <a:ln>
              <a:noFill/>
            </a:ln>
            <a:effectLst>
              <a:outerShdw blurRad="76200" dist="63500" dir="2700000" algn="tl"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2370164" y="3758837"/>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6" name="文本框 35"/>
          <p:cNvSpPr txBox="1"/>
          <p:nvPr/>
        </p:nvSpPr>
        <p:spPr>
          <a:xfrm>
            <a:off x="5101598" y="3758837"/>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7" name="文本框 36"/>
          <p:cNvSpPr txBox="1"/>
          <p:nvPr/>
        </p:nvSpPr>
        <p:spPr>
          <a:xfrm>
            <a:off x="7833032" y="3758837"/>
            <a:ext cx="2304078" cy="1169551"/>
          </a:xfrm>
          <a:prstGeom prst="rect">
            <a:avLst/>
          </a:prstGeom>
          <a:noFill/>
        </p:spPr>
        <p:txBody>
          <a:bodyPr wrap="square" rtlCol="0">
            <a:spAutoFit/>
          </a:bodyPr>
          <a:lstStyle/>
          <a:p>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38" name="文本框 37"/>
          <p:cNvSpPr txBox="1"/>
          <p:nvPr/>
        </p:nvSpPr>
        <p:spPr>
          <a:xfrm>
            <a:off x="2873829" y="2245092"/>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sp>
        <p:nvSpPr>
          <p:cNvPr id="39" name="文本框 38"/>
          <p:cNvSpPr txBox="1"/>
          <p:nvPr/>
        </p:nvSpPr>
        <p:spPr>
          <a:xfrm>
            <a:off x="5644309" y="2245092"/>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sp>
        <p:nvSpPr>
          <p:cNvPr id="40" name="文本框 39"/>
          <p:cNvSpPr txBox="1"/>
          <p:nvPr/>
        </p:nvSpPr>
        <p:spPr>
          <a:xfrm>
            <a:off x="8414789" y="2245092"/>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sp>
        <p:nvSpPr>
          <p:cNvPr id="41" name="椭圆 40"/>
          <p:cNvSpPr/>
          <p:nvPr/>
        </p:nvSpPr>
        <p:spPr>
          <a:xfrm>
            <a:off x="2316263" y="1520894"/>
            <a:ext cx="1980000" cy="1980000"/>
          </a:xfrm>
          <a:prstGeom prst="ellipse">
            <a:avLst/>
          </a:prstGeom>
          <a:noFill/>
          <a:ln w="76200">
            <a:solidFill>
              <a:srgbClr val="5A9A8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096763" y="1503309"/>
            <a:ext cx="1980000" cy="1980000"/>
          </a:xfrm>
          <a:prstGeom prst="ellipse">
            <a:avLst/>
          </a:prstGeom>
          <a:noFill/>
          <a:ln w="76200">
            <a:solidFill>
              <a:srgbClr val="5A9A8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894848" y="1503309"/>
            <a:ext cx="1980000" cy="1980000"/>
          </a:xfrm>
          <a:prstGeom prst="ellipse">
            <a:avLst/>
          </a:prstGeom>
          <a:noFill/>
          <a:ln w="76200">
            <a:solidFill>
              <a:srgbClr val="5A9A8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41"/>
                                            </p:tgtEl>
                                            <p:attrNameLst>
                                              <p:attrName>r</p:attrName>
                                            </p:attrNameLst>
                                          </p:cBhvr>
                                        </p:animRot>
                                      </p:childTnLst>
                                    </p:cTn>
                                  </p:par>
                                  <p:par>
                                    <p:cTn id="7" presetID="2" presetClass="entr" presetSubtype="4" accel="52000" fill="hold" grpId="0" nodeType="withEffect" p14:presetBounceEnd="52000">
                                      <p:stCondLst>
                                        <p:cond delay="0"/>
                                      </p:stCondLst>
                                      <p:childTnLst>
                                        <p:set>
                                          <p:cBhvr>
                                            <p:cTn id="8" dur="1" fill="hold">
                                              <p:stCondLst>
                                                <p:cond delay="0"/>
                                              </p:stCondLst>
                                            </p:cTn>
                                            <p:tgtEl>
                                              <p:spTgt spid="35"/>
                                            </p:tgtEl>
                                            <p:attrNameLst>
                                              <p:attrName>style.visibility</p:attrName>
                                            </p:attrNameLst>
                                          </p:cBhvr>
                                          <p:to>
                                            <p:strVal val="visible"/>
                                          </p:to>
                                        </p:set>
                                        <p:anim calcmode="lin" valueType="num" p14:bounceEnd="52000">
                                          <p:cBhvr additive="base">
                                            <p:cTn id="9" dur="10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10" dur="1000" fill="hold"/>
                                            <p:tgtEl>
                                              <p:spTgt spid="35"/>
                                            </p:tgtEl>
                                            <p:attrNameLst>
                                              <p:attrName>ppt_y</p:attrName>
                                            </p:attrNameLst>
                                          </p:cBhvr>
                                          <p:tavLst>
                                            <p:tav tm="0">
                                              <p:val>
                                                <p:strVal val="1+#ppt_h/2"/>
                                              </p:val>
                                            </p:tav>
                                            <p:tav tm="100000">
                                              <p:val>
                                                <p:strVal val="#ppt_y"/>
                                              </p:val>
                                            </p:tav>
                                          </p:tavLst>
                                        </p:anim>
                                      </p:childTnLst>
                                    </p:cTn>
                                  </p:par>
                                  <p:par>
                                    <p:cTn id="11" presetID="8" presetClass="emph" presetSubtype="0" fill="hold" grpId="0" nodeType="withEffect">
                                      <p:stCondLst>
                                        <p:cond delay="900"/>
                                      </p:stCondLst>
                                      <p:childTnLst>
                                        <p:animRot by="21600000">
                                          <p:cBhvr>
                                            <p:cTn id="12" dur="3000" fill="hold"/>
                                            <p:tgtEl>
                                              <p:spTgt spid="44"/>
                                            </p:tgtEl>
                                            <p:attrNameLst>
                                              <p:attrName>r</p:attrName>
                                            </p:attrNameLst>
                                          </p:cBhvr>
                                        </p:animRot>
                                      </p:childTnLst>
                                    </p:cTn>
                                  </p:par>
                                  <p:par>
                                    <p:cTn id="13" presetID="2" presetClass="entr" presetSubtype="4" accel="52000" fill="hold" grpId="0" nodeType="withEffect" p14:presetBounceEnd="52000">
                                      <p:stCondLst>
                                        <p:cond delay="900"/>
                                      </p:stCondLst>
                                      <p:childTnLst>
                                        <p:set>
                                          <p:cBhvr>
                                            <p:cTn id="14" dur="1" fill="hold">
                                              <p:stCondLst>
                                                <p:cond delay="0"/>
                                              </p:stCondLst>
                                            </p:cTn>
                                            <p:tgtEl>
                                              <p:spTgt spid="36"/>
                                            </p:tgtEl>
                                            <p:attrNameLst>
                                              <p:attrName>style.visibility</p:attrName>
                                            </p:attrNameLst>
                                          </p:cBhvr>
                                          <p:to>
                                            <p:strVal val="visible"/>
                                          </p:to>
                                        </p:set>
                                        <p:anim calcmode="lin" valueType="num" p14:bounceEnd="52000">
                                          <p:cBhvr additive="base">
                                            <p:cTn id="15" dur="1000" fill="hold"/>
                                            <p:tgtEl>
                                              <p:spTgt spid="36"/>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8" presetClass="emph" presetSubtype="0" fill="hold" grpId="0" nodeType="withEffect">
                                      <p:stCondLst>
                                        <p:cond delay="1900"/>
                                      </p:stCondLst>
                                      <p:childTnLst>
                                        <p:animRot by="21600000">
                                          <p:cBhvr>
                                            <p:cTn id="18" dur="2250" fill="hold"/>
                                            <p:tgtEl>
                                              <p:spTgt spid="45"/>
                                            </p:tgtEl>
                                            <p:attrNameLst>
                                              <p:attrName>r</p:attrName>
                                            </p:attrNameLst>
                                          </p:cBhvr>
                                        </p:animRot>
                                      </p:childTnLst>
                                    </p:cTn>
                                  </p:par>
                                  <p:par>
                                    <p:cTn id="19" presetID="2" presetClass="entr" presetSubtype="4" accel="52000" fill="hold" grpId="0" nodeType="withEffect" p14:presetBounceEnd="52000">
                                      <p:stCondLst>
                                        <p:cond delay="2000"/>
                                      </p:stCondLst>
                                      <p:childTnLst>
                                        <p:set>
                                          <p:cBhvr>
                                            <p:cTn id="20" dur="1" fill="hold">
                                              <p:stCondLst>
                                                <p:cond delay="0"/>
                                              </p:stCondLst>
                                            </p:cTn>
                                            <p:tgtEl>
                                              <p:spTgt spid="37"/>
                                            </p:tgtEl>
                                            <p:attrNameLst>
                                              <p:attrName>style.visibility</p:attrName>
                                            </p:attrNameLst>
                                          </p:cBhvr>
                                          <p:to>
                                            <p:strVal val="visible"/>
                                          </p:to>
                                        </p:set>
                                        <p:anim calcmode="lin" valueType="num" p14:bounceEnd="52000">
                                          <p:cBhvr additive="base">
                                            <p:cTn id="21" dur="1000" fill="hold"/>
                                            <p:tgtEl>
                                              <p:spTgt spid="37"/>
                                            </p:tgtEl>
                                            <p:attrNameLst>
                                              <p:attrName>ppt_x</p:attrName>
                                            </p:attrNameLst>
                                          </p:cBhvr>
                                          <p:tavLst>
                                            <p:tav tm="0">
                                              <p:val>
                                                <p:strVal val="#ppt_x"/>
                                              </p:val>
                                            </p:tav>
                                            <p:tav tm="100000">
                                              <p:val>
                                                <p:strVal val="#ppt_x"/>
                                              </p:val>
                                            </p:tav>
                                          </p:tavLst>
                                        </p:anim>
                                        <p:anim calcmode="lin" valueType="num" p14:bounceEnd="52000">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animBg="1"/>
          <p:bldP spid="44"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41"/>
                                            </p:tgtEl>
                                            <p:attrNameLst>
                                              <p:attrName>r</p:attrName>
                                            </p:attrNameLst>
                                          </p:cBhvr>
                                        </p:animRot>
                                      </p:childTnLst>
                                    </p:cTn>
                                  </p:par>
                                  <p:par>
                                    <p:cTn id="7" presetID="2" presetClass="entr" presetSubtype="4" accel="5200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 calcmode="lin" valueType="num">
                                          <p:cBhvr additive="base">
                                            <p:cTn id="9" dur="1000" fill="hold"/>
                                            <p:tgtEl>
                                              <p:spTgt spid="35"/>
                                            </p:tgtEl>
                                            <p:attrNameLst>
                                              <p:attrName>ppt_x</p:attrName>
                                            </p:attrNameLst>
                                          </p:cBhvr>
                                          <p:tavLst>
                                            <p:tav tm="0">
                                              <p:val>
                                                <p:strVal val="#ppt_x"/>
                                              </p:val>
                                            </p:tav>
                                            <p:tav tm="100000">
                                              <p:val>
                                                <p:strVal val="#ppt_x"/>
                                              </p:val>
                                            </p:tav>
                                          </p:tavLst>
                                        </p:anim>
                                        <p:anim calcmode="lin" valueType="num">
                                          <p:cBhvr additive="base">
                                            <p:cTn id="10" dur="1000" fill="hold"/>
                                            <p:tgtEl>
                                              <p:spTgt spid="35"/>
                                            </p:tgtEl>
                                            <p:attrNameLst>
                                              <p:attrName>ppt_y</p:attrName>
                                            </p:attrNameLst>
                                          </p:cBhvr>
                                          <p:tavLst>
                                            <p:tav tm="0">
                                              <p:val>
                                                <p:strVal val="1+#ppt_h/2"/>
                                              </p:val>
                                            </p:tav>
                                            <p:tav tm="100000">
                                              <p:val>
                                                <p:strVal val="#ppt_y"/>
                                              </p:val>
                                            </p:tav>
                                          </p:tavLst>
                                        </p:anim>
                                      </p:childTnLst>
                                    </p:cTn>
                                  </p:par>
                                  <p:par>
                                    <p:cTn id="11" presetID="8" presetClass="emph" presetSubtype="0" fill="hold" grpId="0" nodeType="withEffect">
                                      <p:stCondLst>
                                        <p:cond delay="900"/>
                                      </p:stCondLst>
                                      <p:childTnLst>
                                        <p:animRot by="21600000">
                                          <p:cBhvr>
                                            <p:cTn id="12" dur="3000" fill="hold"/>
                                            <p:tgtEl>
                                              <p:spTgt spid="44"/>
                                            </p:tgtEl>
                                            <p:attrNameLst>
                                              <p:attrName>r</p:attrName>
                                            </p:attrNameLst>
                                          </p:cBhvr>
                                        </p:animRot>
                                      </p:childTnLst>
                                    </p:cTn>
                                  </p:par>
                                  <p:par>
                                    <p:cTn id="13" presetID="2" presetClass="entr" presetSubtype="4" accel="52000" fill="hold" grpId="0" nodeType="withEffect">
                                      <p:stCondLst>
                                        <p:cond delay="9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8" presetClass="emph" presetSubtype="0" fill="hold" grpId="0" nodeType="withEffect">
                                      <p:stCondLst>
                                        <p:cond delay="1900"/>
                                      </p:stCondLst>
                                      <p:childTnLst>
                                        <p:animRot by="21600000">
                                          <p:cBhvr>
                                            <p:cTn id="18" dur="2250" fill="hold"/>
                                            <p:tgtEl>
                                              <p:spTgt spid="45"/>
                                            </p:tgtEl>
                                            <p:attrNameLst>
                                              <p:attrName>r</p:attrName>
                                            </p:attrNameLst>
                                          </p:cBhvr>
                                        </p:animRot>
                                      </p:childTnLst>
                                    </p:cTn>
                                  </p:par>
                                  <p:par>
                                    <p:cTn id="19" presetID="2" presetClass="entr" presetSubtype="4" accel="52000" fill="hold" grpId="0" nodeType="withEffect">
                                      <p:stCondLst>
                                        <p:cond delay="20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animBg="1"/>
          <p:bldP spid="44" grpId="0" animBg="1"/>
          <p:bldP spid="4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300279" y="468613"/>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670830" y="468613"/>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022331" y="468613"/>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559177" y="468613"/>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411932" y="3469171"/>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559177" y="1969455"/>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11932" y="4966263"/>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022331" y="4966263"/>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300279" y="3469171"/>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929728" y="1969455"/>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670830" y="1969455"/>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670830" y="3469171"/>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670830" y="4966263"/>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300279" y="4966263"/>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9559177" y="3469171"/>
            <a:ext cx="1440000" cy="144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7929728" y="4966263"/>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411932" y="1969455"/>
            <a:ext cx="1440000" cy="144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022331" y="1969455"/>
            <a:ext cx="1440000" cy="1440000"/>
            <a:chOff x="3346181" y="1963690"/>
            <a:chExt cx="1440000" cy="1440000"/>
          </a:xfrm>
        </p:grpSpPr>
        <p:sp>
          <p:nvSpPr>
            <p:cNvPr id="40" name="矩形 39"/>
            <p:cNvSpPr/>
            <p:nvPr/>
          </p:nvSpPr>
          <p:spPr>
            <a:xfrm>
              <a:off x="3346181" y="1963690"/>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3654387" y="2452857"/>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8" name="组合 7"/>
          <p:cNvGrpSpPr/>
          <p:nvPr/>
        </p:nvGrpSpPr>
        <p:grpSpPr>
          <a:xfrm>
            <a:off x="6300279" y="1969455"/>
            <a:ext cx="1440000" cy="1440000"/>
            <a:chOff x="6624129" y="1963690"/>
            <a:chExt cx="1440000" cy="1440000"/>
          </a:xfrm>
        </p:grpSpPr>
        <p:sp>
          <p:nvSpPr>
            <p:cNvPr id="48" name="矩形 47"/>
            <p:cNvSpPr/>
            <p:nvPr/>
          </p:nvSpPr>
          <p:spPr>
            <a:xfrm>
              <a:off x="6624129" y="1963690"/>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6951385" y="2452857"/>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11" name="组合 10"/>
          <p:cNvGrpSpPr/>
          <p:nvPr/>
        </p:nvGrpSpPr>
        <p:grpSpPr>
          <a:xfrm>
            <a:off x="7929728" y="468613"/>
            <a:ext cx="1440000" cy="1440000"/>
            <a:chOff x="8253578" y="462848"/>
            <a:chExt cx="1440000" cy="1440000"/>
          </a:xfrm>
        </p:grpSpPr>
        <p:sp>
          <p:nvSpPr>
            <p:cNvPr id="39" name="矩形 38"/>
            <p:cNvSpPr/>
            <p:nvPr/>
          </p:nvSpPr>
          <p:spPr>
            <a:xfrm>
              <a:off x="8253578" y="462848"/>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8559897" y="952015"/>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12" name="组合 11"/>
          <p:cNvGrpSpPr/>
          <p:nvPr/>
        </p:nvGrpSpPr>
        <p:grpSpPr>
          <a:xfrm>
            <a:off x="7929728" y="3469171"/>
            <a:ext cx="1440000" cy="1440000"/>
            <a:chOff x="8253578" y="3463406"/>
            <a:chExt cx="1440000" cy="1440000"/>
          </a:xfrm>
        </p:grpSpPr>
        <p:sp>
          <p:nvSpPr>
            <p:cNvPr id="67" name="矩形 66"/>
            <p:cNvSpPr/>
            <p:nvPr/>
          </p:nvSpPr>
          <p:spPr>
            <a:xfrm>
              <a:off x="8253578" y="3463406"/>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8559897" y="3952573"/>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13" name="组合 12"/>
          <p:cNvGrpSpPr/>
          <p:nvPr/>
        </p:nvGrpSpPr>
        <p:grpSpPr>
          <a:xfrm>
            <a:off x="9559177" y="4966263"/>
            <a:ext cx="1440000" cy="1440000"/>
            <a:chOff x="9883027" y="4960498"/>
            <a:chExt cx="1440000" cy="1440000"/>
          </a:xfrm>
        </p:grpSpPr>
        <p:sp>
          <p:nvSpPr>
            <p:cNvPr id="37" name="矩形 36"/>
            <p:cNvSpPr/>
            <p:nvPr/>
          </p:nvSpPr>
          <p:spPr>
            <a:xfrm>
              <a:off x="9883027" y="4960498"/>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10056180" y="5449665"/>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4" name="组合 3"/>
          <p:cNvGrpSpPr/>
          <p:nvPr/>
        </p:nvGrpSpPr>
        <p:grpSpPr>
          <a:xfrm>
            <a:off x="1411932" y="468613"/>
            <a:ext cx="1440000" cy="1440000"/>
            <a:chOff x="1735782" y="462848"/>
            <a:chExt cx="1440000" cy="1440000"/>
          </a:xfrm>
        </p:grpSpPr>
        <p:sp>
          <p:nvSpPr>
            <p:cNvPr id="33" name="矩形 32"/>
            <p:cNvSpPr/>
            <p:nvPr/>
          </p:nvSpPr>
          <p:spPr>
            <a:xfrm>
              <a:off x="1735782" y="462848"/>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908935" y="952014"/>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grpSp>
        <p:nvGrpSpPr>
          <p:cNvPr id="9" name="组合 8"/>
          <p:cNvGrpSpPr/>
          <p:nvPr/>
        </p:nvGrpSpPr>
        <p:grpSpPr>
          <a:xfrm>
            <a:off x="3022331" y="3469171"/>
            <a:ext cx="1440000" cy="1440000"/>
            <a:chOff x="3346181" y="3463406"/>
            <a:chExt cx="1440000" cy="1440000"/>
          </a:xfrm>
        </p:grpSpPr>
        <p:sp>
          <p:nvSpPr>
            <p:cNvPr id="31" name="矩形 30"/>
            <p:cNvSpPr/>
            <p:nvPr/>
          </p:nvSpPr>
          <p:spPr>
            <a:xfrm>
              <a:off x="3346181" y="3463406"/>
              <a:ext cx="1440000" cy="144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3519334" y="3952573"/>
              <a:ext cx="1093694" cy="461665"/>
            </a:xfrm>
            <a:prstGeom prst="rect">
              <a:avLst/>
            </a:prstGeom>
            <a:noFill/>
          </p:spPr>
          <p:txBody>
            <a:bodyPr wrap="square" rtlCol="0">
              <a:spAutoFit/>
            </a:bodyPr>
            <a:lstStyle/>
            <a:p>
              <a:r>
                <a:rPr lang="en-US" altLang="zh-CN" sz="2400" dirty="0">
                  <a:solidFill>
                    <a:schemeClr val="bg1"/>
                  </a:solidFill>
                  <a:latin typeface="Cambria Math" panose="02040503050406030204" pitchFamily="18" charset="0"/>
                  <a:ea typeface="Cambria Math" panose="02040503050406030204" pitchFamily="18" charset="0"/>
                </a:rPr>
                <a:t>TEXT</a:t>
              </a:r>
              <a:endParaRPr lang="zh-CN" altLang="en-US" sz="2400" dirty="0">
                <a:solidFill>
                  <a:schemeClr val="bg1"/>
                </a:solidFill>
                <a:latin typeface="Cambria Math" panose="02040503050406030204" pitchFamily="18" charset="0"/>
              </a:endParaRPr>
            </a:p>
          </p:txBody>
        </p:sp>
      </p:grpSp>
      <p:cxnSp>
        <p:nvCxnSpPr>
          <p:cNvPr id="79" name="直接连接符 78"/>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14:bounceEnd="52000">
                                          <p:cBhvr additive="base">
                                            <p:cTn id="11" dur="500" fill="hold"/>
                                            <p:tgtEl>
                                              <p:spTgt spid="30"/>
                                            </p:tgtEl>
                                            <p:attrNameLst>
                                              <p:attrName>ppt_x</p:attrName>
                                            </p:attrNameLst>
                                          </p:cBhvr>
                                          <p:tavLst>
                                            <p:tav tm="0">
                                              <p:val>
                                                <p:strVal val="#ppt_x"/>
                                              </p:val>
                                            </p:tav>
                                            <p:tav tm="100000">
                                              <p:val>
                                                <p:strVal val="#ppt_x"/>
                                              </p:val>
                                            </p:tav>
                                          </p:tavLst>
                                        </p:anim>
                                        <p:anim calcmode="lin" valueType="num" p14:bounceEnd="52000">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14:presetBounceEnd="52000">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14:bounceEnd="52000">
                                          <p:cBhvr additive="base">
                                            <p:cTn id="15" dur="500" fill="hold"/>
                                            <p:tgtEl>
                                              <p:spTgt spid="44"/>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14:presetBounceEnd="52000">
                                      <p:stCondLst>
                                        <p:cond delay="800"/>
                                      </p:stCondLst>
                                      <p:childTnLst>
                                        <p:set>
                                          <p:cBhvr>
                                            <p:cTn id="18" dur="1" fill="hold">
                                              <p:stCondLst>
                                                <p:cond delay="0"/>
                                              </p:stCondLst>
                                            </p:cTn>
                                            <p:tgtEl>
                                              <p:spTgt spid="49"/>
                                            </p:tgtEl>
                                            <p:attrNameLst>
                                              <p:attrName>style.visibility</p:attrName>
                                            </p:attrNameLst>
                                          </p:cBhvr>
                                          <p:to>
                                            <p:strVal val="visible"/>
                                          </p:to>
                                        </p:set>
                                        <p:anim calcmode="lin" valueType="num" p14:bounceEnd="52000">
                                          <p:cBhvr additive="base">
                                            <p:cTn id="19" dur="50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14:presetBounceEnd="52000">
                                      <p:stCondLst>
                                        <p:cond delay="1100"/>
                                      </p:stCondLst>
                                      <p:childTnLst>
                                        <p:set>
                                          <p:cBhvr>
                                            <p:cTn id="22" dur="1" fill="hold">
                                              <p:stCondLst>
                                                <p:cond delay="0"/>
                                              </p:stCondLst>
                                            </p:cTn>
                                            <p:tgtEl>
                                              <p:spTgt spid="51"/>
                                            </p:tgtEl>
                                            <p:attrNameLst>
                                              <p:attrName>style.visibility</p:attrName>
                                            </p:attrNameLst>
                                          </p:cBhvr>
                                          <p:to>
                                            <p:strVal val="visible"/>
                                          </p:to>
                                        </p:set>
                                        <p:anim calcmode="lin" valueType="num" p14:bounceEnd="52000">
                                          <p:cBhvr additive="base">
                                            <p:cTn id="23"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14:presetBounceEnd="52000">
                                      <p:stCondLst>
                                        <p:cond delay="1300"/>
                                      </p:stCondLst>
                                      <p:childTnLst>
                                        <p:set>
                                          <p:cBhvr>
                                            <p:cTn id="26" dur="1" fill="hold">
                                              <p:stCondLst>
                                                <p:cond delay="0"/>
                                              </p:stCondLst>
                                            </p:cTn>
                                            <p:tgtEl>
                                              <p:spTgt spid="3"/>
                                            </p:tgtEl>
                                            <p:attrNameLst>
                                              <p:attrName>style.visibility</p:attrName>
                                            </p:attrNameLst>
                                          </p:cBhvr>
                                          <p:to>
                                            <p:strVal val="visible"/>
                                          </p:to>
                                        </p:set>
                                        <p:anim calcmode="lin" valueType="num" p14:bounceEnd="52000">
                                          <p:cBhvr additive="base">
                                            <p:cTn id="2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14:presetBounceEnd="52000">
                                      <p:stCondLst>
                                        <p:cond delay="1500"/>
                                      </p:stCondLst>
                                      <p:childTnLst>
                                        <p:set>
                                          <p:cBhvr>
                                            <p:cTn id="30" dur="1" fill="hold">
                                              <p:stCondLst>
                                                <p:cond delay="0"/>
                                              </p:stCondLst>
                                            </p:cTn>
                                            <p:tgtEl>
                                              <p:spTgt spid="66"/>
                                            </p:tgtEl>
                                            <p:attrNameLst>
                                              <p:attrName>style.visibility</p:attrName>
                                            </p:attrNameLst>
                                          </p:cBhvr>
                                          <p:to>
                                            <p:strVal val="visible"/>
                                          </p:to>
                                        </p:set>
                                        <p:anim calcmode="lin" valueType="num" p14:bounceEnd="52000">
                                          <p:cBhvr additive="base">
                                            <p:cTn id="31" dur="500" fill="hold"/>
                                            <p:tgtEl>
                                              <p:spTgt spid="66"/>
                                            </p:tgtEl>
                                            <p:attrNameLst>
                                              <p:attrName>ppt_x</p:attrName>
                                            </p:attrNameLst>
                                          </p:cBhvr>
                                          <p:tavLst>
                                            <p:tav tm="0">
                                              <p:val>
                                                <p:strVal val="#ppt_x"/>
                                              </p:val>
                                            </p:tav>
                                            <p:tav tm="100000">
                                              <p:val>
                                                <p:strVal val="#ppt_x"/>
                                              </p:val>
                                            </p:tav>
                                          </p:tavLst>
                                        </p:anim>
                                        <p:anim calcmode="lin" valueType="num" p14:bounceEnd="52000">
                                          <p:cBhvr additive="base">
                                            <p:cTn id="32" dur="500" fill="hold"/>
                                            <p:tgtEl>
                                              <p:spTgt spid="66"/>
                                            </p:tgtEl>
                                            <p:attrNameLst>
                                              <p:attrName>ppt_y</p:attrName>
                                            </p:attrNameLst>
                                          </p:cBhvr>
                                          <p:tavLst>
                                            <p:tav tm="0">
                                              <p:val>
                                                <p:strVal val="0-#ppt_h/2"/>
                                              </p:val>
                                            </p:tav>
                                            <p:tav tm="100000">
                                              <p:val>
                                                <p:strVal val="#ppt_y"/>
                                              </p:val>
                                            </p:tav>
                                          </p:tavLst>
                                        </p:anim>
                                      </p:childTnLst>
                                    </p:cTn>
                                  </p:par>
                                  <p:par>
                                    <p:cTn id="33" presetID="2" presetClass="entr" presetSubtype="1" accel="52000" fill="hold" grpId="0" nodeType="withEffect" p14:presetBounceEnd="52000">
                                      <p:stCondLst>
                                        <p:cond delay="1700"/>
                                      </p:stCondLst>
                                      <p:childTnLst>
                                        <p:set>
                                          <p:cBhvr>
                                            <p:cTn id="34" dur="1" fill="hold">
                                              <p:stCondLst>
                                                <p:cond delay="0"/>
                                              </p:stCondLst>
                                            </p:cTn>
                                            <p:tgtEl>
                                              <p:spTgt spid="47"/>
                                            </p:tgtEl>
                                            <p:attrNameLst>
                                              <p:attrName>style.visibility</p:attrName>
                                            </p:attrNameLst>
                                          </p:cBhvr>
                                          <p:to>
                                            <p:strVal val="visible"/>
                                          </p:to>
                                        </p:set>
                                        <p:anim calcmode="lin" valueType="num" p14:bounceEnd="52000">
                                          <p:cBhvr additive="base">
                                            <p:cTn id="35" dur="500" fill="hold"/>
                                            <p:tgtEl>
                                              <p:spTgt spid="47"/>
                                            </p:tgtEl>
                                            <p:attrNameLst>
                                              <p:attrName>ppt_x</p:attrName>
                                            </p:attrNameLst>
                                          </p:cBhvr>
                                          <p:tavLst>
                                            <p:tav tm="0">
                                              <p:val>
                                                <p:strVal val="#ppt_x"/>
                                              </p:val>
                                            </p:tav>
                                            <p:tav tm="100000">
                                              <p:val>
                                                <p:strVal val="#ppt_x"/>
                                              </p:val>
                                            </p:tav>
                                          </p:tavLst>
                                        </p:anim>
                                        <p:anim calcmode="lin" valueType="num" p14:bounceEnd="52000">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accel="52000" fill="hold" grpId="0" nodeType="withEffect" p14:presetBounceEnd="52000">
                                      <p:stCondLst>
                                        <p:cond delay="2000"/>
                                      </p:stCondLst>
                                      <p:childTnLst>
                                        <p:set>
                                          <p:cBhvr>
                                            <p:cTn id="38" dur="1" fill="hold">
                                              <p:stCondLst>
                                                <p:cond delay="0"/>
                                              </p:stCondLst>
                                            </p:cTn>
                                            <p:tgtEl>
                                              <p:spTgt spid="35"/>
                                            </p:tgtEl>
                                            <p:attrNameLst>
                                              <p:attrName>style.visibility</p:attrName>
                                            </p:attrNameLst>
                                          </p:cBhvr>
                                          <p:to>
                                            <p:strVal val="visible"/>
                                          </p:to>
                                        </p:set>
                                        <p:anim calcmode="lin" valueType="num" p14:bounceEnd="52000">
                                          <p:cBhvr additive="base">
                                            <p:cTn id="39"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40" dur="500" fill="hold"/>
                                            <p:tgtEl>
                                              <p:spTgt spid="35"/>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14:presetBounceEnd="52000">
                                      <p:stCondLst>
                                        <p:cond delay="2300"/>
                                      </p:stCondLst>
                                      <p:childTnLst>
                                        <p:set>
                                          <p:cBhvr>
                                            <p:cTn id="42" dur="1" fill="hold">
                                              <p:stCondLst>
                                                <p:cond delay="0"/>
                                              </p:stCondLst>
                                            </p:cTn>
                                            <p:tgtEl>
                                              <p:spTgt spid="68"/>
                                            </p:tgtEl>
                                            <p:attrNameLst>
                                              <p:attrName>style.visibility</p:attrName>
                                            </p:attrNameLst>
                                          </p:cBhvr>
                                          <p:to>
                                            <p:strVal val="visible"/>
                                          </p:to>
                                        </p:set>
                                        <p:anim calcmode="lin" valueType="num" p14:bounceEnd="52000">
                                          <p:cBhvr additive="base">
                                            <p:cTn id="43" dur="500" fill="hold"/>
                                            <p:tgtEl>
                                              <p:spTgt spid="68"/>
                                            </p:tgtEl>
                                            <p:attrNameLst>
                                              <p:attrName>ppt_x</p:attrName>
                                            </p:attrNameLst>
                                          </p:cBhvr>
                                          <p:tavLst>
                                            <p:tav tm="0">
                                              <p:val>
                                                <p:strVal val="#ppt_x"/>
                                              </p:val>
                                            </p:tav>
                                            <p:tav tm="100000">
                                              <p:val>
                                                <p:strVal val="#ppt_x"/>
                                              </p:val>
                                            </p:tav>
                                          </p:tavLst>
                                        </p:anim>
                                        <p:anim calcmode="lin" valueType="num" p14:bounceEnd="52000">
                                          <p:cBhvr additive="base">
                                            <p:cTn id="44" dur="500" fill="hold"/>
                                            <p:tgtEl>
                                              <p:spTgt spid="68"/>
                                            </p:tgtEl>
                                            <p:attrNameLst>
                                              <p:attrName>ppt_y</p:attrName>
                                            </p:attrNameLst>
                                          </p:cBhvr>
                                          <p:tavLst>
                                            <p:tav tm="0">
                                              <p:val>
                                                <p:strVal val="0-#ppt_h/2"/>
                                              </p:val>
                                            </p:tav>
                                            <p:tav tm="100000">
                                              <p:val>
                                                <p:strVal val="#ppt_y"/>
                                              </p:val>
                                            </p:tav>
                                          </p:tavLst>
                                        </p:anim>
                                      </p:childTnLst>
                                    </p:cTn>
                                  </p:par>
                                  <p:par>
                                    <p:cTn id="45" presetID="2" presetClass="entr" presetSubtype="1" accel="52000" fill="hold" grpId="0" nodeType="withEffect" p14:presetBounceEnd="52000">
                                      <p:stCondLst>
                                        <p:cond delay="2500"/>
                                      </p:stCondLst>
                                      <p:childTnLst>
                                        <p:set>
                                          <p:cBhvr>
                                            <p:cTn id="46" dur="1" fill="hold">
                                              <p:stCondLst>
                                                <p:cond delay="0"/>
                                              </p:stCondLst>
                                            </p:cTn>
                                            <p:tgtEl>
                                              <p:spTgt spid="32"/>
                                            </p:tgtEl>
                                            <p:attrNameLst>
                                              <p:attrName>style.visibility</p:attrName>
                                            </p:attrNameLst>
                                          </p:cBhvr>
                                          <p:to>
                                            <p:strVal val="visible"/>
                                          </p:to>
                                        </p:set>
                                        <p:anim calcmode="lin" valueType="num" p14:bounceEnd="52000">
                                          <p:cBhvr additive="base">
                                            <p:cTn id="47" dur="50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1" accel="52000" fill="hold" grpId="0" nodeType="withEffect" p14:presetBounceEnd="52000">
                                      <p:stCondLst>
                                        <p:cond delay="2800"/>
                                      </p:stCondLst>
                                      <p:childTnLst>
                                        <p:set>
                                          <p:cBhvr>
                                            <p:cTn id="50" dur="1" fill="hold">
                                              <p:stCondLst>
                                                <p:cond delay="0"/>
                                              </p:stCondLst>
                                            </p:cTn>
                                            <p:tgtEl>
                                              <p:spTgt spid="42"/>
                                            </p:tgtEl>
                                            <p:attrNameLst>
                                              <p:attrName>style.visibility</p:attrName>
                                            </p:attrNameLst>
                                          </p:cBhvr>
                                          <p:to>
                                            <p:strVal val="visible"/>
                                          </p:to>
                                        </p:set>
                                        <p:anim calcmode="lin" valueType="num" p14:bounceEnd="52000">
                                          <p:cBhvr additive="base">
                                            <p:cTn id="51" dur="500" fill="hold"/>
                                            <p:tgtEl>
                                              <p:spTgt spid="42"/>
                                            </p:tgtEl>
                                            <p:attrNameLst>
                                              <p:attrName>ppt_x</p:attrName>
                                            </p:attrNameLst>
                                          </p:cBhvr>
                                          <p:tavLst>
                                            <p:tav tm="0">
                                              <p:val>
                                                <p:strVal val="#ppt_x"/>
                                              </p:val>
                                            </p:tav>
                                            <p:tav tm="100000">
                                              <p:val>
                                                <p:strVal val="#ppt_x"/>
                                              </p:val>
                                            </p:tav>
                                          </p:tavLst>
                                        </p:anim>
                                        <p:anim calcmode="lin" valueType="num" p14:bounceEnd="52000">
                                          <p:cBhvr additive="base">
                                            <p:cTn id="52" dur="5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accel="52000" fill="hold" grpId="0" nodeType="withEffect" p14:presetBounceEnd="52000">
                                      <p:stCondLst>
                                        <p:cond delay="3100"/>
                                      </p:stCondLst>
                                      <p:childTnLst>
                                        <p:set>
                                          <p:cBhvr>
                                            <p:cTn id="54" dur="1" fill="hold">
                                              <p:stCondLst>
                                                <p:cond delay="0"/>
                                              </p:stCondLst>
                                            </p:cTn>
                                            <p:tgtEl>
                                              <p:spTgt spid="29"/>
                                            </p:tgtEl>
                                            <p:attrNameLst>
                                              <p:attrName>style.visibility</p:attrName>
                                            </p:attrNameLst>
                                          </p:cBhvr>
                                          <p:to>
                                            <p:strVal val="visible"/>
                                          </p:to>
                                        </p:set>
                                        <p:anim calcmode="lin" valueType="num" p14:bounceEnd="52000">
                                          <p:cBhvr additive="base">
                                            <p:cTn id="55" dur="5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56" dur="500" fill="hold"/>
                                            <p:tgtEl>
                                              <p:spTgt spid="29"/>
                                            </p:tgtEl>
                                            <p:attrNameLst>
                                              <p:attrName>ppt_y</p:attrName>
                                            </p:attrNameLst>
                                          </p:cBhvr>
                                          <p:tavLst>
                                            <p:tav tm="0">
                                              <p:val>
                                                <p:strVal val="0-#ppt_h/2"/>
                                              </p:val>
                                            </p:tav>
                                            <p:tav tm="100000">
                                              <p:val>
                                                <p:strVal val="#ppt_y"/>
                                              </p:val>
                                            </p:tav>
                                          </p:tavLst>
                                        </p:anim>
                                      </p:childTnLst>
                                    </p:cTn>
                                  </p:par>
                                  <p:par>
                                    <p:cTn id="57" presetID="2" presetClass="entr" presetSubtype="1" accel="52000" fill="hold" grpId="0" nodeType="withEffect" p14:presetBounceEnd="52000">
                                      <p:stCondLst>
                                        <p:cond delay="3400"/>
                                      </p:stCondLst>
                                      <p:childTnLst>
                                        <p:set>
                                          <p:cBhvr>
                                            <p:cTn id="58" dur="1" fill="hold">
                                              <p:stCondLst>
                                                <p:cond delay="0"/>
                                              </p:stCondLst>
                                            </p:cTn>
                                            <p:tgtEl>
                                              <p:spTgt spid="65"/>
                                            </p:tgtEl>
                                            <p:attrNameLst>
                                              <p:attrName>style.visibility</p:attrName>
                                            </p:attrNameLst>
                                          </p:cBhvr>
                                          <p:to>
                                            <p:strVal val="visible"/>
                                          </p:to>
                                        </p:set>
                                        <p:anim calcmode="lin" valueType="num" p14:bounceEnd="52000">
                                          <p:cBhvr additive="base">
                                            <p:cTn id="59" dur="5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60" dur="500" fill="hold"/>
                                            <p:tgtEl>
                                              <p:spTgt spid="65"/>
                                            </p:tgtEl>
                                            <p:attrNameLst>
                                              <p:attrName>ppt_y</p:attrName>
                                            </p:attrNameLst>
                                          </p:cBhvr>
                                          <p:tavLst>
                                            <p:tav tm="0">
                                              <p:val>
                                                <p:strVal val="0-#ppt_h/2"/>
                                              </p:val>
                                            </p:tav>
                                            <p:tav tm="100000">
                                              <p:val>
                                                <p:strVal val="#ppt_y"/>
                                              </p:val>
                                            </p:tav>
                                          </p:tavLst>
                                        </p:anim>
                                      </p:childTnLst>
                                    </p:cTn>
                                  </p:par>
                                  <p:par>
                                    <p:cTn id="61" presetID="2" presetClass="entr" presetSubtype="1" accel="52000" fill="hold" grpId="0" nodeType="withEffect" p14:presetBounceEnd="52000">
                                      <p:stCondLst>
                                        <p:cond delay="3600"/>
                                      </p:stCondLst>
                                      <p:childTnLst>
                                        <p:set>
                                          <p:cBhvr>
                                            <p:cTn id="62" dur="1" fill="hold">
                                              <p:stCondLst>
                                                <p:cond delay="0"/>
                                              </p:stCondLst>
                                            </p:cTn>
                                            <p:tgtEl>
                                              <p:spTgt spid="45"/>
                                            </p:tgtEl>
                                            <p:attrNameLst>
                                              <p:attrName>style.visibility</p:attrName>
                                            </p:attrNameLst>
                                          </p:cBhvr>
                                          <p:to>
                                            <p:strVal val="visible"/>
                                          </p:to>
                                        </p:set>
                                        <p:anim calcmode="lin" valueType="num" p14:bounceEnd="52000">
                                          <p:cBhvr additive="base">
                                            <p:cTn id="63" dur="500" fill="hold"/>
                                            <p:tgtEl>
                                              <p:spTgt spid="45"/>
                                            </p:tgtEl>
                                            <p:attrNameLst>
                                              <p:attrName>ppt_x</p:attrName>
                                            </p:attrNameLst>
                                          </p:cBhvr>
                                          <p:tavLst>
                                            <p:tav tm="0">
                                              <p:val>
                                                <p:strVal val="#ppt_x"/>
                                              </p:val>
                                            </p:tav>
                                            <p:tav tm="100000">
                                              <p:val>
                                                <p:strVal val="#ppt_x"/>
                                              </p:val>
                                            </p:tav>
                                          </p:tavLst>
                                        </p:anim>
                                        <p:anim calcmode="lin" valueType="num" p14:bounceEnd="52000">
                                          <p:cBhvr additive="base">
                                            <p:cTn id="64" dur="500" fill="hold"/>
                                            <p:tgtEl>
                                              <p:spTgt spid="45"/>
                                            </p:tgtEl>
                                            <p:attrNameLst>
                                              <p:attrName>ppt_y</p:attrName>
                                            </p:attrNameLst>
                                          </p:cBhvr>
                                          <p:tavLst>
                                            <p:tav tm="0">
                                              <p:val>
                                                <p:strVal val="0-#ppt_h/2"/>
                                              </p:val>
                                            </p:tav>
                                            <p:tav tm="100000">
                                              <p:val>
                                                <p:strVal val="#ppt_y"/>
                                              </p:val>
                                            </p:tav>
                                          </p:tavLst>
                                        </p:anim>
                                      </p:childTnLst>
                                    </p:cTn>
                                  </p:par>
                                  <p:par>
                                    <p:cTn id="65" presetID="2" presetClass="entr" presetSubtype="1" accel="52000" fill="hold" grpId="0" nodeType="withEffect" p14:presetBounceEnd="52000">
                                      <p:stCondLst>
                                        <p:cond delay="3900"/>
                                      </p:stCondLst>
                                      <p:childTnLst>
                                        <p:set>
                                          <p:cBhvr>
                                            <p:cTn id="66" dur="1" fill="hold">
                                              <p:stCondLst>
                                                <p:cond delay="0"/>
                                              </p:stCondLst>
                                            </p:cTn>
                                            <p:tgtEl>
                                              <p:spTgt spid="69"/>
                                            </p:tgtEl>
                                            <p:attrNameLst>
                                              <p:attrName>style.visibility</p:attrName>
                                            </p:attrNameLst>
                                          </p:cBhvr>
                                          <p:to>
                                            <p:strVal val="visible"/>
                                          </p:to>
                                        </p:set>
                                        <p:anim calcmode="lin" valueType="num" p14:bounceEnd="52000">
                                          <p:cBhvr additive="base">
                                            <p:cTn id="67" dur="500" fill="hold"/>
                                            <p:tgtEl>
                                              <p:spTgt spid="69"/>
                                            </p:tgtEl>
                                            <p:attrNameLst>
                                              <p:attrName>ppt_x</p:attrName>
                                            </p:attrNameLst>
                                          </p:cBhvr>
                                          <p:tavLst>
                                            <p:tav tm="0">
                                              <p:val>
                                                <p:strVal val="#ppt_x"/>
                                              </p:val>
                                            </p:tav>
                                            <p:tav tm="100000">
                                              <p:val>
                                                <p:strVal val="#ppt_x"/>
                                              </p:val>
                                            </p:tav>
                                          </p:tavLst>
                                        </p:anim>
                                        <p:anim calcmode="lin" valueType="num" p14:bounceEnd="52000">
                                          <p:cBhvr additive="base">
                                            <p:cTn id="68" dur="500" fill="hold"/>
                                            <p:tgtEl>
                                              <p:spTgt spid="69"/>
                                            </p:tgtEl>
                                            <p:attrNameLst>
                                              <p:attrName>ppt_y</p:attrName>
                                            </p:attrNameLst>
                                          </p:cBhvr>
                                          <p:tavLst>
                                            <p:tav tm="0">
                                              <p:val>
                                                <p:strVal val="0-#ppt_h/2"/>
                                              </p:val>
                                            </p:tav>
                                            <p:tav tm="100000">
                                              <p:val>
                                                <p:strVal val="#ppt_y"/>
                                              </p:val>
                                            </p:tav>
                                          </p:tavLst>
                                        </p:anim>
                                      </p:childTnLst>
                                    </p:cTn>
                                  </p:par>
                                  <p:par>
                                    <p:cTn id="69" presetID="2" presetClass="entr" presetSubtype="1" accel="52000" fill="hold" grpId="0" nodeType="withEffect" p14:presetBounceEnd="52000">
                                      <p:stCondLst>
                                        <p:cond delay="4300"/>
                                      </p:stCondLst>
                                      <p:childTnLst>
                                        <p:set>
                                          <p:cBhvr>
                                            <p:cTn id="70" dur="1" fill="hold">
                                              <p:stCondLst>
                                                <p:cond delay="0"/>
                                              </p:stCondLst>
                                            </p:cTn>
                                            <p:tgtEl>
                                              <p:spTgt spid="41"/>
                                            </p:tgtEl>
                                            <p:attrNameLst>
                                              <p:attrName>style.visibility</p:attrName>
                                            </p:attrNameLst>
                                          </p:cBhvr>
                                          <p:to>
                                            <p:strVal val="visible"/>
                                          </p:to>
                                        </p:set>
                                        <p:anim calcmode="lin" valueType="num" p14:bounceEnd="52000">
                                          <p:cBhvr additive="base">
                                            <p:cTn id="71" dur="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72" dur="500" fill="hold"/>
                                            <p:tgtEl>
                                              <p:spTgt spid="41"/>
                                            </p:tgtEl>
                                            <p:attrNameLst>
                                              <p:attrName>ppt_y</p:attrName>
                                            </p:attrNameLst>
                                          </p:cBhvr>
                                          <p:tavLst>
                                            <p:tav tm="0">
                                              <p:val>
                                                <p:strVal val="0-#ppt_h/2"/>
                                              </p:val>
                                            </p:tav>
                                            <p:tav tm="100000">
                                              <p:val>
                                                <p:strVal val="#ppt_y"/>
                                              </p:val>
                                            </p:tav>
                                          </p:tavLst>
                                        </p:anim>
                                      </p:childTnLst>
                                    </p:cTn>
                                  </p:par>
                                  <p:par>
                                    <p:cTn id="73" presetID="2" presetClass="entr" presetSubtype="1" accel="52000" fill="hold" nodeType="withEffect" p14:presetBounceEnd="52000">
                                      <p:stCondLst>
                                        <p:cond delay="4500"/>
                                      </p:stCondLst>
                                      <p:childTnLst>
                                        <p:set>
                                          <p:cBhvr>
                                            <p:cTn id="74" dur="1" fill="hold">
                                              <p:stCondLst>
                                                <p:cond delay="0"/>
                                              </p:stCondLst>
                                            </p:cTn>
                                            <p:tgtEl>
                                              <p:spTgt spid="4"/>
                                            </p:tgtEl>
                                            <p:attrNameLst>
                                              <p:attrName>style.visibility</p:attrName>
                                            </p:attrNameLst>
                                          </p:cBhvr>
                                          <p:to>
                                            <p:strVal val="visible"/>
                                          </p:to>
                                        </p:set>
                                        <p:anim calcmode="lin" valueType="num" p14:bounceEnd="52000">
                                          <p:cBhvr additive="base">
                                            <p:cTn id="75" dur="5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76" dur="500" fill="hold"/>
                                            <p:tgtEl>
                                              <p:spTgt spid="4"/>
                                            </p:tgtEl>
                                            <p:attrNameLst>
                                              <p:attrName>ppt_y</p:attrName>
                                            </p:attrNameLst>
                                          </p:cBhvr>
                                          <p:tavLst>
                                            <p:tav tm="0">
                                              <p:val>
                                                <p:strVal val="0-#ppt_h/2"/>
                                              </p:val>
                                            </p:tav>
                                            <p:tav tm="100000">
                                              <p:val>
                                                <p:strVal val="#ppt_y"/>
                                              </p:val>
                                            </p:tav>
                                          </p:tavLst>
                                        </p:anim>
                                      </p:childTnLst>
                                    </p:cTn>
                                  </p:par>
                                  <p:par>
                                    <p:cTn id="77" presetID="2" presetClass="entr" presetSubtype="1" accel="52000" fill="hold" nodeType="withEffect" p14:presetBounceEnd="52000">
                                      <p:stCondLst>
                                        <p:cond delay="4800"/>
                                      </p:stCondLst>
                                      <p:childTnLst>
                                        <p:set>
                                          <p:cBhvr>
                                            <p:cTn id="78" dur="1" fill="hold">
                                              <p:stCondLst>
                                                <p:cond delay="0"/>
                                              </p:stCondLst>
                                            </p:cTn>
                                            <p:tgtEl>
                                              <p:spTgt spid="10"/>
                                            </p:tgtEl>
                                            <p:attrNameLst>
                                              <p:attrName>style.visibility</p:attrName>
                                            </p:attrNameLst>
                                          </p:cBhvr>
                                          <p:to>
                                            <p:strVal val="visible"/>
                                          </p:to>
                                        </p:set>
                                        <p:anim calcmode="lin" valueType="num" p14:bounceEnd="52000">
                                          <p:cBhvr additive="base">
                                            <p:cTn id="79"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80" dur="500" fill="hold"/>
                                            <p:tgtEl>
                                              <p:spTgt spid="10"/>
                                            </p:tgtEl>
                                            <p:attrNameLst>
                                              <p:attrName>ppt_y</p:attrName>
                                            </p:attrNameLst>
                                          </p:cBhvr>
                                          <p:tavLst>
                                            <p:tav tm="0">
                                              <p:val>
                                                <p:strVal val="0-#ppt_h/2"/>
                                              </p:val>
                                            </p:tav>
                                            <p:tav tm="100000">
                                              <p:val>
                                                <p:strVal val="#ppt_y"/>
                                              </p:val>
                                            </p:tav>
                                          </p:tavLst>
                                        </p:anim>
                                      </p:childTnLst>
                                    </p:cTn>
                                  </p:par>
                                  <p:par>
                                    <p:cTn id="81" presetID="2" presetClass="entr" presetSubtype="1" accel="52000" fill="hold" nodeType="withEffect" p14:presetBounceEnd="52000">
                                      <p:stCondLst>
                                        <p:cond delay="5200"/>
                                      </p:stCondLst>
                                      <p:childTnLst>
                                        <p:set>
                                          <p:cBhvr>
                                            <p:cTn id="82" dur="1" fill="hold">
                                              <p:stCondLst>
                                                <p:cond delay="0"/>
                                              </p:stCondLst>
                                            </p:cTn>
                                            <p:tgtEl>
                                              <p:spTgt spid="9"/>
                                            </p:tgtEl>
                                            <p:attrNameLst>
                                              <p:attrName>style.visibility</p:attrName>
                                            </p:attrNameLst>
                                          </p:cBhvr>
                                          <p:to>
                                            <p:strVal val="visible"/>
                                          </p:to>
                                        </p:set>
                                        <p:anim calcmode="lin" valueType="num" p14:bounceEnd="52000">
                                          <p:cBhvr additive="base">
                                            <p:cTn id="83" dur="500" fill="hold"/>
                                            <p:tgtEl>
                                              <p:spTgt spid="9"/>
                                            </p:tgtEl>
                                            <p:attrNameLst>
                                              <p:attrName>ppt_x</p:attrName>
                                            </p:attrNameLst>
                                          </p:cBhvr>
                                          <p:tavLst>
                                            <p:tav tm="0">
                                              <p:val>
                                                <p:strVal val="#ppt_x"/>
                                              </p:val>
                                            </p:tav>
                                            <p:tav tm="100000">
                                              <p:val>
                                                <p:strVal val="#ppt_x"/>
                                              </p:val>
                                            </p:tav>
                                          </p:tavLst>
                                        </p:anim>
                                        <p:anim calcmode="lin" valueType="num" p14:bounceEnd="52000">
                                          <p:cBhvr additive="base">
                                            <p:cTn id="84" dur="500" fill="hold"/>
                                            <p:tgtEl>
                                              <p:spTgt spid="9"/>
                                            </p:tgtEl>
                                            <p:attrNameLst>
                                              <p:attrName>ppt_y</p:attrName>
                                            </p:attrNameLst>
                                          </p:cBhvr>
                                          <p:tavLst>
                                            <p:tav tm="0">
                                              <p:val>
                                                <p:strVal val="0-#ppt_h/2"/>
                                              </p:val>
                                            </p:tav>
                                            <p:tav tm="100000">
                                              <p:val>
                                                <p:strVal val="#ppt_y"/>
                                              </p:val>
                                            </p:tav>
                                          </p:tavLst>
                                        </p:anim>
                                      </p:childTnLst>
                                    </p:cTn>
                                  </p:par>
                                  <p:par>
                                    <p:cTn id="85" presetID="2" presetClass="entr" presetSubtype="1" accel="52000" fill="hold" nodeType="withEffect" p14:presetBounceEnd="52000">
                                      <p:stCondLst>
                                        <p:cond delay="5500"/>
                                      </p:stCondLst>
                                      <p:childTnLst>
                                        <p:set>
                                          <p:cBhvr>
                                            <p:cTn id="86" dur="1" fill="hold">
                                              <p:stCondLst>
                                                <p:cond delay="0"/>
                                              </p:stCondLst>
                                            </p:cTn>
                                            <p:tgtEl>
                                              <p:spTgt spid="8"/>
                                            </p:tgtEl>
                                            <p:attrNameLst>
                                              <p:attrName>style.visibility</p:attrName>
                                            </p:attrNameLst>
                                          </p:cBhvr>
                                          <p:to>
                                            <p:strVal val="visible"/>
                                          </p:to>
                                        </p:set>
                                        <p:anim calcmode="lin" valueType="num" p14:bounceEnd="52000">
                                          <p:cBhvr additive="base">
                                            <p:cTn id="87" dur="500" fill="hold"/>
                                            <p:tgtEl>
                                              <p:spTgt spid="8"/>
                                            </p:tgtEl>
                                            <p:attrNameLst>
                                              <p:attrName>ppt_x</p:attrName>
                                            </p:attrNameLst>
                                          </p:cBhvr>
                                          <p:tavLst>
                                            <p:tav tm="0">
                                              <p:val>
                                                <p:strVal val="#ppt_x"/>
                                              </p:val>
                                            </p:tav>
                                            <p:tav tm="100000">
                                              <p:val>
                                                <p:strVal val="#ppt_x"/>
                                              </p:val>
                                            </p:tav>
                                          </p:tavLst>
                                        </p:anim>
                                        <p:anim calcmode="lin" valueType="num" p14:bounceEnd="52000">
                                          <p:cBhvr additive="base">
                                            <p:cTn id="88" dur="500" fill="hold"/>
                                            <p:tgtEl>
                                              <p:spTgt spid="8"/>
                                            </p:tgtEl>
                                            <p:attrNameLst>
                                              <p:attrName>ppt_y</p:attrName>
                                            </p:attrNameLst>
                                          </p:cBhvr>
                                          <p:tavLst>
                                            <p:tav tm="0">
                                              <p:val>
                                                <p:strVal val="0-#ppt_h/2"/>
                                              </p:val>
                                            </p:tav>
                                            <p:tav tm="100000">
                                              <p:val>
                                                <p:strVal val="#ppt_y"/>
                                              </p:val>
                                            </p:tav>
                                          </p:tavLst>
                                        </p:anim>
                                      </p:childTnLst>
                                    </p:cTn>
                                  </p:par>
                                  <p:par>
                                    <p:cTn id="89" presetID="2" presetClass="entr" presetSubtype="1" accel="52000" fill="hold" nodeType="withEffect" p14:presetBounceEnd="52000">
                                      <p:stCondLst>
                                        <p:cond delay="5900"/>
                                      </p:stCondLst>
                                      <p:childTnLst>
                                        <p:set>
                                          <p:cBhvr>
                                            <p:cTn id="90" dur="1" fill="hold">
                                              <p:stCondLst>
                                                <p:cond delay="0"/>
                                              </p:stCondLst>
                                            </p:cTn>
                                            <p:tgtEl>
                                              <p:spTgt spid="11"/>
                                            </p:tgtEl>
                                            <p:attrNameLst>
                                              <p:attrName>style.visibility</p:attrName>
                                            </p:attrNameLst>
                                          </p:cBhvr>
                                          <p:to>
                                            <p:strVal val="visible"/>
                                          </p:to>
                                        </p:set>
                                        <p:anim calcmode="lin" valueType="num" p14:bounceEnd="52000">
                                          <p:cBhvr additive="base">
                                            <p:cTn id="91" dur="5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92" dur="500" fill="hold"/>
                                            <p:tgtEl>
                                              <p:spTgt spid="11"/>
                                            </p:tgtEl>
                                            <p:attrNameLst>
                                              <p:attrName>ppt_y</p:attrName>
                                            </p:attrNameLst>
                                          </p:cBhvr>
                                          <p:tavLst>
                                            <p:tav tm="0">
                                              <p:val>
                                                <p:strVal val="0-#ppt_h/2"/>
                                              </p:val>
                                            </p:tav>
                                            <p:tav tm="100000">
                                              <p:val>
                                                <p:strVal val="#ppt_y"/>
                                              </p:val>
                                            </p:tav>
                                          </p:tavLst>
                                        </p:anim>
                                      </p:childTnLst>
                                    </p:cTn>
                                  </p:par>
                                  <p:par>
                                    <p:cTn id="93" presetID="2" presetClass="entr" presetSubtype="1" accel="52000" fill="hold" nodeType="withEffect" p14:presetBounceEnd="52000">
                                      <p:stCondLst>
                                        <p:cond delay="6200"/>
                                      </p:stCondLst>
                                      <p:childTnLst>
                                        <p:set>
                                          <p:cBhvr>
                                            <p:cTn id="94" dur="1" fill="hold">
                                              <p:stCondLst>
                                                <p:cond delay="0"/>
                                              </p:stCondLst>
                                            </p:cTn>
                                            <p:tgtEl>
                                              <p:spTgt spid="12"/>
                                            </p:tgtEl>
                                            <p:attrNameLst>
                                              <p:attrName>style.visibility</p:attrName>
                                            </p:attrNameLst>
                                          </p:cBhvr>
                                          <p:to>
                                            <p:strVal val="visible"/>
                                          </p:to>
                                        </p:set>
                                        <p:anim calcmode="lin" valueType="num" p14:bounceEnd="52000">
                                          <p:cBhvr additive="base">
                                            <p:cTn id="95" dur="5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96" dur="500" fill="hold"/>
                                            <p:tgtEl>
                                              <p:spTgt spid="12"/>
                                            </p:tgtEl>
                                            <p:attrNameLst>
                                              <p:attrName>ppt_y</p:attrName>
                                            </p:attrNameLst>
                                          </p:cBhvr>
                                          <p:tavLst>
                                            <p:tav tm="0">
                                              <p:val>
                                                <p:strVal val="0-#ppt_h/2"/>
                                              </p:val>
                                            </p:tav>
                                            <p:tav tm="100000">
                                              <p:val>
                                                <p:strVal val="#ppt_y"/>
                                              </p:val>
                                            </p:tav>
                                          </p:tavLst>
                                        </p:anim>
                                      </p:childTnLst>
                                    </p:cTn>
                                  </p:par>
                                  <p:par>
                                    <p:cTn id="97" presetID="2" presetClass="entr" presetSubtype="1" accel="52000" fill="hold" nodeType="withEffect" p14:presetBounceEnd="52000">
                                      <p:stCondLst>
                                        <p:cond delay="6600"/>
                                      </p:stCondLst>
                                      <p:childTnLst>
                                        <p:set>
                                          <p:cBhvr>
                                            <p:cTn id="98" dur="1" fill="hold">
                                              <p:stCondLst>
                                                <p:cond delay="0"/>
                                              </p:stCondLst>
                                            </p:cTn>
                                            <p:tgtEl>
                                              <p:spTgt spid="13"/>
                                            </p:tgtEl>
                                            <p:attrNameLst>
                                              <p:attrName>style.visibility</p:attrName>
                                            </p:attrNameLst>
                                          </p:cBhvr>
                                          <p:to>
                                            <p:strVal val="visible"/>
                                          </p:to>
                                        </p:set>
                                        <p:anim calcmode="lin" valueType="num" p14:bounceEnd="52000">
                                          <p:cBhvr additive="base">
                                            <p:cTn id="99" dur="5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0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5" grpId="0" animBg="1"/>
          <p:bldP spid="38" grpId="0" animBg="1"/>
          <p:bldP spid="41" grpId="0" animBg="1"/>
          <p:bldP spid="42" grpId="0" animBg="1"/>
          <p:bldP spid="44" grpId="0" animBg="1"/>
          <p:bldP spid="45" grpId="0" animBg="1"/>
          <p:bldP spid="47" grpId="0" animBg="1"/>
          <p:bldP spid="49" grpId="0" animBg="1"/>
          <p:bldP spid="51" grpId="0" animBg="1"/>
          <p:bldP spid="65" grpId="0" animBg="1"/>
          <p:bldP spid="66" grpId="0" animBg="1"/>
          <p:bldP spid="68" grpId="0" animBg="1"/>
          <p:bldP spid="69"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stCondLst>
                                        <p:cond delay="8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stCondLst>
                                        <p:cond delay="11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stCondLst>
                                        <p:cond delay="13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stCondLst>
                                        <p:cond delay="150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0-#ppt_h/2"/>
                                              </p:val>
                                            </p:tav>
                                            <p:tav tm="100000">
                                              <p:val>
                                                <p:strVal val="#ppt_y"/>
                                              </p:val>
                                            </p:tav>
                                          </p:tavLst>
                                        </p:anim>
                                      </p:childTnLst>
                                    </p:cTn>
                                  </p:par>
                                  <p:par>
                                    <p:cTn id="33" presetID="2" presetClass="entr" presetSubtype="1" accel="52000" fill="hold" grpId="0" nodeType="withEffect">
                                      <p:stCondLst>
                                        <p:cond delay="17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accel="52000" fill="hold" grpId="0" nodeType="withEffect">
                                      <p:stCondLst>
                                        <p:cond delay="20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0-#ppt_h/2"/>
                                              </p:val>
                                            </p:tav>
                                            <p:tav tm="100000">
                                              <p:val>
                                                <p:strVal val="#ppt_y"/>
                                              </p:val>
                                            </p:tav>
                                          </p:tavLst>
                                        </p:anim>
                                      </p:childTnLst>
                                    </p:cTn>
                                  </p:par>
                                  <p:par>
                                    <p:cTn id="41" presetID="2" presetClass="entr" presetSubtype="1" accel="52000" fill="hold" grpId="0" nodeType="withEffect">
                                      <p:stCondLst>
                                        <p:cond delay="230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0-#ppt_h/2"/>
                                              </p:val>
                                            </p:tav>
                                            <p:tav tm="100000">
                                              <p:val>
                                                <p:strVal val="#ppt_y"/>
                                              </p:val>
                                            </p:tav>
                                          </p:tavLst>
                                        </p:anim>
                                      </p:childTnLst>
                                    </p:cTn>
                                  </p:par>
                                  <p:par>
                                    <p:cTn id="45" presetID="2" presetClass="entr" presetSubtype="1" accel="52000" fill="hold" grpId="0" nodeType="withEffect">
                                      <p:stCondLst>
                                        <p:cond delay="25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1" accel="52000" fill="hold" grpId="0" nodeType="withEffect">
                                      <p:stCondLst>
                                        <p:cond delay="28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accel="52000" fill="hold" grpId="0" nodeType="withEffect">
                                      <p:stCondLst>
                                        <p:cond delay="310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0-#ppt_h/2"/>
                                              </p:val>
                                            </p:tav>
                                            <p:tav tm="100000">
                                              <p:val>
                                                <p:strVal val="#ppt_y"/>
                                              </p:val>
                                            </p:tav>
                                          </p:tavLst>
                                        </p:anim>
                                      </p:childTnLst>
                                    </p:cTn>
                                  </p:par>
                                  <p:par>
                                    <p:cTn id="57" presetID="2" presetClass="entr" presetSubtype="1" accel="52000" fill="hold" grpId="0" nodeType="withEffect">
                                      <p:stCondLst>
                                        <p:cond delay="340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0-#ppt_h/2"/>
                                              </p:val>
                                            </p:tav>
                                            <p:tav tm="100000">
                                              <p:val>
                                                <p:strVal val="#ppt_y"/>
                                              </p:val>
                                            </p:tav>
                                          </p:tavLst>
                                        </p:anim>
                                      </p:childTnLst>
                                    </p:cTn>
                                  </p:par>
                                  <p:par>
                                    <p:cTn id="61" presetID="2" presetClass="entr" presetSubtype="1" accel="52000" fill="hold" grpId="0" nodeType="withEffect">
                                      <p:stCondLst>
                                        <p:cond delay="360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0-#ppt_h/2"/>
                                              </p:val>
                                            </p:tav>
                                            <p:tav tm="100000">
                                              <p:val>
                                                <p:strVal val="#ppt_y"/>
                                              </p:val>
                                            </p:tav>
                                          </p:tavLst>
                                        </p:anim>
                                      </p:childTnLst>
                                    </p:cTn>
                                  </p:par>
                                  <p:par>
                                    <p:cTn id="65" presetID="2" presetClass="entr" presetSubtype="1" accel="52000" fill="hold" grpId="0" nodeType="withEffect">
                                      <p:stCondLst>
                                        <p:cond delay="390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0-#ppt_h/2"/>
                                              </p:val>
                                            </p:tav>
                                            <p:tav tm="100000">
                                              <p:val>
                                                <p:strVal val="#ppt_y"/>
                                              </p:val>
                                            </p:tav>
                                          </p:tavLst>
                                        </p:anim>
                                      </p:childTnLst>
                                    </p:cTn>
                                  </p:par>
                                  <p:par>
                                    <p:cTn id="69" presetID="2" presetClass="entr" presetSubtype="1" accel="52000" fill="hold" grpId="0" nodeType="withEffect">
                                      <p:stCondLst>
                                        <p:cond delay="43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0-#ppt_h/2"/>
                                              </p:val>
                                            </p:tav>
                                            <p:tav tm="100000">
                                              <p:val>
                                                <p:strVal val="#ppt_y"/>
                                              </p:val>
                                            </p:tav>
                                          </p:tavLst>
                                        </p:anim>
                                      </p:childTnLst>
                                    </p:cTn>
                                  </p:par>
                                  <p:par>
                                    <p:cTn id="73" presetID="2" presetClass="entr" presetSubtype="1" accel="52000" fill="hold" nodeType="withEffect">
                                      <p:stCondLst>
                                        <p:cond delay="450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0-#ppt_h/2"/>
                                              </p:val>
                                            </p:tav>
                                            <p:tav tm="100000">
                                              <p:val>
                                                <p:strVal val="#ppt_y"/>
                                              </p:val>
                                            </p:tav>
                                          </p:tavLst>
                                        </p:anim>
                                      </p:childTnLst>
                                    </p:cTn>
                                  </p:par>
                                  <p:par>
                                    <p:cTn id="77" presetID="2" presetClass="entr" presetSubtype="1" accel="52000" fill="hold" nodeType="withEffect">
                                      <p:stCondLst>
                                        <p:cond delay="48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0-#ppt_h/2"/>
                                              </p:val>
                                            </p:tav>
                                            <p:tav tm="100000">
                                              <p:val>
                                                <p:strVal val="#ppt_y"/>
                                              </p:val>
                                            </p:tav>
                                          </p:tavLst>
                                        </p:anim>
                                      </p:childTnLst>
                                    </p:cTn>
                                  </p:par>
                                  <p:par>
                                    <p:cTn id="81" presetID="2" presetClass="entr" presetSubtype="1" accel="52000" fill="hold" nodeType="withEffect">
                                      <p:stCondLst>
                                        <p:cond delay="520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0-#ppt_h/2"/>
                                              </p:val>
                                            </p:tav>
                                            <p:tav tm="100000">
                                              <p:val>
                                                <p:strVal val="#ppt_y"/>
                                              </p:val>
                                            </p:tav>
                                          </p:tavLst>
                                        </p:anim>
                                      </p:childTnLst>
                                    </p:cTn>
                                  </p:par>
                                  <p:par>
                                    <p:cTn id="85" presetID="2" presetClass="entr" presetSubtype="1" accel="52000" fill="hold" nodeType="withEffect">
                                      <p:stCondLst>
                                        <p:cond delay="550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0-#ppt_h/2"/>
                                              </p:val>
                                            </p:tav>
                                            <p:tav tm="100000">
                                              <p:val>
                                                <p:strVal val="#ppt_y"/>
                                              </p:val>
                                            </p:tav>
                                          </p:tavLst>
                                        </p:anim>
                                      </p:childTnLst>
                                    </p:cTn>
                                  </p:par>
                                  <p:par>
                                    <p:cTn id="89" presetID="2" presetClass="entr" presetSubtype="1" accel="52000" fill="hold" nodeType="withEffect">
                                      <p:stCondLst>
                                        <p:cond delay="590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0-#ppt_h/2"/>
                                              </p:val>
                                            </p:tav>
                                            <p:tav tm="100000">
                                              <p:val>
                                                <p:strVal val="#ppt_y"/>
                                              </p:val>
                                            </p:tav>
                                          </p:tavLst>
                                        </p:anim>
                                      </p:childTnLst>
                                    </p:cTn>
                                  </p:par>
                                  <p:par>
                                    <p:cTn id="93" presetID="2" presetClass="entr" presetSubtype="1" accel="52000" fill="hold" nodeType="withEffect">
                                      <p:stCondLst>
                                        <p:cond delay="620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0-#ppt_h/2"/>
                                              </p:val>
                                            </p:tav>
                                            <p:tav tm="100000">
                                              <p:val>
                                                <p:strVal val="#ppt_y"/>
                                              </p:val>
                                            </p:tav>
                                          </p:tavLst>
                                        </p:anim>
                                      </p:childTnLst>
                                    </p:cTn>
                                  </p:par>
                                  <p:par>
                                    <p:cTn id="97" presetID="2" presetClass="entr" presetSubtype="1" accel="52000" fill="hold" nodeType="withEffect">
                                      <p:stCondLst>
                                        <p:cond delay="660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5" grpId="0" animBg="1"/>
          <p:bldP spid="38" grpId="0" animBg="1"/>
          <p:bldP spid="41" grpId="0" animBg="1"/>
          <p:bldP spid="42" grpId="0" animBg="1"/>
          <p:bldP spid="44" grpId="0" animBg="1"/>
          <p:bldP spid="45" grpId="0" animBg="1"/>
          <p:bldP spid="47" grpId="0" animBg="1"/>
          <p:bldP spid="49" grpId="0" animBg="1"/>
          <p:bldP spid="51" grpId="0" animBg="1"/>
          <p:bldP spid="65" grpId="0" animBg="1"/>
          <p:bldP spid="66" grpId="0" animBg="1"/>
          <p:bldP spid="68" grpId="0" animBg="1"/>
          <p:bldP spid="69" grpId="0" animBg="1"/>
          <p:bldP spid="3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381498" y="5988078"/>
            <a:ext cx="2154813" cy="338554"/>
          </a:xfrm>
          <a:prstGeom prst="rect">
            <a:avLst/>
          </a:prstGeom>
          <a:noFill/>
        </p:spPr>
        <p:txBody>
          <a:bodyPr wrap="square" rtlCol="0">
            <a:spAutoFit/>
          </a:bodyPr>
          <a:lstStyle/>
          <a:p>
            <a:r>
              <a:rPr lang="en-US" altLang="zh-CN" sz="1600" dirty="0">
                <a:solidFill>
                  <a:schemeClr val="bg1"/>
                </a:solidFill>
                <a:latin typeface="Cambria Math" panose="02040503050406030204" pitchFamily="18" charset="0"/>
                <a:ea typeface="Cambria Math" panose="02040503050406030204" pitchFamily="18" charset="0"/>
              </a:rPr>
              <a:t>MINIMALIST DESIGN</a:t>
            </a:r>
            <a:endParaRPr lang="zh-CN" altLang="en-US" sz="1600" dirty="0">
              <a:solidFill>
                <a:schemeClr val="bg1"/>
              </a:solidFill>
              <a:latin typeface="Cambria Math" panose="02040503050406030204" pitchFamily="18" charset="0"/>
            </a:endParaRPr>
          </a:p>
        </p:txBody>
      </p:sp>
      <p:cxnSp>
        <p:nvCxnSpPr>
          <p:cNvPr id="16" name="直接连接符 15"/>
          <p:cNvCxnSpPr/>
          <p:nvPr/>
        </p:nvCxnSpPr>
        <p:spPr>
          <a:xfrm>
            <a:off x="1453214" y="6274213"/>
            <a:ext cx="187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左右箭头 2"/>
          <p:cNvSpPr/>
          <p:nvPr/>
        </p:nvSpPr>
        <p:spPr>
          <a:xfrm>
            <a:off x="4061680" y="2579627"/>
            <a:ext cx="4097215" cy="1632725"/>
          </a:xfrm>
          <a:prstGeom prst="leftRightArrow">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文本框 20"/>
          <p:cNvSpPr txBox="1"/>
          <p:nvPr/>
        </p:nvSpPr>
        <p:spPr>
          <a:xfrm>
            <a:off x="2767200" y="2978347"/>
            <a:ext cx="1116028" cy="584775"/>
          </a:xfrm>
          <a:prstGeom prst="rect">
            <a:avLst/>
          </a:prstGeom>
          <a:noFill/>
        </p:spPr>
        <p:txBody>
          <a:bodyPr wrap="square" rtlCol="0">
            <a:spAutoFit/>
          </a:bodyPr>
          <a:lstStyle/>
          <a:p>
            <a:r>
              <a:rPr lang="en-US" altLang="zh-CN" sz="3200" b="1" dirty="0">
                <a:solidFill>
                  <a:schemeClr val="bg1"/>
                </a:solidFill>
                <a:latin typeface="Cambria Math" panose="02040503050406030204" pitchFamily="18" charset="0"/>
                <a:ea typeface="Cambria Math" panose="02040503050406030204" pitchFamily="18" charset="0"/>
              </a:rPr>
              <a:t>87%</a:t>
            </a:r>
            <a:endParaRPr lang="zh-CN" altLang="en-US" sz="3200" b="1" dirty="0">
              <a:solidFill>
                <a:schemeClr val="bg1"/>
              </a:solidFill>
              <a:latin typeface="Cambria Math" panose="02040503050406030204" pitchFamily="18" charset="0"/>
            </a:endParaRPr>
          </a:p>
        </p:txBody>
      </p:sp>
      <p:sp>
        <p:nvSpPr>
          <p:cNvPr id="22" name="文本框 21"/>
          <p:cNvSpPr txBox="1"/>
          <p:nvPr/>
        </p:nvSpPr>
        <p:spPr>
          <a:xfrm>
            <a:off x="8459594" y="2978347"/>
            <a:ext cx="1116028" cy="584775"/>
          </a:xfrm>
          <a:prstGeom prst="rect">
            <a:avLst/>
          </a:prstGeom>
          <a:noFill/>
        </p:spPr>
        <p:txBody>
          <a:bodyPr wrap="square" rtlCol="0">
            <a:spAutoFit/>
          </a:bodyPr>
          <a:lstStyle/>
          <a:p>
            <a:r>
              <a:rPr lang="en-US" altLang="zh-CN" sz="3200" b="1" dirty="0">
                <a:solidFill>
                  <a:schemeClr val="bg1"/>
                </a:solidFill>
                <a:latin typeface="Cambria Math" panose="02040503050406030204" pitchFamily="18" charset="0"/>
                <a:ea typeface="Cambria Math" panose="02040503050406030204" pitchFamily="18" charset="0"/>
              </a:rPr>
              <a:t>54%</a:t>
            </a:r>
            <a:endParaRPr lang="zh-CN" altLang="en-US" sz="3200" b="1" dirty="0">
              <a:solidFill>
                <a:schemeClr val="bg1"/>
              </a:solidFill>
              <a:latin typeface="Cambria Math" panose="02040503050406030204" pitchFamily="18" charset="0"/>
            </a:endParaRPr>
          </a:p>
        </p:txBody>
      </p:sp>
      <p:sp>
        <p:nvSpPr>
          <p:cNvPr id="23" name="文本框 22"/>
          <p:cNvSpPr txBox="1"/>
          <p:nvPr/>
        </p:nvSpPr>
        <p:spPr>
          <a:xfrm>
            <a:off x="2920995" y="4525926"/>
            <a:ext cx="6378871" cy="738664"/>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Energy and persistence conquer all things.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24" name="文本框 23"/>
          <p:cNvSpPr txBox="1"/>
          <p:nvPr/>
        </p:nvSpPr>
        <p:spPr>
          <a:xfrm>
            <a:off x="4776174" y="1651129"/>
            <a:ext cx="3160349" cy="523220"/>
          </a:xfrm>
          <a:prstGeom prst="rect">
            <a:avLst/>
          </a:prstGeom>
          <a:noFill/>
        </p:spPr>
        <p:txBody>
          <a:bodyPr wrap="square" rtlCol="0">
            <a:spAutoFit/>
          </a:bodyPr>
          <a:lstStyle/>
          <a:p>
            <a:r>
              <a:rPr lang="en-US" altLang="zh-CN" sz="2800" b="1" dirty="0">
                <a:solidFill>
                  <a:schemeClr val="bg1"/>
                </a:solidFill>
                <a:latin typeface="Cambria Math" panose="02040503050406030204" pitchFamily="18" charset="0"/>
                <a:ea typeface="Cambria Math" panose="02040503050406030204" pitchFamily="18" charset="0"/>
              </a:rPr>
              <a:t>ADD TEXT HERE</a:t>
            </a:r>
            <a:endParaRPr lang="zh-CN" altLang="en-US" sz="2800" b="1" dirty="0">
              <a:solidFill>
                <a:schemeClr val="bg1"/>
              </a:solidFill>
              <a:latin typeface="Cambria Math" panose="02040503050406030204" pitchFamily="18" charset="0"/>
            </a:endParaRPr>
          </a:p>
        </p:txBody>
      </p:sp>
      <p:cxnSp>
        <p:nvCxnSpPr>
          <p:cNvPr id="11" name="直接连接符 10"/>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14:presetBounceEnd="52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2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14:presetBounceEnd="52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2000">
                                          <p:cBhvr additive="base">
                                            <p:cTn id="11" dur="500" fill="hold"/>
                                            <p:tgtEl>
                                              <p:spTgt spid="22"/>
                                            </p:tgtEl>
                                            <p:attrNameLst>
                                              <p:attrName>ppt_x</p:attrName>
                                            </p:attrNameLst>
                                          </p:cBhvr>
                                          <p:tavLst>
                                            <p:tav tm="0">
                                              <p:val>
                                                <p:strVal val="1+#ppt_w/2"/>
                                              </p:val>
                                            </p:tav>
                                            <p:tav tm="100000">
                                              <p:val>
                                                <p:strVal val="#ppt_x"/>
                                              </p:val>
                                            </p:tav>
                                          </p:tavLst>
                                        </p:anim>
                                        <p:anim calcmode="lin" valueType="num" p14:bounceEnd="52000">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accel="52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2292" y="451736"/>
            <a:ext cx="10421058"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799962" y="489836"/>
            <a:ext cx="2880000" cy="288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1545016" y="489836"/>
            <a:ext cx="2880000" cy="288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8054908" y="489836"/>
            <a:ext cx="2880000" cy="288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8054908" y="3488163"/>
            <a:ext cx="2880000" cy="2880000"/>
          </a:xfrm>
          <a:prstGeom prst="rect">
            <a:avLst/>
          </a:prstGeom>
          <a:solidFill>
            <a:srgbClr val="427F52"/>
          </a:solidFill>
          <a:ln>
            <a:noFill/>
          </a:ln>
          <a:effectLst>
            <a:innerShdw blurRad="63500" dist="165100" dir="13800000">
              <a:srgbClr val="193419"/>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2"/>
          <p:cNvSpPr/>
          <p:nvPr/>
        </p:nvSpPr>
        <p:spPr>
          <a:xfrm>
            <a:off x="4799962" y="3488163"/>
            <a:ext cx="2880000" cy="2880000"/>
          </a:xfrm>
          <a:prstGeom prst="rect">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a:off x="1545016" y="3488163"/>
            <a:ext cx="2880000" cy="2880000"/>
          </a:xfrm>
          <a:prstGeom prst="rect">
            <a:avLst/>
          </a:prstGeom>
          <a:solidFill>
            <a:srgbClr val="5A9A89"/>
          </a:solidFill>
          <a:ln>
            <a:noFill/>
          </a:ln>
          <a:effectLst>
            <a:outerShdw blurRad="508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p:nvPicPr>
        <p:blipFill rotWithShape="1">
          <a:blip r:embed="rId2" cstate="email"/>
          <a:srcRect/>
          <a:stretch>
            <a:fillRect/>
          </a:stretch>
        </p:blipFill>
        <p:spPr>
          <a:xfrm>
            <a:off x="1777505" y="845147"/>
            <a:ext cx="2468608" cy="2304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sp>
        <p:nvSpPr>
          <p:cNvPr id="50" name="文本框 49"/>
          <p:cNvSpPr txBox="1"/>
          <p:nvPr/>
        </p:nvSpPr>
        <p:spPr>
          <a:xfrm>
            <a:off x="5142606" y="1167717"/>
            <a:ext cx="2160787" cy="1600438"/>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52" name="文本框 51"/>
          <p:cNvSpPr txBox="1"/>
          <p:nvPr/>
        </p:nvSpPr>
        <p:spPr>
          <a:xfrm>
            <a:off x="1659225" y="1468171"/>
            <a:ext cx="2651579" cy="461665"/>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pPr algn="ctr"/>
            <a:r>
              <a:rPr lang="zh-CN" altLang="en-US" sz="2400" b="1" dirty="0">
                <a:solidFill>
                  <a:schemeClr val="bg1"/>
                </a:solidFill>
                <a:latin typeface="Cambria Math" panose="02040503050406030204" pitchFamily="18" charset="0"/>
                <a:ea typeface="Cambria Math" panose="02040503050406030204" pitchFamily="18" charset="0"/>
              </a:rPr>
              <a:t>可编辑图片</a:t>
            </a:r>
          </a:p>
        </p:txBody>
      </p:sp>
      <p:sp>
        <p:nvSpPr>
          <p:cNvPr id="53" name="文本框 52"/>
          <p:cNvSpPr txBox="1"/>
          <p:nvPr/>
        </p:nvSpPr>
        <p:spPr>
          <a:xfrm>
            <a:off x="1904620" y="4173647"/>
            <a:ext cx="2160787" cy="1600438"/>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cxnSp>
        <p:nvCxnSpPr>
          <p:cNvPr id="54" name="直接连接符 53"/>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email"/>
          <a:srcRect/>
          <a:stretch>
            <a:fillRect/>
          </a:stretch>
        </p:blipFill>
        <p:spPr>
          <a:xfrm>
            <a:off x="8260604" y="826097"/>
            <a:ext cx="2468608" cy="2304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pic>
        <p:nvPicPr>
          <p:cNvPr id="18" name="图片 17"/>
          <p:cNvPicPr>
            <a:picLocks noChangeAspect="1"/>
          </p:cNvPicPr>
          <p:nvPr/>
        </p:nvPicPr>
        <p:blipFill rotWithShape="1">
          <a:blip r:embed="rId2" cstate="email"/>
          <a:srcRect/>
          <a:stretch>
            <a:fillRect/>
          </a:stretch>
        </p:blipFill>
        <p:spPr>
          <a:xfrm>
            <a:off x="8260604" y="3821866"/>
            <a:ext cx="2468608" cy="2304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pic>
        <p:nvPicPr>
          <p:cNvPr id="19" name="图片 18"/>
          <p:cNvPicPr>
            <a:picLocks noChangeAspect="1"/>
          </p:cNvPicPr>
          <p:nvPr/>
        </p:nvPicPr>
        <p:blipFill rotWithShape="1">
          <a:blip r:embed="rId2" cstate="email"/>
          <a:srcRect/>
          <a:stretch>
            <a:fillRect/>
          </a:stretch>
        </p:blipFill>
        <p:spPr>
          <a:xfrm>
            <a:off x="4972746" y="3821866"/>
            <a:ext cx="2468608" cy="2304000"/>
          </a:xfrm>
          <a:custGeom>
            <a:avLst/>
            <a:gdLst>
              <a:gd name="connsiteX0" fmla="*/ 0 w 1905000"/>
              <a:gd name="connsiteY0" fmla="*/ 0 h 4738688"/>
              <a:gd name="connsiteX1" fmla="*/ 1905000 w 1905000"/>
              <a:gd name="connsiteY1" fmla="*/ 0 h 4738688"/>
              <a:gd name="connsiteX2" fmla="*/ 1905000 w 1905000"/>
              <a:gd name="connsiteY2" fmla="*/ 4738688 h 4738688"/>
              <a:gd name="connsiteX3" fmla="*/ 0 w 1905000"/>
              <a:gd name="connsiteY3" fmla="*/ 4738688 h 4738688"/>
              <a:gd name="connsiteX4" fmla="*/ 0 w 1905000"/>
              <a:gd name="connsiteY4" fmla="*/ 0 h 473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4738688">
                <a:moveTo>
                  <a:pt x="0" y="0"/>
                </a:moveTo>
                <a:lnTo>
                  <a:pt x="1905000" y="0"/>
                </a:lnTo>
                <a:lnTo>
                  <a:pt x="1905000" y="4738688"/>
                </a:lnTo>
                <a:lnTo>
                  <a:pt x="0" y="4738688"/>
                </a:lnTo>
                <a:lnTo>
                  <a:pt x="0" y="0"/>
                </a:lnTo>
                <a:close/>
              </a:path>
            </a:pathLst>
          </a:custGeom>
          <a:effectLst>
            <a:outerShdw blurRad="50800" dist="88900" dir="2700000" algn="tl" rotWithShape="0">
              <a:prstClr val="black">
                <a:alpha val="23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14:presetBounceEnd="52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52000">
                                          <p:cBhvr additive="base">
                                            <p:cTn id="7" dur="750" fill="hold"/>
                                            <p:tgtEl>
                                              <p:spTgt spid="53"/>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14:presetBounceEnd="52000">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14:bounceEnd="52000">
                                          <p:cBhvr additive="base">
                                            <p:cTn id="11" dur="750" fill="hold"/>
                                            <p:tgtEl>
                                              <p:spTgt spid="50"/>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2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ppt_x"/>
                                              </p:val>
                                            </p:tav>
                                            <p:tav tm="100000">
                                              <p:val>
                                                <p:strVal val="#ppt_x"/>
                                              </p:val>
                                            </p:tav>
                                          </p:tavLst>
                                        </p:anim>
                                        <p:anim calcmode="lin" valueType="num">
                                          <p:cBhvr additive="base">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1" accel="52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ppt_x"/>
                                              </p:val>
                                            </p:tav>
                                            <p:tav tm="100000">
                                              <p:val>
                                                <p:strVal val="#ppt_x"/>
                                              </p:val>
                                            </p:tav>
                                          </p:tavLst>
                                        </p:anim>
                                        <p:anim calcmode="lin" valueType="num">
                                          <p:cBhvr additive="base">
                                            <p:cTn id="12" dur="75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890" y="451736"/>
            <a:ext cx="10437460" cy="5954527"/>
          </a:xfrm>
          <a:prstGeom prst="rect">
            <a:avLst/>
          </a:prstGeom>
          <a:solidFill>
            <a:srgbClr val="C60F0F"/>
          </a:solidFill>
          <a:ln>
            <a:noFill/>
          </a:ln>
          <a:effectLst>
            <a:outerShdw blurRad="50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图文框 5"/>
          <p:cNvSpPr/>
          <p:nvPr/>
        </p:nvSpPr>
        <p:spPr>
          <a:xfrm>
            <a:off x="2175552" y="1503580"/>
            <a:ext cx="7988046" cy="3975423"/>
          </a:xfrm>
          <a:prstGeom prst="frame">
            <a:avLst>
              <a:gd name="adj1" fmla="val 1010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图文框 40"/>
          <p:cNvSpPr/>
          <p:nvPr/>
        </p:nvSpPr>
        <p:spPr>
          <a:xfrm>
            <a:off x="3326812" y="2055850"/>
            <a:ext cx="5591741" cy="2782850"/>
          </a:xfrm>
          <a:prstGeom prst="frame">
            <a:avLst>
              <a:gd name="adj1" fmla="val 10104"/>
            </a:avLst>
          </a:prstGeom>
          <a:solidFill>
            <a:srgbClr val="EED4D7"/>
          </a:solidFill>
          <a:ln>
            <a:noFill/>
          </a:ln>
          <a:effectLst>
            <a:innerShdw blurRad="63500" dist="165100" dir="13800000">
              <a:srgbClr val="C9979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23703" y="2586819"/>
            <a:ext cx="4320000" cy="1728000"/>
          </a:xfrm>
          <a:prstGeom prst="rect">
            <a:avLst/>
          </a:prstGeom>
          <a:solidFill>
            <a:srgbClr val="5A9A89"/>
          </a:solidFill>
          <a:ln>
            <a:noFill/>
          </a:ln>
          <a:effectLst>
            <a:outerShdw blurRad="50800" dist="114300" dir="30000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126189" y="2960707"/>
            <a:ext cx="3849915" cy="954107"/>
          </a:xfrm>
          <a:prstGeom prst="rect">
            <a:avLst/>
          </a:prstGeom>
          <a:noFill/>
        </p:spPr>
        <p:txBody>
          <a:bodyPr wrap="square" rtlCol="0">
            <a:spAutoFit/>
          </a:bodyPr>
          <a:lstStyle/>
          <a:p>
            <a:pPr algn="ctr"/>
            <a:r>
              <a:rPr lang="en-US" altLang="zh-CN" sz="1400" dirty="0">
                <a:solidFill>
                  <a:schemeClr val="bg1"/>
                </a:solidFill>
                <a:latin typeface="Cambria Math" panose="02040503050406030204" pitchFamily="18" charset="0"/>
                <a:ea typeface="Cambria Math" panose="02040503050406030204" pitchFamily="18" charset="0"/>
                <a:cs typeface="Segoe UI Semilight" panose="020B0402040204020203" pitchFamily="34" charset="0"/>
              </a:rPr>
              <a:t>Energy and persistence conquer all things. Never underestimate your power to change yourself. You have to believe in yourself. That's the secret of success. </a:t>
            </a:r>
            <a:endParaRPr lang="zh-CN" altLang="en-US" sz="1400" dirty="0">
              <a:solidFill>
                <a:schemeClr val="bg1"/>
              </a:solidFill>
              <a:latin typeface="Cambria Math" panose="02040503050406030204" pitchFamily="18" charset="0"/>
              <a:cs typeface="Segoe UI Semilight" panose="020B0402040204020203" pitchFamily="34" charset="0"/>
            </a:endParaRPr>
          </a:p>
        </p:txBody>
      </p:sp>
      <p:sp>
        <p:nvSpPr>
          <p:cNvPr id="45" name="文本框 44"/>
          <p:cNvSpPr txBox="1"/>
          <p:nvPr/>
        </p:nvSpPr>
        <p:spPr>
          <a:xfrm>
            <a:off x="9572594" y="2308966"/>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sp>
        <p:nvSpPr>
          <p:cNvPr id="46" name="文本框 45"/>
          <p:cNvSpPr txBox="1"/>
          <p:nvPr/>
        </p:nvSpPr>
        <p:spPr>
          <a:xfrm>
            <a:off x="8074507" y="5017190"/>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sp>
        <p:nvSpPr>
          <p:cNvPr id="47" name="文本框 46"/>
          <p:cNvSpPr txBox="1"/>
          <p:nvPr/>
        </p:nvSpPr>
        <p:spPr>
          <a:xfrm>
            <a:off x="2016565" y="4314819"/>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47%</a:t>
            </a:r>
            <a:endParaRPr lang="zh-CN" altLang="en-US" sz="2000" dirty="0">
              <a:solidFill>
                <a:prstClr val="white"/>
              </a:solidFill>
              <a:latin typeface="Cambria Math" panose="02040503050406030204" pitchFamily="18" charset="0"/>
            </a:endParaRPr>
          </a:p>
        </p:txBody>
      </p:sp>
      <p:sp>
        <p:nvSpPr>
          <p:cNvPr id="48" name="文本框 47"/>
          <p:cNvSpPr txBox="1"/>
          <p:nvPr/>
        </p:nvSpPr>
        <p:spPr>
          <a:xfrm>
            <a:off x="4126189" y="5077304"/>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sp>
        <p:nvSpPr>
          <p:cNvPr id="49" name="文本框 48"/>
          <p:cNvSpPr txBox="1"/>
          <p:nvPr/>
        </p:nvSpPr>
        <p:spPr>
          <a:xfrm>
            <a:off x="5688402" y="1477306"/>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85%</a:t>
            </a:r>
            <a:endParaRPr lang="zh-CN" altLang="en-US" sz="2000" dirty="0">
              <a:solidFill>
                <a:prstClr val="white"/>
              </a:solidFill>
              <a:latin typeface="Cambria Math" panose="02040503050406030204" pitchFamily="18" charset="0"/>
            </a:endParaRPr>
          </a:p>
        </p:txBody>
      </p:sp>
      <p:sp>
        <p:nvSpPr>
          <p:cNvPr id="50" name="文本框 49"/>
          <p:cNvSpPr txBox="1"/>
          <p:nvPr/>
        </p:nvSpPr>
        <p:spPr>
          <a:xfrm>
            <a:off x="9171406" y="3883004"/>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78%</a:t>
            </a:r>
            <a:endParaRPr lang="zh-CN" altLang="en-US" sz="2000" dirty="0">
              <a:solidFill>
                <a:prstClr val="white"/>
              </a:solidFill>
              <a:latin typeface="Cambria Math" panose="02040503050406030204" pitchFamily="18" charset="0"/>
            </a:endParaRPr>
          </a:p>
        </p:txBody>
      </p:sp>
      <p:sp>
        <p:nvSpPr>
          <p:cNvPr id="51" name="文本框 50"/>
          <p:cNvSpPr txBox="1"/>
          <p:nvPr/>
        </p:nvSpPr>
        <p:spPr>
          <a:xfrm>
            <a:off x="2122374" y="2509021"/>
            <a:ext cx="790601" cy="400110"/>
          </a:xfrm>
          <a:prstGeom prst="rect">
            <a:avLst/>
          </a:prstGeom>
          <a:solidFill>
            <a:srgbClr val="5A9A89"/>
          </a:solidFill>
          <a:effectLst>
            <a:outerShdw blurRad="50800" dist="88900" dir="2700000" algn="tl" rotWithShape="0">
              <a:prstClr val="black">
                <a:alpha val="40000"/>
              </a:prstClr>
            </a:outerShdw>
          </a:effectLst>
        </p:spPr>
        <p:txBody>
          <a:bodyPr wrap="square" rtlCol="0">
            <a:spAutoFit/>
          </a:bodyPr>
          <a:lstStyle/>
          <a:p>
            <a:r>
              <a:rPr lang="en-US" altLang="zh-CN" sz="2000" dirty="0">
                <a:solidFill>
                  <a:prstClr val="white"/>
                </a:solidFill>
                <a:latin typeface="Cambria Math" panose="02040503050406030204" pitchFamily="18" charset="0"/>
                <a:ea typeface="Cambria Math" panose="02040503050406030204" pitchFamily="18" charset="0"/>
              </a:rPr>
              <a:t>TEXT</a:t>
            </a:r>
            <a:endParaRPr lang="zh-CN" altLang="en-US" sz="2000" dirty="0">
              <a:solidFill>
                <a:prstClr val="white"/>
              </a:solidFill>
              <a:latin typeface="Cambria Math" panose="02040503050406030204" pitchFamily="18" charset="0"/>
            </a:endParaRPr>
          </a:p>
        </p:txBody>
      </p:sp>
      <p:cxnSp>
        <p:nvCxnSpPr>
          <p:cNvPr id="52" name="直接连接符 51"/>
          <p:cNvCxnSpPr/>
          <p:nvPr/>
        </p:nvCxnSpPr>
        <p:spPr>
          <a:xfrm>
            <a:off x="935890" y="0"/>
            <a:ext cx="0" cy="6858000"/>
          </a:xfrm>
          <a:prstGeom prst="line">
            <a:avLst/>
          </a:prstGeom>
          <a:ln w="190500">
            <a:solidFill>
              <a:schemeClr val="tx1"/>
            </a:solidFill>
            <a:headEnd type="oval"/>
            <a:tailEnd type="oval"/>
          </a:ln>
          <a:effectLst>
            <a:outerShdw blurRad="50800" dist="1143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2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52000">
                                          <p:cBhvr additive="base">
                                            <p:cTn id="7" dur="75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14:presetBounceEnd="52000">
                                      <p:stCondLst>
                                        <p:cond delay="400"/>
                                      </p:stCondLst>
                                      <p:childTnLst>
                                        <p:set>
                                          <p:cBhvr>
                                            <p:cTn id="10" dur="1" fill="hold">
                                              <p:stCondLst>
                                                <p:cond delay="0"/>
                                              </p:stCondLst>
                                            </p:cTn>
                                            <p:tgtEl>
                                              <p:spTgt spid="47"/>
                                            </p:tgtEl>
                                            <p:attrNameLst>
                                              <p:attrName>style.visibility</p:attrName>
                                            </p:attrNameLst>
                                          </p:cBhvr>
                                          <p:to>
                                            <p:strVal val="visible"/>
                                          </p:to>
                                        </p:set>
                                        <p:anim calcmode="lin" valueType="num" p14:bounceEnd="52000">
                                          <p:cBhvr additive="base">
                                            <p:cTn id="11" dur="750" fill="hold"/>
                                            <p:tgtEl>
                                              <p:spTgt spid="47"/>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14:presetBounceEnd="52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52000">
                                          <p:cBhvr additive="base">
                                            <p:cTn id="15" dur="750" fill="hold"/>
                                            <p:tgtEl>
                                              <p:spTgt spid="48"/>
                                            </p:tgtEl>
                                            <p:attrNameLst>
                                              <p:attrName>ppt_x</p:attrName>
                                            </p:attrNameLst>
                                          </p:cBhvr>
                                          <p:tavLst>
                                            <p:tav tm="0">
                                              <p:val>
                                                <p:strVal val="#ppt_x"/>
                                              </p:val>
                                            </p:tav>
                                            <p:tav tm="100000">
                                              <p:val>
                                                <p:strVal val="#ppt_x"/>
                                              </p:val>
                                            </p:tav>
                                          </p:tavLst>
                                        </p:anim>
                                        <p:anim calcmode="lin" valueType="num" p14:bounceEnd="52000">
                                          <p:cBhvr additive="base">
                                            <p:cTn id="16" dur="75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14:presetBounceEnd="52000">
                                      <p:stCondLst>
                                        <p:cond delay="600"/>
                                      </p:stCondLst>
                                      <p:childTnLst>
                                        <p:set>
                                          <p:cBhvr>
                                            <p:cTn id="18" dur="1" fill="hold">
                                              <p:stCondLst>
                                                <p:cond delay="0"/>
                                              </p:stCondLst>
                                            </p:cTn>
                                            <p:tgtEl>
                                              <p:spTgt spid="49"/>
                                            </p:tgtEl>
                                            <p:attrNameLst>
                                              <p:attrName>style.visibility</p:attrName>
                                            </p:attrNameLst>
                                          </p:cBhvr>
                                          <p:to>
                                            <p:strVal val="visible"/>
                                          </p:to>
                                        </p:set>
                                        <p:anim calcmode="lin" valueType="num" p14:bounceEnd="52000">
                                          <p:cBhvr additive="base">
                                            <p:cTn id="19"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20" dur="75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14:presetBounceEnd="52000">
                                      <p:stCondLst>
                                        <p:cond delay="1100"/>
                                      </p:stCondLst>
                                      <p:childTnLst>
                                        <p:set>
                                          <p:cBhvr>
                                            <p:cTn id="22" dur="1" fill="hold">
                                              <p:stCondLst>
                                                <p:cond delay="0"/>
                                              </p:stCondLst>
                                            </p:cTn>
                                            <p:tgtEl>
                                              <p:spTgt spid="46"/>
                                            </p:tgtEl>
                                            <p:attrNameLst>
                                              <p:attrName>style.visibility</p:attrName>
                                            </p:attrNameLst>
                                          </p:cBhvr>
                                          <p:to>
                                            <p:strVal val="visible"/>
                                          </p:to>
                                        </p:set>
                                        <p:anim calcmode="lin" valueType="num" p14:bounceEnd="52000">
                                          <p:cBhvr additive="base">
                                            <p:cTn id="23"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4" dur="750" fill="hold"/>
                                            <p:tgtEl>
                                              <p:spTgt spid="46"/>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14:presetBounceEnd="52000">
                                      <p:stCondLst>
                                        <p:cond delay="800"/>
                                      </p:stCondLst>
                                      <p:childTnLst>
                                        <p:set>
                                          <p:cBhvr>
                                            <p:cTn id="26" dur="1" fill="hold">
                                              <p:stCondLst>
                                                <p:cond delay="0"/>
                                              </p:stCondLst>
                                            </p:cTn>
                                            <p:tgtEl>
                                              <p:spTgt spid="50"/>
                                            </p:tgtEl>
                                            <p:attrNameLst>
                                              <p:attrName>style.visibility</p:attrName>
                                            </p:attrNameLst>
                                          </p:cBhvr>
                                          <p:to>
                                            <p:strVal val="visible"/>
                                          </p:to>
                                        </p:set>
                                        <p:anim calcmode="lin" valueType="num" p14:bounceEnd="52000">
                                          <p:cBhvr additive="base">
                                            <p:cTn id="27" dur="750" fill="hold"/>
                                            <p:tgtEl>
                                              <p:spTgt spid="50"/>
                                            </p:tgtEl>
                                            <p:attrNameLst>
                                              <p:attrName>ppt_x</p:attrName>
                                            </p:attrNameLst>
                                          </p:cBhvr>
                                          <p:tavLst>
                                            <p:tav tm="0">
                                              <p:val>
                                                <p:strVal val="#ppt_x"/>
                                              </p:val>
                                            </p:tav>
                                            <p:tav tm="100000">
                                              <p:val>
                                                <p:strVal val="#ppt_x"/>
                                              </p:val>
                                            </p:tav>
                                          </p:tavLst>
                                        </p:anim>
                                        <p:anim calcmode="lin" valueType="num" p14:bounceEnd="52000">
                                          <p:cBhvr additive="base">
                                            <p:cTn id="28" dur="75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14:presetBounceEnd="52000">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14:bounceEnd="52000">
                                          <p:cBhvr additive="base">
                                            <p:cTn id="31" dur="750" fill="hold"/>
                                            <p:tgtEl>
                                              <p:spTgt spid="45"/>
                                            </p:tgtEl>
                                            <p:attrNameLst>
                                              <p:attrName>ppt_x</p:attrName>
                                            </p:attrNameLst>
                                          </p:cBhvr>
                                          <p:tavLst>
                                            <p:tav tm="0">
                                              <p:val>
                                                <p:strVal val="#ppt_x"/>
                                              </p:val>
                                            </p:tav>
                                            <p:tav tm="100000">
                                              <p:val>
                                                <p:strVal val="#ppt_x"/>
                                              </p:val>
                                            </p:tav>
                                          </p:tavLst>
                                        </p:anim>
                                        <p:anim calcmode="lin" valueType="num" p14:bounceEnd="52000">
                                          <p:cBhvr additive="base">
                                            <p:cTn id="32" dur="75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accel="52000" fill="hold" grpId="0" nodeType="withEffect">
                                      <p:stCondLst>
                                        <p:cond delay="4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ppt_x"/>
                                              </p:val>
                                            </p:tav>
                                            <p:tav tm="100000">
                                              <p:val>
                                                <p:strVal val="#ppt_x"/>
                                              </p:val>
                                            </p:tav>
                                          </p:tavLst>
                                        </p:anim>
                                        <p:anim calcmode="lin" valueType="num">
                                          <p:cBhvr additive="base">
                                            <p:cTn id="12" dur="75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accel="5200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1" accel="52000" fill="hold" grpId="0" nodeType="withEffect">
                                      <p:stCondLst>
                                        <p:cond delay="6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750" fill="hold"/>
                                            <p:tgtEl>
                                              <p:spTgt spid="49"/>
                                            </p:tgtEl>
                                            <p:attrNameLst>
                                              <p:attrName>ppt_x</p:attrName>
                                            </p:attrNameLst>
                                          </p:cBhvr>
                                          <p:tavLst>
                                            <p:tav tm="0">
                                              <p:val>
                                                <p:strVal val="#ppt_x"/>
                                              </p:val>
                                            </p:tav>
                                            <p:tav tm="100000">
                                              <p:val>
                                                <p:strVal val="#ppt_x"/>
                                              </p:val>
                                            </p:tav>
                                          </p:tavLst>
                                        </p:anim>
                                        <p:anim calcmode="lin" valueType="num">
                                          <p:cBhvr additive="base">
                                            <p:cTn id="20" dur="75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accel="52000" fill="hold" grpId="0" nodeType="withEffect">
                                      <p:stCondLst>
                                        <p:cond delay="11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50" fill="hold"/>
                                            <p:tgtEl>
                                              <p:spTgt spid="46"/>
                                            </p:tgtEl>
                                            <p:attrNameLst>
                                              <p:attrName>ppt_x</p:attrName>
                                            </p:attrNameLst>
                                          </p:cBhvr>
                                          <p:tavLst>
                                            <p:tav tm="0">
                                              <p:val>
                                                <p:strVal val="#ppt_x"/>
                                              </p:val>
                                            </p:tav>
                                            <p:tav tm="100000">
                                              <p:val>
                                                <p:strVal val="#ppt_x"/>
                                              </p:val>
                                            </p:tav>
                                          </p:tavLst>
                                        </p:anim>
                                        <p:anim calcmode="lin" valueType="num">
                                          <p:cBhvr additive="base">
                                            <p:cTn id="24" dur="750" fill="hold"/>
                                            <p:tgtEl>
                                              <p:spTgt spid="46"/>
                                            </p:tgtEl>
                                            <p:attrNameLst>
                                              <p:attrName>ppt_y</p:attrName>
                                            </p:attrNameLst>
                                          </p:cBhvr>
                                          <p:tavLst>
                                            <p:tav tm="0">
                                              <p:val>
                                                <p:strVal val="0-#ppt_h/2"/>
                                              </p:val>
                                            </p:tav>
                                            <p:tav tm="100000">
                                              <p:val>
                                                <p:strVal val="#ppt_y"/>
                                              </p:val>
                                            </p:tav>
                                          </p:tavLst>
                                        </p:anim>
                                      </p:childTnLst>
                                    </p:cTn>
                                  </p:par>
                                  <p:par>
                                    <p:cTn id="25" presetID="2" presetClass="entr" presetSubtype="1" accel="52000" fill="hold" grpId="0" nodeType="withEffect">
                                      <p:stCondLst>
                                        <p:cond delay="8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750" fill="hold"/>
                                            <p:tgtEl>
                                              <p:spTgt spid="50"/>
                                            </p:tgtEl>
                                            <p:attrNameLst>
                                              <p:attrName>ppt_x</p:attrName>
                                            </p:attrNameLst>
                                          </p:cBhvr>
                                          <p:tavLst>
                                            <p:tav tm="0">
                                              <p:val>
                                                <p:strVal val="#ppt_x"/>
                                              </p:val>
                                            </p:tav>
                                            <p:tav tm="100000">
                                              <p:val>
                                                <p:strVal val="#ppt_x"/>
                                              </p:val>
                                            </p:tav>
                                          </p:tavLst>
                                        </p:anim>
                                        <p:anim calcmode="lin" valueType="num">
                                          <p:cBhvr additive="base">
                                            <p:cTn id="28" dur="75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accel="5200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ppt_x"/>
                                              </p:val>
                                            </p:tav>
                                            <p:tav tm="100000">
                                              <p:val>
                                                <p:strVal val="#ppt_x"/>
                                              </p:val>
                                            </p:tav>
                                          </p:tavLst>
                                        </p:anim>
                                        <p:anim calcmode="lin" valueType="num">
                                          <p:cBhvr additive="base">
                                            <p:cTn id="32" dur="75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宽屏</PresentationFormat>
  <Paragraphs>159</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站酷快乐体2016修订版</vt:lpstr>
      <vt:lpstr>微软雅黑</vt:lpstr>
      <vt:lpstr>Calibri Light</vt:lpstr>
      <vt:lpstr>Calibri</vt:lpstr>
      <vt:lpstr>Cambria Math</vt:lpstr>
      <vt:lpstr>叶根友特隶简体08</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244</cp:revision>
  <dcterms:created xsi:type="dcterms:W3CDTF">2017-04-30T14:41:00Z</dcterms:created>
  <dcterms:modified xsi:type="dcterms:W3CDTF">2021-01-06T01:15:01Z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