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9396" r:id="rId2"/>
    <p:sldId id="9397" r:id="rId3"/>
    <p:sldId id="9400" r:id="rId4"/>
    <p:sldId id="9401" r:id="rId5"/>
    <p:sldId id="9419" r:id="rId6"/>
    <p:sldId id="9402" r:id="rId7"/>
    <p:sldId id="9403" r:id="rId8"/>
    <p:sldId id="9423" r:id="rId9"/>
    <p:sldId id="9421" r:id="rId10"/>
    <p:sldId id="9404" r:id="rId11"/>
    <p:sldId id="9405" r:id="rId12"/>
    <p:sldId id="9406" r:id="rId13"/>
    <p:sldId id="9424" r:id="rId14"/>
    <p:sldId id="9420" r:id="rId15"/>
    <p:sldId id="9407" r:id="rId16"/>
    <p:sldId id="9408" r:id="rId17"/>
    <p:sldId id="9409" r:id="rId18"/>
    <p:sldId id="9410" r:id="rId19"/>
    <p:sldId id="9425" r:id="rId20"/>
    <p:sldId id="9422" r:id="rId21"/>
    <p:sldId id="9411" r:id="rId22"/>
    <p:sldId id="9412" r:id="rId23"/>
    <p:sldId id="9413" r:id="rId24"/>
    <p:sldId id="9414" r:id="rId25"/>
    <p:sldId id="9426" r:id="rId26"/>
  </p:sldIdLst>
  <p:sldSz cx="12192000" cy="6858000"/>
  <p:notesSz cx="6858000" cy="9144000"/>
  <p:embeddedFontLst>
    <p:embeddedFont>
      <p:font typeface="等线" panose="02010600030101010101" pitchFamily="2" charset="-122"/>
      <p:regular r:id="rId28"/>
      <p:bold r:id="rId29"/>
    </p:embeddedFont>
    <p:embeddedFont>
      <p:font typeface="方正兰亭细黑_GBK" panose="02000000000000000000" pitchFamily="2" charset="-122"/>
      <p:regular r:id="rId30"/>
    </p:embeddedFont>
    <p:embeddedFont>
      <p:font typeface="方正兰亭中黑_GBK" panose="02000000000000000000" pitchFamily="2" charset="-122"/>
      <p:regular r:id="rId31"/>
    </p:embeddedFont>
    <p:embeddedFont>
      <p:font typeface="方正尚酷简体" panose="02010600030101010101" charset="-122"/>
      <p:regular r:id="rId32"/>
    </p:embeddedFont>
    <p:embeddedFont>
      <p:font typeface="方正正准黑简体" panose="02000000000000000000" pitchFamily="2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  <p:embeddedFont>
      <p:font typeface="Agency FB" panose="020B0503020202020204" pitchFamily="3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76" autoAdjust="0"/>
  </p:normalViewPr>
  <p:slideViewPr>
    <p:cSldViewPr snapToGrid="0">
      <p:cViewPr varScale="1">
        <p:scale>
          <a:sx n="91" d="100"/>
          <a:sy n="91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1FD75-5773-4AB8-86B6-218037E96CF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E8DAC-C6FC-4109-8A10-4FDF144969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DB860D-56C1-4361-9B5F-A1AE2BF324F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831098" y="3497274"/>
            <a:ext cx="1467068" cy="328360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简洁商业宣传</a:t>
            </a:r>
          </a:p>
        </p:txBody>
      </p:sp>
      <p:sp>
        <p:nvSpPr>
          <p:cNvPr id="4" name="矩形 3"/>
          <p:cNvSpPr/>
          <p:nvPr/>
        </p:nvSpPr>
        <p:spPr>
          <a:xfrm>
            <a:off x="831099" y="4832878"/>
            <a:ext cx="6015918" cy="415755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年终总结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工作汇报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新年计划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商业通用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5" name="矩形 4"/>
          <p:cNvSpPr/>
          <p:nvPr/>
        </p:nvSpPr>
        <p:spPr>
          <a:xfrm>
            <a:off x="831099" y="3909679"/>
            <a:ext cx="6210203" cy="941155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690" b="1" dirty="0">
                <a:solidFill>
                  <a:prstClr val="black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商业品牌营销</a:t>
            </a:r>
            <a:r>
              <a:rPr lang="en-US" altLang="zh-CN" sz="5690" b="1" dirty="0">
                <a:solidFill>
                  <a:prstClr val="black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PPT</a:t>
            </a:r>
            <a:endParaRPr lang="en-US" altLang="zh-CN" sz="4550" dirty="0">
              <a:solidFill>
                <a:prstClr val="black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40712" y="5882579"/>
            <a:ext cx="1468479" cy="341371"/>
          </a:xfrm>
          <a:prstGeom prst="roundRect">
            <a:avLst/>
          </a:prstGeom>
          <a:noFill/>
          <a:ln>
            <a:solidFill>
              <a:srgbClr val="394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汇报人：</a:t>
            </a:r>
            <a:r>
              <a:rPr lang="en-US" altLang="zh-CN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xiazaii</a:t>
            </a:r>
            <a:endParaRPr lang="zh-CN" altLang="en-US" sz="227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83585" y="5882579"/>
            <a:ext cx="1532634" cy="341371"/>
          </a:xfrm>
          <a:prstGeom prst="roundRect">
            <a:avLst/>
          </a:prstGeom>
          <a:noFill/>
          <a:ln>
            <a:solidFill>
              <a:srgbClr val="394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xiazaii</a:t>
            </a:r>
            <a:endParaRPr lang="zh-CN" altLang="en-US" sz="227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8" name="群星 - Soviet March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07005" y="-735168"/>
            <a:ext cx="577991" cy="57799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46">
        <p15:prstTrans prst="peelOff"/>
      </p:transition>
    </mc:Choice>
    <mc:Fallback xmlns="">
      <p:transition spd="slow" advTm="3446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4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5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1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14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14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701"/>
                                </p:stCondLst>
                                <p:childTnLst>
                                  <p:par>
                                    <p:cTn id="17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2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14"/>
                                </p:stCondLst>
                                <p:childTnLst>
                                  <p:par>
                                    <p:cTn id="3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14"/>
                                </p:stCondLst>
                                <p:childTnLst>
                                  <p:par>
                                    <p:cTn id="3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41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 animBg="1"/>
          <p:bldP spid="7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1548168" y="3350673"/>
            <a:ext cx="2005664" cy="1729019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8525667" y="2419664"/>
            <a:ext cx="2005664" cy="1729019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Hexagon 7"/>
          <p:cNvSpPr/>
          <p:nvPr/>
        </p:nvSpPr>
        <p:spPr>
          <a:xfrm>
            <a:off x="3866091" y="2420132"/>
            <a:ext cx="2005664" cy="1729019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6263588" y="3317627"/>
            <a:ext cx="2005664" cy="1729019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Freeform 83"/>
          <p:cNvSpPr/>
          <p:nvPr/>
        </p:nvSpPr>
        <p:spPr bwMode="auto">
          <a:xfrm>
            <a:off x="2303364" y="3776868"/>
            <a:ext cx="495272" cy="495272"/>
          </a:xfrm>
          <a:custGeom>
            <a:avLst/>
            <a:gdLst/>
            <a:ahLst/>
            <a:cxnLst>
              <a:cxn ang="0">
                <a:pos x="44" y="55"/>
              </a:cxn>
              <a:cxn ang="0">
                <a:pos x="37" y="55"/>
              </a:cxn>
              <a:cxn ang="0">
                <a:pos x="37" y="33"/>
              </a:cxn>
              <a:cxn ang="0">
                <a:pos x="45" y="33"/>
              </a:cxn>
              <a:cxn ang="0">
                <a:pos x="46" y="25"/>
              </a:cxn>
              <a:cxn ang="0">
                <a:pos x="37" y="25"/>
              </a:cxn>
              <a:cxn ang="0">
                <a:pos x="37" y="20"/>
              </a:cxn>
              <a:cxn ang="0">
                <a:pos x="42" y="16"/>
              </a:cxn>
              <a:cxn ang="0">
                <a:pos x="47" y="16"/>
              </a:cxn>
              <a:cxn ang="0">
                <a:pos x="47" y="9"/>
              </a:cxn>
              <a:cxn ang="0">
                <a:pos x="40" y="8"/>
              </a:cxn>
              <a:cxn ang="0">
                <a:pos x="29" y="19"/>
              </a:cxn>
              <a:cxn ang="0">
                <a:pos x="29" y="25"/>
              </a:cxn>
              <a:cxn ang="0">
                <a:pos x="21" y="25"/>
              </a:cxn>
              <a:cxn ang="0">
                <a:pos x="21" y="33"/>
              </a:cxn>
              <a:cxn ang="0">
                <a:pos x="29" y="33"/>
              </a:cxn>
              <a:cxn ang="0">
                <a:pos x="29" y="55"/>
              </a:cxn>
              <a:cxn ang="0">
                <a:pos x="10" y="55"/>
              </a:cxn>
              <a:cxn ang="0">
                <a:pos x="0" y="45"/>
              </a:cxn>
              <a:cxn ang="0">
                <a:pos x="0" y="10"/>
              </a:cxn>
              <a:cxn ang="0">
                <a:pos x="10" y="0"/>
              </a:cxn>
              <a:cxn ang="0">
                <a:pos x="44" y="0"/>
              </a:cxn>
              <a:cxn ang="0">
                <a:pos x="55" y="10"/>
              </a:cxn>
              <a:cxn ang="0">
                <a:pos x="55" y="45"/>
              </a:cxn>
              <a:cxn ang="0">
                <a:pos x="44" y="55"/>
              </a:cxn>
            </a:cxnLst>
            <a:rect l="0" t="0" r="r" b="b"/>
            <a:pathLst>
              <a:path w="55" h="55">
                <a:moveTo>
                  <a:pt x="44" y="55"/>
                </a:moveTo>
                <a:cubicBezTo>
                  <a:pt x="37" y="55"/>
                  <a:pt x="37" y="55"/>
                  <a:pt x="37" y="55"/>
                </a:cubicBezTo>
                <a:cubicBezTo>
                  <a:pt x="37" y="33"/>
                  <a:pt x="37" y="33"/>
                  <a:pt x="37" y="33"/>
                </a:cubicBezTo>
                <a:cubicBezTo>
                  <a:pt x="45" y="33"/>
                  <a:pt x="45" y="33"/>
                  <a:pt x="45" y="33"/>
                </a:cubicBezTo>
                <a:cubicBezTo>
                  <a:pt x="46" y="25"/>
                  <a:pt x="46" y="25"/>
                  <a:pt x="4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18"/>
                  <a:pt x="38" y="16"/>
                  <a:pt x="42" y="16"/>
                </a:cubicBezTo>
                <a:cubicBezTo>
                  <a:pt x="47" y="16"/>
                  <a:pt x="47" y="16"/>
                  <a:pt x="47" y="16"/>
                </a:cubicBezTo>
                <a:cubicBezTo>
                  <a:pt x="47" y="9"/>
                  <a:pt x="47" y="9"/>
                  <a:pt x="47" y="9"/>
                </a:cubicBezTo>
                <a:cubicBezTo>
                  <a:pt x="45" y="9"/>
                  <a:pt x="43" y="8"/>
                  <a:pt x="40" y="8"/>
                </a:cubicBezTo>
                <a:cubicBezTo>
                  <a:pt x="34" y="8"/>
                  <a:pt x="29" y="12"/>
                  <a:pt x="29" y="19"/>
                </a:cubicBezTo>
                <a:cubicBezTo>
                  <a:pt x="29" y="25"/>
                  <a:pt x="29" y="25"/>
                  <a:pt x="29" y="25"/>
                </a:cubicBezTo>
                <a:cubicBezTo>
                  <a:pt x="21" y="25"/>
                  <a:pt x="21" y="25"/>
                  <a:pt x="21" y="25"/>
                </a:cubicBezTo>
                <a:cubicBezTo>
                  <a:pt x="21" y="33"/>
                  <a:pt x="21" y="33"/>
                  <a:pt x="21" y="33"/>
                </a:cubicBezTo>
                <a:cubicBezTo>
                  <a:pt x="29" y="33"/>
                  <a:pt x="29" y="33"/>
                  <a:pt x="29" y="33"/>
                </a:cubicBezTo>
                <a:cubicBezTo>
                  <a:pt x="29" y="55"/>
                  <a:pt x="29" y="55"/>
                  <a:pt x="29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4" y="55"/>
                  <a:pt x="0" y="50"/>
                  <a:pt x="0" y="45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50" y="0"/>
                  <a:pt x="55" y="5"/>
                  <a:pt x="55" y="10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50"/>
                  <a:pt x="50" y="55"/>
                  <a:pt x="44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Freeform 23"/>
          <p:cNvSpPr>
            <a:spLocks noEditPoints="1"/>
          </p:cNvSpPr>
          <p:nvPr/>
        </p:nvSpPr>
        <p:spPr bwMode="auto">
          <a:xfrm>
            <a:off x="4638292" y="2869685"/>
            <a:ext cx="461238" cy="461235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47" y="21"/>
              </a:cxn>
              <a:cxn ang="0">
                <a:pos x="51" y="16"/>
              </a:cxn>
              <a:cxn ang="0">
                <a:pos x="45" y="19"/>
              </a:cxn>
              <a:cxn ang="0">
                <a:pos x="39" y="16"/>
              </a:cxn>
              <a:cxn ang="0">
                <a:pos x="31" y="24"/>
              </a:cxn>
              <a:cxn ang="0">
                <a:pos x="31" y="26"/>
              </a:cxn>
              <a:cxn ang="0">
                <a:pos x="14" y="17"/>
              </a:cxn>
              <a:cxn ang="0">
                <a:pos x="12" y="22"/>
              </a:cxn>
              <a:cxn ang="0">
                <a:pos x="16" y="29"/>
              </a:cxn>
              <a:cxn ang="0">
                <a:pos x="12" y="28"/>
              </a:cxn>
              <a:cxn ang="0">
                <a:pos x="12" y="28"/>
              </a:cxn>
              <a:cxn ang="0">
                <a:pos x="19" y="36"/>
              </a:cxn>
              <a:cxn ang="0">
                <a:pos x="17" y="36"/>
              </a:cxn>
              <a:cxn ang="0">
                <a:pos x="15" y="36"/>
              </a:cxn>
              <a:cxn ang="0">
                <a:pos x="23" y="42"/>
              </a:cxn>
              <a:cxn ang="0">
                <a:pos x="13" y="46"/>
              </a:cxn>
              <a:cxn ang="0">
                <a:pos x="11" y="46"/>
              </a:cxn>
              <a:cxn ang="0">
                <a:pos x="24" y="49"/>
              </a:cxn>
              <a:cxn ang="0">
                <a:pos x="48" y="25"/>
              </a:cxn>
              <a:cxn ang="0">
                <a:pos x="48" y="24"/>
              </a:cxn>
              <a:cxn ang="0">
                <a:pos x="52" y="20"/>
              </a:cxn>
              <a:cxn ang="0">
                <a:pos x="47" y="21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47" y="21"/>
                </a:moveTo>
                <a:cubicBezTo>
                  <a:pt x="49" y="20"/>
                  <a:pt x="50" y="18"/>
                  <a:pt x="51" y="16"/>
                </a:cubicBezTo>
                <a:cubicBezTo>
                  <a:pt x="49" y="17"/>
                  <a:pt x="47" y="18"/>
                  <a:pt x="45" y="19"/>
                </a:cubicBezTo>
                <a:cubicBezTo>
                  <a:pt x="44" y="17"/>
                  <a:pt x="42" y="16"/>
                  <a:pt x="39" y="16"/>
                </a:cubicBezTo>
                <a:cubicBezTo>
                  <a:pt x="35" y="16"/>
                  <a:pt x="31" y="20"/>
                  <a:pt x="31" y="24"/>
                </a:cubicBezTo>
                <a:cubicBezTo>
                  <a:pt x="31" y="25"/>
                  <a:pt x="31" y="26"/>
                  <a:pt x="31" y="26"/>
                </a:cubicBezTo>
                <a:cubicBezTo>
                  <a:pt x="24" y="26"/>
                  <a:pt x="18" y="23"/>
                  <a:pt x="14" y="17"/>
                </a:cubicBezTo>
                <a:cubicBezTo>
                  <a:pt x="13" y="19"/>
                  <a:pt x="12" y="20"/>
                  <a:pt x="12" y="22"/>
                </a:cubicBezTo>
                <a:cubicBezTo>
                  <a:pt x="12" y="25"/>
                  <a:pt x="14" y="27"/>
                  <a:pt x="16" y="29"/>
                </a:cubicBezTo>
                <a:cubicBezTo>
                  <a:pt x="15" y="29"/>
                  <a:pt x="13" y="28"/>
                  <a:pt x="12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2" y="32"/>
                  <a:pt x="15" y="35"/>
                  <a:pt x="19" y="36"/>
                </a:cubicBezTo>
                <a:cubicBezTo>
                  <a:pt x="18" y="36"/>
                  <a:pt x="18" y="36"/>
                  <a:pt x="17" y="36"/>
                </a:cubicBezTo>
                <a:cubicBezTo>
                  <a:pt x="16" y="36"/>
                  <a:pt x="16" y="36"/>
                  <a:pt x="15" y="36"/>
                </a:cubicBezTo>
                <a:cubicBezTo>
                  <a:pt x="16" y="39"/>
                  <a:pt x="20" y="42"/>
                  <a:pt x="23" y="42"/>
                </a:cubicBezTo>
                <a:cubicBezTo>
                  <a:pt x="20" y="44"/>
                  <a:pt x="17" y="46"/>
                  <a:pt x="13" y="46"/>
                </a:cubicBezTo>
                <a:cubicBezTo>
                  <a:pt x="12" y="46"/>
                  <a:pt x="11" y="46"/>
                  <a:pt x="11" y="46"/>
                </a:cubicBezTo>
                <a:cubicBezTo>
                  <a:pt x="14" y="48"/>
                  <a:pt x="19" y="49"/>
                  <a:pt x="24" y="49"/>
                </a:cubicBezTo>
                <a:cubicBezTo>
                  <a:pt x="39" y="49"/>
                  <a:pt x="48" y="36"/>
                  <a:pt x="48" y="25"/>
                </a:cubicBezTo>
                <a:cubicBezTo>
                  <a:pt x="48" y="25"/>
                  <a:pt x="48" y="25"/>
                  <a:pt x="48" y="24"/>
                </a:cubicBezTo>
                <a:cubicBezTo>
                  <a:pt x="49" y="23"/>
                  <a:pt x="51" y="22"/>
                  <a:pt x="52" y="20"/>
                </a:cubicBezTo>
                <a:cubicBezTo>
                  <a:pt x="50" y="20"/>
                  <a:pt x="49" y="21"/>
                  <a:pt x="47" y="2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Freeform 104"/>
          <p:cNvSpPr>
            <a:spLocks noEditPoints="1"/>
          </p:cNvSpPr>
          <p:nvPr/>
        </p:nvSpPr>
        <p:spPr bwMode="auto">
          <a:xfrm>
            <a:off x="9280853" y="2841191"/>
            <a:ext cx="495268" cy="495268"/>
          </a:xfrm>
          <a:custGeom>
            <a:avLst/>
            <a:gdLst/>
            <a:ahLst/>
            <a:cxnLst>
              <a:cxn ang="0">
                <a:pos x="62" y="51"/>
              </a:cxn>
              <a:cxn ang="0">
                <a:pos x="51" y="62"/>
              </a:cxn>
              <a:cxn ang="0">
                <a:pos x="12" y="62"/>
              </a:cxn>
              <a:cxn ang="0">
                <a:pos x="0" y="51"/>
              </a:cxn>
              <a:cxn ang="0">
                <a:pos x="0" y="12"/>
              </a:cxn>
              <a:cxn ang="0">
                <a:pos x="12" y="0"/>
              </a:cxn>
              <a:cxn ang="0">
                <a:pos x="51" y="0"/>
              </a:cxn>
              <a:cxn ang="0">
                <a:pos x="62" y="12"/>
              </a:cxn>
              <a:cxn ang="0">
                <a:pos x="62" y="51"/>
              </a:cxn>
              <a:cxn ang="0">
                <a:pos x="15" y="11"/>
              </a:cxn>
              <a:cxn ang="0">
                <a:pos x="9" y="16"/>
              </a:cxn>
              <a:cxn ang="0">
                <a:pos x="15" y="20"/>
              </a:cxn>
              <a:cxn ang="0">
                <a:pos x="15" y="20"/>
              </a:cxn>
              <a:cxn ang="0">
                <a:pos x="20" y="16"/>
              </a:cxn>
              <a:cxn ang="0">
                <a:pos x="15" y="11"/>
              </a:cxn>
              <a:cxn ang="0">
                <a:pos x="19" y="52"/>
              </a:cxn>
              <a:cxn ang="0">
                <a:pos x="19" y="24"/>
              </a:cxn>
              <a:cxn ang="0">
                <a:pos x="10" y="24"/>
              </a:cxn>
              <a:cxn ang="0">
                <a:pos x="10" y="52"/>
              </a:cxn>
              <a:cxn ang="0">
                <a:pos x="19" y="52"/>
              </a:cxn>
              <a:cxn ang="0">
                <a:pos x="53" y="52"/>
              </a:cxn>
              <a:cxn ang="0">
                <a:pos x="53" y="36"/>
              </a:cxn>
              <a:cxn ang="0">
                <a:pos x="42" y="24"/>
              </a:cxn>
              <a:cxn ang="0">
                <a:pos x="34" y="28"/>
              </a:cxn>
              <a:cxn ang="0">
                <a:pos x="34" y="28"/>
              </a:cxn>
              <a:cxn ang="0">
                <a:pos x="34" y="24"/>
              </a:cxn>
              <a:cxn ang="0">
                <a:pos x="24" y="24"/>
              </a:cxn>
              <a:cxn ang="0">
                <a:pos x="24" y="52"/>
              </a:cxn>
              <a:cxn ang="0">
                <a:pos x="34" y="52"/>
              </a:cxn>
              <a:cxn ang="0">
                <a:pos x="34" y="37"/>
              </a:cxn>
              <a:cxn ang="0">
                <a:pos x="34" y="34"/>
              </a:cxn>
              <a:cxn ang="0">
                <a:pos x="39" y="31"/>
              </a:cxn>
              <a:cxn ang="0">
                <a:pos x="43" y="37"/>
              </a:cxn>
              <a:cxn ang="0">
                <a:pos x="43" y="52"/>
              </a:cxn>
              <a:cxn ang="0">
                <a:pos x="53" y="52"/>
              </a:cxn>
            </a:cxnLst>
            <a:rect l="0" t="0" r="r" b="b"/>
            <a:pathLst>
              <a:path w="62" h="62">
                <a:moveTo>
                  <a:pt x="62" y="51"/>
                </a:moveTo>
                <a:cubicBezTo>
                  <a:pt x="62" y="57"/>
                  <a:pt x="57" y="62"/>
                  <a:pt x="51" y="62"/>
                </a:cubicBezTo>
                <a:cubicBezTo>
                  <a:pt x="12" y="62"/>
                  <a:pt x="12" y="62"/>
                  <a:pt x="12" y="62"/>
                </a:cubicBezTo>
                <a:cubicBezTo>
                  <a:pt x="6" y="62"/>
                  <a:pt x="0" y="57"/>
                  <a:pt x="0" y="5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6"/>
                  <a:pt x="6" y="0"/>
                  <a:pt x="12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7" y="0"/>
                  <a:pt x="62" y="6"/>
                  <a:pt x="62" y="12"/>
                </a:cubicBezTo>
                <a:lnTo>
                  <a:pt x="62" y="51"/>
                </a:lnTo>
                <a:close/>
                <a:moveTo>
                  <a:pt x="15" y="11"/>
                </a:moveTo>
                <a:cubicBezTo>
                  <a:pt x="12" y="11"/>
                  <a:pt x="9" y="13"/>
                  <a:pt x="9" y="16"/>
                </a:cubicBezTo>
                <a:cubicBezTo>
                  <a:pt x="9" y="18"/>
                  <a:pt x="11" y="20"/>
                  <a:pt x="15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18" y="20"/>
                  <a:pt x="20" y="18"/>
                  <a:pt x="20" y="16"/>
                </a:cubicBezTo>
                <a:cubicBezTo>
                  <a:pt x="20" y="13"/>
                  <a:pt x="18" y="11"/>
                  <a:pt x="15" y="11"/>
                </a:cubicBezTo>
                <a:close/>
                <a:moveTo>
                  <a:pt x="19" y="52"/>
                </a:moveTo>
                <a:cubicBezTo>
                  <a:pt x="19" y="24"/>
                  <a:pt x="19" y="24"/>
                  <a:pt x="19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10" y="52"/>
                  <a:pt x="10" y="52"/>
                  <a:pt x="10" y="52"/>
                </a:cubicBezTo>
                <a:lnTo>
                  <a:pt x="19" y="52"/>
                </a:lnTo>
                <a:close/>
                <a:moveTo>
                  <a:pt x="53" y="52"/>
                </a:moveTo>
                <a:cubicBezTo>
                  <a:pt x="53" y="36"/>
                  <a:pt x="53" y="36"/>
                  <a:pt x="53" y="36"/>
                </a:cubicBezTo>
                <a:cubicBezTo>
                  <a:pt x="53" y="28"/>
                  <a:pt x="48" y="24"/>
                  <a:pt x="42" y="24"/>
                </a:cubicBezTo>
                <a:cubicBezTo>
                  <a:pt x="37" y="24"/>
                  <a:pt x="35" y="26"/>
                  <a:pt x="34" y="28"/>
                </a:cubicBezTo>
                <a:cubicBezTo>
                  <a:pt x="34" y="28"/>
                  <a:pt x="34" y="28"/>
                  <a:pt x="34" y="28"/>
                </a:cubicBezTo>
                <a:cubicBezTo>
                  <a:pt x="34" y="24"/>
                  <a:pt x="34" y="24"/>
                  <a:pt x="3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7"/>
                  <a:pt x="24" y="52"/>
                </a:cubicBezTo>
                <a:cubicBezTo>
                  <a:pt x="34" y="52"/>
                  <a:pt x="34" y="52"/>
                  <a:pt x="34" y="52"/>
                </a:cubicBezTo>
                <a:cubicBezTo>
                  <a:pt x="34" y="37"/>
                  <a:pt x="34" y="37"/>
                  <a:pt x="34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5" y="33"/>
                  <a:pt x="36" y="31"/>
                  <a:pt x="39" y="31"/>
                </a:cubicBezTo>
                <a:cubicBezTo>
                  <a:pt x="42" y="31"/>
                  <a:pt x="43" y="33"/>
                  <a:pt x="43" y="37"/>
                </a:cubicBezTo>
                <a:cubicBezTo>
                  <a:pt x="43" y="52"/>
                  <a:pt x="43" y="52"/>
                  <a:pt x="43" y="52"/>
                </a:cubicBezTo>
                <a:lnTo>
                  <a:pt x="53" y="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11"/>
          <p:cNvSpPr>
            <a:spLocks noEditPoints="1"/>
          </p:cNvSpPr>
          <p:nvPr/>
        </p:nvSpPr>
        <p:spPr bwMode="auto">
          <a:xfrm>
            <a:off x="7033948" y="3772726"/>
            <a:ext cx="464923" cy="461235"/>
          </a:xfrm>
          <a:custGeom>
            <a:avLst/>
            <a:gdLst/>
            <a:ahLst/>
            <a:cxnLst>
              <a:cxn ang="0">
                <a:pos x="58" y="50"/>
              </a:cxn>
              <a:cxn ang="0">
                <a:pos x="51" y="58"/>
              </a:cxn>
              <a:cxn ang="0">
                <a:pos x="7" y="58"/>
              </a:cxn>
              <a:cxn ang="0">
                <a:pos x="0" y="50"/>
              </a:cxn>
              <a:cxn ang="0">
                <a:pos x="0" y="7"/>
              </a:cxn>
              <a:cxn ang="0">
                <a:pos x="7" y="0"/>
              </a:cxn>
              <a:cxn ang="0">
                <a:pos x="51" y="0"/>
              </a:cxn>
              <a:cxn ang="0">
                <a:pos x="58" y="7"/>
              </a:cxn>
              <a:cxn ang="0">
                <a:pos x="58" y="50"/>
              </a:cxn>
              <a:cxn ang="0">
                <a:pos x="51" y="24"/>
              </a:cxn>
              <a:cxn ang="0">
                <a:pos x="46" y="24"/>
              </a:cxn>
              <a:cxn ang="0">
                <a:pos x="47" y="29"/>
              </a:cxn>
              <a:cxn ang="0">
                <a:pos x="29" y="47"/>
              </a:cxn>
              <a:cxn ang="0">
                <a:pos x="11" y="29"/>
              </a:cxn>
              <a:cxn ang="0">
                <a:pos x="12" y="24"/>
              </a:cxn>
              <a:cxn ang="0">
                <a:pos x="6" y="24"/>
              </a:cxn>
              <a:cxn ang="0">
                <a:pos x="6" y="49"/>
              </a:cxn>
              <a:cxn ang="0">
                <a:pos x="9" y="51"/>
              </a:cxn>
              <a:cxn ang="0">
                <a:pos x="49" y="51"/>
              </a:cxn>
              <a:cxn ang="0">
                <a:pos x="51" y="49"/>
              </a:cxn>
              <a:cxn ang="0">
                <a:pos x="51" y="24"/>
              </a:cxn>
              <a:cxn ang="0">
                <a:pos x="29" y="17"/>
              </a:cxn>
              <a:cxn ang="0">
                <a:pos x="17" y="29"/>
              </a:cxn>
              <a:cxn ang="0">
                <a:pos x="29" y="40"/>
              </a:cxn>
              <a:cxn ang="0">
                <a:pos x="41" y="29"/>
              </a:cxn>
              <a:cxn ang="0">
                <a:pos x="29" y="17"/>
              </a:cxn>
              <a:cxn ang="0">
                <a:pos x="51" y="9"/>
              </a:cxn>
              <a:cxn ang="0">
                <a:pos x="49" y="6"/>
              </a:cxn>
              <a:cxn ang="0">
                <a:pos x="42" y="6"/>
              </a:cxn>
              <a:cxn ang="0">
                <a:pos x="40" y="9"/>
              </a:cxn>
              <a:cxn ang="0">
                <a:pos x="40" y="15"/>
              </a:cxn>
              <a:cxn ang="0">
                <a:pos x="42" y="18"/>
              </a:cxn>
              <a:cxn ang="0">
                <a:pos x="49" y="18"/>
              </a:cxn>
              <a:cxn ang="0">
                <a:pos x="51" y="15"/>
              </a:cxn>
              <a:cxn ang="0">
                <a:pos x="51" y="9"/>
              </a:cxn>
            </a:cxnLst>
            <a:rect l="0" t="0" r="r" b="b"/>
            <a:pathLst>
              <a:path w="58" h="58">
                <a:moveTo>
                  <a:pt x="58" y="50"/>
                </a:moveTo>
                <a:cubicBezTo>
                  <a:pt x="58" y="54"/>
                  <a:pt x="55" y="58"/>
                  <a:pt x="51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4"/>
                  <a:pt x="0" y="5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5" y="0"/>
                  <a:pt x="58" y="3"/>
                  <a:pt x="58" y="7"/>
                </a:cubicBezTo>
                <a:lnTo>
                  <a:pt x="58" y="50"/>
                </a:lnTo>
                <a:close/>
                <a:moveTo>
                  <a:pt x="51" y="24"/>
                </a:moveTo>
                <a:cubicBezTo>
                  <a:pt x="46" y="24"/>
                  <a:pt x="46" y="24"/>
                  <a:pt x="46" y="24"/>
                </a:cubicBezTo>
                <a:cubicBezTo>
                  <a:pt x="47" y="26"/>
                  <a:pt x="47" y="27"/>
                  <a:pt x="47" y="29"/>
                </a:cubicBezTo>
                <a:cubicBezTo>
                  <a:pt x="47" y="39"/>
                  <a:pt x="39" y="47"/>
                  <a:pt x="29" y="47"/>
                </a:cubicBezTo>
                <a:cubicBezTo>
                  <a:pt x="19" y="47"/>
                  <a:pt x="11" y="39"/>
                  <a:pt x="11" y="29"/>
                </a:cubicBezTo>
                <a:cubicBezTo>
                  <a:pt x="11" y="27"/>
                  <a:pt x="11" y="26"/>
                  <a:pt x="12" y="24"/>
                </a:cubicBezTo>
                <a:cubicBezTo>
                  <a:pt x="6" y="24"/>
                  <a:pt x="6" y="24"/>
                  <a:pt x="6" y="24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50"/>
                  <a:pt x="7" y="51"/>
                  <a:pt x="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0" y="51"/>
                  <a:pt x="51" y="50"/>
                  <a:pt x="51" y="49"/>
                </a:cubicBezTo>
                <a:lnTo>
                  <a:pt x="51" y="24"/>
                </a:lnTo>
                <a:close/>
                <a:moveTo>
                  <a:pt x="29" y="17"/>
                </a:moveTo>
                <a:cubicBezTo>
                  <a:pt x="23" y="17"/>
                  <a:pt x="17" y="22"/>
                  <a:pt x="17" y="29"/>
                </a:cubicBezTo>
                <a:cubicBezTo>
                  <a:pt x="17" y="35"/>
                  <a:pt x="23" y="40"/>
                  <a:pt x="29" y="40"/>
                </a:cubicBezTo>
                <a:cubicBezTo>
                  <a:pt x="35" y="40"/>
                  <a:pt x="41" y="35"/>
                  <a:pt x="41" y="29"/>
                </a:cubicBezTo>
                <a:cubicBezTo>
                  <a:pt x="41" y="22"/>
                  <a:pt x="35" y="17"/>
                  <a:pt x="29" y="17"/>
                </a:cubicBezTo>
                <a:close/>
                <a:moveTo>
                  <a:pt x="51" y="9"/>
                </a:moveTo>
                <a:cubicBezTo>
                  <a:pt x="51" y="7"/>
                  <a:pt x="50" y="6"/>
                  <a:pt x="49" y="6"/>
                </a:cubicBezTo>
                <a:cubicBezTo>
                  <a:pt x="42" y="6"/>
                  <a:pt x="42" y="6"/>
                  <a:pt x="42" y="6"/>
                </a:cubicBezTo>
                <a:cubicBezTo>
                  <a:pt x="41" y="6"/>
                  <a:pt x="40" y="7"/>
                  <a:pt x="40" y="9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6"/>
                  <a:pt x="41" y="18"/>
                  <a:pt x="42" y="18"/>
                </a:cubicBezTo>
                <a:cubicBezTo>
                  <a:pt x="49" y="18"/>
                  <a:pt x="49" y="18"/>
                  <a:pt x="49" y="18"/>
                </a:cubicBezTo>
                <a:cubicBezTo>
                  <a:pt x="50" y="18"/>
                  <a:pt x="51" y="16"/>
                  <a:pt x="51" y="15"/>
                </a:cubicBezTo>
                <a:lnTo>
                  <a:pt x="51" y="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66764" y="4358463"/>
            <a:ext cx="968471" cy="2225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FACEBOOK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90609" y="3401680"/>
            <a:ext cx="756617" cy="2225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TWITTER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1879" y="3408800"/>
            <a:ext cx="464871" cy="2225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LKED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2342" y="4309146"/>
            <a:ext cx="849784" cy="2225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STAGRAM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365598" y="3400839"/>
            <a:ext cx="711573" cy="711573"/>
            <a:chOff x="2138721" y="2867884"/>
            <a:chExt cx="616408" cy="616408"/>
          </a:xfrm>
        </p:grpSpPr>
        <p:grpSp>
          <p:nvGrpSpPr>
            <p:cNvPr id="4" name="Group 21"/>
            <p:cNvGrpSpPr/>
            <p:nvPr/>
          </p:nvGrpSpPr>
          <p:grpSpPr>
            <a:xfrm>
              <a:off x="2138721" y="2867884"/>
              <a:ext cx="616408" cy="616408"/>
              <a:chOff x="2786183" y="1189182"/>
              <a:chExt cx="921712" cy="921712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2299058" y="2994314"/>
              <a:ext cx="284074" cy="32405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128" y="82"/>
                </a:cxn>
                <a:cxn ang="0">
                  <a:pos x="148" y="109"/>
                </a:cxn>
                <a:cxn ang="0">
                  <a:pos x="146" y="84"/>
                </a:cxn>
                <a:cxn ang="0">
                  <a:pos x="100" y="86"/>
                </a:cxn>
                <a:cxn ang="0">
                  <a:pos x="130" y="106"/>
                </a:cxn>
                <a:cxn ang="0">
                  <a:pos x="155" y="113"/>
                </a:cxn>
                <a:cxn ang="0">
                  <a:pos x="192" y="151"/>
                </a:cxn>
                <a:cxn ang="0">
                  <a:pos x="192" y="76"/>
                </a:cxn>
                <a:cxn ang="0">
                  <a:pos x="130" y="190"/>
                </a:cxn>
                <a:cxn ang="0">
                  <a:pos x="130" y="115"/>
                </a:cxn>
                <a:cxn ang="0">
                  <a:pos x="130" y="190"/>
                </a:cxn>
                <a:cxn ang="0">
                  <a:pos x="114" y="193"/>
                </a:cxn>
                <a:cxn ang="0">
                  <a:pos x="66" y="280"/>
                </a:cxn>
                <a:cxn ang="0">
                  <a:pos x="69" y="281"/>
                </a:cxn>
                <a:cxn ang="0">
                  <a:pos x="191" y="281"/>
                </a:cxn>
                <a:cxn ang="0">
                  <a:pos x="194" y="280"/>
                </a:cxn>
                <a:cxn ang="0">
                  <a:pos x="146" y="193"/>
                </a:cxn>
                <a:cxn ang="0">
                  <a:pos x="177" y="154"/>
                </a:cxn>
                <a:cxn ang="0">
                  <a:pos x="203" y="241"/>
                </a:cxn>
                <a:cxn ang="0">
                  <a:pos x="254" y="242"/>
                </a:cxn>
                <a:cxn ang="0">
                  <a:pos x="256" y="241"/>
                </a:cxn>
                <a:cxn ang="0">
                  <a:pos x="208" y="154"/>
                </a:cxn>
                <a:cxn ang="0">
                  <a:pos x="84" y="145"/>
                </a:cxn>
                <a:cxn ang="0">
                  <a:pos x="102" y="114"/>
                </a:cxn>
                <a:cxn ang="0">
                  <a:pos x="27" y="114"/>
                </a:cxn>
                <a:cxn ang="0">
                  <a:pos x="98" y="186"/>
                </a:cxn>
                <a:cxn ang="0">
                  <a:pos x="80" y="154"/>
                </a:cxn>
                <a:cxn ang="0">
                  <a:pos x="0" y="202"/>
                </a:cxn>
                <a:cxn ang="0">
                  <a:pos x="0" y="242"/>
                </a:cxn>
                <a:cxn ang="0">
                  <a:pos x="57" y="253"/>
                </a:cxn>
                <a:cxn ang="0">
                  <a:pos x="98" y="186"/>
                </a:cxn>
                <a:cxn ang="0">
                  <a:pos x="98" y="186"/>
                </a:cxn>
              </a:cxnLst>
              <a:rect l="0" t="0" r="r" b="b"/>
              <a:pathLst>
                <a:path w="256" h="292">
                  <a:moveTo>
                    <a:pt x="87" y="41"/>
                  </a:moveTo>
                  <a:cubicBezTo>
                    <a:pt x="87" y="18"/>
                    <a:pt x="106" y="0"/>
                    <a:pt x="128" y="0"/>
                  </a:cubicBezTo>
                  <a:cubicBezTo>
                    <a:pt x="151" y="0"/>
                    <a:pt x="169" y="18"/>
                    <a:pt x="169" y="41"/>
                  </a:cubicBezTo>
                  <a:cubicBezTo>
                    <a:pt x="169" y="63"/>
                    <a:pt x="151" y="82"/>
                    <a:pt x="128" y="82"/>
                  </a:cubicBezTo>
                  <a:cubicBezTo>
                    <a:pt x="106" y="82"/>
                    <a:pt x="87" y="63"/>
                    <a:pt x="87" y="41"/>
                  </a:cubicBezTo>
                  <a:close/>
                  <a:moveTo>
                    <a:pt x="148" y="109"/>
                  </a:moveTo>
                  <a:cubicBezTo>
                    <a:pt x="148" y="101"/>
                    <a:pt x="151" y="92"/>
                    <a:pt x="156" y="86"/>
                  </a:cubicBezTo>
                  <a:cubicBezTo>
                    <a:pt x="153" y="85"/>
                    <a:pt x="149" y="84"/>
                    <a:pt x="146" y="84"/>
                  </a:cubicBezTo>
                  <a:cubicBezTo>
                    <a:pt x="111" y="84"/>
                    <a:pt x="111" y="84"/>
                    <a:pt x="111" y="84"/>
                  </a:cubicBezTo>
                  <a:cubicBezTo>
                    <a:pt x="107" y="84"/>
                    <a:pt x="104" y="85"/>
                    <a:pt x="100" y="86"/>
                  </a:cubicBezTo>
                  <a:cubicBezTo>
                    <a:pt x="105" y="93"/>
                    <a:pt x="109" y="102"/>
                    <a:pt x="109" y="111"/>
                  </a:cubicBezTo>
                  <a:cubicBezTo>
                    <a:pt x="115" y="108"/>
                    <a:pt x="122" y="106"/>
                    <a:pt x="130" y="106"/>
                  </a:cubicBezTo>
                  <a:cubicBezTo>
                    <a:pt x="136" y="106"/>
                    <a:pt x="142" y="107"/>
                    <a:pt x="148" y="109"/>
                  </a:cubicBezTo>
                  <a:close/>
                  <a:moveTo>
                    <a:pt x="155" y="113"/>
                  </a:moveTo>
                  <a:cubicBezTo>
                    <a:pt x="167" y="121"/>
                    <a:pt x="175" y="133"/>
                    <a:pt x="176" y="148"/>
                  </a:cubicBezTo>
                  <a:cubicBezTo>
                    <a:pt x="181" y="150"/>
                    <a:pt x="187" y="151"/>
                    <a:pt x="192" y="151"/>
                  </a:cubicBezTo>
                  <a:cubicBezTo>
                    <a:pt x="213" y="151"/>
                    <a:pt x="230" y="134"/>
                    <a:pt x="230" y="114"/>
                  </a:cubicBezTo>
                  <a:cubicBezTo>
                    <a:pt x="230" y="93"/>
                    <a:pt x="213" y="76"/>
                    <a:pt x="192" y="76"/>
                  </a:cubicBezTo>
                  <a:cubicBezTo>
                    <a:pt x="172" y="76"/>
                    <a:pt x="155" y="93"/>
                    <a:pt x="155" y="113"/>
                  </a:cubicBezTo>
                  <a:close/>
                  <a:moveTo>
                    <a:pt x="130" y="190"/>
                  </a:moveTo>
                  <a:cubicBezTo>
                    <a:pt x="151" y="190"/>
                    <a:pt x="168" y="173"/>
                    <a:pt x="168" y="152"/>
                  </a:cubicBezTo>
                  <a:cubicBezTo>
                    <a:pt x="168" y="132"/>
                    <a:pt x="151" y="115"/>
                    <a:pt x="130" y="115"/>
                  </a:cubicBezTo>
                  <a:cubicBezTo>
                    <a:pt x="109" y="115"/>
                    <a:pt x="92" y="132"/>
                    <a:pt x="92" y="152"/>
                  </a:cubicBezTo>
                  <a:cubicBezTo>
                    <a:pt x="92" y="173"/>
                    <a:pt x="109" y="190"/>
                    <a:pt x="130" y="190"/>
                  </a:cubicBezTo>
                  <a:close/>
                  <a:moveTo>
                    <a:pt x="146" y="193"/>
                  </a:moveTo>
                  <a:cubicBezTo>
                    <a:pt x="114" y="193"/>
                    <a:pt x="114" y="193"/>
                    <a:pt x="114" y="193"/>
                  </a:cubicBezTo>
                  <a:cubicBezTo>
                    <a:pt x="88" y="193"/>
                    <a:pt x="66" y="214"/>
                    <a:pt x="66" y="241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6" y="280"/>
                    <a:pt x="66" y="280"/>
                    <a:pt x="66" y="280"/>
                  </a:cubicBezTo>
                  <a:cubicBezTo>
                    <a:pt x="69" y="281"/>
                    <a:pt x="69" y="281"/>
                    <a:pt x="69" y="281"/>
                  </a:cubicBezTo>
                  <a:cubicBezTo>
                    <a:pt x="94" y="289"/>
                    <a:pt x="116" y="292"/>
                    <a:pt x="134" y="292"/>
                  </a:cubicBezTo>
                  <a:cubicBezTo>
                    <a:pt x="170" y="292"/>
                    <a:pt x="190" y="282"/>
                    <a:pt x="191" y="281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80"/>
                    <a:pt x="194" y="280"/>
                    <a:pt x="194" y="280"/>
                  </a:cubicBezTo>
                  <a:cubicBezTo>
                    <a:pt x="194" y="241"/>
                    <a:pt x="194" y="241"/>
                    <a:pt x="194" y="241"/>
                  </a:cubicBezTo>
                  <a:cubicBezTo>
                    <a:pt x="194" y="214"/>
                    <a:pt x="173" y="193"/>
                    <a:pt x="146" y="193"/>
                  </a:cubicBezTo>
                  <a:close/>
                  <a:moveTo>
                    <a:pt x="208" y="154"/>
                  </a:moveTo>
                  <a:cubicBezTo>
                    <a:pt x="177" y="154"/>
                    <a:pt x="177" y="154"/>
                    <a:pt x="177" y="154"/>
                  </a:cubicBezTo>
                  <a:cubicBezTo>
                    <a:pt x="176" y="167"/>
                    <a:pt x="171" y="178"/>
                    <a:pt x="162" y="186"/>
                  </a:cubicBezTo>
                  <a:cubicBezTo>
                    <a:pt x="186" y="193"/>
                    <a:pt x="203" y="215"/>
                    <a:pt x="203" y="241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34" y="252"/>
                    <a:pt x="252" y="243"/>
                    <a:pt x="254" y="242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41"/>
                    <a:pt x="256" y="241"/>
                    <a:pt x="256" y="241"/>
                  </a:cubicBezTo>
                  <a:cubicBezTo>
                    <a:pt x="256" y="202"/>
                    <a:pt x="256" y="202"/>
                    <a:pt x="256" y="202"/>
                  </a:cubicBezTo>
                  <a:cubicBezTo>
                    <a:pt x="256" y="175"/>
                    <a:pt x="235" y="154"/>
                    <a:pt x="208" y="154"/>
                  </a:cubicBezTo>
                  <a:close/>
                  <a:moveTo>
                    <a:pt x="64" y="151"/>
                  </a:moveTo>
                  <a:cubicBezTo>
                    <a:pt x="71" y="151"/>
                    <a:pt x="78" y="149"/>
                    <a:pt x="84" y="145"/>
                  </a:cubicBezTo>
                  <a:cubicBezTo>
                    <a:pt x="86" y="133"/>
                    <a:pt x="92" y="123"/>
                    <a:pt x="102" y="116"/>
                  </a:cubicBezTo>
                  <a:cubicBezTo>
                    <a:pt x="102" y="115"/>
                    <a:pt x="102" y="114"/>
                    <a:pt x="102" y="114"/>
                  </a:cubicBezTo>
                  <a:cubicBezTo>
                    <a:pt x="102" y="93"/>
                    <a:pt x="85" y="76"/>
                    <a:pt x="64" y="76"/>
                  </a:cubicBezTo>
                  <a:cubicBezTo>
                    <a:pt x="43" y="76"/>
                    <a:pt x="27" y="93"/>
                    <a:pt x="27" y="114"/>
                  </a:cubicBezTo>
                  <a:cubicBezTo>
                    <a:pt x="27" y="134"/>
                    <a:pt x="43" y="151"/>
                    <a:pt x="64" y="151"/>
                  </a:cubicBezTo>
                  <a:close/>
                  <a:moveTo>
                    <a:pt x="98" y="186"/>
                  </a:moveTo>
                  <a:cubicBezTo>
                    <a:pt x="89" y="178"/>
                    <a:pt x="84" y="167"/>
                    <a:pt x="84" y="154"/>
                  </a:cubicBezTo>
                  <a:cubicBezTo>
                    <a:pt x="82" y="154"/>
                    <a:pt x="81" y="154"/>
                    <a:pt x="80" y="154"/>
                  </a:cubicBezTo>
                  <a:cubicBezTo>
                    <a:pt x="48" y="154"/>
                    <a:pt x="48" y="154"/>
                    <a:pt x="48" y="154"/>
                  </a:cubicBezTo>
                  <a:cubicBezTo>
                    <a:pt x="22" y="154"/>
                    <a:pt x="0" y="175"/>
                    <a:pt x="0" y="202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3" y="242"/>
                    <a:pt x="3" y="242"/>
                    <a:pt x="3" y="242"/>
                  </a:cubicBezTo>
                  <a:cubicBezTo>
                    <a:pt x="23" y="249"/>
                    <a:pt x="41" y="252"/>
                    <a:pt x="57" y="253"/>
                  </a:cubicBezTo>
                  <a:cubicBezTo>
                    <a:pt x="57" y="241"/>
                    <a:pt x="57" y="241"/>
                    <a:pt x="57" y="241"/>
                  </a:cubicBezTo>
                  <a:cubicBezTo>
                    <a:pt x="57" y="215"/>
                    <a:pt x="74" y="193"/>
                    <a:pt x="98" y="186"/>
                  </a:cubicBezTo>
                  <a:close/>
                  <a:moveTo>
                    <a:pt x="98" y="186"/>
                  </a:moveTo>
                  <a:cubicBezTo>
                    <a:pt x="98" y="186"/>
                    <a:pt x="98" y="186"/>
                    <a:pt x="98" y="186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13126" y="2087128"/>
            <a:ext cx="711573" cy="711573"/>
            <a:chOff x="6412691" y="2896967"/>
            <a:chExt cx="616408" cy="616408"/>
          </a:xfrm>
        </p:grpSpPr>
        <p:grpSp>
          <p:nvGrpSpPr>
            <p:cNvPr id="22" name="Group 25"/>
            <p:cNvGrpSpPr/>
            <p:nvPr/>
          </p:nvGrpSpPr>
          <p:grpSpPr>
            <a:xfrm>
              <a:off x="6412691" y="2896967"/>
              <a:ext cx="616408" cy="616408"/>
              <a:chOff x="2786183" y="1189182"/>
              <a:chExt cx="921712" cy="921712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6" name="Group 28"/>
            <p:cNvGrpSpPr/>
            <p:nvPr/>
          </p:nvGrpSpPr>
          <p:grpSpPr>
            <a:xfrm>
              <a:off x="6566423" y="3063819"/>
              <a:ext cx="319678" cy="300106"/>
              <a:chOff x="504825" y="971550"/>
              <a:chExt cx="1089026" cy="1022350"/>
            </a:xfrm>
            <a:solidFill>
              <a:schemeClr val="accent4"/>
            </a:solidFill>
          </p:grpSpPr>
          <p:sp>
            <p:nvSpPr>
              <p:cNvPr id="30" name="Freeform 29"/>
              <p:cNvSpPr>
                <a:spLocks noEditPoints="1"/>
              </p:cNvSpPr>
              <p:nvPr/>
            </p:nvSpPr>
            <p:spPr bwMode="auto">
              <a:xfrm>
                <a:off x="782638" y="971550"/>
                <a:ext cx="811213" cy="841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82"/>
                  </a:cxn>
                  <a:cxn ang="0">
                    <a:pos x="286" y="382"/>
                  </a:cxn>
                  <a:cxn ang="0">
                    <a:pos x="420" y="530"/>
                  </a:cxn>
                  <a:cxn ang="0">
                    <a:pos x="420" y="382"/>
                  </a:cxn>
                  <a:cxn ang="0">
                    <a:pos x="511" y="382"/>
                  </a:cxn>
                  <a:cxn ang="0">
                    <a:pos x="51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11" h="530">
                    <a:moveTo>
                      <a:pt x="0" y="0"/>
                    </a:moveTo>
                    <a:lnTo>
                      <a:pt x="0" y="382"/>
                    </a:lnTo>
                    <a:lnTo>
                      <a:pt x="286" y="382"/>
                    </a:lnTo>
                    <a:lnTo>
                      <a:pt x="420" y="530"/>
                    </a:lnTo>
                    <a:lnTo>
                      <a:pt x="420" y="382"/>
                    </a:lnTo>
                    <a:lnTo>
                      <a:pt x="511" y="382"/>
                    </a:lnTo>
                    <a:lnTo>
                      <a:pt x="511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1" name="Freeform 31"/>
              <p:cNvSpPr>
                <a:spLocks noEditPoints="1"/>
              </p:cNvSpPr>
              <p:nvPr/>
            </p:nvSpPr>
            <p:spPr bwMode="auto">
              <a:xfrm>
                <a:off x="504825" y="1274763"/>
                <a:ext cx="695325" cy="719137"/>
              </a:xfrm>
              <a:custGeom>
                <a:avLst/>
                <a:gdLst/>
                <a:ahLst/>
                <a:cxnLst>
                  <a:cxn ang="0">
                    <a:pos x="426" y="226"/>
                  </a:cxn>
                  <a:cxn ang="0">
                    <a:pos x="139" y="226"/>
                  </a:cxn>
                  <a:cxn ang="0">
                    <a:pos x="139" y="0"/>
                  </a:cxn>
                  <a:cxn ang="0">
                    <a:pos x="0" y="0"/>
                  </a:cxn>
                  <a:cxn ang="0">
                    <a:pos x="0" y="327"/>
                  </a:cxn>
                  <a:cxn ang="0">
                    <a:pos x="79" y="327"/>
                  </a:cxn>
                  <a:cxn ang="0">
                    <a:pos x="79" y="453"/>
                  </a:cxn>
                  <a:cxn ang="0">
                    <a:pos x="192" y="327"/>
                  </a:cxn>
                  <a:cxn ang="0">
                    <a:pos x="438" y="327"/>
                  </a:cxn>
                  <a:cxn ang="0">
                    <a:pos x="438" y="241"/>
                  </a:cxn>
                  <a:cxn ang="0">
                    <a:pos x="426" y="226"/>
                  </a:cxn>
                  <a:cxn ang="0">
                    <a:pos x="426" y="226"/>
                  </a:cxn>
                  <a:cxn ang="0">
                    <a:pos x="426" y="226"/>
                  </a:cxn>
                </a:cxnLst>
                <a:rect l="0" t="0" r="r" b="b"/>
                <a:pathLst>
                  <a:path w="438" h="453">
                    <a:moveTo>
                      <a:pt x="426" y="226"/>
                    </a:moveTo>
                    <a:lnTo>
                      <a:pt x="139" y="226"/>
                    </a:lnTo>
                    <a:lnTo>
                      <a:pt x="139" y="0"/>
                    </a:lnTo>
                    <a:lnTo>
                      <a:pt x="0" y="0"/>
                    </a:lnTo>
                    <a:lnTo>
                      <a:pt x="0" y="327"/>
                    </a:lnTo>
                    <a:lnTo>
                      <a:pt x="79" y="327"/>
                    </a:lnTo>
                    <a:lnTo>
                      <a:pt x="79" y="453"/>
                    </a:lnTo>
                    <a:lnTo>
                      <a:pt x="192" y="327"/>
                    </a:lnTo>
                    <a:lnTo>
                      <a:pt x="438" y="327"/>
                    </a:lnTo>
                    <a:lnTo>
                      <a:pt x="438" y="241"/>
                    </a:lnTo>
                    <a:lnTo>
                      <a:pt x="426" y="226"/>
                    </a:lnTo>
                    <a:close/>
                    <a:moveTo>
                      <a:pt x="426" y="226"/>
                    </a:moveTo>
                    <a:lnTo>
                      <a:pt x="426" y="22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910623" y="4681531"/>
            <a:ext cx="711573" cy="711573"/>
            <a:chOff x="5664096" y="2537414"/>
            <a:chExt cx="616408" cy="616408"/>
          </a:xfrm>
        </p:grpSpPr>
        <p:grpSp>
          <p:nvGrpSpPr>
            <p:cNvPr id="34" name="Group 33"/>
            <p:cNvGrpSpPr/>
            <p:nvPr/>
          </p:nvGrpSpPr>
          <p:grpSpPr>
            <a:xfrm>
              <a:off x="5664096" y="2537414"/>
              <a:ext cx="616408" cy="616408"/>
              <a:chOff x="2786183" y="1189182"/>
              <a:chExt cx="921712" cy="921712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28448" y="2733085"/>
              <a:ext cx="308466" cy="233388"/>
              <a:chOff x="6629400" y="2008188"/>
              <a:chExt cx="600075" cy="454025"/>
            </a:xfrm>
            <a:solidFill>
              <a:schemeClr val="accent3"/>
            </a:solidFill>
          </p:grpSpPr>
          <p:sp>
            <p:nvSpPr>
              <p:cNvPr id="38" name="Freeform 17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close/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close/>
                    <a:moveTo>
                      <a:pt x="354" y="262"/>
                    </a:moveTo>
                    <a:lnTo>
                      <a:pt x="354" y="2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18"/>
              <p:cNvSpPr>
                <a:spLocks noEditPoints="1"/>
              </p:cNvSpPr>
              <p:nvPr/>
            </p:nvSpPr>
            <p:spPr bwMode="auto">
              <a:xfrm>
                <a:off x="6629400" y="2008188"/>
                <a:ext cx="600075" cy="4540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86"/>
                  </a:cxn>
                  <a:cxn ang="0">
                    <a:pos x="378" y="286"/>
                  </a:cxn>
                  <a:cxn ang="0">
                    <a:pos x="378" y="0"/>
                  </a:cxn>
                  <a:cxn ang="0">
                    <a:pos x="0" y="0"/>
                  </a:cxn>
                  <a:cxn ang="0">
                    <a:pos x="354" y="262"/>
                  </a:cxn>
                  <a:cxn ang="0">
                    <a:pos x="24" y="262"/>
                  </a:cxn>
                  <a:cxn ang="0">
                    <a:pos x="24" y="24"/>
                  </a:cxn>
                  <a:cxn ang="0">
                    <a:pos x="354" y="24"/>
                  </a:cxn>
                  <a:cxn ang="0">
                    <a:pos x="354" y="262"/>
                  </a:cxn>
                  <a:cxn ang="0">
                    <a:pos x="354" y="262"/>
                  </a:cxn>
                  <a:cxn ang="0">
                    <a:pos x="354" y="262"/>
                  </a:cxn>
                </a:cxnLst>
                <a:rect l="0" t="0" r="r" b="b"/>
                <a:pathLst>
                  <a:path w="378" h="286">
                    <a:moveTo>
                      <a:pt x="0" y="0"/>
                    </a:moveTo>
                    <a:lnTo>
                      <a:pt x="0" y="286"/>
                    </a:lnTo>
                    <a:lnTo>
                      <a:pt x="378" y="286"/>
                    </a:lnTo>
                    <a:lnTo>
                      <a:pt x="378" y="0"/>
                    </a:lnTo>
                    <a:lnTo>
                      <a:pt x="0" y="0"/>
                    </a:lnTo>
                    <a:moveTo>
                      <a:pt x="354" y="262"/>
                    </a:moveTo>
                    <a:lnTo>
                      <a:pt x="24" y="262"/>
                    </a:lnTo>
                    <a:lnTo>
                      <a:pt x="24" y="24"/>
                    </a:lnTo>
                    <a:lnTo>
                      <a:pt x="354" y="24"/>
                    </a:lnTo>
                    <a:lnTo>
                      <a:pt x="354" y="262"/>
                    </a:lnTo>
                    <a:moveTo>
                      <a:pt x="354" y="262"/>
                    </a:moveTo>
                    <a:lnTo>
                      <a:pt x="354" y="262"/>
                    </a:ln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0" name="Freeform 19"/>
              <p:cNvSpPr>
                <a:spLocks noEditPoints="1"/>
              </p:cNvSpPr>
              <p:nvPr/>
            </p:nvSpPr>
            <p:spPr bwMode="auto">
              <a:xfrm>
                <a:off x="7042150" y="2084388"/>
                <a:ext cx="111125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15" y="29"/>
                  </a:cxn>
                  <a:cxn ang="0">
                    <a:pos x="0" y="15"/>
                  </a:cxn>
                  <a:cxn ang="0">
                    <a:pos x="15" y="0"/>
                  </a:cxn>
                  <a:cxn ang="0">
                    <a:pos x="29" y="15"/>
                  </a:cxn>
                  <a:cxn ang="0">
                    <a:pos x="29" y="15"/>
                  </a:cxn>
                  <a:cxn ang="0">
                    <a:pos x="29" y="15"/>
                  </a:cxn>
                </a:cxnLst>
                <a:rect l="0" t="0" r="r" b="b"/>
                <a:pathLst>
                  <a:path w="29" h="29">
                    <a:moveTo>
                      <a:pt x="29" y="15"/>
                    </a:moveTo>
                    <a:cubicBezTo>
                      <a:pt x="29" y="23"/>
                      <a:pt x="23" y="29"/>
                      <a:pt x="15" y="29"/>
                    </a:cubicBezTo>
                    <a:cubicBezTo>
                      <a:pt x="7" y="29"/>
                      <a:pt x="0" y="23"/>
                      <a:pt x="0" y="15"/>
                    </a:cubicBezTo>
                    <a:cubicBezTo>
                      <a:pt x="0" y="7"/>
                      <a:pt x="7" y="0"/>
                      <a:pt x="15" y="0"/>
                    </a:cubicBezTo>
                    <a:cubicBezTo>
                      <a:pt x="23" y="0"/>
                      <a:pt x="29" y="7"/>
                      <a:pt x="29" y="15"/>
                    </a:cubicBezTo>
                    <a:close/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1" name="Freeform 20"/>
              <p:cNvSpPr>
                <a:spLocks noEditPoints="1"/>
              </p:cNvSpPr>
              <p:nvPr/>
            </p:nvSpPr>
            <p:spPr bwMode="auto">
              <a:xfrm>
                <a:off x="6705600" y="2122488"/>
                <a:ext cx="455613" cy="266700"/>
              </a:xfrm>
              <a:custGeom>
                <a:avLst/>
                <a:gdLst/>
                <a:ahLst/>
                <a:cxnLst>
                  <a:cxn ang="0">
                    <a:pos x="79" y="29"/>
                  </a:cxn>
                  <a:cxn ang="0">
                    <a:pos x="59" y="48"/>
                  </a:cxn>
                  <a:cxn ang="0">
                    <a:pos x="25" y="0"/>
                  </a:cxn>
                  <a:cxn ang="0">
                    <a:pos x="0" y="69"/>
                  </a:cxn>
                  <a:cxn ang="0">
                    <a:pos x="119" y="69"/>
                  </a:cxn>
                  <a:cxn ang="0">
                    <a:pos x="79" y="29"/>
                  </a:cxn>
                  <a:cxn ang="0">
                    <a:pos x="79" y="29"/>
                  </a:cxn>
                  <a:cxn ang="0">
                    <a:pos x="79" y="29"/>
                  </a:cxn>
                </a:cxnLst>
                <a:rect l="0" t="0" r="r" b="b"/>
                <a:pathLst>
                  <a:path w="119" h="69">
                    <a:moveTo>
                      <a:pt x="79" y="29"/>
                    </a:moveTo>
                    <a:cubicBezTo>
                      <a:pt x="70" y="29"/>
                      <a:pt x="71" y="48"/>
                      <a:pt x="59" y="48"/>
                    </a:cubicBezTo>
                    <a:cubicBezTo>
                      <a:pt x="47" y="48"/>
                      <a:pt x="40" y="0"/>
                      <a:pt x="25" y="0"/>
                    </a:cubicBezTo>
                    <a:cubicBezTo>
                      <a:pt x="10" y="0"/>
                      <a:pt x="0" y="69"/>
                      <a:pt x="0" y="69"/>
                    </a:cubicBezTo>
                    <a:cubicBezTo>
                      <a:pt x="119" y="69"/>
                      <a:pt x="119" y="69"/>
                      <a:pt x="119" y="69"/>
                    </a:cubicBezTo>
                    <a:cubicBezTo>
                      <a:pt x="119" y="69"/>
                      <a:pt x="88" y="29"/>
                      <a:pt x="79" y="29"/>
                    </a:cubicBezTo>
                    <a:close/>
                    <a:moveTo>
                      <a:pt x="79" y="29"/>
                    </a:moveTo>
                    <a:cubicBezTo>
                      <a:pt x="79" y="29"/>
                      <a:pt x="79" y="29"/>
                      <a:pt x="79" y="29"/>
                    </a:cubicBezTo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0005811" y="2455243"/>
            <a:ext cx="729671" cy="729671"/>
            <a:chOff x="3323671" y="3667874"/>
            <a:chExt cx="632086" cy="632086"/>
          </a:xfrm>
        </p:grpSpPr>
        <p:grpSp>
          <p:nvGrpSpPr>
            <p:cNvPr id="43" name="Group 42"/>
            <p:cNvGrpSpPr/>
            <p:nvPr/>
          </p:nvGrpSpPr>
          <p:grpSpPr>
            <a:xfrm>
              <a:off x="3323671" y="3667874"/>
              <a:ext cx="632086" cy="632086"/>
              <a:chOff x="2786183" y="1189182"/>
              <a:chExt cx="921712" cy="92171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3534447" y="3803607"/>
              <a:ext cx="210535" cy="360620"/>
              <a:chOff x="1668463" y="3354388"/>
              <a:chExt cx="641350" cy="1098550"/>
            </a:xfrm>
            <a:solidFill>
              <a:schemeClr val="accent3"/>
            </a:solidFill>
          </p:grpSpPr>
          <p:sp>
            <p:nvSpPr>
              <p:cNvPr id="47" name="Freeform 36"/>
              <p:cNvSpPr>
                <a:spLocks noEditPoints="1"/>
              </p:cNvSpPr>
              <p:nvPr/>
            </p:nvSpPr>
            <p:spPr bwMode="auto">
              <a:xfrm>
                <a:off x="1752600" y="3438526"/>
                <a:ext cx="473075" cy="768350"/>
              </a:xfrm>
              <a:custGeom>
                <a:avLst/>
                <a:gdLst/>
                <a:ahLst/>
                <a:cxnLst>
                  <a:cxn ang="0">
                    <a:pos x="13" y="197"/>
                  </a:cxn>
                  <a:cxn ang="0">
                    <a:pos x="27" y="191"/>
                  </a:cxn>
                  <a:cxn ang="0">
                    <a:pos x="29" y="189"/>
                  </a:cxn>
                  <a:cxn ang="0">
                    <a:pos x="32" y="181"/>
                  </a:cxn>
                  <a:cxn ang="0">
                    <a:pos x="36" y="176"/>
                  </a:cxn>
                  <a:cxn ang="0">
                    <a:pos x="37" y="174"/>
                  </a:cxn>
                  <a:cxn ang="0">
                    <a:pos x="39" y="162"/>
                  </a:cxn>
                  <a:cxn ang="0">
                    <a:pos x="38" y="160"/>
                  </a:cxn>
                  <a:cxn ang="0">
                    <a:pos x="31" y="146"/>
                  </a:cxn>
                  <a:cxn ang="0">
                    <a:pos x="29" y="138"/>
                  </a:cxn>
                  <a:cxn ang="0">
                    <a:pos x="26" y="127"/>
                  </a:cxn>
                  <a:cxn ang="0">
                    <a:pos x="26" y="124"/>
                  </a:cxn>
                  <a:cxn ang="0">
                    <a:pos x="28" y="119"/>
                  </a:cxn>
                  <a:cxn ang="0">
                    <a:pos x="29" y="117"/>
                  </a:cxn>
                  <a:cxn ang="0">
                    <a:pos x="29" y="100"/>
                  </a:cxn>
                  <a:cxn ang="0">
                    <a:pos x="29" y="89"/>
                  </a:cxn>
                  <a:cxn ang="0">
                    <a:pos x="38" y="74"/>
                  </a:cxn>
                  <a:cxn ang="0">
                    <a:pos x="63" y="63"/>
                  </a:cxn>
                  <a:cxn ang="0">
                    <a:pos x="77" y="61"/>
                  </a:cxn>
                  <a:cxn ang="0">
                    <a:pos x="81" y="61"/>
                  </a:cxn>
                  <a:cxn ang="0">
                    <a:pos x="81" y="62"/>
                  </a:cxn>
                  <a:cxn ang="0">
                    <a:pos x="78" y="64"/>
                  </a:cxn>
                  <a:cxn ang="0">
                    <a:pos x="79" y="69"/>
                  </a:cxn>
                  <a:cxn ang="0">
                    <a:pos x="91" y="80"/>
                  </a:cxn>
                  <a:cxn ang="0">
                    <a:pos x="96" y="92"/>
                  </a:cxn>
                  <a:cxn ang="0">
                    <a:pos x="96" y="117"/>
                  </a:cxn>
                  <a:cxn ang="0">
                    <a:pos x="98" y="121"/>
                  </a:cxn>
                  <a:cxn ang="0">
                    <a:pos x="99" y="122"/>
                  </a:cxn>
                  <a:cxn ang="0">
                    <a:pos x="98" y="135"/>
                  </a:cxn>
                  <a:cxn ang="0">
                    <a:pos x="98" y="136"/>
                  </a:cxn>
                  <a:cxn ang="0">
                    <a:pos x="91" y="154"/>
                  </a:cxn>
                  <a:cxn ang="0">
                    <a:pos x="90" y="155"/>
                  </a:cxn>
                  <a:cxn ang="0">
                    <a:pos x="87" y="174"/>
                  </a:cxn>
                  <a:cxn ang="0">
                    <a:pos x="88" y="176"/>
                  </a:cxn>
                  <a:cxn ang="0">
                    <a:pos x="91" y="181"/>
                  </a:cxn>
                  <a:cxn ang="0">
                    <a:pos x="94" y="190"/>
                  </a:cxn>
                  <a:cxn ang="0">
                    <a:pos x="97" y="192"/>
                  </a:cxn>
                  <a:cxn ang="0">
                    <a:pos x="124" y="203"/>
                  </a:cxn>
                  <a:cxn ang="0">
                    <a:pos x="124" y="0"/>
                  </a:cxn>
                  <a:cxn ang="0">
                    <a:pos x="0" y="0"/>
                  </a:cxn>
                  <a:cxn ang="0">
                    <a:pos x="0" y="203"/>
                  </a:cxn>
                  <a:cxn ang="0">
                    <a:pos x="13" y="197"/>
                  </a:cxn>
                  <a:cxn ang="0">
                    <a:pos x="13" y="197"/>
                  </a:cxn>
                  <a:cxn ang="0">
                    <a:pos x="13" y="197"/>
                  </a:cxn>
                </a:cxnLst>
                <a:rect l="0" t="0" r="r" b="b"/>
                <a:pathLst>
                  <a:path w="124" h="203">
                    <a:moveTo>
                      <a:pt x="13" y="197"/>
                    </a:moveTo>
                    <a:cubicBezTo>
                      <a:pt x="17" y="195"/>
                      <a:pt x="22" y="194"/>
                      <a:pt x="27" y="191"/>
                    </a:cubicBezTo>
                    <a:cubicBezTo>
                      <a:pt x="28" y="191"/>
                      <a:pt x="29" y="190"/>
                      <a:pt x="29" y="189"/>
                    </a:cubicBezTo>
                    <a:cubicBezTo>
                      <a:pt x="30" y="187"/>
                      <a:pt x="31" y="184"/>
                      <a:pt x="32" y="181"/>
                    </a:cubicBezTo>
                    <a:cubicBezTo>
                      <a:pt x="33" y="179"/>
                      <a:pt x="33" y="177"/>
                      <a:pt x="36" y="176"/>
                    </a:cubicBezTo>
                    <a:cubicBezTo>
                      <a:pt x="36" y="176"/>
                      <a:pt x="37" y="175"/>
                      <a:pt x="37" y="174"/>
                    </a:cubicBezTo>
                    <a:cubicBezTo>
                      <a:pt x="38" y="170"/>
                      <a:pt x="38" y="166"/>
                      <a:pt x="39" y="162"/>
                    </a:cubicBezTo>
                    <a:cubicBezTo>
                      <a:pt x="39" y="161"/>
                      <a:pt x="38" y="160"/>
                      <a:pt x="38" y="160"/>
                    </a:cubicBezTo>
                    <a:cubicBezTo>
                      <a:pt x="34" y="156"/>
                      <a:pt x="32" y="151"/>
                      <a:pt x="31" y="146"/>
                    </a:cubicBezTo>
                    <a:cubicBezTo>
                      <a:pt x="31" y="143"/>
                      <a:pt x="29" y="141"/>
                      <a:pt x="29" y="138"/>
                    </a:cubicBezTo>
                    <a:cubicBezTo>
                      <a:pt x="28" y="135"/>
                      <a:pt x="27" y="131"/>
                      <a:pt x="26" y="127"/>
                    </a:cubicBezTo>
                    <a:cubicBezTo>
                      <a:pt x="26" y="126"/>
                      <a:pt x="26" y="125"/>
                      <a:pt x="26" y="124"/>
                    </a:cubicBezTo>
                    <a:cubicBezTo>
                      <a:pt x="25" y="122"/>
                      <a:pt x="25" y="120"/>
                      <a:pt x="28" y="119"/>
                    </a:cubicBezTo>
                    <a:cubicBezTo>
                      <a:pt x="28" y="119"/>
                      <a:pt x="29" y="118"/>
                      <a:pt x="29" y="117"/>
                    </a:cubicBezTo>
                    <a:cubicBezTo>
                      <a:pt x="29" y="111"/>
                      <a:pt x="29" y="105"/>
                      <a:pt x="29" y="100"/>
                    </a:cubicBezTo>
                    <a:cubicBezTo>
                      <a:pt x="29" y="96"/>
                      <a:pt x="29" y="93"/>
                      <a:pt x="29" y="89"/>
                    </a:cubicBezTo>
                    <a:cubicBezTo>
                      <a:pt x="30" y="83"/>
                      <a:pt x="34" y="78"/>
                      <a:pt x="38" y="74"/>
                    </a:cubicBezTo>
                    <a:cubicBezTo>
                      <a:pt x="46" y="68"/>
                      <a:pt x="54" y="65"/>
                      <a:pt x="63" y="63"/>
                    </a:cubicBezTo>
                    <a:cubicBezTo>
                      <a:pt x="68" y="62"/>
                      <a:pt x="72" y="62"/>
                      <a:pt x="77" y="61"/>
                    </a:cubicBezTo>
                    <a:cubicBezTo>
                      <a:pt x="78" y="61"/>
                      <a:pt x="79" y="61"/>
                      <a:pt x="81" y="61"/>
                    </a:cubicBezTo>
                    <a:cubicBezTo>
                      <a:pt x="81" y="61"/>
                      <a:pt x="81" y="61"/>
                      <a:pt x="81" y="62"/>
                    </a:cubicBezTo>
                    <a:cubicBezTo>
                      <a:pt x="80" y="62"/>
                      <a:pt x="79" y="63"/>
                      <a:pt x="78" y="64"/>
                    </a:cubicBezTo>
                    <a:cubicBezTo>
                      <a:pt x="77" y="66"/>
                      <a:pt x="77" y="67"/>
                      <a:pt x="79" y="69"/>
                    </a:cubicBezTo>
                    <a:cubicBezTo>
                      <a:pt x="83" y="72"/>
                      <a:pt x="87" y="76"/>
                      <a:pt x="91" y="80"/>
                    </a:cubicBezTo>
                    <a:cubicBezTo>
                      <a:pt x="95" y="83"/>
                      <a:pt x="96" y="87"/>
                      <a:pt x="96" y="92"/>
                    </a:cubicBezTo>
                    <a:cubicBezTo>
                      <a:pt x="96" y="100"/>
                      <a:pt x="96" y="109"/>
                      <a:pt x="96" y="117"/>
                    </a:cubicBezTo>
                    <a:cubicBezTo>
                      <a:pt x="96" y="118"/>
                      <a:pt x="96" y="120"/>
                      <a:pt x="98" y="121"/>
                    </a:cubicBezTo>
                    <a:cubicBezTo>
                      <a:pt x="99" y="121"/>
                      <a:pt x="99" y="122"/>
                      <a:pt x="99" y="122"/>
                    </a:cubicBezTo>
                    <a:cubicBezTo>
                      <a:pt x="99" y="127"/>
                      <a:pt x="98" y="131"/>
                      <a:pt x="98" y="135"/>
                    </a:cubicBezTo>
                    <a:cubicBezTo>
                      <a:pt x="98" y="135"/>
                      <a:pt x="98" y="135"/>
                      <a:pt x="98" y="136"/>
                    </a:cubicBezTo>
                    <a:cubicBezTo>
                      <a:pt x="94" y="141"/>
                      <a:pt x="93" y="148"/>
                      <a:pt x="91" y="154"/>
                    </a:cubicBezTo>
                    <a:cubicBezTo>
                      <a:pt x="91" y="154"/>
                      <a:pt x="91" y="154"/>
                      <a:pt x="90" y="155"/>
                    </a:cubicBezTo>
                    <a:cubicBezTo>
                      <a:pt x="85" y="160"/>
                      <a:pt x="87" y="168"/>
                      <a:pt x="87" y="174"/>
                    </a:cubicBezTo>
                    <a:cubicBezTo>
                      <a:pt x="87" y="175"/>
                      <a:pt x="87" y="176"/>
                      <a:pt x="88" y="176"/>
                    </a:cubicBezTo>
                    <a:cubicBezTo>
                      <a:pt x="90" y="177"/>
                      <a:pt x="91" y="179"/>
                      <a:pt x="91" y="181"/>
                    </a:cubicBezTo>
                    <a:cubicBezTo>
                      <a:pt x="92" y="184"/>
                      <a:pt x="93" y="187"/>
                      <a:pt x="94" y="190"/>
                    </a:cubicBezTo>
                    <a:cubicBezTo>
                      <a:pt x="95" y="191"/>
                      <a:pt x="96" y="191"/>
                      <a:pt x="97" y="192"/>
                    </a:cubicBezTo>
                    <a:cubicBezTo>
                      <a:pt x="106" y="195"/>
                      <a:pt x="115" y="199"/>
                      <a:pt x="124" y="203"/>
                    </a:cubicBezTo>
                    <a:cubicBezTo>
                      <a:pt x="124" y="0"/>
                      <a:pt x="124" y="0"/>
                      <a:pt x="12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03"/>
                      <a:pt x="0" y="203"/>
                      <a:pt x="0" y="203"/>
                    </a:cubicBezTo>
                    <a:cubicBezTo>
                      <a:pt x="4" y="201"/>
                      <a:pt x="8" y="199"/>
                      <a:pt x="13" y="197"/>
                    </a:cubicBezTo>
                    <a:close/>
                    <a:moveTo>
                      <a:pt x="13" y="197"/>
                    </a:moveTo>
                    <a:cubicBezTo>
                      <a:pt x="13" y="197"/>
                      <a:pt x="13" y="197"/>
                      <a:pt x="13" y="19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8" name="Freeform 37"/>
              <p:cNvSpPr>
                <a:spLocks noEditPoints="1"/>
              </p:cNvSpPr>
              <p:nvPr/>
            </p:nvSpPr>
            <p:spPr bwMode="auto">
              <a:xfrm>
                <a:off x="1668463" y="3354388"/>
                <a:ext cx="641350" cy="1098550"/>
              </a:xfrm>
              <a:custGeom>
                <a:avLst/>
                <a:gdLst/>
                <a:ahLst/>
                <a:cxnLst>
                  <a:cxn ang="0">
                    <a:pos x="149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270"/>
                  </a:cxn>
                  <a:cxn ang="0">
                    <a:pos x="20" y="290"/>
                  </a:cxn>
                  <a:cxn ang="0">
                    <a:pos x="149" y="290"/>
                  </a:cxn>
                  <a:cxn ang="0">
                    <a:pos x="168" y="270"/>
                  </a:cxn>
                  <a:cxn ang="0">
                    <a:pos x="168" y="20"/>
                  </a:cxn>
                  <a:cxn ang="0">
                    <a:pos x="149" y="0"/>
                  </a:cxn>
                  <a:cxn ang="0">
                    <a:pos x="55" y="276"/>
                  </a:cxn>
                  <a:cxn ang="0">
                    <a:pos x="39" y="276"/>
                  </a:cxn>
                  <a:cxn ang="0">
                    <a:pos x="33" y="270"/>
                  </a:cxn>
                  <a:cxn ang="0">
                    <a:pos x="39" y="265"/>
                  </a:cxn>
                  <a:cxn ang="0">
                    <a:pos x="55" y="265"/>
                  </a:cxn>
                  <a:cxn ang="0">
                    <a:pos x="61" y="270"/>
                  </a:cxn>
                  <a:cxn ang="0">
                    <a:pos x="55" y="276"/>
                  </a:cxn>
                  <a:cxn ang="0">
                    <a:pos x="84" y="280"/>
                  </a:cxn>
                  <a:cxn ang="0">
                    <a:pos x="74" y="270"/>
                  </a:cxn>
                  <a:cxn ang="0">
                    <a:pos x="84" y="261"/>
                  </a:cxn>
                  <a:cxn ang="0">
                    <a:pos x="94" y="270"/>
                  </a:cxn>
                  <a:cxn ang="0">
                    <a:pos x="84" y="280"/>
                  </a:cxn>
                  <a:cxn ang="0">
                    <a:pos x="129" y="276"/>
                  </a:cxn>
                  <a:cxn ang="0">
                    <a:pos x="113" y="276"/>
                  </a:cxn>
                  <a:cxn ang="0">
                    <a:pos x="107" y="270"/>
                  </a:cxn>
                  <a:cxn ang="0">
                    <a:pos x="113" y="265"/>
                  </a:cxn>
                  <a:cxn ang="0">
                    <a:pos x="129" y="265"/>
                  </a:cxn>
                  <a:cxn ang="0">
                    <a:pos x="135" y="270"/>
                  </a:cxn>
                  <a:cxn ang="0">
                    <a:pos x="129" y="276"/>
                  </a:cxn>
                  <a:cxn ang="0">
                    <a:pos x="155" y="254"/>
                  </a:cxn>
                  <a:cxn ang="0">
                    <a:pos x="14" y="254"/>
                  </a:cxn>
                  <a:cxn ang="0">
                    <a:pos x="14" y="13"/>
                  </a:cxn>
                  <a:cxn ang="0">
                    <a:pos x="155" y="13"/>
                  </a:cxn>
                  <a:cxn ang="0">
                    <a:pos x="155" y="254"/>
                  </a:cxn>
                  <a:cxn ang="0">
                    <a:pos x="155" y="254"/>
                  </a:cxn>
                  <a:cxn ang="0">
                    <a:pos x="155" y="254"/>
                  </a:cxn>
                </a:cxnLst>
                <a:rect l="0" t="0" r="r" b="b"/>
                <a:pathLst>
                  <a:path w="168" h="290">
                    <a:moveTo>
                      <a:pt x="14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270"/>
                      <a:pt x="0" y="270"/>
                      <a:pt x="0" y="270"/>
                    </a:cubicBezTo>
                    <a:cubicBezTo>
                      <a:pt x="0" y="281"/>
                      <a:pt x="9" y="290"/>
                      <a:pt x="20" y="290"/>
                    </a:cubicBezTo>
                    <a:cubicBezTo>
                      <a:pt x="149" y="290"/>
                      <a:pt x="149" y="290"/>
                      <a:pt x="149" y="290"/>
                    </a:cubicBezTo>
                    <a:cubicBezTo>
                      <a:pt x="159" y="290"/>
                      <a:pt x="168" y="281"/>
                      <a:pt x="168" y="270"/>
                    </a:cubicBezTo>
                    <a:cubicBezTo>
                      <a:pt x="168" y="20"/>
                      <a:pt x="168" y="20"/>
                      <a:pt x="168" y="20"/>
                    </a:cubicBezTo>
                    <a:cubicBezTo>
                      <a:pt x="168" y="9"/>
                      <a:pt x="159" y="0"/>
                      <a:pt x="149" y="0"/>
                    </a:cubicBezTo>
                    <a:close/>
                    <a:moveTo>
                      <a:pt x="55" y="276"/>
                    </a:moveTo>
                    <a:cubicBezTo>
                      <a:pt x="39" y="276"/>
                      <a:pt x="39" y="276"/>
                      <a:pt x="39" y="276"/>
                    </a:cubicBezTo>
                    <a:cubicBezTo>
                      <a:pt x="36" y="276"/>
                      <a:pt x="33" y="273"/>
                      <a:pt x="33" y="270"/>
                    </a:cubicBezTo>
                    <a:cubicBezTo>
                      <a:pt x="33" y="267"/>
                      <a:pt x="36" y="265"/>
                      <a:pt x="39" y="265"/>
                    </a:cubicBezTo>
                    <a:cubicBezTo>
                      <a:pt x="55" y="265"/>
                      <a:pt x="55" y="265"/>
                      <a:pt x="55" y="265"/>
                    </a:cubicBezTo>
                    <a:cubicBezTo>
                      <a:pt x="58" y="265"/>
                      <a:pt x="61" y="267"/>
                      <a:pt x="61" y="270"/>
                    </a:cubicBezTo>
                    <a:cubicBezTo>
                      <a:pt x="61" y="273"/>
                      <a:pt x="58" y="276"/>
                      <a:pt x="55" y="276"/>
                    </a:cubicBezTo>
                    <a:close/>
                    <a:moveTo>
                      <a:pt x="84" y="280"/>
                    </a:moveTo>
                    <a:cubicBezTo>
                      <a:pt x="79" y="280"/>
                      <a:pt x="74" y="276"/>
                      <a:pt x="74" y="270"/>
                    </a:cubicBezTo>
                    <a:cubicBezTo>
                      <a:pt x="74" y="265"/>
                      <a:pt x="79" y="261"/>
                      <a:pt x="84" y="261"/>
                    </a:cubicBezTo>
                    <a:cubicBezTo>
                      <a:pt x="90" y="261"/>
                      <a:pt x="94" y="265"/>
                      <a:pt x="94" y="270"/>
                    </a:cubicBezTo>
                    <a:cubicBezTo>
                      <a:pt x="94" y="276"/>
                      <a:pt x="90" y="280"/>
                      <a:pt x="84" y="280"/>
                    </a:cubicBezTo>
                    <a:close/>
                    <a:moveTo>
                      <a:pt x="129" y="276"/>
                    </a:moveTo>
                    <a:cubicBezTo>
                      <a:pt x="113" y="276"/>
                      <a:pt x="113" y="276"/>
                      <a:pt x="113" y="276"/>
                    </a:cubicBezTo>
                    <a:cubicBezTo>
                      <a:pt x="110" y="276"/>
                      <a:pt x="107" y="273"/>
                      <a:pt x="107" y="270"/>
                    </a:cubicBezTo>
                    <a:cubicBezTo>
                      <a:pt x="107" y="267"/>
                      <a:pt x="110" y="265"/>
                      <a:pt x="113" y="265"/>
                    </a:cubicBezTo>
                    <a:cubicBezTo>
                      <a:pt x="129" y="265"/>
                      <a:pt x="129" y="265"/>
                      <a:pt x="129" y="265"/>
                    </a:cubicBezTo>
                    <a:cubicBezTo>
                      <a:pt x="132" y="265"/>
                      <a:pt x="135" y="267"/>
                      <a:pt x="135" y="270"/>
                    </a:cubicBezTo>
                    <a:cubicBezTo>
                      <a:pt x="135" y="273"/>
                      <a:pt x="132" y="276"/>
                      <a:pt x="129" y="276"/>
                    </a:cubicBezTo>
                    <a:close/>
                    <a:moveTo>
                      <a:pt x="155" y="254"/>
                    </a:moveTo>
                    <a:cubicBezTo>
                      <a:pt x="14" y="254"/>
                      <a:pt x="14" y="254"/>
                      <a:pt x="14" y="25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5" y="13"/>
                      <a:pt x="155" y="13"/>
                      <a:pt x="155" y="13"/>
                    </a:cubicBezTo>
                    <a:lnTo>
                      <a:pt x="155" y="254"/>
                    </a:lnTo>
                    <a:close/>
                    <a:moveTo>
                      <a:pt x="155" y="254"/>
                    </a:moveTo>
                    <a:cubicBezTo>
                      <a:pt x="155" y="254"/>
                      <a:pt x="155" y="254"/>
                      <a:pt x="155" y="2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76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Group 25"/>
          <p:cNvGrpSpPr/>
          <p:nvPr/>
        </p:nvGrpSpPr>
        <p:grpSpPr>
          <a:xfrm>
            <a:off x="3817538" y="4237925"/>
            <a:ext cx="2193691" cy="912444"/>
            <a:chOff x="764014" y="1457726"/>
            <a:chExt cx="1544637" cy="790416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995116" y="1457726"/>
              <a:ext cx="1082440" cy="22756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764014" y="1820058"/>
              <a:ext cx="1544637" cy="4280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25"/>
          <p:cNvGrpSpPr/>
          <p:nvPr/>
        </p:nvGrpSpPr>
        <p:grpSpPr>
          <a:xfrm>
            <a:off x="6165441" y="2161598"/>
            <a:ext cx="2193691" cy="923773"/>
            <a:chOff x="764014" y="1447912"/>
            <a:chExt cx="1544637" cy="800230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995116" y="1447912"/>
              <a:ext cx="1082440" cy="22756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 Placeholder 3"/>
            <p:cNvSpPr txBox="1"/>
            <p:nvPr/>
          </p:nvSpPr>
          <p:spPr>
            <a:xfrm>
              <a:off x="764014" y="1820058"/>
              <a:ext cx="1544637" cy="4280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25"/>
          <p:cNvGrpSpPr/>
          <p:nvPr/>
        </p:nvGrpSpPr>
        <p:grpSpPr>
          <a:xfrm>
            <a:off x="8523566" y="4255286"/>
            <a:ext cx="2193691" cy="895087"/>
            <a:chOff x="764014" y="1472763"/>
            <a:chExt cx="1544637" cy="775380"/>
          </a:xfrm>
        </p:grpSpPr>
        <p:sp>
          <p:nvSpPr>
            <p:cNvPr id="57" name="Text Placeholder 3"/>
            <p:cNvSpPr txBox="1"/>
            <p:nvPr/>
          </p:nvSpPr>
          <p:spPr>
            <a:xfrm>
              <a:off x="995116" y="1472763"/>
              <a:ext cx="1082440" cy="22756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Text Placeholder 3"/>
            <p:cNvSpPr txBox="1"/>
            <p:nvPr/>
          </p:nvSpPr>
          <p:spPr>
            <a:xfrm>
              <a:off x="764014" y="1820059"/>
              <a:ext cx="1544637" cy="4280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altLang="zh-CN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25"/>
          <p:cNvGrpSpPr/>
          <p:nvPr/>
        </p:nvGrpSpPr>
        <p:grpSpPr>
          <a:xfrm>
            <a:off x="1454154" y="2122444"/>
            <a:ext cx="2193691" cy="962925"/>
            <a:chOff x="764014" y="1413997"/>
            <a:chExt cx="1544637" cy="834146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995116" y="1413997"/>
              <a:ext cx="1082440" cy="227568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764014" y="1820059"/>
              <a:ext cx="1544637" cy="42808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6655107" y="2633953"/>
            <a:ext cx="1585996" cy="1585993"/>
          </a:xfrm>
          <a:prstGeom prst="ellipse">
            <a:avLst/>
          </a:prstGeom>
          <a:solidFill>
            <a:schemeClr val="accent4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 dirty="0">
              <a:solidFill>
                <a:srgbClr val="F09B38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50994" y="2633953"/>
            <a:ext cx="1585996" cy="1585993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 dirty="0">
              <a:solidFill>
                <a:srgbClr val="F09B38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5030914" y="3087632"/>
            <a:ext cx="2130270" cy="3891629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30914" y="2283213"/>
            <a:ext cx="2064675" cy="2064672"/>
          </a:xfrm>
          <a:prstGeom prst="ellipse">
            <a:avLst/>
          </a:prstGeom>
          <a:solidFill>
            <a:schemeClr val="accent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 dirty="0">
              <a:solidFill>
                <a:srgbClr val="F09B38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76507" y="3786085"/>
            <a:ext cx="1684670" cy="1684670"/>
          </a:xfrm>
          <a:prstGeom prst="ellipse">
            <a:avLst/>
          </a:prstGeom>
          <a:solidFill>
            <a:schemeClr val="accent3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0717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 dirty="0">
              <a:solidFill>
                <a:srgbClr val="F09B38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14437" y="3786085"/>
            <a:ext cx="1684670" cy="1684670"/>
          </a:xfrm>
          <a:prstGeom prst="ellipse">
            <a:avLst/>
          </a:prstGeom>
          <a:solidFill>
            <a:schemeClr val="accent1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 dirty="0">
              <a:solidFill>
                <a:srgbClr val="F09B38">
                  <a:lumMod val="7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25"/>
          <p:cNvGrpSpPr/>
          <p:nvPr/>
        </p:nvGrpSpPr>
        <p:grpSpPr>
          <a:xfrm>
            <a:off x="8550152" y="2841616"/>
            <a:ext cx="2802966" cy="804667"/>
            <a:chOff x="1662668" y="909706"/>
            <a:chExt cx="1641978" cy="522888"/>
          </a:xfrm>
        </p:grpSpPr>
        <p:sp>
          <p:nvSpPr>
            <p:cNvPr id="27" name="Text Placeholder 3"/>
            <p:cNvSpPr txBox="1"/>
            <p:nvPr/>
          </p:nvSpPr>
          <p:spPr>
            <a:xfrm>
              <a:off x="1662668" y="909706"/>
              <a:ext cx="771890" cy="18720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40652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相关标题文字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 Placeholder 3"/>
            <p:cNvSpPr txBox="1"/>
            <p:nvPr/>
          </p:nvSpPr>
          <p:spPr>
            <a:xfrm>
              <a:off x="1662668" y="1111470"/>
              <a:ext cx="1641978" cy="32112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406525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907158" y="2874127"/>
            <a:ext cx="2744184" cy="772138"/>
            <a:chOff x="1253094" y="936529"/>
            <a:chExt cx="1533090" cy="501752"/>
          </a:xfrm>
        </p:grpSpPr>
        <p:sp>
          <p:nvSpPr>
            <p:cNvPr id="30" name="Text Placeholder 3"/>
            <p:cNvSpPr txBox="1"/>
            <p:nvPr/>
          </p:nvSpPr>
          <p:spPr>
            <a:xfrm>
              <a:off x="2050042" y="936529"/>
              <a:ext cx="736140" cy="18720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40652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相关标题文字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 Placeholder 3"/>
            <p:cNvSpPr txBox="1"/>
            <p:nvPr/>
          </p:nvSpPr>
          <p:spPr>
            <a:xfrm>
              <a:off x="1253094" y="1117156"/>
              <a:ext cx="1533090" cy="3211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406525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61"/>
          <p:cNvGrpSpPr/>
          <p:nvPr/>
        </p:nvGrpSpPr>
        <p:grpSpPr>
          <a:xfrm>
            <a:off x="8550152" y="4348143"/>
            <a:ext cx="2802966" cy="763387"/>
            <a:chOff x="1662668" y="936529"/>
            <a:chExt cx="1641978" cy="496067"/>
          </a:xfrm>
        </p:grpSpPr>
        <p:sp>
          <p:nvSpPr>
            <p:cNvPr id="63" name="Text Placeholder 3"/>
            <p:cNvSpPr txBox="1"/>
            <p:nvPr/>
          </p:nvSpPr>
          <p:spPr>
            <a:xfrm>
              <a:off x="1662668" y="936529"/>
              <a:ext cx="771890" cy="1872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40652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相关标题文字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>
              <a:off x="1662668" y="1111470"/>
              <a:ext cx="1641978" cy="321126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406525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64"/>
          <p:cNvGrpSpPr/>
          <p:nvPr/>
        </p:nvGrpSpPr>
        <p:grpSpPr>
          <a:xfrm>
            <a:off x="907158" y="4250739"/>
            <a:ext cx="2744184" cy="772125"/>
            <a:chOff x="1253094" y="936533"/>
            <a:chExt cx="1533090" cy="501743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2050042" y="936533"/>
              <a:ext cx="736140" cy="187208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40652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相关标题文字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1253094" y="1117151"/>
              <a:ext cx="1533090" cy="3211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406525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28"/>
          <p:cNvGrpSpPr/>
          <p:nvPr/>
        </p:nvGrpSpPr>
        <p:grpSpPr>
          <a:xfrm>
            <a:off x="4916391" y="1387947"/>
            <a:ext cx="2359248" cy="785901"/>
            <a:chOff x="1253094" y="927588"/>
            <a:chExt cx="1533090" cy="510696"/>
          </a:xfrm>
        </p:grpSpPr>
        <p:sp>
          <p:nvSpPr>
            <p:cNvPr id="52" name="Text Placeholder 3"/>
            <p:cNvSpPr txBox="1"/>
            <p:nvPr/>
          </p:nvSpPr>
          <p:spPr>
            <a:xfrm>
              <a:off x="1591515" y="927588"/>
              <a:ext cx="856249" cy="187209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40652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相关标题文字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Text Placeholder 3"/>
            <p:cNvSpPr txBox="1"/>
            <p:nvPr/>
          </p:nvSpPr>
          <p:spPr>
            <a:xfrm>
              <a:off x="1253094" y="1117159"/>
              <a:ext cx="1533090" cy="321125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 defTabSz="1406525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126"/>
          <p:cNvSpPr/>
          <p:nvPr/>
        </p:nvSpPr>
        <p:spPr bwMode="auto">
          <a:xfrm>
            <a:off x="4658545" y="4244587"/>
            <a:ext cx="596456" cy="767662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27"/>
          <p:cNvSpPr/>
          <p:nvPr/>
        </p:nvSpPr>
        <p:spPr bwMode="auto">
          <a:xfrm>
            <a:off x="6939215" y="4320345"/>
            <a:ext cx="559248" cy="616210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56"/>
          <p:cNvSpPr>
            <a:spLocks noEditPoints="1"/>
          </p:cNvSpPr>
          <p:nvPr/>
        </p:nvSpPr>
        <p:spPr bwMode="auto">
          <a:xfrm>
            <a:off x="7170137" y="3148995"/>
            <a:ext cx="555941" cy="555941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4497881" y="3148989"/>
            <a:ext cx="468750" cy="509035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5"/>
          <p:cNvSpPr>
            <a:spLocks noEditPoints="1"/>
          </p:cNvSpPr>
          <p:nvPr/>
        </p:nvSpPr>
        <p:spPr bwMode="auto">
          <a:xfrm>
            <a:off x="5584166" y="2836475"/>
            <a:ext cx="958162" cy="95816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40717" tIns="70357" rIns="140717" bIns="70357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01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2" grpId="0" animBg="1"/>
      <p:bldP spid="13" grpId="0" animBg="1"/>
      <p:bldP spid="16" grpId="0" animBg="1"/>
      <p:bldP spid="26" grpId="0" animBg="1"/>
      <p:bldP spid="29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3914779" y="2575870"/>
            <a:ext cx="940401" cy="1233769"/>
            <a:chOff x="2432406" y="1560591"/>
            <a:chExt cx="814633" cy="1068766"/>
          </a:xfrm>
        </p:grpSpPr>
        <p:cxnSp>
          <p:nvCxnSpPr>
            <p:cNvPr id="173" name="Straight Connector 172"/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00"/>
          <p:cNvGrpSpPr/>
          <p:nvPr/>
        </p:nvGrpSpPr>
        <p:grpSpPr>
          <a:xfrm>
            <a:off x="4855158" y="2071809"/>
            <a:ext cx="2621077" cy="1029205"/>
            <a:chOff x="2786183" y="1419610"/>
            <a:chExt cx="3571634" cy="681302"/>
          </a:xfrm>
        </p:grpSpPr>
        <p:sp>
          <p:nvSpPr>
            <p:cNvPr id="94" name="Rounded Rectangle 9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00"/>
          <p:cNvGrpSpPr/>
          <p:nvPr/>
        </p:nvGrpSpPr>
        <p:grpSpPr>
          <a:xfrm>
            <a:off x="1858460" y="3436403"/>
            <a:ext cx="2020738" cy="1029205"/>
            <a:chOff x="2786183" y="1419610"/>
            <a:chExt cx="3571634" cy="681302"/>
          </a:xfrm>
        </p:grpSpPr>
        <p:sp>
          <p:nvSpPr>
            <p:cNvPr id="99" name="Rounded Rectangle 98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00"/>
          <p:cNvGrpSpPr/>
          <p:nvPr/>
        </p:nvGrpSpPr>
        <p:grpSpPr>
          <a:xfrm>
            <a:off x="4855158" y="3436407"/>
            <a:ext cx="2621077" cy="1029205"/>
            <a:chOff x="2786183" y="1419610"/>
            <a:chExt cx="3571634" cy="681302"/>
          </a:xfrm>
        </p:grpSpPr>
        <p:sp>
          <p:nvSpPr>
            <p:cNvPr id="104" name="Rounded Rectangle 10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Group 100"/>
          <p:cNvGrpSpPr/>
          <p:nvPr/>
        </p:nvGrpSpPr>
        <p:grpSpPr>
          <a:xfrm>
            <a:off x="4855158" y="4878314"/>
            <a:ext cx="2621077" cy="1029205"/>
            <a:chOff x="2786183" y="1419610"/>
            <a:chExt cx="3571634" cy="681302"/>
          </a:xfrm>
        </p:grpSpPr>
        <p:sp>
          <p:nvSpPr>
            <p:cNvPr id="68" name="Rounded Rectangle 67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 flipV="1">
            <a:off x="3914779" y="4142145"/>
            <a:ext cx="940401" cy="1233769"/>
            <a:chOff x="2432406" y="1560591"/>
            <a:chExt cx="814633" cy="1068766"/>
          </a:xfrm>
        </p:grpSpPr>
        <p:cxnSp>
          <p:nvCxnSpPr>
            <p:cNvPr id="79" name="Straight Connector 78"/>
            <p:cNvCxnSpPr/>
            <p:nvPr/>
          </p:nvCxnSpPr>
          <p:spPr>
            <a:xfrm rot="16200000">
              <a:off x="2943929" y="1257480"/>
              <a:ext cx="0" cy="606221"/>
            </a:xfrm>
            <a:prstGeom prst="line">
              <a:avLst/>
            </a:prstGeom>
            <a:ln w="19050" cap="rnd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640818" y="1562971"/>
              <a:ext cx="0" cy="1066385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V="1">
              <a:off x="2536612" y="2525151"/>
              <a:ext cx="0" cy="208412"/>
            </a:xfrm>
            <a:prstGeom prst="line">
              <a:avLst/>
            </a:prstGeom>
            <a:ln w="19050" cap="rnd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/>
          <p:cNvCxnSpPr/>
          <p:nvPr/>
        </p:nvCxnSpPr>
        <p:spPr>
          <a:xfrm>
            <a:off x="3914746" y="3988792"/>
            <a:ext cx="940400" cy="0"/>
          </a:xfrm>
          <a:prstGeom prst="line">
            <a:avLst/>
          </a:prstGeom>
          <a:ln w="1905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4" name="Group 213"/>
          <p:cNvGrpSpPr/>
          <p:nvPr/>
        </p:nvGrpSpPr>
        <p:grpSpPr>
          <a:xfrm>
            <a:off x="2577080" y="3579450"/>
            <a:ext cx="583493" cy="686372"/>
            <a:chOff x="1523673" y="2702064"/>
            <a:chExt cx="505458" cy="594576"/>
          </a:xfrm>
        </p:grpSpPr>
        <p:grpSp>
          <p:nvGrpSpPr>
            <p:cNvPr id="115" name="Group 114"/>
            <p:cNvGrpSpPr/>
            <p:nvPr/>
          </p:nvGrpSpPr>
          <p:grpSpPr>
            <a:xfrm>
              <a:off x="1530450" y="2702064"/>
              <a:ext cx="491901" cy="406413"/>
              <a:chOff x="7531100" y="317501"/>
              <a:chExt cx="1150938" cy="950913"/>
            </a:xfrm>
            <a:solidFill>
              <a:schemeClr val="bg1"/>
            </a:solidFill>
          </p:grpSpPr>
          <p:sp>
            <p:nvSpPr>
              <p:cNvPr id="116" name="Freeform 29"/>
              <p:cNvSpPr>
                <a:spLocks noEditPoints="1"/>
              </p:cNvSpPr>
              <p:nvPr/>
            </p:nvSpPr>
            <p:spPr bwMode="auto">
              <a:xfrm>
                <a:off x="7686675" y="708026"/>
                <a:ext cx="552450" cy="44450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40" y="12"/>
                  </a:cxn>
                  <a:cxn ang="0">
                    <a:pos x="146" y="6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2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3" y="12"/>
                      <a:pt x="146" y="9"/>
                      <a:pt x="146" y="6"/>
                    </a:cubicBezTo>
                    <a:cubicBezTo>
                      <a:pt x="145" y="3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7" name="Freeform 30"/>
              <p:cNvSpPr>
                <a:spLocks noEditPoints="1"/>
              </p:cNvSpPr>
              <p:nvPr/>
            </p:nvSpPr>
            <p:spPr bwMode="auto">
              <a:xfrm>
                <a:off x="7531100" y="317501"/>
                <a:ext cx="1098550" cy="803275"/>
              </a:xfrm>
              <a:custGeom>
                <a:avLst/>
                <a:gdLst/>
                <a:ahLst/>
                <a:cxnLst>
                  <a:cxn ang="0">
                    <a:pos x="211" y="196"/>
                  </a:cxn>
                  <a:cxn ang="0">
                    <a:pos x="209" y="192"/>
                  </a:cxn>
                  <a:cxn ang="0">
                    <a:pos x="24" y="192"/>
                  </a:cxn>
                  <a:cxn ang="0">
                    <a:pos x="24" y="20"/>
                  </a:cxn>
                  <a:cxn ang="0">
                    <a:pos x="249" y="20"/>
                  </a:cxn>
                  <a:cxn ang="0">
                    <a:pos x="249" y="162"/>
                  </a:cxn>
                  <a:cxn ang="0">
                    <a:pos x="249" y="162"/>
                  </a:cxn>
                  <a:cxn ang="0">
                    <a:pos x="260" y="159"/>
                  </a:cxn>
                  <a:cxn ang="0">
                    <a:pos x="270" y="162"/>
                  </a:cxn>
                  <a:cxn ang="0">
                    <a:pos x="274" y="161"/>
                  </a:cxn>
                  <a:cxn ang="0">
                    <a:pos x="290" y="167"/>
                  </a:cxn>
                  <a:cxn ang="0">
                    <a:pos x="290" y="20"/>
                  </a:cxn>
                  <a:cxn ang="0">
                    <a:pos x="270" y="0"/>
                  </a:cxn>
                  <a:cxn ang="0">
                    <a:pos x="20" y="0"/>
                  </a:cxn>
                  <a:cxn ang="0">
                    <a:pos x="0" y="20"/>
                  </a:cxn>
                  <a:cxn ang="0">
                    <a:pos x="0" y="192"/>
                  </a:cxn>
                  <a:cxn ang="0">
                    <a:pos x="20" y="212"/>
                  </a:cxn>
                  <a:cxn ang="0">
                    <a:pos x="185" y="212"/>
                  </a:cxn>
                  <a:cxn ang="0">
                    <a:pos x="185" y="207"/>
                  </a:cxn>
                  <a:cxn ang="0">
                    <a:pos x="203" y="195"/>
                  </a:cxn>
                  <a:cxn ang="0">
                    <a:pos x="211" y="196"/>
                  </a:cxn>
                  <a:cxn ang="0">
                    <a:pos x="211" y="196"/>
                  </a:cxn>
                  <a:cxn ang="0">
                    <a:pos x="211" y="196"/>
                  </a:cxn>
                </a:cxnLst>
                <a:rect l="0" t="0" r="r" b="b"/>
                <a:pathLst>
                  <a:path w="290" h="212">
                    <a:moveTo>
                      <a:pt x="211" y="196"/>
                    </a:moveTo>
                    <a:cubicBezTo>
                      <a:pt x="210" y="195"/>
                      <a:pt x="209" y="193"/>
                      <a:pt x="209" y="192"/>
                    </a:cubicBezTo>
                    <a:cubicBezTo>
                      <a:pt x="24" y="192"/>
                      <a:pt x="24" y="192"/>
                      <a:pt x="24" y="19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9" y="20"/>
                      <a:pt x="249" y="20"/>
                      <a:pt x="249" y="20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49" y="162"/>
                      <a:pt x="249" y="162"/>
                      <a:pt x="249" y="162"/>
                    </a:cubicBezTo>
                    <a:cubicBezTo>
                      <a:pt x="252" y="160"/>
                      <a:pt x="256" y="159"/>
                      <a:pt x="260" y="159"/>
                    </a:cubicBezTo>
                    <a:cubicBezTo>
                      <a:pt x="262" y="159"/>
                      <a:pt x="266" y="159"/>
                      <a:pt x="270" y="162"/>
                    </a:cubicBezTo>
                    <a:cubicBezTo>
                      <a:pt x="271" y="162"/>
                      <a:pt x="273" y="161"/>
                      <a:pt x="274" y="161"/>
                    </a:cubicBezTo>
                    <a:cubicBezTo>
                      <a:pt x="280" y="161"/>
                      <a:pt x="285" y="163"/>
                      <a:pt x="290" y="167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90" y="9"/>
                      <a:pt x="281" y="0"/>
                      <a:pt x="27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0" y="9"/>
                      <a:pt x="0" y="20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203"/>
                      <a:pt x="9" y="212"/>
                      <a:pt x="20" y="212"/>
                    </a:cubicBezTo>
                    <a:cubicBezTo>
                      <a:pt x="185" y="212"/>
                      <a:pt x="185" y="212"/>
                      <a:pt x="185" y="212"/>
                    </a:cubicBezTo>
                    <a:cubicBezTo>
                      <a:pt x="185" y="210"/>
                      <a:pt x="185" y="208"/>
                      <a:pt x="185" y="207"/>
                    </a:cubicBezTo>
                    <a:cubicBezTo>
                      <a:pt x="187" y="201"/>
                      <a:pt x="192" y="195"/>
                      <a:pt x="203" y="195"/>
                    </a:cubicBezTo>
                    <a:cubicBezTo>
                      <a:pt x="205" y="195"/>
                      <a:pt x="208" y="196"/>
                      <a:pt x="211" y="196"/>
                    </a:cubicBezTo>
                    <a:close/>
                    <a:moveTo>
                      <a:pt x="211" y="196"/>
                    </a:moveTo>
                    <a:cubicBezTo>
                      <a:pt x="211" y="196"/>
                      <a:pt x="211" y="196"/>
                      <a:pt x="211" y="19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8" name="Freeform 31"/>
              <p:cNvSpPr>
                <a:spLocks noEditPoints="1"/>
              </p:cNvSpPr>
              <p:nvPr/>
            </p:nvSpPr>
            <p:spPr bwMode="auto">
              <a:xfrm>
                <a:off x="7700963" y="457201"/>
                <a:ext cx="163513" cy="174625"/>
              </a:xfrm>
              <a:custGeom>
                <a:avLst/>
                <a:gdLst/>
                <a:ahLst/>
                <a:cxnLst>
                  <a:cxn ang="0">
                    <a:pos x="41" y="46"/>
                  </a:cxn>
                  <a:cxn ang="0">
                    <a:pos x="43" y="44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4"/>
                  </a:cxn>
                  <a:cxn ang="0">
                    <a:pos x="2" y="46"/>
                  </a:cxn>
                  <a:cxn ang="0">
                    <a:pos x="41" y="46"/>
                  </a:cxn>
                  <a:cxn ang="0">
                    <a:pos x="41" y="46"/>
                  </a:cxn>
                  <a:cxn ang="0">
                    <a:pos x="41" y="46"/>
                  </a:cxn>
                </a:cxnLst>
                <a:rect l="0" t="0" r="r" b="b"/>
                <a:pathLst>
                  <a:path w="43" h="46">
                    <a:moveTo>
                      <a:pt x="41" y="46"/>
                    </a:moveTo>
                    <a:cubicBezTo>
                      <a:pt x="42" y="46"/>
                      <a:pt x="43" y="45"/>
                      <a:pt x="43" y="44"/>
                    </a:cubicBezTo>
                    <a:cubicBezTo>
                      <a:pt x="43" y="2"/>
                      <a:pt x="43" y="2"/>
                      <a:pt x="43" y="2"/>
                    </a:cubicBezTo>
                    <a:cubicBezTo>
                      <a:pt x="43" y="1"/>
                      <a:pt x="42" y="0"/>
                      <a:pt x="4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5"/>
                      <a:pt x="1" y="46"/>
                      <a:pt x="2" y="46"/>
                    </a:cubicBezTo>
                    <a:lnTo>
                      <a:pt x="41" y="46"/>
                    </a:lnTo>
                    <a:close/>
                    <a:moveTo>
                      <a:pt x="41" y="46"/>
                    </a:moveTo>
                    <a:cubicBezTo>
                      <a:pt x="41" y="46"/>
                      <a:pt x="41" y="46"/>
                      <a:pt x="41" y="4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Freeform 32"/>
              <p:cNvSpPr>
                <a:spLocks noEditPoints="1"/>
              </p:cNvSpPr>
              <p:nvPr/>
            </p:nvSpPr>
            <p:spPr bwMode="auto">
              <a:xfrm>
                <a:off x="7686675" y="801688"/>
                <a:ext cx="552450" cy="46038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6" y="12"/>
                  </a:cxn>
                  <a:cxn ang="0">
                    <a:pos x="140" y="12"/>
                  </a:cxn>
                  <a:cxn ang="0">
                    <a:pos x="146" y="6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2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140" y="12"/>
                      <a:pt x="140" y="12"/>
                      <a:pt x="140" y="12"/>
                    </a:cubicBezTo>
                    <a:cubicBezTo>
                      <a:pt x="143" y="12"/>
                      <a:pt x="146" y="9"/>
                      <a:pt x="146" y="6"/>
                    </a:cubicBezTo>
                    <a:cubicBezTo>
                      <a:pt x="145" y="2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0" name="Freeform 33"/>
              <p:cNvSpPr>
                <a:spLocks noEditPoints="1"/>
              </p:cNvSpPr>
              <p:nvPr/>
            </p:nvSpPr>
            <p:spPr bwMode="auto">
              <a:xfrm>
                <a:off x="7686675" y="904876"/>
                <a:ext cx="552450" cy="41275"/>
              </a:xfrm>
              <a:custGeom>
                <a:avLst/>
                <a:gdLst/>
                <a:ahLst/>
                <a:cxnLst>
                  <a:cxn ang="0">
                    <a:pos x="140" y="0"/>
                  </a:cxn>
                  <a:cxn ang="0">
                    <a:pos x="6" y="0"/>
                  </a:cxn>
                  <a:cxn ang="0">
                    <a:pos x="0" y="5"/>
                  </a:cxn>
                  <a:cxn ang="0">
                    <a:pos x="6" y="11"/>
                  </a:cxn>
                  <a:cxn ang="0">
                    <a:pos x="140" y="11"/>
                  </a:cxn>
                  <a:cxn ang="0">
                    <a:pos x="146" y="5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40" y="0"/>
                  </a:cxn>
                </a:cxnLst>
                <a:rect l="0" t="0" r="r" b="b"/>
                <a:pathLst>
                  <a:path w="146" h="11">
                    <a:moveTo>
                      <a:pt x="140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140" y="11"/>
                      <a:pt x="140" y="11"/>
                      <a:pt x="140" y="11"/>
                    </a:cubicBezTo>
                    <a:cubicBezTo>
                      <a:pt x="143" y="11"/>
                      <a:pt x="146" y="9"/>
                      <a:pt x="146" y="5"/>
                    </a:cubicBezTo>
                    <a:cubicBezTo>
                      <a:pt x="145" y="2"/>
                      <a:pt x="143" y="0"/>
                      <a:pt x="140" y="0"/>
                    </a:cubicBezTo>
                    <a:close/>
                    <a:moveTo>
                      <a:pt x="140" y="0"/>
                    </a:moveTo>
                    <a:cubicBezTo>
                      <a:pt x="140" y="0"/>
                      <a:pt x="140" y="0"/>
                      <a:pt x="14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1" name="Freeform 34"/>
              <p:cNvSpPr>
                <a:spLocks noEditPoints="1"/>
              </p:cNvSpPr>
              <p:nvPr/>
            </p:nvSpPr>
            <p:spPr bwMode="auto">
              <a:xfrm>
                <a:off x="8262938" y="828676"/>
                <a:ext cx="419100" cy="439738"/>
              </a:xfrm>
              <a:custGeom>
                <a:avLst/>
                <a:gdLst/>
                <a:ahLst/>
                <a:cxnLst>
                  <a:cxn ang="0">
                    <a:pos x="109" y="89"/>
                  </a:cxn>
                  <a:cxn ang="0">
                    <a:pos x="95" y="46"/>
                  </a:cxn>
                  <a:cxn ang="0">
                    <a:pos x="75" y="38"/>
                  </a:cxn>
                  <a:cxn ang="0">
                    <a:pos x="57" y="40"/>
                  </a:cxn>
                  <a:cxn ang="0">
                    <a:pos x="40" y="44"/>
                  </a:cxn>
                  <a:cxn ang="0">
                    <a:pos x="17" y="10"/>
                  </a:cxn>
                  <a:cxn ang="0">
                    <a:pos x="6" y="16"/>
                  </a:cxn>
                  <a:cxn ang="0">
                    <a:pos x="29" y="59"/>
                  </a:cxn>
                  <a:cxn ang="0">
                    <a:pos x="38" y="86"/>
                  </a:cxn>
                  <a:cxn ang="0">
                    <a:pos x="17" y="72"/>
                  </a:cxn>
                  <a:cxn ang="0">
                    <a:pos x="6" y="80"/>
                  </a:cxn>
                  <a:cxn ang="0">
                    <a:pos x="22" y="96"/>
                  </a:cxn>
                  <a:cxn ang="0">
                    <a:pos x="35" y="102"/>
                  </a:cxn>
                  <a:cxn ang="0">
                    <a:pos x="64" y="111"/>
                  </a:cxn>
                  <a:cxn ang="0">
                    <a:pos x="74" y="116"/>
                  </a:cxn>
                  <a:cxn ang="0">
                    <a:pos x="111" y="97"/>
                  </a:cxn>
                  <a:cxn ang="0">
                    <a:pos x="109" y="89"/>
                  </a:cxn>
                  <a:cxn ang="0">
                    <a:pos x="109" y="89"/>
                  </a:cxn>
                  <a:cxn ang="0">
                    <a:pos x="109" y="89"/>
                  </a:cxn>
                </a:cxnLst>
                <a:rect l="0" t="0" r="r" b="b"/>
                <a:pathLst>
                  <a:path w="111" h="116">
                    <a:moveTo>
                      <a:pt x="109" y="89"/>
                    </a:moveTo>
                    <a:cubicBezTo>
                      <a:pt x="108" y="68"/>
                      <a:pt x="100" y="56"/>
                      <a:pt x="95" y="46"/>
                    </a:cubicBezTo>
                    <a:cubicBezTo>
                      <a:pt x="88" y="33"/>
                      <a:pt x="75" y="38"/>
                      <a:pt x="75" y="38"/>
                    </a:cubicBezTo>
                    <a:cubicBezTo>
                      <a:pt x="65" y="29"/>
                      <a:pt x="57" y="40"/>
                      <a:pt x="57" y="40"/>
                    </a:cubicBezTo>
                    <a:cubicBezTo>
                      <a:pt x="46" y="31"/>
                      <a:pt x="40" y="44"/>
                      <a:pt x="40" y="44"/>
                    </a:cubicBezTo>
                    <a:cubicBezTo>
                      <a:pt x="39" y="45"/>
                      <a:pt x="18" y="11"/>
                      <a:pt x="17" y="10"/>
                    </a:cubicBezTo>
                    <a:cubicBezTo>
                      <a:pt x="12" y="0"/>
                      <a:pt x="0" y="5"/>
                      <a:pt x="6" y="16"/>
                    </a:cubicBezTo>
                    <a:cubicBezTo>
                      <a:pt x="22" y="44"/>
                      <a:pt x="23" y="49"/>
                      <a:pt x="29" y="59"/>
                    </a:cubicBezTo>
                    <a:cubicBezTo>
                      <a:pt x="31" y="63"/>
                      <a:pt x="44" y="85"/>
                      <a:pt x="38" y="86"/>
                    </a:cubicBezTo>
                    <a:cubicBezTo>
                      <a:pt x="33" y="87"/>
                      <a:pt x="27" y="75"/>
                      <a:pt x="17" y="72"/>
                    </a:cubicBezTo>
                    <a:cubicBezTo>
                      <a:pt x="2" y="67"/>
                      <a:pt x="0" y="77"/>
                      <a:pt x="6" y="80"/>
                    </a:cubicBezTo>
                    <a:cubicBezTo>
                      <a:pt x="7" y="81"/>
                      <a:pt x="16" y="84"/>
                      <a:pt x="22" y="96"/>
                    </a:cubicBezTo>
                    <a:cubicBezTo>
                      <a:pt x="23" y="99"/>
                      <a:pt x="32" y="101"/>
                      <a:pt x="35" y="102"/>
                    </a:cubicBezTo>
                    <a:cubicBezTo>
                      <a:pt x="54" y="114"/>
                      <a:pt x="57" y="111"/>
                      <a:pt x="64" y="111"/>
                    </a:cubicBezTo>
                    <a:cubicBezTo>
                      <a:pt x="72" y="112"/>
                      <a:pt x="74" y="116"/>
                      <a:pt x="74" y="116"/>
                    </a:cubicBezTo>
                    <a:cubicBezTo>
                      <a:pt x="111" y="97"/>
                      <a:pt x="111" y="97"/>
                      <a:pt x="111" y="97"/>
                    </a:cubicBezTo>
                    <a:cubicBezTo>
                      <a:pt x="111" y="98"/>
                      <a:pt x="110" y="91"/>
                      <a:pt x="109" y="89"/>
                    </a:cubicBezTo>
                    <a:close/>
                    <a:moveTo>
                      <a:pt x="109" y="89"/>
                    </a:moveTo>
                    <a:cubicBezTo>
                      <a:pt x="109" y="89"/>
                      <a:pt x="109" y="89"/>
                      <a:pt x="109" y="89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22" name="Text Placeholder 3"/>
            <p:cNvSpPr txBox="1"/>
            <p:nvPr/>
          </p:nvSpPr>
          <p:spPr>
            <a:xfrm>
              <a:off x="1523673" y="3130284"/>
              <a:ext cx="505458" cy="16635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05537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032551" y="2265569"/>
            <a:ext cx="399369" cy="538072"/>
            <a:chOff x="1982788" y="820738"/>
            <a:chExt cx="1060450" cy="1428750"/>
          </a:xfrm>
          <a:solidFill>
            <a:schemeClr val="bg1"/>
          </a:solidFill>
        </p:grpSpPr>
        <p:sp>
          <p:nvSpPr>
            <p:cNvPr id="124" name="Freeform 12"/>
            <p:cNvSpPr>
              <a:spLocks noEditPoints="1"/>
            </p:cNvSpPr>
            <p:nvPr/>
          </p:nvSpPr>
          <p:spPr bwMode="auto">
            <a:xfrm>
              <a:off x="2193926" y="1239838"/>
              <a:ext cx="682625" cy="590550"/>
            </a:xfrm>
            <a:custGeom>
              <a:avLst/>
              <a:gdLst/>
              <a:ahLst/>
              <a:cxnLst>
                <a:cxn ang="0">
                  <a:pos x="170" y="1"/>
                </a:cxn>
                <a:cxn ang="0">
                  <a:pos x="63" y="93"/>
                </a:cxn>
                <a:cxn ang="0">
                  <a:pos x="23" y="62"/>
                </a:cxn>
                <a:cxn ang="0">
                  <a:pos x="1" y="81"/>
                </a:cxn>
                <a:cxn ang="0">
                  <a:pos x="74" y="155"/>
                </a:cxn>
                <a:cxn ang="0">
                  <a:pos x="76" y="156"/>
                </a:cxn>
                <a:cxn ang="0">
                  <a:pos x="76" y="156"/>
                </a:cxn>
                <a:cxn ang="0">
                  <a:pos x="78" y="154"/>
                </a:cxn>
                <a:cxn ang="0">
                  <a:pos x="178" y="16"/>
                </a:cxn>
                <a:cxn ang="0">
                  <a:pos x="179" y="12"/>
                </a:cxn>
                <a:cxn ang="0">
                  <a:pos x="170" y="1"/>
                </a:cxn>
                <a:cxn ang="0">
                  <a:pos x="170" y="1"/>
                </a:cxn>
                <a:cxn ang="0">
                  <a:pos x="170" y="1"/>
                </a:cxn>
              </a:cxnLst>
              <a:rect l="0" t="0" r="r" b="b"/>
              <a:pathLst>
                <a:path w="180" h="156">
                  <a:moveTo>
                    <a:pt x="170" y="1"/>
                  </a:moveTo>
                  <a:cubicBezTo>
                    <a:pt x="117" y="33"/>
                    <a:pt x="79" y="75"/>
                    <a:pt x="63" y="93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1"/>
                    <a:pt x="0" y="80"/>
                    <a:pt x="1" y="81"/>
                  </a:cubicBezTo>
                  <a:cubicBezTo>
                    <a:pt x="74" y="155"/>
                    <a:pt x="74" y="155"/>
                    <a:pt x="74" y="155"/>
                  </a:cubicBezTo>
                  <a:cubicBezTo>
                    <a:pt x="74" y="155"/>
                    <a:pt x="75" y="156"/>
                    <a:pt x="76" y="156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7" y="156"/>
                    <a:pt x="78" y="155"/>
                    <a:pt x="78" y="154"/>
                  </a:cubicBezTo>
                  <a:cubicBezTo>
                    <a:pt x="90" y="124"/>
                    <a:pt x="129" y="61"/>
                    <a:pt x="178" y="16"/>
                  </a:cubicBezTo>
                  <a:cubicBezTo>
                    <a:pt x="179" y="15"/>
                    <a:pt x="180" y="13"/>
                    <a:pt x="179" y="12"/>
                  </a:cubicBezTo>
                  <a:cubicBezTo>
                    <a:pt x="179" y="12"/>
                    <a:pt x="171" y="0"/>
                    <a:pt x="170" y="1"/>
                  </a:cubicBezTo>
                  <a:close/>
                  <a:moveTo>
                    <a:pt x="170" y="1"/>
                  </a:moveTo>
                  <a:cubicBezTo>
                    <a:pt x="170" y="1"/>
                    <a:pt x="170" y="1"/>
                    <a:pt x="170" y="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3"/>
            <p:cNvSpPr>
              <a:spLocks noEditPoints="1"/>
            </p:cNvSpPr>
            <p:nvPr/>
          </p:nvSpPr>
          <p:spPr bwMode="auto">
            <a:xfrm>
              <a:off x="1982788" y="820738"/>
              <a:ext cx="1060450" cy="1428750"/>
            </a:xfrm>
            <a:custGeom>
              <a:avLst/>
              <a:gdLst/>
              <a:ahLst/>
              <a:cxnLst>
                <a:cxn ang="0">
                  <a:pos x="274" y="46"/>
                </a:cxn>
                <a:cxn ang="0">
                  <a:pos x="145" y="4"/>
                </a:cxn>
                <a:cxn ang="0">
                  <a:pos x="140" y="0"/>
                </a:cxn>
                <a:cxn ang="0">
                  <a:pos x="140" y="0"/>
                </a:cxn>
                <a:cxn ang="0">
                  <a:pos x="135" y="4"/>
                </a:cxn>
                <a:cxn ang="0">
                  <a:pos x="6" y="46"/>
                </a:cxn>
                <a:cxn ang="0">
                  <a:pos x="0" y="52"/>
                </a:cxn>
                <a:cxn ang="0">
                  <a:pos x="0" y="239"/>
                </a:cxn>
                <a:cxn ang="0">
                  <a:pos x="138" y="377"/>
                </a:cxn>
                <a:cxn ang="0">
                  <a:pos x="140" y="378"/>
                </a:cxn>
                <a:cxn ang="0">
                  <a:pos x="142" y="377"/>
                </a:cxn>
                <a:cxn ang="0">
                  <a:pos x="280" y="239"/>
                </a:cxn>
                <a:cxn ang="0">
                  <a:pos x="280" y="52"/>
                </a:cxn>
                <a:cxn ang="0">
                  <a:pos x="274" y="46"/>
                </a:cxn>
                <a:cxn ang="0">
                  <a:pos x="249" y="228"/>
                </a:cxn>
                <a:cxn ang="0">
                  <a:pos x="142" y="336"/>
                </a:cxn>
                <a:cxn ang="0">
                  <a:pos x="140" y="337"/>
                </a:cxn>
                <a:cxn ang="0">
                  <a:pos x="138" y="336"/>
                </a:cxn>
                <a:cxn ang="0">
                  <a:pos x="31" y="228"/>
                </a:cxn>
                <a:cxn ang="0">
                  <a:pos x="31" y="81"/>
                </a:cxn>
                <a:cxn ang="0">
                  <a:pos x="35" y="77"/>
                </a:cxn>
                <a:cxn ang="0">
                  <a:pos x="136" y="44"/>
                </a:cxn>
                <a:cxn ang="0">
                  <a:pos x="140" y="41"/>
                </a:cxn>
                <a:cxn ang="0">
                  <a:pos x="140" y="41"/>
                </a:cxn>
                <a:cxn ang="0">
                  <a:pos x="144" y="44"/>
                </a:cxn>
                <a:cxn ang="0">
                  <a:pos x="245" y="77"/>
                </a:cxn>
                <a:cxn ang="0">
                  <a:pos x="249" y="81"/>
                </a:cxn>
                <a:cxn ang="0">
                  <a:pos x="249" y="228"/>
                </a:cxn>
                <a:cxn ang="0">
                  <a:pos x="249" y="228"/>
                </a:cxn>
                <a:cxn ang="0">
                  <a:pos x="249" y="228"/>
                </a:cxn>
              </a:cxnLst>
              <a:rect l="0" t="0" r="r" b="b"/>
              <a:pathLst>
                <a:path w="280" h="378">
                  <a:moveTo>
                    <a:pt x="274" y="46"/>
                  </a:moveTo>
                  <a:cubicBezTo>
                    <a:pt x="164" y="46"/>
                    <a:pt x="145" y="4"/>
                    <a:pt x="145" y="4"/>
                  </a:cubicBezTo>
                  <a:cubicBezTo>
                    <a:pt x="144" y="2"/>
                    <a:pt x="142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8" y="0"/>
                    <a:pt x="136" y="2"/>
                    <a:pt x="135" y="4"/>
                  </a:cubicBezTo>
                  <a:cubicBezTo>
                    <a:pt x="135" y="4"/>
                    <a:pt x="116" y="46"/>
                    <a:pt x="6" y="46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0" y="316"/>
                    <a:pt x="132" y="375"/>
                    <a:pt x="138" y="377"/>
                  </a:cubicBezTo>
                  <a:cubicBezTo>
                    <a:pt x="139" y="377"/>
                    <a:pt x="139" y="378"/>
                    <a:pt x="140" y="378"/>
                  </a:cubicBezTo>
                  <a:cubicBezTo>
                    <a:pt x="141" y="378"/>
                    <a:pt x="142" y="377"/>
                    <a:pt x="142" y="377"/>
                  </a:cubicBezTo>
                  <a:cubicBezTo>
                    <a:pt x="148" y="375"/>
                    <a:pt x="280" y="316"/>
                    <a:pt x="280" y="239"/>
                  </a:cubicBez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77" y="46"/>
                    <a:pt x="274" y="46"/>
                  </a:cubicBezTo>
                  <a:close/>
                  <a:moveTo>
                    <a:pt x="249" y="228"/>
                  </a:moveTo>
                  <a:cubicBezTo>
                    <a:pt x="249" y="288"/>
                    <a:pt x="146" y="334"/>
                    <a:pt x="142" y="336"/>
                  </a:cubicBezTo>
                  <a:cubicBezTo>
                    <a:pt x="141" y="337"/>
                    <a:pt x="141" y="337"/>
                    <a:pt x="140" y="337"/>
                  </a:cubicBezTo>
                  <a:cubicBezTo>
                    <a:pt x="139" y="337"/>
                    <a:pt x="139" y="337"/>
                    <a:pt x="138" y="336"/>
                  </a:cubicBezTo>
                  <a:cubicBezTo>
                    <a:pt x="134" y="334"/>
                    <a:pt x="31" y="288"/>
                    <a:pt x="31" y="228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79"/>
                    <a:pt x="33" y="77"/>
                    <a:pt x="35" y="77"/>
                  </a:cubicBezTo>
                  <a:cubicBezTo>
                    <a:pt x="121" y="77"/>
                    <a:pt x="136" y="44"/>
                    <a:pt x="136" y="44"/>
                  </a:cubicBezTo>
                  <a:cubicBezTo>
                    <a:pt x="137" y="42"/>
                    <a:pt x="138" y="41"/>
                    <a:pt x="140" y="41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42" y="41"/>
                    <a:pt x="143" y="42"/>
                    <a:pt x="144" y="44"/>
                  </a:cubicBezTo>
                  <a:cubicBezTo>
                    <a:pt x="144" y="44"/>
                    <a:pt x="159" y="77"/>
                    <a:pt x="245" y="77"/>
                  </a:cubicBezTo>
                  <a:cubicBezTo>
                    <a:pt x="247" y="77"/>
                    <a:pt x="249" y="79"/>
                    <a:pt x="249" y="81"/>
                  </a:cubicBezTo>
                  <a:lnTo>
                    <a:pt x="249" y="228"/>
                  </a:lnTo>
                  <a:close/>
                  <a:moveTo>
                    <a:pt x="249" y="228"/>
                  </a:moveTo>
                  <a:cubicBezTo>
                    <a:pt x="249" y="228"/>
                    <a:pt x="249" y="228"/>
                    <a:pt x="249" y="228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 rot="4500000">
            <a:off x="4965910" y="3712964"/>
            <a:ext cx="590619" cy="407599"/>
            <a:chOff x="1616075" y="463551"/>
            <a:chExt cx="1173163" cy="809625"/>
          </a:xfrm>
          <a:solidFill>
            <a:schemeClr val="bg1"/>
          </a:solidFill>
        </p:grpSpPr>
        <p:sp>
          <p:nvSpPr>
            <p:cNvPr id="127" name="Freeform 17"/>
            <p:cNvSpPr>
              <a:spLocks noEditPoints="1"/>
            </p:cNvSpPr>
            <p:nvPr/>
          </p:nvSpPr>
          <p:spPr bwMode="auto">
            <a:xfrm>
              <a:off x="1616075" y="463551"/>
              <a:ext cx="814388" cy="804863"/>
            </a:xfrm>
            <a:custGeom>
              <a:avLst/>
              <a:gdLst/>
              <a:ahLst/>
              <a:cxnLst>
                <a:cxn ang="0">
                  <a:pos x="215" y="95"/>
                </a:cxn>
                <a:cxn ang="0">
                  <a:pos x="190" y="38"/>
                </a:cxn>
                <a:cxn ang="0">
                  <a:pos x="165" y="19"/>
                </a:cxn>
                <a:cxn ang="0">
                  <a:pos x="117" y="0"/>
                </a:cxn>
                <a:cxn ang="0">
                  <a:pos x="75" y="28"/>
                </a:cxn>
                <a:cxn ang="0">
                  <a:pos x="38" y="24"/>
                </a:cxn>
                <a:cxn ang="0">
                  <a:pos x="28" y="74"/>
                </a:cxn>
                <a:cxn ang="0">
                  <a:pos x="0" y="116"/>
                </a:cxn>
                <a:cxn ang="0">
                  <a:pos x="25" y="174"/>
                </a:cxn>
                <a:cxn ang="0">
                  <a:pos x="50" y="192"/>
                </a:cxn>
                <a:cxn ang="0">
                  <a:pos x="98" y="212"/>
                </a:cxn>
                <a:cxn ang="0">
                  <a:pos x="141" y="183"/>
                </a:cxn>
                <a:cxn ang="0">
                  <a:pos x="177" y="187"/>
                </a:cxn>
                <a:cxn ang="0">
                  <a:pos x="187" y="138"/>
                </a:cxn>
                <a:cxn ang="0">
                  <a:pos x="165" y="174"/>
                </a:cxn>
                <a:cxn ang="0">
                  <a:pos x="140" y="164"/>
                </a:cxn>
                <a:cxn ang="0">
                  <a:pos x="126" y="173"/>
                </a:cxn>
                <a:cxn ang="0">
                  <a:pos x="99" y="194"/>
                </a:cxn>
                <a:cxn ang="0">
                  <a:pos x="88" y="170"/>
                </a:cxn>
                <a:cxn ang="0">
                  <a:pos x="72" y="166"/>
                </a:cxn>
                <a:cxn ang="0">
                  <a:pos x="38" y="162"/>
                </a:cxn>
                <a:cxn ang="0">
                  <a:pos x="48" y="138"/>
                </a:cxn>
                <a:cxn ang="0">
                  <a:pos x="39" y="123"/>
                </a:cxn>
                <a:cxn ang="0">
                  <a:pos x="17" y="97"/>
                </a:cxn>
                <a:cxn ang="0">
                  <a:pos x="42" y="87"/>
                </a:cxn>
                <a:cxn ang="0">
                  <a:pos x="46" y="71"/>
                </a:cxn>
                <a:cxn ang="0">
                  <a:pos x="50" y="38"/>
                </a:cxn>
                <a:cxn ang="0">
                  <a:pos x="75" y="47"/>
                </a:cxn>
                <a:cxn ang="0">
                  <a:pos x="90" y="38"/>
                </a:cxn>
                <a:cxn ang="0">
                  <a:pos x="116" y="18"/>
                </a:cxn>
                <a:cxn ang="0">
                  <a:pos x="127" y="42"/>
                </a:cxn>
                <a:cxn ang="0">
                  <a:pos x="144" y="46"/>
                </a:cxn>
                <a:cxn ang="0">
                  <a:pos x="177" y="49"/>
                </a:cxn>
                <a:cxn ang="0">
                  <a:pos x="167" y="74"/>
                </a:cxn>
                <a:cxn ang="0">
                  <a:pos x="177" y="88"/>
                </a:cxn>
                <a:cxn ang="0">
                  <a:pos x="198" y="114"/>
                </a:cxn>
                <a:cxn ang="0">
                  <a:pos x="173" y="125"/>
                </a:cxn>
                <a:cxn ang="0">
                  <a:pos x="169" y="141"/>
                </a:cxn>
                <a:cxn ang="0">
                  <a:pos x="165" y="174"/>
                </a:cxn>
                <a:cxn ang="0">
                  <a:pos x="165" y="174"/>
                </a:cxn>
              </a:cxnLst>
              <a:rect l="0" t="0" r="r" b="b"/>
              <a:pathLst>
                <a:path w="215" h="212">
                  <a:moveTo>
                    <a:pt x="215" y="115"/>
                  </a:moveTo>
                  <a:cubicBezTo>
                    <a:pt x="215" y="95"/>
                    <a:pt x="215" y="95"/>
                    <a:pt x="215" y="95"/>
                  </a:cubicBezTo>
                  <a:cubicBezTo>
                    <a:pt x="215" y="84"/>
                    <a:pt x="209" y="81"/>
                    <a:pt x="187" y="73"/>
                  </a:cubicBezTo>
                  <a:cubicBezTo>
                    <a:pt x="196" y="52"/>
                    <a:pt x="198" y="45"/>
                    <a:pt x="190" y="38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3" y="21"/>
                    <a:pt x="169" y="19"/>
                    <a:pt x="165" y="19"/>
                  </a:cubicBezTo>
                  <a:cubicBezTo>
                    <a:pt x="163" y="19"/>
                    <a:pt x="160" y="19"/>
                    <a:pt x="140" y="28"/>
                  </a:cubicBezTo>
                  <a:cubicBezTo>
                    <a:pt x="131" y="7"/>
                    <a:pt x="128" y="0"/>
                    <a:pt x="117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86" y="0"/>
                    <a:pt x="83" y="6"/>
                    <a:pt x="75" y="28"/>
                  </a:cubicBezTo>
                  <a:cubicBezTo>
                    <a:pt x="55" y="20"/>
                    <a:pt x="52" y="20"/>
                    <a:pt x="49" y="20"/>
                  </a:cubicBezTo>
                  <a:cubicBezTo>
                    <a:pt x="45" y="20"/>
                    <a:pt x="41" y="22"/>
                    <a:pt x="38" y="24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16" y="46"/>
                    <a:pt x="19" y="54"/>
                    <a:pt x="28" y="74"/>
                  </a:cubicBezTo>
                  <a:cubicBezTo>
                    <a:pt x="6" y="82"/>
                    <a:pt x="0" y="85"/>
                    <a:pt x="0" y="96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7"/>
                    <a:pt x="7" y="130"/>
                    <a:pt x="28" y="138"/>
                  </a:cubicBezTo>
                  <a:cubicBezTo>
                    <a:pt x="19" y="159"/>
                    <a:pt x="17" y="166"/>
                    <a:pt x="25" y="174"/>
                  </a:cubicBezTo>
                  <a:cubicBezTo>
                    <a:pt x="39" y="188"/>
                    <a:pt x="39" y="188"/>
                    <a:pt x="39" y="188"/>
                  </a:cubicBezTo>
                  <a:cubicBezTo>
                    <a:pt x="42" y="191"/>
                    <a:pt x="46" y="192"/>
                    <a:pt x="50" y="192"/>
                  </a:cubicBezTo>
                  <a:cubicBezTo>
                    <a:pt x="53" y="192"/>
                    <a:pt x="55" y="192"/>
                    <a:pt x="75" y="184"/>
                  </a:cubicBezTo>
                  <a:cubicBezTo>
                    <a:pt x="84" y="205"/>
                    <a:pt x="87" y="212"/>
                    <a:pt x="98" y="212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29" y="212"/>
                    <a:pt x="132" y="206"/>
                    <a:pt x="141" y="183"/>
                  </a:cubicBezTo>
                  <a:cubicBezTo>
                    <a:pt x="161" y="192"/>
                    <a:pt x="164" y="192"/>
                    <a:pt x="166" y="192"/>
                  </a:cubicBezTo>
                  <a:cubicBezTo>
                    <a:pt x="170" y="192"/>
                    <a:pt x="174" y="190"/>
                    <a:pt x="177" y="187"/>
                  </a:cubicBezTo>
                  <a:cubicBezTo>
                    <a:pt x="191" y="173"/>
                    <a:pt x="191" y="173"/>
                    <a:pt x="191" y="173"/>
                  </a:cubicBezTo>
                  <a:cubicBezTo>
                    <a:pt x="199" y="165"/>
                    <a:pt x="196" y="158"/>
                    <a:pt x="187" y="138"/>
                  </a:cubicBezTo>
                  <a:cubicBezTo>
                    <a:pt x="209" y="130"/>
                    <a:pt x="215" y="126"/>
                    <a:pt x="215" y="115"/>
                  </a:cubicBezTo>
                  <a:close/>
                  <a:moveTo>
                    <a:pt x="165" y="174"/>
                  </a:moveTo>
                  <a:cubicBezTo>
                    <a:pt x="163" y="174"/>
                    <a:pt x="158" y="172"/>
                    <a:pt x="144" y="166"/>
                  </a:cubicBezTo>
                  <a:cubicBezTo>
                    <a:pt x="140" y="164"/>
                    <a:pt x="140" y="164"/>
                    <a:pt x="140" y="164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4" y="178"/>
                    <a:pt x="119" y="190"/>
                    <a:pt x="11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7" y="190"/>
                    <a:pt x="92" y="178"/>
                    <a:pt x="90" y="173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75" y="164"/>
                    <a:pt x="75" y="164"/>
                    <a:pt x="75" y="164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57" y="172"/>
                    <a:pt x="52" y="174"/>
                    <a:pt x="51" y="175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58"/>
                    <a:pt x="44" y="146"/>
                    <a:pt x="46" y="141"/>
                  </a:cubicBezTo>
                  <a:cubicBezTo>
                    <a:pt x="48" y="138"/>
                    <a:pt x="48" y="138"/>
                    <a:pt x="48" y="138"/>
                  </a:cubicBezTo>
                  <a:cubicBezTo>
                    <a:pt x="42" y="125"/>
                    <a:pt x="42" y="125"/>
                    <a:pt x="42" y="125"/>
                  </a:cubicBezTo>
                  <a:cubicBezTo>
                    <a:pt x="39" y="123"/>
                    <a:pt x="39" y="123"/>
                    <a:pt x="39" y="123"/>
                  </a:cubicBezTo>
                  <a:cubicBezTo>
                    <a:pt x="34" y="122"/>
                    <a:pt x="22" y="117"/>
                    <a:pt x="17" y="115"/>
                  </a:cubicBezTo>
                  <a:cubicBezTo>
                    <a:pt x="17" y="97"/>
                    <a:pt x="17" y="97"/>
                    <a:pt x="17" y="97"/>
                  </a:cubicBezTo>
                  <a:cubicBezTo>
                    <a:pt x="22" y="95"/>
                    <a:pt x="33" y="91"/>
                    <a:pt x="39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44" y="66"/>
                    <a:pt x="39" y="55"/>
                    <a:pt x="37" y="50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2" y="38"/>
                    <a:pt x="57" y="40"/>
                    <a:pt x="72" y="46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90" y="38"/>
                    <a:pt x="90" y="38"/>
                    <a:pt x="90" y="38"/>
                  </a:cubicBezTo>
                  <a:cubicBezTo>
                    <a:pt x="91" y="34"/>
                    <a:pt x="96" y="22"/>
                    <a:pt x="98" y="18"/>
                  </a:cubicBezTo>
                  <a:cubicBezTo>
                    <a:pt x="116" y="18"/>
                    <a:pt x="116" y="18"/>
                    <a:pt x="116" y="18"/>
                  </a:cubicBezTo>
                  <a:cubicBezTo>
                    <a:pt x="119" y="22"/>
                    <a:pt x="124" y="34"/>
                    <a:pt x="125" y="39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40" y="47"/>
                    <a:pt x="140" y="47"/>
                    <a:pt x="140" y="4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58" y="39"/>
                    <a:pt x="163" y="37"/>
                    <a:pt x="165" y="37"/>
                  </a:cubicBezTo>
                  <a:cubicBezTo>
                    <a:pt x="177" y="49"/>
                    <a:pt x="177" y="49"/>
                    <a:pt x="177" y="49"/>
                  </a:cubicBezTo>
                  <a:cubicBezTo>
                    <a:pt x="176" y="54"/>
                    <a:pt x="171" y="66"/>
                    <a:pt x="169" y="70"/>
                  </a:cubicBezTo>
                  <a:cubicBezTo>
                    <a:pt x="167" y="74"/>
                    <a:pt x="167" y="74"/>
                    <a:pt x="167" y="74"/>
                  </a:cubicBezTo>
                  <a:cubicBezTo>
                    <a:pt x="173" y="87"/>
                    <a:pt x="173" y="87"/>
                    <a:pt x="173" y="87"/>
                  </a:cubicBezTo>
                  <a:cubicBezTo>
                    <a:pt x="177" y="88"/>
                    <a:pt x="177" y="88"/>
                    <a:pt x="177" y="88"/>
                  </a:cubicBezTo>
                  <a:cubicBezTo>
                    <a:pt x="181" y="90"/>
                    <a:pt x="193" y="94"/>
                    <a:pt x="198" y="97"/>
                  </a:cubicBezTo>
                  <a:cubicBezTo>
                    <a:pt x="198" y="114"/>
                    <a:pt x="198" y="114"/>
                    <a:pt x="198" y="114"/>
                  </a:cubicBezTo>
                  <a:cubicBezTo>
                    <a:pt x="194" y="117"/>
                    <a:pt x="181" y="121"/>
                    <a:pt x="176" y="123"/>
                  </a:cubicBezTo>
                  <a:cubicBezTo>
                    <a:pt x="173" y="125"/>
                    <a:pt x="173" y="125"/>
                    <a:pt x="173" y="125"/>
                  </a:cubicBezTo>
                  <a:cubicBezTo>
                    <a:pt x="167" y="138"/>
                    <a:pt x="167" y="138"/>
                    <a:pt x="167" y="138"/>
                  </a:cubicBezTo>
                  <a:cubicBezTo>
                    <a:pt x="169" y="141"/>
                    <a:pt x="169" y="141"/>
                    <a:pt x="169" y="141"/>
                  </a:cubicBezTo>
                  <a:cubicBezTo>
                    <a:pt x="171" y="145"/>
                    <a:pt x="177" y="157"/>
                    <a:pt x="178" y="162"/>
                  </a:cubicBezTo>
                  <a:lnTo>
                    <a:pt x="165" y="174"/>
                  </a:lnTo>
                  <a:close/>
                  <a:moveTo>
                    <a:pt x="165" y="174"/>
                  </a:moveTo>
                  <a:cubicBezTo>
                    <a:pt x="165" y="174"/>
                    <a:pt x="165" y="174"/>
                    <a:pt x="165" y="17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8"/>
            <p:cNvSpPr>
              <a:spLocks noEditPoints="1"/>
            </p:cNvSpPr>
            <p:nvPr/>
          </p:nvSpPr>
          <p:spPr bwMode="auto">
            <a:xfrm>
              <a:off x="1903413" y="744538"/>
              <a:ext cx="242888" cy="23971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3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6"/>
                </a:cxn>
                <a:cxn ang="0">
                  <a:pos x="17" y="32"/>
                </a:cxn>
                <a:cxn ang="0">
                  <a:pos x="32" y="18"/>
                </a:cxn>
                <a:cxn ang="0">
                  <a:pos x="46" y="32"/>
                </a:cxn>
                <a:cxn ang="0">
                  <a:pos x="32" y="46"/>
                </a:cxn>
                <a:cxn ang="0">
                  <a:pos x="32" y="46"/>
                </a:cxn>
                <a:cxn ang="0">
                  <a:pos x="32" y="46"/>
                </a:cxn>
              </a:cxnLst>
              <a:rect l="0" t="0" r="r" b="b"/>
              <a:pathLst>
                <a:path w="64" h="63">
                  <a:moveTo>
                    <a:pt x="32" y="0"/>
                  </a:moveTo>
                  <a:cubicBezTo>
                    <a:pt x="14" y="0"/>
                    <a:pt x="0" y="15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49" y="63"/>
                    <a:pt x="64" y="49"/>
                    <a:pt x="64" y="32"/>
                  </a:cubicBezTo>
                  <a:cubicBezTo>
                    <a:pt x="64" y="15"/>
                    <a:pt x="49" y="0"/>
                    <a:pt x="32" y="0"/>
                  </a:cubicBezTo>
                  <a:close/>
                  <a:moveTo>
                    <a:pt x="32" y="46"/>
                  </a:moveTo>
                  <a:cubicBezTo>
                    <a:pt x="24" y="46"/>
                    <a:pt x="17" y="40"/>
                    <a:pt x="17" y="32"/>
                  </a:cubicBezTo>
                  <a:cubicBezTo>
                    <a:pt x="17" y="24"/>
                    <a:pt x="24" y="18"/>
                    <a:pt x="32" y="18"/>
                  </a:cubicBezTo>
                  <a:cubicBezTo>
                    <a:pt x="40" y="18"/>
                    <a:pt x="46" y="24"/>
                    <a:pt x="46" y="32"/>
                  </a:cubicBezTo>
                  <a:cubicBezTo>
                    <a:pt x="46" y="40"/>
                    <a:pt x="40" y="46"/>
                    <a:pt x="32" y="46"/>
                  </a:cubicBezTo>
                  <a:close/>
                  <a:moveTo>
                    <a:pt x="32" y="46"/>
                  </a:moveTo>
                  <a:cubicBezTo>
                    <a:pt x="32" y="46"/>
                    <a:pt x="32" y="46"/>
                    <a:pt x="32" y="46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9"/>
            <p:cNvSpPr>
              <a:spLocks noEditPoints="1"/>
            </p:cNvSpPr>
            <p:nvPr/>
          </p:nvSpPr>
          <p:spPr bwMode="auto">
            <a:xfrm>
              <a:off x="2414588" y="903288"/>
              <a:ext cx="374650" cy="369888"/>
            </a:xfrm>
            <a:custGeom>
              <a:avLst/>
              <a:gdLst/>
              <a:ahLst/>
              <a:cxnLst>
                <a:cxn ang="0">
                  <a:pos x="87" y="17"/>
                </a:cxn>
                <a:cxn ang="0">
                  <a:pos x="76" y="9"/>
                </a:cxn>
                <a:cxn ang="0">
                  <a:pos x="54" y="0"/>
                </a:cxn>
                <a:cxn ang="0">
                  <a:pos x="34" y="13"/>
                </a:cxn>
                <a:cxn ang="0">
                  <a:pos x="18" y="11"/>
                </a:cxn>
                <a:cxn ang="0">
                  <a:pos x="13" y="34"/>
                </a:cxn>
                <a:cxn ang="0">
                  <a:pos x="0" y="53"/>
                </a:cxn>
                <a:cxn ang="0">
                  <a:pos x="11" y="80"/>
                </a:cxn>
                <a:cxn ang="0">
                  <a:pos x="23" y="88"/>
                </a:cxn>
                <a:cxn ang="0">
                  <a:pos x="45" y="97"/>
                </a:cxn>
                <a:cxn ang="0">
                  <a:pos x="64" y="84"/>
                </a:cxn>
                <a:cxn ang="0">
                  <a:pos x="81" y="86"/>
                </a:cxn>
                <a:cxn ang="0">
                  <a:pos x="86" y="63"/>
                </a:cxn>
                <a:cxn ang="0">
                  <a:pos x="99" y="44"/>
                </a:cxn>
                <a:cxn ang="0">
                  <a:pos x="91" y="52"/>
                </a:cxn>
                <a:cxn ang="0">
                  <a:pos x="79" y="57"/>
                </a:cxn>
                <a:cxn ang="0">
                  <a:pos x="78" y="65"/>
                </a:cxn>
                <a:cxn ang="0">
                  <a:pos x="76" y="80"/>
                </a:cxn>
                <a:cxn ang="0">
                  <a:pos x="64" y="75"/>
                </a:cxn>
                <a:cxn ang="0">
                  <a:pos x="58" y="79"/>
                </a:cxn>
                <a:cxn ang="0">
                  <a:pos x="45" y="89"/>
                </a:cxn>
                <a:cxn ang="0">
                  <a:pos x="41" y="78"/>
                </a:cxn>
                <a:cxn ang="0">
                  <a:pos x="33" y="76"/>
                </a:cxn>
                <a:cxn ang="0">
                  <a:pos x="17" y="74"/>
                </a:cxn>
                <a:cxn ang="0">
                  <a:pos x="22" y="63"/>
                </a:cxn>
                <a:cxn ang="0">
                  <a:pos x="18" y="57"/>
                </a:cxn>
                <a:cxn ang="0">
                  <a:pos x="8" y="45"/>
                </a:cxn>
                <a:cxn ang="0">
                  <a:pos x="19" y="40"/>
                </a:cxn>
                <a:cxn ang="0">
                  <a:pos x="21" y="32"/>
                </a:cxn>
                <a:cxn ang="0">
                  <a:pos x="23" y="17"/>
                </a:cxn>
                <a:cxn ang="0">
                  <a:pos x="34" y="22"/>
                </a:cxn>
                <a:cxn ang="0">
                  <a:pos x="41" y="18"/>
                </a:cxn>
                <a:cxn ang="0">
                  <a:pos x="53" y="8"/>
                </a:cxn>
                <a:cxn ang="0">
                  <a:pos x="58" y="19"/>
                </a:cxn>
                <a:cxn ang="0">
                  <a:pos x="66" y="21"/>
                </a:cxn>
                <a:cxn ang="0">
                  <a:pos x="81" y="23"/>
                </a:cxn>
                <a:cxn ang="0">
                  <a:pos x="77" y="34"/>
                </a:cxn>
                <a:cxn ang="0">
                  <a:pos x="81" y="41"/>
                </a:cxn>
                <a:cxn ang="0">
                  <a:pos x="91" y="52"/>
                </a:cxn>
                <a:cxn ang="0">
                  <a:pos x="91" y="52"/>
                </a:cxn>
              </a:cxnLst>
              <a:rect l="0" t="0" r="r" b="b"/>
              <a:pathLst>
                <a:path w="99" h="97">
                  <a:moveTo>
                    <a:pt x="86" y="34"/>
                  </a:moveTo>
                  <a:cubicBezTo>
                    <a:pt x="90" y="24"/>
                    <a:pt x="91" y="21"/>
                    <a:pt x="87" y="17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79" y="10"/>
                    <a:pt x="78" y="9"/>
                    <a:pt x="76" y="9"/>
                  </a:cubicBezTo>
                  <a:cubicBezTo>
                    <a:pt x="75" y="9"/>
                    <a:pt x="73" y="9"/>
                    <a:pt x="64" y="13"/>
                  </a:cubicBezTo>
                  <a:cubicBezTo>
                    <a:pt x="60" y="3"/>
                    <a:pt x="59" y="0"/>
                    <a:pt x="5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8" y="3"/>
                    <a:pt x="34" y="13"/>
                  </a:cubicBezTo>
                  <a:cubicBezTo>
                    <a:pt x="25" y="9"/>
                    <a:pt x="24" y="9"/>
                    <a:pt x="23" y="9"/>
                  </a:cubicBezTo>
                  <a:cubicBezTo>
                    <a:pt x="21" y="9"/>
                    <a:pt x="19" y="10"/>
                    <a:pt x="18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21"/>
                    <a:pt x="9" y="25"/>
                    <a:pt x="13" y="34"/>
                  </a:cubicBezTo>
                  <a:cubicBezTo>
                    <a:pt x="3" y="38"/>
                    <a:pt x="0" y="39"/>
                    <a:pt x="0" y="44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9"/>
                    <a:pt x="3" y="60"/>
                    <a:pt x="13" y="64"/>
                  </a:cubicBezTo>
                  <a:cubicBezTo>
                    <a:pt x="9" y="73"/>
                    <a:pt x="8" y="76"/>
                    <a:pt x="11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9" y="87"/>
                    <a:pt x="21" y="88"/>
                    <a:pt x="23" y="88"/>
                  </a:cubicBezTo>
                  <a:cubicBezTo>
                    <a:pt x="24" y="88"/>
                    <a:pt x="25" y="88"/>
                    <a:pt x="35" y="84"/>
                  </a:cubicBezTo>
                  <a:cubicBezTo>
                    <a:pt x="38" y="94"/>
                    <a:pt x="40" y="97"/>
                    <a:pt x="45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9" y="97"/>
                    <a:pt x="61" y="94"/>
                    <a:pt x="64" y="84"/>
                  </a:cubicBezTo>
                  <a:cubicBezTo>
                    <a:pt x="74" y="88"/>
                    <a:pt x="75" y="88"/>
                    <a:pt x="76" y="88"/>
                  </a:cubicBezTo>
                  <a:cubicBezTo>
                    <a:pt x="78" y="88"/>
                    <a:pt x="80" y="87"/>
                    <a:pt x="81" y="86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91" y="76"/>
                    <a:pt x="90" y="72"/>
                    <a:pt x="86" y="63"/>
                  </a:cubicBezTo>
                  <a:cubicBezTo>
                    <a:pt x="95" y="59"/>
                    <a:pt x="99" y="58"/>
                    <a:pt x="99" y="5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99" y="39"/>
                    <a:pt x="95" y="37"/>
                    <a:pt x="86" y="34"/>
                  </a:cubicBezTo>
                  <a:close/>
                  <a:moveTo>
                    <a:pt x="91" y="52"/>
                  </a:moveTo>
                  <a:cubicBezTo>
                    <a:pt x="89" y="54"/>
                    <a:pt x="83" y="56"/>
                    <a:pt x="81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7"/>
                    <a:pt x="81" y="72"/>
                    <a:pt x="82" y="74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5" y="80"/>
                    <a:pt x="72" y="79"/>
                    <a:pt x="66" y="76"/>
                  </a:cubicBezTo>
                  <a:cubicBezTo>
                    <a:pt x="64" y="75"/>
                    <a:pt x="64" y="75"/>
                    <a:pt x="64" y="75"/>
                  </a:cubicBezTo>
                  <a:cubicBezTo>
                    <a:pt x="58" y="78"/>
                    <a:pt x="58" y="78"/>
                    <a:pt x="58" y="78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7" y="81"/>
                    <a:pt x="55" y="87"/>
                    <a:pt x="5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7"/>
                    <a:pt x="42" y="82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35" y="75"/>
                    <a:pt x="35" y="75"/>
                    <a:pt x="35" y="75"/>
                  </a:cubicBezTo>
                  <a:cubicBezTo>
                    <a:pt x="33" y="76"/>
                    <a:pt x="33" y="76"/>
                    <a:pt x="33" y="76"/>
                  </a:cubicBezTo>
                  <a:cubicBezTo>
                    <a:pt x="26" y="79"/>
                    <a:pt x="24" y="80"/>
                    <a:pt x="23" y="80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18" y="72"/>
                    <a:pt x="20" y="67"/>
                    <a:pt x="21" y="65"/>
                  </a:cubicBezTo>
                  <a:cubicBezTo>
                    <a:pt x="22" y="63"/>
                    <a:pt x="22" y="63"/>
                    <a:pt x="22" y="63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6" y="56"/>
                    <a:pt x="10" y="54"/>
                    <a:pt x="8" y="5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10" y="44"/>
                    <a:pt x="15" y="42"/>
                    <a:pt x="18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0" y="31"/>
                    <a:pt x="18" y="25"/>
                    <a:pt x="17" y="23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8"/>
                    <a:pt x="26" y="18"/>
                    <a:pt x="33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2" y="16"/>
                    <a:pt x="44" y="10"/>
                    <a:pt x="45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4" y="10"/>
                    <a:pt x="57" y="16"/>
                    <a:pt x="58" y="18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6" y="21"/>
                    <a:pt x="66" y="21"/>
                    <a:pt x="66" y="21"/>
                  </a:cubicBezTo>
                  <a:cubicBezTo>
                    <a:pt x="72" y="18"/>
                    <a:pt x="75" y="17"/>
                    <a:pt x="75" y="17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1" y="25"/>
                    <a:pt x="78" y="30"/>
                    <a:pt x="77" y="32"/>
                  </a:cubicBezTo>
                  <a:cubicBezTo>
                    <a:pt x="77" y="34"/>
                    <a:pt x="77" y="34"/>
                    <a:pt x="77" y="34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3" y="41"/>
                    <a:pt x="89" y="43"/>
                    <a:pt x="91" y="44"/>
                  </a:cubicBezTo>
                  <a:lnTo>
                    <a:pt x="91" y="52"/>
                  </a:lnTo>
                  <a:close/>
                  <a:moveTo>
                    <a:pt x="91" y="52"/>
                  </a:moveTo>
                  <a:cubicBezTo>
                    <a:pt x="91" y="52"/>
                    <a:pt x="91" y="52"/>
                    <a:pt x="91" y="5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20"/>
            <p:cNvSpPr>
              <a:spLocks noEditPoints="1"/>
            </p:cNvSpPr>
            <p:nvPr/>
          </p:nvSpPr>
          <p:spPr bwMode="auto">
            <a:xfrm>
              <a:off x="2547938" y="1033463"/>
              <a:ext cx="109538" cy="10953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5"/>
                </a:cxn>
                <a:cxn ang="0">
                  <a:pos x="14" y="29"/>
                </a:cxn>
                <a:cxn ang="0">
                  <a:pos x="29" y="15"/>
                </a:cxn>
                <a:cxn ang="0">
                  <a:pos x="14" y="0"/>
                </a:cxn>
                <a:cxn ang="0">
                  <a:pos x="14" y="21"/>
                </a:cxn>
                <a:cxn ang="0">
                  <a:pos x="8" y="15"/>
                </a:cxn>
                <a:cxn ang="0">
                  <a:pos x="14" y="8"/>
                </a:cxn>
                <a:cxn ang="0">
                  <a:pos x="21" y="15"/>
                </a:cxn>
                <a:cxn ang="0">
                  <a:pos x="14" y="21"/>
                </a:cxn>
                <a:cxn ang="0">
                  <a:pos x="14" y="21"/>
                </a:cxn>
                <a:cxn ang="0">
                  <a:pos x="14" y="21"/>
                </a:cxn>
              </a:cxnLst>
              <a:rect l="0" t="0" r="r" b="b"/>
              <a:pathLst>
                <a:path w="29" h="29">
                  <a:moveTo>
                    <a:pt x="14" y="0"/>
                  </a:moveTo>
                  <a:cubicBezTo>
                    <a:pt x="6" y="0"/>
                    <a:pt x="0" y="7"/>
                    <a:pt x="0" y="15"/>
                  </a:cubicBezTo>
                  <a:cubicBezTo>
                    <a:pt x="0" y="23"/>
                    <a:pt x="6" y="29"/>
                    <a:pt x="14" y="29"/>
                  </a:cubicBezTo>
                  <a:cubicBezTo>
                    <a:pt x="22" y="29"/>
                    <a:pt x="29" y="23"/>
                    <a:pt x="29" y="15"/>
                  </a:cubicBezTo>
                  <a:cubicBezTo>
                    <a:pt x="29" y="7"/>
                    <a:pt x="22" y="0"/>
                    <a:pt x="14" y="0"/>
                  </a:cubicBezTo>
                  <a:close/>
                  <a:moveTo>
                    <a:pt x="14" y="21"/>
                  </a:moveTo>
                  <a:cubicBezTo>
                    <a:pt x="11" y="21"/>
                    <a:pt x="8" y="18"/>
                    <a:pt x="8" y="15"/>
                  </a:cubicBezTo>
                  <a:cubicBezTo>
                    <a:pt x="8" y="11"/>
                    <a:pt x="11" y="8"/>
                    <a:pt x="14" y="8"/>
                  </a:cubicBezTo>
                  <a:cubicBezTo>
                    <a:pt x="18" y="8"/>
                    <a:pt x="21" y="11"/>
                    <a:pt x="21" y="15"/>
                  </a:cubicBezTo>
                  <a:cubicBezTo>
                    <a:pt x="21" y="18"/>
                    <a:pt x="18" y="21"/>
                    <a:pt x="14" y="21"/>
                  </a:cubicBezTo>
                  <a:close/>
                  <a:moveTo>
                    <a:pt x="14" y="21"/>
                  </a:moveTo>
                  <a:cubicBezTo>
                    <a:pt x="14" y="21"/>
                    <a:pt x="14" y="21"/>
                    <a:pt x="14" y="2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992455" y="5148555"/>
            <a:ext cx="493398" cy="471147"/>
            <a:chOff x="-369888" y="438150"/>
            <a:chExt cx="1020763" cy="974726"/>
          </a:xfrm>
          <a:solidFill>
            <a:schemeClr val="bg1"/>
          </a:solidFill>
        </p:grpSpPr>
        <p:sp>
          <p:nvSpPr>
            <p:cNvPr id="132" name="Freeform 24"/>
            <p:cNvSpPr>
              <a:spLocks noEditPoints="1"/>
            </p:cNvSpPr>
            <p:nvPr/>
          </p:nvSpPr>
          <p:spPr bwMode="auto">
            <a:xfrm>
              <a:off x="-369888" y="703263"/>
              <a:ext cx="827088" cy="709613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0" y="0"/>
                </a:cxn>
                <a:cxn ang="0">
                  <a:pos x="0" y="19"/>
                </a:cxn>
                <a:cxn ang="0">
                  <a:pos x="0" y="218"/>
                </a:cxn>
                <a:cxn ang="0">
                  <a:pos x="20" y="238"/>
                </a:cxn>
                <a:cxn ang="0">
                  <a:pos x="258" y="238"/>
                </a:cxn>
                <a:cxn ang="0">
                  <a:pos x="278" y="218"/>
                </a:cxn>
                <a:cxn ang="0">
                  <a:pos x="278" y="19"/>
                </a:cxn>
                <a:cxn ang="0">
                  <a:pos x="258" y="0"/>
                </a:cxn>
                <a:cxn ang="0">
                  <a:pos x="95" y="15"/>
                </a:cxn>
                <a:cxn ang="0">
                  <a:pos x="105" y="24"/>
                </a:cxn>
                <a:cxn ang="0">
                  <a:pos x="95" y="34"/>
                </a:cxn>
                <a:cxn ang="0">
                  <a:pos x="85" y="24"/>
                </a:cxn>
                <a:cxn ang="0">
                  <a:pos x="95" y="15"/>
                </a:cxn>
                <a:cxn ang="0">
                  <a:pos x="65" y="15"/>
                </a:cxn>
                <a:cxn ang="0">
                  <a:pos x="74" y="24"/>
                </a:cxn>
                <a:cxn ang="0">
                  <a:pos x="65" y="34"/>
                </a:cxn>
                <a:cxn ang="0">
                  <a:pos x="55" y="24"/>
                </a:cxn>
                <a:cxn ang="0">
                  <a:pos x="65" y="15"/>
                </a:cxn>
                <a:cxn ang="0">
                  <a:pos x="35" y="15"/>
                </a:cxn>
                <a:cxn ang="0">
                  <a:pos x="45" y="24"/>
                </a:cxn>
                <a:cxn ang="0">
                  <a:pos x="35" y="34"/>
                </a:cxn>
                <a:cxn ang="0">
                  <a:pos x="25" y="24"/>
                </a:cxn>
                <a:cxn ang="0">
                  <a:pos x="35" y="15"/>
                </a:cxn>
                <a:cxn ang="0">
                  <a:pos x="258" y="218"/>
                </a:cxn>
                <a:cxn ang="0">
                  <a:pos x="20" y="218"/>
                </a:cxn>
                <a:cxn ang="0">
                  <a:pos x="20" y="49"/>
                </a:cxn>
                <a:cxn ang="0">
                  <a:pos x="258" y="49"/>
                </a:cxn>
                <a:cxn ang="0">
                  <a:pos x="258" y="218"/>
                </a:cxn>
                <a:cxn ang="0">
                  <a:pos x="258" y="30"/>
                </a:cxn>
                <a:cxn ang="0">
                  <a:pos x="119" y="30"/>
                </a:cxn>
                <a:cxn ang="0">
                  <a:pos x="119" y="20"/>
                </a:cxn>
                <a:cxn ang="0">
                  <a:pos x="258" y="20"/>
                </a:cxn>
                <a:cxn ang="0">
                  <a:pos x="258" y="30"/>
                </a:cxn>
                <a:cxn ang="0">
                  <a:pos x="258" y="30"/>
                </a:cxn>
                <a:cxn ang="0">
                  <a:pos x="258" y="30"/>
                </a:cxn>
              </a:cxnLst>
              <a:rect l="0" t="0" r="r" b="b"/>
              <a:pathLst>
                <a:path w="278" h="238">
                  <a:moveTo>
                    <a:pt x="25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9"/>
                    <a:pt x="9" y="238"/>
                    <a:pt x="20" y="238"/>
                  </a:cubicBezTo>
                  <a:cubicBezTo>
                    <a:pt x="258" y="238"/>
                    <a:pt x="258" y="238"/>
                    <a:pt x="258" y="238"/>
                  </a:cubicBezTo>
                  <a:cubicBezTo>
                    <a:pt x="269" y="238"/>
                    <a:pt x="278" y="229"/>
                    <a:pt x="278" y="218"/>
                  </a:cubicBezTo>
                  <a:cubicBezTo>
                    <a:pt x="278" y="19"/>
                    <a:pt x="278" y="19"/>
                    <a:pt x="278" y="19"/>
                  </a:cubicBezTo>
                  <a:cubicBezTo>
                    <a:pt x="278" y="8"/>
                    <a:pt x="269" y="0"/>
                    <a:pt x="258" y="0"/>
                  </a:cubicBezTo>
                  <a:close/>
                  <a:moveTo>
                    <a:pt x="95" y="15"/>
                  </a:moveTo>
                  <a:cubicBezTo>
                    <a:pt x="100" y="15"/>
                    <a:pt x="105" y="19"/>
                    <a:pt x="105" y="24"/>
                  </a:cubicBezTo>
                  <a:cubicBezTo>
                    <a:pt x="105" y="30"/>
                    <a:pt x="100" y="34"/>
                    <a:pt x="95" y="34"/>
                  </a:cubicBezTo>
                  <a:cubicBezTo>
                    <a:pt x="89" y="34"/>
                    <a:pt x="85" y="30"/>
                    <a:pt x="85" y="24"/>
                  </a:cubicBezTo>
                  <a:cubicBezTo>
                    <a:pt x="85" y="19"/>
                    <a:pt x="89" y="15"/>
                    <a:pt x="95" y="15"/>
                  </a:cubicBezTo>
                  <a:close/>
                  <a:moveTo>
                    <a:pt x="65" y="15"/>
                  </a:moveTo>
                  <a:cubicBezTo>
                    <a:pt x="70" y="15"/>
                    <a:pt x="74" y="19"/>
                    <a:pt x="74" y="24"/>
                  </a:cubicBezTo>
                  <a:cubicBezTo>
                    <a:pt x="74" y="30"/>
                    <a:pt x="70" y="34"/>
                    <a:pt x="65" y="34"/>
                  </a:cubicBezTo>
                  <a:cubicBezTo>
                    <a:pt x="59" y="34"/>
                    <a:pt x="55" y="30"/>
                    <a:pt x="55" y="24"/>
                  </a:cubicBezTo>
                  <a:cubicBezTo>
                    <a:pt x="55" y="19"/>
                    <a:pt x="59" y="15"/>
                    <a:pt x="65" y="15"/>
                  </a:cubicBezTo>
                  <a:close/>
                  <a:moveTo>
                    <a:pt x="35" y="15"/>
                  </a:moveTo>
                  <a:cubicBezTo>
                    <a:pt x="40" y="15"/>
                    <a:pt x="45" y="19"/>
                    <a:pt x="45" y="24"/>
                  </a:cubicBezTo>
                  <a:cubicBezTo>
                    <a:pt x="45" y="30"/>
                    <a:pt x="40" y="34"/>
                    <a:pt x="35" y="34"/>
                  </a:cubicBezTo>
                  <a:cubicBezTo>
                    <a:pt x="29" y="34"/>
                    <a:pt x="25" y="30"/>
                    <a:pt x="25" y="24"/>
                  </a:cubicBezTo>
                  <a:cubicBezTo>
                    <a:pt x="25" y="19"/>
                    <a:pt x="29" y="15"/>
                    <a:pt x="35" y="15"/>
                  </a:cubicBezTo>
                  <a:close/>
                  <a:moveTo>
                    <a:pt x="258" y="218"/>
                  </a:moveTo>
                  <a:cubicBezTo>
                    <a:pt x="20" y="218"/>
                    <a:pt x="20" y="218"/>
                    <a:pt x="20" y="218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58" y="49"/>
                    <a:pt x="258" y="49"/>
                    <a:pt x="258" y="49"/>
                  </a:cubicBezTo>
                  <a:lnTo>
                    <a:pt x="258" y="218"/>
                  </a:lnTo>
                  <a:close/>
                  <a:moveTo>
                    <a:pt x="258" y="30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258" y="20"/>
                    <a:pt x="258" y="20"/>
                    <a:pt x="258" y="20"/>
                  </a:cubicBezTo>
                  <a:cubicBezTo>
                    <a:pt x="258" y="30"/>
                    <a:pt x="258" y="30"/>
                    <a:pt x="258" y="30"/>
                  </a:cubicBezTo>
                  <a:close/>
                  <a:moveTo>
                    <a:pt x="258" y="30"/>
                  </a:moveTo>
                  <a:cubicBezTo>
                    <a:pt x="258" y="30"/>
                    <a:pt x="258" y="30"/>
                    <a:pt x="258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25"/>
            <p:cNvSpPr>
              <a:spLocks noEditPoints="1"/>
            </p:cNvSpPr>
            <p:nvPr/>
          </p:nvSpPr>
          <p:spPr bwMode="auto">
            <a:xfrm>
              <a:off x="-176213" y="438150"/>
              <a:ext cx="827088" cy="709613"/>
            </a:xfrm>
            <a:custGeom>
              <a:avLst/>
              <a:gdLst/>
              <a:ahLst/>
              <a:cxnLst>
                <a:cxn ang="0">
                  <a:pos x="258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77"/>
                </a:cxn>
                <a:cxn ang="0">
                  <a:pos x="20" y="77"/>
                </a:cxn>
                <a:cxn ang="0">
                  <a:pos x="20" y="50"/>
                </a:cxn>
                <a:cxn ang="0">
                  <a:pos x="258" y="50"/>
                </a:cxn>
                <a:cxn ang="0">
                  <a:pos x="258" y="218"/>
                </a:cxn>
                <a:cxn ang="0">
                  <a:pos x="224" y="218"/>
                </a:cxn>
                <a:cxn ang="0">
                  <a:pos x="224" y="238"/>
                </a:cxn>
                <a:cxn ang="0">
                  <a:pos x="258" y="238"/>
                </a:cxn>
                <a:cxn ang="0">
                  <a:pos x="278" y="218"/>
                </a:cxn>
                <a:cxn ang="0">
                  <a:pos x="278" y="20"/>
                </a:cxn>
                <a:cxn ang="0">
                  <a:pos x="258" y="0"/>
                </a:cxn>
                <a:cxn ang="0">
                  <a:pos x="35" y="35"/>
                </a:cxn>
                <a:cxn ang="0">
                  <a:pos x="25" y="25"/>
                </a:cxn>
                <a:cxn ang="0">
                  <a:pos x="35" y="15"/>
                </a:cxn>
                <a:cxn ang="0">
                  <a:pos x="45" y="25"/>
                </a:cxn>
                <a:cxn ang="0">
                  <a:pos x="35" y="35"/>
                </a:cxn>
                <a:cxn ang="0">
                  <a:pos x="65" y="35"/>
                </a:cxn>
                <a:cxn ang="0">
                  <a:pos x="55" y="25"/>
                </a:cxn>
                <a:cxn ang="0">
                  <a:pos x="65" y="15"/>
                </a:cxn>
                <a:cxn ang="0">
                  <a:pos x="75" y="25"/>
                </a:cxn>
                <a:cxn ang="0">
                  <a:pos x="65" y="35"/>
                </a:cxn>
                <a:cxn ang="0">
                  <a:pos x="95" y="35"/>
                </a:cxn>
                <a:cxn ang="0">
                  <a:pos x="85" y="25"/>
                </a:cxn>
                <a:cxn ang="0">
                  <a:pos x="95" y="15"/>
                </a:cxn>
                <a:cxn ang="0">
                  <a:pos x="105" y="25"/>
                </a:cxn>
                <a:cxn ang="0">
                  <a:pos x="95" y="35"/>
                </a:cxn>
                <a:cxn ang="0">
                  <a:pos x="258" y="30"/>
                </a:cxn>
                <a:cxn ang="0">
                  <a:pos x="119" y="30"/>
                </a:cxn>
                <a:cxn ang="0">
                  <a:pos x="119" y="20"/>
                </a:cxn>
                <a:cxn ang="0">
                  <a:pos x="258" y="20"/>
                </a:cxn>
                <a:cxn ang="0">
                  <a:pos x="258" y="30"/>
                </a:cxn>
                <a:cxn ang="0">
                  <a:pos x="258" y="30"/>
                </a:cxn>
                <a:cxn ang="0">
                  <a:pos x="258" y="30"/>
                </a:cxn>
              </a:cxnLst>
              <a:rect l="0" t="0" r="r" b="b"/>
              <a:pathLst>
                <a:path w="278" h="238">
                  <a:moveTo>
                    <a:pt x="25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8" y="50"/>
                    <a:pt x="258" y="50"/>
                    <a:pt x="258" y="50"/>
                  </a:cubicBezTo>
                  <a:cubicBezTo>
                    <a:pt x="258" y="218"/>
                    <a:pt x="258" y="218"/>
                    <a:pt x="258" y="218"/>
                  </a:cubicBezTo>
                  <a:cubicBezTo>
                    <a:pt x="224" y="218"/>
                    <a:pt x="224" y="218"/>
                    <a:pt x="224" y="218"/>
                  </a:cubicBezTo>
                  <a:cubicBezTo>
                    <a:pt x="224" y="238"/>
                    <a:pt x="224" y="238"/>
                    <a:pt x="224" y="238"/>
                  </a:cubicBezTo>
                  <a:cubicBezTo>
                    <a:pt x="258" y="238"/>
                    <a:pt x="258" y="238"/>
                    <a:pt x="258" y="238"/>
                  </a:cubicBezTo>
                  <a:cubicBezTo>
                    <a:pt x="269" y="238"/>
                    <a:pt x="278" y="229"/>
                    <a:pt x="278" y="218"/>
                  </a:cubicBezTo>
                  <a:cubicBezTo>
                    <a:pt x="278" y="20"/>
                    <a:pt x="278" y="20"/>
                    <a:pt x="278" y="20"/>
                  </a:cubicBezTo>
                  <a:cubicBezTo>
                    <a:pt x="278" y="9"/>
                    <a:pt x="269" y="0"/>
                    <a:pt x="258" y="0"/>
                  </a:cubicBezTo>
                  <a:close/>
                  <a:moveTo>
                    <a:pt x="35" y="35"/>
                  </a:moveTo>
                  <a:cubicBezTo>
                    <a:pt x="29" y="35"/>
                    <a:pt x="25" y="30"/>
                    <a:pt x="25" y="25"/>
                  </a:cubicBezTo>
                  <a:cubicBezTo>
                    <a:pt x="25" y="19"/>
                    <a:pt x="29" y="15"/>
                    <a:pt x="35" y="15"/>
                  </a:cubicBezTo>
                  <a:cubicBezTo>
                    <a:pt x="40" y="15"/>
                    <a:pt x="45" y="19"/>
                    <a:pt x="45" y="25"/>
                  </a:cubicBezTo>
                  <a:cubicBezTo>
                    <a:pt x="45" y="30"/>
                    <a:pt x="40" y="35"/>
                    <a:pt x="35" y="35"/>
                  </a:cubicBezTo>
                  <a:close/>
                  <a:moveTo>
                    <a:pt x="65" y="35"/>
                  </a:moveTo>
                  <a:cubicBezTo>
                    <a:pt x="59" y="35"/>
                    <a:pt x="55" y="30"/>
                    <a:pt x="55" y="25"/>
                  </a:cubicBezTo>
                  <a:cubicBezTo>
                    <a:pt x="55" y="19"/>
                    <a:pt x="59" y="15"/>
                    <a:pt x="65" y="15"/>
                  </a:cubicBezTo>
                  <a:cubicBezTo>
                    <a:pt x="70" y="15"/>
                    <a:pt x="75" y="19"/>
                    <a:pt x="75" y="25"/>
                  </a:cubicBezTo>
                  <a:cubicBezTo>
                    <a:pt x="75" y="30"/>
                    <a:pt x="70" y="35"/>
                    <a:pt x="65" y="35"/>
                  </a:cubicBezTo>
                  <a:close/>
                  <a:moveTo>
                    <a:pt x="95" y="35"/>
                  </a:moveTo>
                  <a:cubicBezTo>
                    <a:pt x="89" y="35"/>
                    <a:pt x="85" y="30"/>
                    <a:pt x="85" y="25"/>
                  </a:cubicBezTo>
                  <a:cubicBezTo>
                    <a:pt x="85" y="19"/>
                    <a:pt x="89" y="15"/>
                    <a:pt x="95" y="15"/>
                  </a:cubicBezTo>
                  <a:cubicBezTo>
                    <a:pt x="100" y="15"/>
                    <a:pt x="105" y="19"/>
                    <a:pt x="105" y="25"/>
                  </a:cubicBezTo>
                  <a:cubicBezTo>
                    <a:pt x="105" y="30"/>
                    <a:pt x="100" y="35"/>
                    <a:pt x="95" y="35"/>
                  </a:cubicBezTo>
                  <a:close/>
                  <a:moveTo>
                    <a:pt x="258" y="30"/>
                  </a:moveTo>
                  <a:cubicBezTo>
                    <a:pt x="119" y="30"/>
                    <a:pt x="119" y="30"/>
                    <a:pt x="119" y="30"/>
                  </a:cubicBezTo>
                  <a:cubicBezTo>
                    <a:pt x="119" y="20"/>
                    <a:pt x="119" y="20"/>
                    <a:pt x="119" y="20"/>
                  </a:cubicBezTo>
                  <a:cubicBezTo>
                    <a:pt x="258" y="20"/>
                    <a:pt x="258" y="20"/>
                    <a:pt x="258" y="20"/>
                  </a:cubicBezTo>
                  <a:lnTo>
                    <a:pt x="258" y="30"/>
                  </a:lnTo>
                  <a:close/>
                  <a:moveTo>
                    <a:pt x="258" y="30"/>
                  </a:moveTo>
                  <a:cubicBezTo>
                    <a:pt x="258" y="30"/>
                    <a:pt x="258" y="30"/>
                    <a:pt x="258" y="3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8141264" y="1766514"/>
            <a:ext cx="763740" cy="754472"/>
            <a:chOff x="6545558" y="1116018"/>
            <a:chExt cx="661599" cy="653569"/>
          </a:xfrm>
        </p:grpSpPr>
        <p:grpSp>
          <p:nvGrpSpPr>
            <p:cNvPr id="108" name="Group 107"/>
            <p:cNvGrpSpPr/>
            <p:nvPr/>
          </p:nvGrpSpPr>
          <p:grpSpPr>
            <a:xfrm>
              <a:off x="6545558" y="1116018"/>
              <a:ext cx="661599" cy="653569"/>
              <a:chOff x="654724" y="1189182"/>
              <a:chExt cx="1097876" cy="1084551"/>
            </a:xfrm>
          </p:grpSpPr>
          <p:sp>
            <p:nvSpPr>
              <p:cNvPr id="109" name="Rounded Rectangle 108"/>
              <p:cNvSpPr/>
              <p:nvPr/>
            </p:nvSpPr>
            <p:spPr>
              <a:xfrm>
                <a:off x="654724" y="1246789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654724" y="1189182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6682280" y="1223929"/>
              <a:ext cx="424428" cy="415214"/>
            </a:xfrm>
            <a:custGeom>
              <a:avLst/>
              <a:gdLst/>
              <a:ahLst/>
              <a:cxnLst>
                <a:cxn ang="0">
                  <a:pos x="252" y="234"/>
                </a:cxn>
                <a:cxn ang="0">
                  <a:pos x="197" y="105"/>
                </a:cxn>
                <a:cxn ang="0">
                  <a:pos x="194" y="98"/>
                </a:cxn>
                <a:cxn ang="0">
                  <a:pos x="198" y="55"/>
                </a:cxn>
                <a:cxn ang="0">
                  <a:pos x="195" y="42"/>
                </a:cxn>
                <a:cxn ang="0">
                  <a:pos x="99" y="0"/>
                </a:cxn>
                <a:cxn ang="0">
                  <a:pos x="4" y="42"/>
                </a:cxn>
                <a:cxn ang="0">
                  <a:pos x="0" y="55"/>
                </a:cxn>
                <a:cxn ang="0">
                  <a:pos x="5" y="98"/>
                </a:cxn>
                <a:cxn ang="0">
                  <a:pos x="0" y="112"/>
                </a:cxn>
                <a:cxn ang="0">
                  <a:pos x="5" y="155"/>
                </a:cxn>
                <a:cxn ang="0">
                  <a:pos x="0" y="169"/>
                </a:cxn>
                <a:cxn ang="0">
                  <a:pos x="99" y="243"/>
                </a:cxn>
                <a:cxn ang="0">
                  <a:pos x="130" y="238"/>
                </a:cxn>
                <a:cxn ang="0">
                  <a:pos x="241" y="246"/>
                </a:cxn>
                <a:cxn ang="0">
                  <a:pos x="309" y="285"/>
                </a:cxn>
                <a:cxn ang="0">
                  <a:pos x="226" y="151"/>
                </a:cxn>
                <a:cxn ang="0">
                  <a:pos x="155" y="221"/>
                </a:cxn>
                <a:cxn ang="0">
                  <a:pos x="99" y="11"/>
                </a:cxn>
                <a:cxn ang="0">
                  <a:pos x="99" y="61"/>
                </a:cxn>
                <a:cxn ang="0">
                  <a:pos x="99" y="11"/>
                </a:cxn>
                <a:cxn ang="0">
                  <a:pos x="99" y="80"/>
                </a:cxn>
                <a:cxn ang="0">
                  <a:pos x="188" y="83"/>
                </a:cxn>
                <a:cxn ang="0">
                  <a:pos x="11" y="83"/>
                </a:cxn>
                <a:cxn ang="0">
                  <a:pos x="11" y="114"/>
                </a:cxn>
                <a:cxn ang="0">
                  <a:pos x="126" y="137"/>
                </a:cxn>
                <a:cxn ang="0">
                  <a:pos x="110" y="175"/>
                </a:cxn>
                <a:cxn ang="0">
                  <a:pos x="11" y="141"/>
                </a:cxn>
                <a:cxn ang="0">
                  <a:pos x="99" y="233"/>
                </a:cxn>
                <a:cxn ang="0">
                  <a:pos x="11" y="171"/>
                </a:cxn>
                <a:cxn ang="0">
                  <a:pos x="110" y="195"/>
                </a:cxn>
                <a:cxn ang="0">
                  <a:pos x="124" y="231"/>
                </a:cxn>
                <a:cxn ang="0">
                  <a:pos x="99" y="233"/>
                </a:cxn>
              </a:cxnLst>
              <a:rect l="0" t="0" r="r" b="b"/>
              <a:pathLst>
                <a:path w="309" h="302">
                  <a:moveTo>
                    <a:pt x="309" y="285"/>
                  </a:moveTo>
                  <a:cubicBezTo>
                    <a:pt x="252" y="234"/>
                    <a:pt x="252" y="234"/>
                    <a:pt x="252" y="234"/>
                  </a:cubicBezTo>
                  <a:cubicBezTo>
                    <a:pt x="263" y="221"/>
                    <a:pt x="270" y="203"/>
                    <a:pt x="270" y="185"/>
                  </a:cubicBezTo>
                  <a:cubicBezTo>
                    <a:pt x="270" y="143"/>
                    <a:pt x="238" y="109"/>
                    <a:pt x="197" y="105"/>
                  </a:cubicBezTo>
                  <a:cubicBezTo>
                    <a:pt x="197" y="104"/>
                    <a:pt x="196" y="102"/>
                    <a:pt x="195" y="100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7" y="93"/>
                    <a:pt x="198" y="89"/>
                    <a:pt x="198" y="83"/>
                  </a:cubicBezTo>
                  <a:cubicBezTo>
                    <a:pt x="198" y="55"/>
                    <a:pt x="198" y="55"/>
                    <a:pt x="198" y="55"/>
                  </a:cubicBezTo>
                  <a:cubicBezTo>
                    <a:pt x="198" y="51"/>
                    <a:pt x="197" y="47"/>
                    <a:pt x="195" y="43"/>
                  </a:cubicBezTo>
                  <a:cubicBezTo>
                    <a:pt x="195" y="42"/>
                    <a:pt x="195" y="42"/>
                    <a:pt x="195" y="42"/>
                  </a:cubicBezTo>
                  <a:cubicBezTo>
                    <a:pt x="196" y="40"/>
                    <a:pt x="196" y="38"/>
                    <a:pt x="196" y="36"/>
                  </a:cubicBezTo>
                  <a:cubicBezTo>
                    <a:pt x="196" y="12"/>
                    <a:pt x="146" y="0"/>
                    <a:pt x="99" y="0"/>
                  </a:cubicBezTo>
                  <a:cubicBezTo>
                    <a:pt x="52" y="0"/>
                    <a:pt x="2" y="12"/>
                    <a:pt x="2" y="36"/>
                  </a:cubicBezTo>
                  <a:cubicBezTo>
                    <a:pt x="2" y="38"/>
                    <a:pt x="3" y="40"/>
                    <a:pt x="4" y="42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7"/>
                    <a:pt x="0" y="51"/>
                    <a:pt x="0" y="5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9"/>
                    <a:pt x="2" y="93"/>
                    <a:pt x="5" y="98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1" y="104"/>
                    <a:pt x="0" y="108"/>
                    <a:pt x="0" y="11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46"/>
                    <a:pt x="2" y="151"/>
                    <a:pt x="5" y="155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1" y="161"/>
                    <a:pt x="0" y="165"/>
                    <a:pt x="0" y="169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223"/>
                    <a:pt x="44" y="243"/>
                    <a:pt x="99" y="243"/>
                  </a:cubicBezTo>
                  <a:cubicBezTo>
                    <a:pt x="111" y="243"/>
                    <a:pt x="121" y="242"/>
                    <a:pt x="132" y="241"/>
                  </a:cubicBezTo>
                  <a:cubicBezTo>
                    <a:pt x="131" y="240"/>
                    <a:pt x="130" y="239"/>
                    <a:pt x="130" y="238"/>
                  </a:cubicBezTo>
                  <a:cubicBezTo>
                    <a:pt x="144" y="254"/>
                    <a:pt x="166" y="265"/>
                    <a:pt x="189" y="265"/>
                  </a:cubicBezTo>
                  <a:cubicBezTo>
                    <a:pt x="209" y="265"/>
                    <a:pt x="227" y="258"/>
                    <a:pt x="241" y="246"/>
                  </a:cubicBezTo>
                  <a:cubicBezTo>
                    <a:pt x="291" y="302"/>
                    <a:pt x="291" y="302"/>
                    <a:pt x="291" y="302"/>
                  </a:cubicBezTo>
                  <a:lnTo>
                    <a:pt x="309" y="285"/>
                  </a:lnTo>
                  <a:close/>
                  <a:moveTo>
                    <a:pt x="156" y="151"/>
                  </a:moveTo>
                  <a:cubicBezTo>
                    <a:pt x="175" y="131"/>
                    <a:pt x="206" y="131"/>
                    <a:pt x="226" y="151"/>
                  </a:cubicBezTo>
                  <a:cubicBezTo>
                    <a:pt x="245" y="170"/>
                    <a:pt x="245" y="202"/>
                    <a:pt x="226" y="221"/>
                  </a:cubicBezTo>
                  <a:cubicBezTo>
                    <a:pt x="206" y="240"/>
                    <a:pt x="175" y="240"/>
                    <a:pt x="155" y="221"/>
                  </a:cubicBezTo>
                  <a:cubicBezTo>
                    <a:pt x="136" y="201"/>
                    <a:pt x="136" y="170"/>
                    <a:pt x="156" y="151"/>
                  </a:cubicBezTo>
                  <a:close/>
                  <a:moveTo>
                    <a:pt x="99" y="11"/>
                  </a:moveTo>
                  <a:cubicBezTo>
                    <a:pt x="153" y="11"/>
                    <a:pt x="185" y="25"/>
                    <a:pt x="185" y="36"/>
                  </a:cubicBezTo>
                  <a:cubicBezTo>
                    <a:pt x="185" y="46"/>
                    <a:pt x="153" y="61"/>
                    <a:pt x="99" y="61"/>
                  </a:cubicBezTo>
                  <a:cubicBezTo>
                    <a:pt x="46" y="61"/>
                    <a:pt x="13" y="46"/>
                    <a:pt x="13" y="36"/>
                  </a:cubicBezTo>
                  <a:cubicBezTo>
                    <a:pt x="13" y="25"/>
                    <a:pt x="46" y="11"/>
                    <a:pt x="99" y="11"/>
                  </a:cubicBezTo>
                  <a:close/>
                  <a:moveTo>
                    <a:pt x="11" y="60"/>
                  </a:moveTo>
                  <a:cubicBezTo>
                    <a:pt x="27" y="73"/>
                    <a:pt x="63" y="80"/>
                    <a:pt x="99" y="80"/>
                  </a:cubicBezTo>
                  <a:cubicBezTo>
                    <a:pt x="135" y="80"/>
                    <a:pt x="172" y="73"/>
                    <a:pt x="188" y="60"/>
                  </a:cubicBezTo>
                  <a:cubicBezTo>
                    <a:pt x="188" y="83"/>
                    <a:pt x="188" y="83"/>
                    <a:pt x="188" y="83"/>
                  </a:cubicBezTo>
                  <a:cubicBezTo>
                    <a:pt x="188" y="100"/>
                    <a:pt x="151" y="118"/>
                    <a:pt x="99" y="118"/>
                  </a:cubicBezTo>
                  <a:cubicBezTo>
                    <a:pt x="47" y="118"/>
                    <a:pt x="11" y="100"/>
                    <a:pt x="11" y="83"/>
                  </a:cubicBezTo>
                  <a:lnTo>
                    <a:pt x="11" y="60"/>
                  </a:lnTo>
                  <a:close/>
                  <a:moveTo>
                    <a:pt x="11" y="114"/>
                  </a:moveTo>
                  <a:cubicBezTo>
                    <a:pt x="27" y="129"/>
                    <a:pt x="60" y="139"/>
                    <a:pt x="99" y="139"/>
                  </a:cubicBezTo>
                  <a:cubicBezTo>
                    <a:pt x="108" y="139"/>
                    <a:pt x="117" y="138"/>
                    <a:pt x="126" y="137"/>
                  </a:cubicBezTo>
                  <a:cubicBezTo>
                    <a:pt x="119" y="145"/>
                    <a:pt x="114" y="155"/>
                    <a:pt x="112" y="166"/>
                  </a:cubicBezTo>
                  <a:cubicBezTo>
                    <a:pt x="111" y="169"/>
                    <a:pt x="110" y="172"/>
                    <a:pt x="110" y="175"/>
                  </a:cubicBezTo>
                  <a:cubicBezTo>
                    <a:pt x="106" y="175"/>
                    <a:pt x="103" y="176"/>
                    <a:pt x="99" y="176"/>
                  </a:cubicBezTo>
                  <a:cubicBezTo>
                    <a:pt x="47" y="176"/>
                    <a:pt x="11" y="157"/>
                    <a:pt x="11" y="141"/>
                  </a:cubicBezTo>
                  <a:lnTo>
                    <a:pt x="11" y="114"/>
                  </a:lnTo>
                  <a:close/>
                  <a:moveTo>
                    <a:pt x="99" y="233"/>
                  </a:moveTo>
                  <a:cubicBezTo>
                    <a:pt x="47" y="233"/>
                    <a:pt x="11" y="214"/>
                    <a:pt x="11" y="198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27" y="186"/>
                    <a:pt x="60" y="195"/>
                    <a:pt x="99" y="195"/>
                  </a:cubicBezTo>
                  <a:cubicBezTo>
                    <a:pt x="103" y="195"/>
                    <a:pt x="107" y="195"/>
                    <a:pt x="110" y="195"/>
                  </a:cubicBezTo>
                  <a:cubicBezTo>
                    <a:pt x="111" y="205"/>
                    <a:pt x="114" y="214"/>
                    <a:pt x="119" y="222"/>
                  </a:cubicBezTo>
                  <a:cubicBezTo>
                    <a:pt x="120" y="225"/>
                    <a:pt x="122" y="228"/>
                    <a:pt x="124" y="231"/>
                  </a:cubicBezTo>
                  <a:cubicBezTo>
                    <a:pt x="116" y="232"/>
                    <a:pt x="108" y="233"/>
                    <a:pt x="99" y="233"/>
                  </a:cubicBezTo>
                  <a:close/>
                  <a:moveTo>
                    <a:pt x="99" y="233"/>
                  </a:moveTo>
                  <a:cubicBezTo>
                    <a:pt x="99" y="233"/>
                    <a:pt x="99" y="233"/>
                    <a:pt x="99" y="23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8141264" y="2687547"/>
            <a:ext cx="763740" cy="754472"/>
            <a:chOff x="6545558" y="1913875"/>
            <a:chExt cx="661599" cy="653569"/>
          </a:xfrm>
        </p:grpSpPr>
        <p:grpSp>
          <p:nvGrpSpPr>
            <p:cNvPr id="87" name="Group 86"/>
            <p:cNvGrpSpPr/>
            <p:nvPr/>
          </p:nvGrpSpPr>
          <p:grpSpPr>
            <a:xfrm>
              <a:off x="6545558" y="1913875"/>
              <a:ext cx="661599" cy="653569"/>
              <a:chOff x="654724" y="1189182"/>
              <a:chExt cx="1097876" cy="1084551"/>
            </a:xfrm>
          </p:grpSpPr>
          <p:sp>
            <p:nvSpPr>
              <p:cNvPr id="88" name="Rounded Rectangle 87"/>
              <p:cNvSpPr/>
              <p:nvPr/>
            </p:nvSpPr>
            <p:spPr>
              <a:xfrm>
                <a:off x="654724" y="1246789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9" name="Rounded Rectangle 88"/>
              <p:cNvSpPr/>
              <p:nvPr/>
            </p:nvSpPr>
            <p:spPr>
              <a:xfrm>
                <a:off x="654724" y="1189182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644211" y="1996992"/>
              <a:ext cx="462497" cy="463551"/>
              <a:chOff x="985838" y="1041401"/>
              <a:chExt cx="696912" cy="698500"/>
            </a:xfrm>
            <a:solidFill>
              <a:schemeClr val="bg1"/>
            </a:solidFill>
          </p:grpSpPr>
          <p:sp>
            <p:nvSpPr>
              <p:cNvPr id="1034" name="Freeform 10"/>
              <p:cNvSpPr>
                <a:spLocks noEditPoints="1"/>
              </p:cNvSpPr>
              <p:nvPr/>
            </p:nvSpPr>
            <p:spPr bwMode="auto">
              <a:xfrm>
                <a:off x="1047750" y="1041401"/>
                <a:ext cx="247650" cy="465138"/>
              </a:xfrm>
              <a:custGeom>
                <a:avLst/>
                <a:gdLst/>
                <a:ahLst/>
                <a:cxnLst>
                  <a:cxn ang="0">
                    <a:pos x="30" y="122"/>
                  </a:cxn>
                  <a:cxn ang="0">
                    <a:pos x="63" y="44"/>
                  </a:cxn>
                  <a:cxn ang="0">
                    <a:pos x="65" y="33"/>
                  </a:cxn>
                  <a:cxn ang="0">
                    <a:pos x="32" y="0"/>
                  </a:cxn>
                  <a:cxn ang="0">
                    <a:pos x="0" y="33"/>
                  </a:cxn>
                  <a:cxn ang="0">
                    <a:pos x="1" y="43"/>
                  </a:cxn>
                  <a:cxn ang="0">
                    <a:pos x="30" y="122"/>
                  </a:cxn>
                  <a:cxn ang="0">
                    <a:pos x="32" y="17"/>
                  </a:cxn>
                  <a:cxn ang="0">
                    <a:pos x="47" y="33"/>
                  </a:cxn>
                  <a:cxn ang="0">
                    <a:pos x="32" y="48"/>
                  </a:cxn>
                  <a:cxn ang="0">
                    <a:pos x="17" y="33"/>
                  </a:cxn>
                  <a:cxn ang="0">
                    <a:pos x="32" y="17"/>
                  </a:cxn>
                  <a:cxn ang="0">
                    <a:pos x="32" y="17"/>
                  </a:cxn>
                  <a:cxn ang="0">
                    <a:pos x="32" y="17"/>
                  </a:cxn>
                </a:cxnLst>
                <a:rect l="0" t="0" r="r" b="b"/>
                <a:pathLst>
                  <a:path w="65" h="122">
                    <a:moveTo>
                      <a:pt x="30" y="122"/>
                    </a:moveTo>
                    <a:cubicBezTo>
                      <a:pt x="30" y="122"/>
                      <a:pt x="59" y="57"/>
                      <a:pt x="63" y="44"/>
                    </a:cubicBezTo>
                    <a:cubicBezTo>
                      <a:pt x="64" y="40"/>
                      <a:pt x="65" y="37"/>
                      <a:pt x="65" y="33"/>
                    </a:cubicBezTo>
                    <a:cubicBezTo>
                      <a:pt x="65" y="15"/>
                      <a:pt x="50" y="0"/>
                      <a:pt x="32" y="0"/>
                    </a:cubicBezTo>
                    <a:cubicBezTo>
                      <a:pt x="14" y="0"/>
                      <a:pt x="0" y="15"/>
                      <a:pt x="0" y="33"/>
                    </a:cubicBezTo>
                    <a:cubicBezTo>
                      <a:pt x="0" y="36"/>
                      <a:pt x="0" y="39"/>
                      <a:pt x="1" y="43"/>
                    </a:cubicBezTo>
                    <a:cubicBezTo>
                      <a:pt x="4" y="51"/>
                      <a:pt x="30" y="122"/>
                      <a:pt x="30" y="122"/>
                    </a:cubicBezTo>
                    <a:close/>
                    <a:moveTo>
                      <a:pt x="32" y="17"/>
                    </a:moveTo>
                    <a:cubicBezTo>
                      <a:pt x="41" y="17"/>
                      <a:pt x="47" y="24"/>
                      <a:pt x="47" y="33"/>
                    </a:cubicBezTo>
                    <a:cubicBezTo>
                      <a:pt x="47" y="41"/>
                      <a:pt x="41" y="48"/>
                      <a:pt x="32" y="48"/>
                    </a:cubicBezTo>
                    <a:cubicBezTo>
                      <a:pt x="24" y="48"/>
                      <a:pt x="17" y="41"/>
                      <a:pt x="17" y="33"/>
                    </a:cubicBezTo>
                    <a:cubicBezTo>
                      <a:pt x="17" y="24"/>
                      <a:pt x="24" y="17"/>
                      <a:pt x="32" y="17"/>
                    </a:cubicBezTo>
                    <a:close/>
                    <a:moveTo>
                      <a:pt x="32" y="17"/>
                    </a:moveTo>
                    <a:cubicBezTo>
                      <a:pt x="32" y="17"/>
                      <a:pt x="32" y="17"/>
                      <a:pt x="32" y="1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5" name="Freeform 11"/>
              <p:cNvSpPr>
                <a:spLocks noEditPoints="1"/>
              </p:cNvSpPr>
              <p:nvPr/>
            </p:nvSpPr>
            <p:spPr bwMode="auto">
              <a:xfrm>
                <a:off x="985838" y="1041401"/>
                <a:ext cx="696912" cy="698500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83" y="13"/>
                  </a:cxn>
                  <a:cxn ang="0">
                    <a:pos x="86" y="19"/>
                  </a:cxn>
                  <a:cxn ang="0">
                    <a:pos x="85" y="46"/>
                  </a:cxn>
                  <a:cxn ang="0">
                    <a:pos x="86" y="48"/>
                  </a:cxn>
                  <a:cxn ang="0">
                    <a:pos x="69" y="86"/>
                  </a:cxn>
                  <a:cxn ang="0">
                    <a:pos x="86" y="98"/>
                  </a:cxn>
                  <a:cxn ang="0">
                    <a:pos x="51" y="129"/>
                  </a:cxn>
                  <a:cxn ang="0">
                    <a:pos x="40" y="124"/>
                  </a:cxn>
                  <a:cxn ang="0">
                    <a:pos x="35" y="122"/>
                  </a:cxn>
                  <a:cxn ang="0">
                    <a:pos x="30" y="97"/>
                  </a:cxn>
                  <a:cxn ang="0">
                    <a:pos x="12" y="86"/>
                  </a:cxn>
                  <a:cxn ang="0">
                    <a:pos x="11" y="47"/>
                  </a:cxn>
                  <a:cxn ang="0">
                    <a:pos x="0" y="97"/>
                  </a:cxn>
                  <a:cxn ang="0">
                    <a:pos x="183" y="98"/>
                  </a:cxn>
                  <a:cxn ang="0">
                    <a:pos x="19" y="126"/>
                  </a:cxn>
                  <a:cxn ang="0">
                    <a:pos x="52" y="162"/>
                  </a:cxn>
                  <a:cxn ang="0">
                    <a:pos x="86" y="171"/>
                  </a:cxn>
                  <a:cxn ang="0">
                    <a:pos x="86" y="147"/>
                  </a:cxn>
                  <a:cxn ang="0">
                    <a:pos x="164" y="57"/>
                  </a:cxn>
                  <a:cxn ang="0">
                    <a:pos x="130" y="22"/>
                  </a:cxn>
                  <a:cxn ang="0">
                    <a:pos x="97" y="12"/>
                  </a:cxn>
                  <a:cxn ang="0">
                    <a:pos x="97" y="36"/>
                  </a:cxn>
                  <a:cxn ang="0">
                    <a:pos x="97" y="48"/>
                  </a:cxn>
                  <a:cxn ang="0">
                    <a:pos x="140" y="86"/>
                  </a:cxn>
                  <a:cxn ang="0">
                    <a:pos x="97" y="48"/>
                  </a:cxn>
                  <a:cxn ang="0">
                    <a:pos x="140" y="98"/>
                  </a:cxn>
                  <a:cxn ang="0">
                    <a:pos x="97" y="136"/>
                  </a:cxn>
                  <a:cxn ang="0">
                    <a:pos x="97" y="171"/>
                  </a:cxn>
                  <a:cxn ang="0">
                    <a:pos x="129" y="143"/>
                  </a:cxn>
                  <a:cxn ang="0">
                    <a:pos x="130" y="162"/>
                  </a:cxn>
                  <a:cxn ang="0">
                    <a:pos x="164" y="126"/>
                  </a:cxn>
                  <a:cxn ang="0">
                    <a:pos x="148" y="122"/>
                  </a:cxn>
                  <a:cxn ang="0">
                    <a:pos x="171" y="98"/>
                  </a:cxn>
                  <a:cxn ang="0">
                    <a:pos x="152" y="86"/>
                  </a:cxn>
                  <a:cxn ang="0">
                    <a:pos x="171" y="86"/>
                  </a:cxn>
                  <a:cxn ang="0">
                    <a:pos x="152" y="86"/>
                  </a:cxn>
                </a:cxnLst>
                <a:rect l="0" t="0" r="r" b="b"/>
                <a:pathLst>
                  <a:path w="183" h="183">
                    <a:moveTo>
                      <a:pt x="183" y="86"/>
                    </a:moveTo>
                    <a:cubicBezTo>
                      <a:pt x="180" y="38"/>
                      <a:pt x="140" y="0"/>
                      <a:pt x="91" y="0"/>
                    </a:cubicBezTo>
                    <a:cubicBezTo>
                      <a:pt x="85" y="0"/>
                      <a:pt x="79" y="1"/>
                      <a:pt x="73" y="2"/>
                    </a:cubicBezTo>
                    <a:cubicBezTo>
                      <a:pt x="77" y="5"/>
                      <a:pt x="80" y="9"/>
                      <a:pt x="83" y="13"/>
                    </a:cubicBezTo>
                    <a:cubicBezTo>
                      <a:pt x="84" y="13"/>
                      <a:pt x="85" y="12"/>
                      <a:pt x="86" y="12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7" y="24"/>
                      <a:pt x="88" y="28"/>
                      <a:pt x="88" y="33"/>
                    </a:cubicBezTo>
                    <a:cubicBezTo>
                      <a:pt x="88" y="37"/>
                      <a:pt x="87" y="42"/>
                      <a:pt x="85" y="46"/>
                    </a:cubicBezTo>
                    <a:cubicBezTo>
                      <a:pt x="85" y="47"/>
                      <a:pt x="85" y="47"/>
                      <a:pt x="85" y="48"/>
                    </a:cubicBezTo>
                    <a:cubicBezTo>
                      <a:pt x="85" y="48"/>
                      <a:pt x="85" y="48"/>
                      <a:pt x="86" y="48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69" y="86"/>
                      <a:pt x="69" y="86"/>
                      <a:pt x="69" y="86"/>
                    </a:cubicBezTo>
                    <a:cubicBezTo>
                      <a:pt x="68" y="90"/>
                      <a:pt x="66" y="94"/>
                      <a:pt x="64" y="98"/>
                    </a:cubicBezTo>
                    <a:cubicBezTo>
                      <a:pt x="86" y="98"/>
                      <a:pt x="86" y="98"/>
                      <a:pt x="86" y="98"/>
                    </a:cubicBezTo>
                    <a:cubicBezTo>
                      <a:pt x="86" y="136"/>
                      <a:pt x="86" y="136"/>
                      <a:pt x="86" y="136"/>
                    </a:cubicBezTo>
                    <a:cubicBezTo>
                      <a:pt x="73" y="135"/>
                      <a:pt x="61" y="133"/>
                      <a:pt x="51" y="129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0" y="124"/>
                      <a:pt x="40" y="124"/>
                      <a:pt x="40" y="124"/>
                    </a:cubicBezTo>
                    <a:cubicBezTo>
                      <a:pt x="39" y="123"/>
                      <a:pt x="36" y="114"/>
                      <a:pt x="32" y="103"/>
                    </a:cubicBezTo>
                    <a:cubicBezTo>
                      <a:pt x="32" y="110"/>
                      <a:pt x="33" y="116"/>
                      <a:pt x="35" y="122"/>
                    </a:cubicBezTo>
                    <a:cubicBezTo>
                      <a:pt x="23" y="116"/>
                      <a:pt x="14" y="107"/>
                      <a:pt x="12" y="97"/>
                    </a:cubicBezTo>
                    <a:cubicBezTo>
                      <a:pt x="30" y="97"/>
                      <a:pt x="30" y="97"/>
                      <a:pt x="30" y="97"/>
                    </a:cubicBezTo>
                    <a:cubicBezTo>
                      <a:pt x="28" y="94"/>
                      <a:pt x="27" y="90"/>
                      <a:pt x="25" y="86"/>
                    </a:cubicBezTo>
                    <a:cubicBezTo>
                      <a:pt x="12" y="86"/>
                      <a:pt x="12" y="86"/>
                      <a:pt x="12" y="86"/>
                    </a:cubicBezTo>
                    <a:cubicBezTo>
                      <a:pt x="13" y="81"/>
                      <a:pt x="16" y="76"/>
                      <a:pt x="20" y="72"/>
                    </a:cubicBezTo>
                    <a:cubicBezTo>
                      <a:pt x="16" y="61"/>
                      <a:pt x="13" y="52"/>
                      <a:pt x="11" y="47"/>
                    </a:cubicBezTo>
                    <a:cubicBezTo>
                      <a:pt x="5" y="59"/>
                      <a:pt x="1" y="72"/>
                      <a:pt x="0" y="86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3" y="145"/>
                      <a:pt x="43" y="183"/>
                      <a:pt x="91" y="183"/>
                    </a:cubicBezTo>
                    <a:cubicBezTo>
                      <a:pt x="140" y="183"/>
                      <a:pt x="180" y="145"/>
                      <a:pt x="183" y="98"/>
                    </a:cubicBezTo>
                    <a:lnTo>
                      <a:pt x="183" y="86"/>
                    </a:lnTo>
                    <a:close/>
                    <a:moveTo>
                      <a:pt x="19" y="126"/>
                    </a:moveTo>
                    <a:cubicBezTo>
                      <a:pt x="25" y="131"/>
                      <a:pt x="32" y="135"/>
                      <a:pt x="39" y="138"/>
                    </a:cubicBezTo>
                    <a:cubicBezTo>
                      <a:pt x="43" y="147"/>
                      <a:pt x="47" y="155"/>
                      <a:pt x="52" y="162"/>
                    </a:cubicBezTo>
                    <a:cubicBezTo>
                      <a:pt x="38" y="154"/>
                      <a:pt x="26" y="141"/>
                      <a:pt x="19" y="126"/>
                    </a:cubicBezTo>
                    <a:close/>
                    <a:moveTo>
                      <a:pt x="86" y="171"/>
                    </a:moveTo>
                    <a:cubicBezTo>
                      <a:pt x="73" y="169"/>
                      <a:pt x="61" y="158"/>
                      <a:pt x="54" y="143"/>
                    </a:cubicBezTo>
                    <a:cubicBezTo>
                      <a:pt x="63" y="145"/>
                      <a:pt x="74" y="147"/>
                      <a:pt x="86" y="147"/>
                    </a:cubicBezTo>
                    <a:lnTo>
                      <a:pt x="86" y="171"/>
                    </a:lnTo>
                    <a:close/>
                    <a:moveTo>
                      <a:pt x="164" y="57"/>
                    </a:moveTo>
                    <a:cubicBezTo>
                      <a:pt x="158" y="53"/>
                      <a:pt x="151" y="49"/>
                      <a:pt x="144" y="46"/>
                    </a:cubicBezTo>
                    <a:cubicBezTo>
                      <a:pt x="140" y="37"/>
                      <a:pt x="136" y="28"/>
                      <a:pt x="130" y="22"/>
                    </a:cubicBezTo>
                    <a:cubicBezTo>
                      <a:pt x="145" y="30"/>
                      <a:pt x="156" y="42"/>
                      <a:pt x="164" y="57"/>
                    </a:cubicBezTo>
                    <a:close/>
                    <a:moveTo>
                      <a:pt x="97" y="12"/>
                    </a:moveTo>
                    <a:cubicBezTo>
                      <a:pt x="110" y="15"/>
                      <a:pt x="121" y="25"/>
                      <a:pt x="129" y="41"/>
                    </a:cubicBezTo>
                    <a:cubicBezTo>
                      <a:pt x="119" y="38"/>
                      <a:pt x="109" y="37"/>
                      <a:pt x="97" y="36"/>
                    </a:cubicBezTo>
                    <a:lnTo>
                      <a:pt x="97" y="12"/>
                    </a:lnTo>
                    <a:close/>
                    <a:moveTo>
                      <a:pt x="97" y="48"/>
                    </a:moveTo>
                    <a:cubicBezTo>
                      <a:pt x="111" y="48"/>
                      <a:pt x="124" y="51"/>
                      <a:pt x="135" y="55"/>
                    </a:cubicBezTo>
                    <a:cubicBezTo>
                      <a:pt x="138" y="64"/>
                      <a:pt x="140" y="75"/>
                      <a:pt x="140" y="86"/>
                    </a:cubicBezTo>
                    <a:cubicBezTo>
                      <a:pt x="97" y="86"/>
                      <a:pt x="97" y="86"/>
                      <a:pt x="97" y="86"/>
                    </a:cubicBezTo>
                    <a:lnTo>
                      <a:pt x="97" y="48"/>
                    </a:lnTo>
                    <a:close/>
                    <a:moveTo>
                      <a:pt x="97" y="98"/>
                    </a:moveTo>
                    <a:cubicBezTo>
                      <a:pt x="140" y="98"/>
                      <a:pt x="140" y="98"/>
                      <a:pt x="140" y="98"/>
                    </a:cubicBezTo>
                    <a:cubicBezTo>
                      <a:pt x="140" y="109"/>
                      <a:pt x="138" y="119"/>
                      <a:pt x="135" y="129"/>
                    </a:cubicBezTo>
                    <a:cubicBezTo>
                      <a:pt x="124" y="133"/>
                      <a:pt x="111" y="135"/>
                      <a:pt x="97" y="136"/>
                    </a:cubicBezTo>
                    <a:cubicBezTo>
                      <a:pt x="97" y="98"/>
                      <a:pt x="97" y="98"/>
                      <a:pt x="97" y="98"/>
                    </a:cubicBezTo>
                    <a:close/>
                    <a:moveTo>
                      <a:pt x="97" y="171"/>
                    </a:moveTo>
                    <a:cubicBezTo>
                      <a:pt x="97" y="147"/>
                      <a:pt x="97" y="147"/>
                      <a:pt x="97" y="147"/>
                    </a:cubicBezTo>
                    <a:cubicBezTo>
                      <a:pt x="109" y="147"/>
                      <a:pt x="119" y="145"/>
                      <a:pt x="129" y="143"/>
                    </a:cubicBezTo>
                    <a:cubicBezTo>
                      <a:pt x="121" y="158"/>
                      <a:pt x="110" y="169"/>
                      <a:pt x="97" y="171"/>
                    </a:cubicBezTo>
                    <a:close/>
                    <a:moveTo>
                      <a:pt x="130" y="162"/>
                    </a:moveTo>
                    <a:cubicBezTo>
                      <a:pt x="136" y="155"/>
                      <a:pt x="140" y="147"/>
                      <a:pt x="144" y="138"/>
                    </a:cubicBezTo>
                    <a:cubicBezTo>
                      <a:pt x="151" y="135"/>
                      <a:pt x="158" y="131"/>
                      <a:pt x="164" y="126"/>
                    </a:cubicBezTo>
                    <a:cubicBezTo>
                      <a:pt x="156" y="141"/>
                      <a:pt x="145" y="154"/>
                      <a:pt x="130" y="162"/>
                    </a:cubicBezTo>
                    <a:close/>
                    <a:moveTo>
                      <a:pt x="148" y="122"/>
                    </a:moveTo>
                    <a:cubicBezTo>
                      <a:pt x="150" y="115"/>
                      <a:pt x="151" y="106"/>
                      <a:pt x="152" y="98"/>
                    </a:cubicBezTo>
                    <a:cubicBezTo>
                      <a:pt x="171" y="98"/>
                      <a:pt x="171" y="98"/>
                      <a:pt x="171" y="98"/>
                    </a:cubicBezTo>
                    <a:cubicBezTo>
                      <a:pt x="168" y="107"/>
                      <a:pt x="160" y="116"/>
                      <a:pt x="148" y="122"/>
                    </a:cubicBezTo>
                    <a:close/>
                    <a:moveTo>
                      <a:pt x="152" y="86"/>
                    </a:moveTo>
                    <a:cubicBezTo>
                      <a:pt x="151" y="77"/>
                      <a:pt x="150" y="69"/>
                      <a:pt x="148" y="61"/>
                    </a:cubicBezTo>
                    <a:cubicBezTo>
                      <a:pt x="160" y="68"/>
                      <a:pt x="168" y="76"/>
                      <a:pt x="171" y="86"/>
                    </a:cubicBezTo>
                    <a:lnTo>
                      <a:pt x="152" y="86"/>
                    </a:lnTo>
                    <a:close/>
                    <a:moveTo>
                      <a:pt x="152" y="86"/>
                    </a:moveTo>
                    <a:cubicBezTo>
                      <a:pt x="152" y="86"/>
                      <a:pt x="152" y="86"/>
                      <a:pt x="152" y="8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1" name="Group 180"/>
          <p:cNvGrpSpPr/>
          <p:nvPr/>
        </p:nvGrpSpPr>
        <p:grpSpPr>
          <a:xfrm>
            <a:off x="9288821" y="3158026"/>
            <a:ext cx="763740" cy="754472"/>
            <a:chOff x="7539642" y="2312507"/>
            <a:chExt cx="661599" cy="653569"/>
          </a:xfrm>
        </p:grpSpPr>
        <p:grpSp>
          <p:nvGrpSpPr>
            <p:cNvPr id="90" name="Group 89"/>
            <p:cNvGrpSpPr/>
            <p:nvPr/>
          </p:nvGrpSpPr>
          <p:grpSpPr>
            <a:xfrm>
              <a:off x="7539642" y="2312507"/>
              <a:ext cx="661599" cy="653569"/>
              <a:chOff x="654724" y="1189182"/>
              <a:chExt cx="1097876" cy="1084551"/>
            </a:xfrm>
          </p:grpSpPr>
          <p:sp>
            <p:nvSpPr>
              <p:cNvPr id="91" name="Rounded Rectangle 90"/>
              <p:cNvSpPr/>
              <p:nvPr/>
            </p:nvSpPr>
            <p:spPr>
              <a:xfrm>
                <a:off x="654724" y="1246789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654724" y="1189182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7712206" y="2417683"/>
              <a:ext cx="335235" cy="414439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210"/>
                </a:cxn>
                <a:cxn ang="0">
                  <a:pos x="18" y="227"/>
                </a:cxn>
                <a:cxn ang="0">
                  <a:pos x="210" y="227"/>
                </a:cxn>
                <a:cxn ang="0">
                  <a:pos x="228" y="210"/>
                </a:cxn>
                <a:cxn ang="0">
                  <a:pos x="228" y="18"/>
                </a:cxn>
                <a:cxn ang="0">
                  <a:pos x="210" y="0"/>
                </a:cxn>
                <a:cxn ang="0">
                  <a:pos x="198" y="20"/>
                </a:cxn>
                <a:cxn ang="0">
                  <a:pos x="205" y="28"/>
                </a:cxn>
                <a:cxn ang="0">
                  <a:pos x="198" y="36"/>
                </a:cxn>
                <a:cxn ang="0">
                  <a:pos x="190" y="28"/>
                </a:cxn>
                <a:cxn ang="0">
                  <a:pos x="198" y="20"/>
                </a:cxn>
                <a:cxn ang="0">
                  <a:pos x="170" y="20"/>
                </a:cxn>
                <a:cxn ang="0">
                  <a:pos x="178" y="28"/>
                </a:cxn>
                <a:cxn ang="0">
                  <a:pos x="170" y="36"/>
                </a:cxn>
                <a:cxn ang="0">
                  <a:pos x="163" y="28"/>
                </a:cxn>
                <a:cxn ang="0">
                  <a:pos x="170" y="20"/>
                </a:cxn>
                <a:cxn ang="0">
                  <a:pos x="207" y="207"/>
                </a:cxn>
                <a:cxn ang="0">
                  <a:pos x="20" y="207"/>
                </a:cxn>
                <a:cxn ang="0">
                  <a:pos x="20" y="55"/>
                </a:cxn>
                <a:cxn ang="0">
                  <a:pos x="207" y="55"/>
                </a:cxn>
                <a:cxn ang="0">
                  <a:pos x="207" y="207"/>
                </a:cxn>
                <a:cxn ang="0">
                  <a:pos x="134" y="268"/>
                </a:cxn>
                <a:cxn ang="0">
                  <a:pos x="165" y="268"/>
                </a:cxn>
                <a:cxn ang="0">
                  <a:pos x="165" y="275"/>
                </a:cxn>
                <a:cxn ang="0">
                  <a:pos x="134" y="275"/>
                </a:cxn>
                <a:cxn ang="0">
                  <a:pos x="134" y="279"/>
                </a:cxn>
                <a:cxn ang="0">
                  <a:pos x="132" y="283"/>
                </a:cxn>
                <a:cxn ang="0">
                  <a:pos x="103" y="283"/>
                </a:cxn>
                <a:cxn ang="0">
                  <a:pos x="101" y="279"/>
                </a:cxn>
                <a:cxn ang="0">
                  <a:pos x="101" y="275"/>
                </a:cxn>
                <a:cxn ang="0">
                  <a:pos x="71" y="275"/>
                </a:cxn>
                <a:cxn ang="0">
                  <a:pos x="71" y="268"/>
                </a:cxn>
                <a:cxn ang="0">
                  <a:pos x="101" y="268"/>
                </a:cxn>
                <a:cxn ang="0">
                  <a:pos x="101" y="263"/>
                </a:cxn>
                <a:cxn ang="0">
                  <a:pos x="103" y="259"/>
                </a:cxn>
                <a:cxn ang="0">
                  <a:pos x="111" y="259"/>
                </a:cxn>
                <a:cxn ang="0">
                  <a:pos x="111" y="243"/>
                </a:cxn>
                <a:cxn ang="0">
                  <a:pos x="114" y="239"/>
                </a:cxn>
                <a:cxn ang="0">
                  <a:pos x="122" y="239"/>
                </a:cxn>
                <a:cxn ang="0">
                  <a:pos x="125" y="243"/>
                </a:cxn>
                <a:cxn ang="0">
                  <a:pos x="125" y="259"/>
                </a:cxn>
                <a:cxn ang="0">
                  <a:pos x="132" y="259"/>
                </a:cxn>
                <a:cxn ang="0">
                  <a:pos x="134" y="263"/>
                </a:cxn>
                <a:cxn ang="0">
                  <a:pos x="134" y="268"/>
                </a:cxn>
                <a:cxn ang="0">
                  <a:pos x="134" y="268"/>
                </a:cxn>
                <a:cxn ang="0">
                  <a:pos x="134" y="268"/>
                </a:cxn>
              </a:cxnLst>
              <a:rect l="0" t="0" r="r" b="b"/>
              <a:pathLst>
                <a:path w="228" h="283">
                  <a:moveTo>
                    <a:pt x="21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0" y="219"/>
                    <a:pt x="8" y="227"/>
                    <a:pt x="18" y="227"/>
                  </a:cubicBezTo>
                  <a:cubicBezTo>
                    <a:pt x="210" y="227"/>
                    <a:pt x="210" y="227"/>
                    <a:pt x="210" y="227"/>
                  </a:cubicBezTo>
                  <a:cubicBezTo>
                    <a:pt x="220" y="227"/>
                    <a:pt x="228" y="219"/>
                    <a:pt x="228" y="210"/>
                  </a:cubicBezTo>
                  <a:cubicBezTo>
                    <a:pt x="228" y="18"/>
                    <a:pt x="228" y="18"/>
                    <a:pt x="228" y="18"/>
                  </a:cubicBezTo>
                  <a:cubicBezTo>
                    <a:pt x="228" y="8"/>
                    <a:pt x="220" y="0"/>
                    <a:pt x="210" y="0"/>
                  </a:cubicBezTo>
                  <a:close/>
                  <a:moveTo>
                    <a:pt x="198" y="20"/>
                  </a:moveTo>
                  <a:cubicBezTo>
                    <a:pt x="202" y="20"/>
                    <a:pt x="205" y="24"/>
                    <a:pt x="205" y="28"/>
                  </a:cubicBezTo>
                  <a:cubicBezTo>
                    <a:pt x="205" y="32"/>
                    <a:pt x="202" y="36"/>
                    <a:pt x="198" y="36"/>
                  </a:cubicBezTo>
                  <a:cubicBezTo>
                    <a:pt x="194" y="36"/>
                    <a:pt x="190" y="32"/>
                    <a:pt x="190" y="28"/>
                  </a:cubicBezTo>
                  <a:cubicBezTo>
                    <a:pt x="190" y="24"/>
                    <a:pt x="194" y="20"/>
                    <a:pt x="198" y="20"/>
                  </a:cubicBezTo>
                  <a:close/>
                  <a:moveTo>
                    <a:pt x="170" y="20"/>
                  </a:moveTo>
                  <a:cubicBezTo>
                    <a:pt x="175" y="20"/>
                    <a:pt x="178" y="24"/>
                    <a:pt x="178" y="28"/>
                  </a:cubicBezTo>
                  <a:cubicBezTo>
                    <a:pt x="178" y="32"/>
                    <a:pt x="175" y="36"/>
                    <a:pt x="170" y="36"/>
                  </a:cubicBezTo>
                  <a:cubicBezTo>
                    <a:pt x="166" y="36"/>
                    <a:pt x="163" y="32"/>
                    <a:pt x="163" y="28"/>
                  </a:cubicBezTo>
                  <a:cubicBezTo>
                    <a:pt x="163" y="24"/>
                    <a:pt x="166" y="20"/>
                    <a:pt x="170" y="20"/>
                  </a:cubicBezTo>
                  <a:close/>
                  <a:moveTo>
                    <a:pt x="207" y="207"/>
                  </a:moveTo>
                  <a:cubicBezTo>
                    <a:pt x="20" y="207"/>
                    <a:pt x="20" y="207"/>
                    <a:pt x="20" y="207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7" y="55"/>
                    <a:pt x="207" y="55"/>
                    <a:pt x="207" y="55"/>
                  </a:cubicBezTo>
                  <a:lnTo>
                    <a:pt x="207" y="207"/>
                  </a:lnTo>
                  <a:close/>
                  <a:moveTo>
                    <a:pt x="134" y="268"/>
                  </a:moveTo>
                  <a:cubicBezTo>
                    <a:pt x="165" y="268"/>
                    <a:pt x="165" y="268"/>
                    <a:pt x="165" y="268"/>
                  </a:cubicBezTo>
                  <a:cubicBezTo>
                    <a:pt x="165" y="275"/>
                    <a:pt x="165" y="275"/>
                    <a:pt x="165" y="275"/>
                  </a:cubicBezTo>
                  <a:cubicBezTo>
                    <a:pt x="134" y="275"/>
                    <a:pt x="134" y="275"/>
                    <a:pt x="134" y="275"/>
                  </a:cubicBezTo>
                  <a:cubicBezTo>
                    <a:pt x="134" y="279"/>
                    <a:pt x="134" y="279"/>
                    <a:pt x="134" y="279"/>
                  </a:cubicBezTo>
                  <a:cubicBezTo>
                    <a:pt x="134" y="281"/>
                    <a:pt x="133" y="283"/>
                    <a:pt x="132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2" y="283"/>
                    <a:pt x="101" y="281"/>
                    <a:pt x="101" y="279"/>
                  </a:cubicBezTo>
                  <a:cubicBezTo>
                    <a:pt x="101" y="275"/>
                    <a:pt x="101" y="275"/>
                    <a:pt x="101" y="275"/>
                  </a:cubicBezTo>
                  <a:cubicBezTo>
                    <a:pt x="71" y="275"/>
                    <a:pt x="71" y="275"/>
                    <a:pt x="71" y="275"/>
                  </a:cubicBezTo>
                  <a:cubicBezTo>
                    <a:pt x="71" y="268"/>
                    <a:pt x="71" y="268"/>
                    <a:pt x="71" y="268"/>
                  </a:cubicBezTo>
                  <a:cubicBezTo>
                    <a:pt x="101" y="268"/>
                    <a:pt x="101" y="268"/>
                    <a:pt x="101" y="268"/>
                  </a:cubicBezTo>
                  <a:cubicBezTo>
                    <a:pt x="101" y="263"/>
                    <a:pt x="101" y="263"/>
                    <a:pt x="101" y="263"/>
                  </a:cubicBezTo>
                  <a:cubicBezTo>
                    <a:pt x="101" y="261"/>
                    <a:pt x="102" y="259"/>
                    <a:pt x="103" y="259"/>
                  </a:cubicBezTo>
                  <a:cubicBezTo>
                    <a:pt x="111" y="259"/>
                    <a:pt x="111" y="259"/>
                    <a:pt x="111" y="259"/>
                  </a:cubicBezTo>
                  <a:cubicBezTo>
                    <a:pt x="111" y="243"/>
                    <a:pt x="111" y="243"/>
                    <a:pt x="111" y="243"/>
                  </a:cubicBezTo>
                  <a:cubicBezTo>
                    <a:pt x="111" y="241"/>
                    <a:pt x="112" y="239"/>
                    <a:pt x="114" y="239"/>
                  </a:cubicBezTo>
                  <a:cubicBezTo>
                    <a:pt x="122" y="239"/>
                    <a:pt x="122" y="239"/>
                    <a:pt x="122" y="239"/>
                  </a:cubicBezTo>
                  <a:cubicBezTo>
                    <a:pt x="124" y="239"/>
                    <a:pt x="125" y="241"/>
                    <a:pt x="125" y="243"/>
                  </a:cubicBezTo>
                  <a:cubicBezTo>
                    <a:pt x="125" y="259"/>
                    <a:pt x="125" y="259"/>
                    <a:pt x="125" y="259"/>
                  </a:cubicBezTo>
                  <a:cubicBezTo>
                    <a:pt x="132" y="259"/>
                    <a:pt x="132" y="259"/>
                    <a:pt x="132" y="259"/>
                  </a:cubicBezTo>
                  <a:cubicBezTo>
                    <a:pt x="133" y="259"/>
                    <a:pt x="134" y="261"/>
                    <a:pt x="134" y="263"/>
                  </a:cubicBezTo>
                  <a:lnTo>
                    <a:pt x="134" y="268"/>
                  </a:lnTo>
                  <a:close/>
                  <a:moveTo>
                    <a:pt x="134" y="268"/>
                  </a:moveTo>
                  <a:cubicBezTo>
                    <a:pt x="134" y="268"/>
                    <a:pt x="134" y="268"/>
                    <a:pt x="134" y="268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0" name="Group 179"/>
          <p:cNvGrpSpPr/>
          <p:nvPr/>
        </p:nvGrpSpPr>
        <p:grpSpPr>
          <a:xfrm>
            <a:off x="8141264" y="4998679"/>
            <a:ext cx="763740" cy="754472"/>
            <a:chOff x="6545558" y="3915916"/>
            <a:chExt cx="661599" cy="653569"/>
          </a:xfrm>
        </p:grpSpPr>
        <p:grpSp>
          <p:nvGrpSpPr>
            <p:cNvPr id="98" name="Group 97"/>
            <p:cNvGrpSpPr/>
            <p:nvPr/>
          </p:nvGrpSpPr>
          <p:grpSpPr>
            <a:xfrm flipH="1">
              <a:off x="6545558" y="3915916"/>
              <a:ext cx="661599" cy="653569"/>
              <a:chOff x="654724" y="1189182"/>
              <a:chExt cx="1097876" cy="1084551"/>
            </a:xfrm>
          </p:grpSpPr>
          <p:sp>
            <p:nvSpPr>
              <p:cNvPr id="101" name="Rounded Rectangle 100"/>
              <p:cNvSpPr/>
              <p:nvPr/>
            </p:nvSpPr>
            <p:spPr>
              <a:xfrm>
                <a:off x="654724" y="1246789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654724" y="1189182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6675930" y="4023135"/>
              <a:ext cx="424428" cy="424428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0" y="87"/>
                </a:cxn>
                <a:cxn ang="0">
                  <a:pos x="87" y="173"/>
                </a:cxn>
                <a:cxn ang="0">
                  <a:pos x="173" y="87"/>
                </a:cxn>
                <a:cxn ang="0">
                  <a:pos x="87" y="0"/>
                </a:cxn>
                <a:cxn ang="0">
                  <a:pos x="105" y="106"/>
                </a:cxn>
                <a:cxn ang="0">
                  <a:pos x="114" y="103"/>
                </a:cxn>
                <a:cxn ang="0">
                  <a:pos x="130" y="119"/>
                </a:cxn>
                <a:cxn ang="0">
                  <a:pos x="114" y="135"/>
                </a:cxn>
                <a:cxn ang="0">
                  <a:pos x="98" y="119"/>
                </a:cxn>
                <a:cxn ang="0">
                  <a:pos x="57" y="99"/>
                </a:cxn>
                <a:cxn ang="0">
                  <a:pos x="49" y="102"/>
                </a:cxn>
                <a:cxn ang="0">
                  <a:pos x="33" y="86"/>
                </a:cxn>
                <a:cxn ang="0">
                  <a:pos x="49" y="70"/>
                </a:cxn>
                <a:cxn ang="0">
                  <a:pos x="59" y="73"/>
                </a:cxn>
                <a:cxn ang="0">
                  <a:pos x="98" y="54"/>
                </a:cxn>
                <a:cxn ang="0">
                  <a:pos x="114" y="38"/>
                </a:cxn>
                <a:cxn ang="0">
                  <a:pos x="130" y="54"/>
                </a:cxn>
                <a:cxn ang="0">
                  <a:pos x="114" y="70"/>
                </a:cxn>
                <a:cxn ang="0">
                  <a:pos x="105" y="67"/>
                </a:cxn>
                <a:cxn ang="0">
                  <a:pos x="65" y="86"/>
                </a:cxn>
                <a:cxn ang="0">
                  <a:pos x="65" y="87"/>
                </a:cxn>
                <a:cxn ang="0">
                  <a:pos x="105" y="106"/>
                </a:cxn>
                <a:cxn ang="0">
                  <a:pos x="105" y="106"/>
                </a:cxn>
                <a:cxn ang="0">
                  <a:pos x="105" y="106"/>
                </a:cxn>
              </a:cxnLst>
              <a:rect l="0" t="0" r="r" b="b"/>
              <a:pathLst>
                <a:path w="173" h="173">
                  <a:moveTo>
                    <a:pt x="87" y="0"/>
                  </a:moveTo>
                  <a:cubicBezTo>
                    <a:pt x="39" y="0"/>
                    <a:pt x="0" y="39"/>
                    <a:pt x="0" y="87"/>
                  </a:cubicBezTo>
                  <a:cubicBezTo>
                    <a:pt x="0" y="134"/>
                    <a:pt x="39" y="173"/>
                    <a:pt x="87" y="173"/>
                  </a:cubicBezTo>
                  <a:cubicBezTo>
                    <a:pt x="134" y="173"/>
                    <a:pt x="173" y="134"/>
                    <a:pt x="173" y="87"/>
                  </a:cubicBezTo>
                  <a:cubicBezTo>
                    <a:pt x="173" y="39"/>
                    <a:pt x="134" y="0"/>
                    <a:pt x="87" y="0"/>
                  </a:cubicBezTo>
                  <a:close/>
                  <a:moveTo>
                    <a:pt x="105" y="106"/>
                  </a:moveTo>
                  <a:cubicBezTo>
                    <a:pt x="107" y="104"/>
                    <a:pt x="111" y="103"/>
                    <a:pt x="114" y="103"/>
                  </a:cubicBezTo>
                  <a:cubicBezTo>
                    <a:pt x="123" y="103"/>
                    <a:pt x="130" y="110"/>
                    <a:pt x="130" y="119"/>
                  </a:cubicBezTo>
                  <a:cubicBezTo>
                    <a:pt x="130" y="128"/>
                    <a:pt x="123" y="135"/>
                    <a:pt x="114" y="135"/>
                  </a:cubicBezTo>
                  <a:cubicBezTo>
                    <a:pt x="105" y="135"/>
                    <a:pt x="98" y="128"/>
                    <a:pt x="98" y="11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5" y="101"/>
                    <a:pt x="52" y="102"/>
                    <a:pt x="49" y="102"/>
                  </a:cubicBezTo>
                  <a:cubicBezTo>
                    <a:pt x="40" y="102"/>
                    <a:pt x="33" y="95"/>
                    <a:pt x="33" y="86"/>
                  </a:cubicBezTo>
                  <a:cubicBezTo>
                    <a:pt x="33" y="77"/>
                    <a:pt x="40" y="70"/>
                    <a:pt x="49" y="70"/>
                  </a:cubicBezTo>
                  <a:cubicBezTo>
                    <a:pt x="53" y="70"/>
                    <a:pt x="56" y="71"/>
                    <a:pt x="59" y="73"/>
                  </a:cubicBezTo>
                  <a:cubicBezTo>
                    <a:pt x="98" y="54"/>
                    <a:pt x="98" y="54"/>
                    <a:pt x="98" y="54"/>
                  </a:cubicBezTo>
                  <a:cubicBezTo>
                    <a:pt x="98" y="45"/>
                    <a:pt x="105" y="38"/>
                    <a:pt x="114" y="38"/>
                  </a:cubicBezTo>
                  <a:cubicBezTo>
                    <a:pt x="123" y="38"/>
                    <a:pt x="130" y="45"/>
                    <a:pt x="130" y="54"/>
                  </a:cubicBezTo>
                  <a:cubicBezTo>
                    <a:pt x="130" y="63"/>
                    <a:pt x="123" y="70"/>
                    <a:pt x="114" y="70"/>
                  </a:cubicBezTo>
                  <a:cubicBezTo>
                    <a:pt x="111" y="70"/>
                    <a:pt x="107" y="69"/>
                    <a:pt x="105" y="67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5" y="87"/>
                    <a:pt x="65" y="87"/>
                    <a:pt x="65" y="87"/>
                  </a:cubicBezTo>
                  <a:lnTo>
                    <a:pt x="105" y="106"/>
                  </a:lnTo>
                  <a:close/>
                  <a:moveTo>
                    <a:pt x="105" y="106"/>
                  </a:moveTo>
                  <a:cubicBezTo>
                    <a:pt x="105" y="106"/>
                    <a:pt x="105" y="106"/>
                    <a:pt x="105" y="106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9288821" y="4045497"/>
            <a:ext cx="763740" cy="754472"/>
            <a:chOff x="7539642" y="3050644"/>
            <a:chExt cx="661599" cy="653569"/>
          </a:xfrm>
        </p:grpSpPr>
        <p:grpSp>
          <p:nvGrpSpPr>
            <p:cNvPr id="111" name="Group 110"/>
            <p:cNvGrpSpPr/>
            <p:nvPr/>
          </p:nvGrpSpPr>
          <p:grpSpPr>
            <a:xfrm>
              <a:off x="7539642" y="3050644"/>
              <a:ext cx="661599" cy="653569"/>
              <a:chOff x="654724" y="1189182"/>
              <a:chExt cx="1097876" cy="1084551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654724" y="1246789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654724" y="1189182"/>
                <a:ext cx="1097876" cy="1026944"/>
              </a:xfrm>
              <a:prstGeom prst="roundRect">
                <a:avLst>
                  <a:gd name="adj" fmla="val 9247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0" name="Group 159"/>
            <p:cNvGrpSpPr/>
            <p:nvPr/>
          </p:nvGrpSpPr>
          <p:grpSpPr>
            <a:xfrm>
              <a:off x="7722130" y="3167585"/>
              <a:ext cx="293561" cy="381963"/>
              <a:chOff x="833438" y="795338"/>
              <a:chExt cx="838200" cy="1090612"/>
            </a:xfrm>
            <a:solidFill>
              <a:schemeClr val="bg1"/>
            </a:solidFill>
          </p:grpSpPr>
          <p:sp>
            <p:nvSpPr>
              <p:cNvPr id="1056" name="Freeform 32"/>
              <p:cNvSpPr>
                <a:spLocks noEditPoints="1"/>
              </p:cNvSpPr>
              <p:nvPr/>
            </p:nvSpPr>
            <p:spPr bwMode="auto">
              <a:xfrm>
                <a:off x="1076325" y="795338"/>
                <a:ext cx="379412" cy="379412"/>
              </a:xfrm>
              <a:custGeom>
                <a:avLst/>
                <a:gdLst/>
                <a:ahLst/>
                <a:cxnLst>
                  <a:cxn ang="0">
                    <a:pos x="100" y="50"/>
                  </a:cxn>
                  <a:cxn ang="0">
                    <a:pos x="50" y="100"/>
                  </a:cxn>
                  <a:cxn ang="0">
                    <a:pos x="0" y="50"/>
                  </a:cxn>
                  <a:cxn ang="0">
                    <a:pos x="50" y="0"/>
                  </a:cxn>
                  <a:cxn ang="0">
                    <a:pos x="100" y="50"/>
                  </a:cxn>
                  <a:cxn ang="0">
                    <a:pos x="100" y="50"/>
                  </a:cxn>
                  <a:cxn ang="0">
                    <a:pos x="100" y="50"/>
                  </a:cxn>
                </a:cxnLst>
                <a:rect l="0" t="0" r="r" b="b"/>
                <a:pathLst>
                  <a:path w="100" h="100">
                    <a:moveTo>
                      <a:pt x="100" y="50"/>
                    </a:moveTo>
                    <a:cubicBezTo>
                      <a:pt x="100" y="78"/>
                      <a:pt x="78" y="100"/>
                      <a:pt x="50" y="100"/>
                    </a:cubicBez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ubicBezTo>
                      <a:pt x="78" y="0"/>
                      <a:pt x="100" y="23"/>
                      <a:pt x="100" y="50"/>
                    </a:cubicBezTo>
                    <a:close/>
                    <a:moveTo>
                      <a:pt x="100" y="50"/>
                    </a:moveTo>
                    <a:cubicBezTo>
                      <a:pt x="100" y="50"/>
                      <a:pt x="100" y="50"/>
                      <a:pt x="100" y="5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57" name="Freeform 33"/>
              <p:cNvSpPr>
                <a:spLocks noEditPoints="1"/>
              </p:cNvSpPr>
              <p:nvPr/>
            </p:nvSpPr>
            <p:spPr bwMode="auto">
              <a:xfrm>
                <a:off x="833438" y="1189038"/>
                <a:ext cx="838200" cy="696912"/>
              </a:xfrm>
              <a:custGeom>
                <a:avLst/>
                <a:gdLst/>
                <a:ahLst/>
                <a:cxnLst>
                  <a:cxn ang="0">
                    <a:pos x="158" y="0"/>
                  </a:cxn>
                  <a:cxn ang="0">
                    <a:pos x="123" y="0"/>
                  </a:cxn>
                  <a:cxn ang="0">
                    <a:pos x="119" y="20"/>
                  </a:cxn>
                  <a:cxn ang="0">
                    <a:pos x="104" y="20"/>
                  </a:cxn>
                  <a:cxn ang="0">
                    <a:pos x="100" y="0"/>
                  </a:cxn>
                  <a:cxn ang="0">
                    <a:pos x="66" y="0"/>
                  </a:cxn>
                  <a:cxn ang="0">
                    <a:pos x="2" y="50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" y="164"/>
                  </a:cxn>
                  <a:cxn ang="0">
                    <a:pos x="21" y="184"/>
                  </a:cxn>
                  <a:cxn ang="0">
                    <a:pos x="41" y="164"/>
                  </a:cxn>
                  <a:cxn ang="0">
                    <a:pos x="41" y="164"/>
                  </a:cxn>
                  <a:cxn ang="0">
                    <a:pos x="41" y="59"/>
                  </a:cxn>
                  <a:cxn ang="0">
                    <a:pos x="53" y="59"/>
                  </a:cxn>
                  <a:cxn ang="0">
                    <a:pos x="53" y="180"/>
                  </a:cxn>
                  <a:cxn ang="0">
                    <a:pos x="170" y="180"/>
                  </a:cxn>
                  <a:cxn ang="0">
                    <a:pos x="170" y="58"/>
                  </a:cxn>
                  <a:cxn ang="0">
                    <a:pos x="182" y="58"/>
                  </a:cxn>
                  <a:cxn ang="0">
                    <a:pos x="182" y="164"/>
                  </a:cxn>
                  <a:cxn ang="0">
                    <a:pos x="202" y="183"/>
                  </a:cxn>
                  <a:cxn ang="0">
                    <a:pos x="221" y="164"/>
                  </a:cxn>
                  <a:cxn ang="0">
                    <a:pos x="221" y="50"/>
                  </a:cxn>
                  <a:cxn ang="0">
                    <a:pos x="158" y="0"/>
                  </a:cxn>
                  <a:cxn ang="0">
                    <a:pos x="112" y="131"/>
                  </a:cxn>
                  <a:cxn ang="0">
                    <a:pos x="99" y="115"/>
                  </a:cxn>
                  <a:cxn ang="0">
                    <a:pos x="106" y="30"/>
                  </a:cxn>
                  <a:cxn ang="0">
                    <a:pos x="117" y="30"/>
                  </a:cxn>
                  <a:cxn ang="0">
                    <a:pos x="118" y="32"/>
                  </a:cxn>
                  <a:cxn ang="0">
                    <a:pos x="121" y="73"/>
                  </a:cxn>
                  <a:cxn ang="0">
                    <a:pos x="124" y="115"/>
                  </a:cxn>
                  <a:cxn ang="0">
                    <a:pos x="112" y="131"/>
                  </a:cxn>
                  <a:cxn ang="0">
                    <a:pos x="112" y="131"/>
                  </a:cxn>
                  <a:cxn ang="0">
                    <a:pos x="112" y="131"/>
                  </a:cxn>
                </a:cxnLst>
                <a:rect l="0" t="0" r="r" b="b"/>
                <a:pathLst>
                  <a:path w="221" h="184">
                    <a:moveTo>
                      <a:pt x="158" y="0"/>
                    </a:moveTo>
                    <a:cubicBezTo>
                      <a:pt x="123" y="0"/>
                      <a:pt x="123" y="0"/>
                      <a:pt x="123" y="0"/>
                    </a:cubicBezTo>
                    <a:cubicBezTo>
                      <a:pt x="126" y="4"/>
                      <a:pt x="122" y="14"/>
                      <a:pt x="119" y="20"/>
                    </a:cubicBezTo>
                    <a:cubicBezTo>
                      <a:pt x="114" y="19"/>
                      <a:pt x="109" y="19"/>
                      <a:pt x="104" y="20"/>
                    </a:cubicBezTo>
                    <a:cubicBezTo>
                      <a:pt x="101" y="14"/>
                      <a:pt x="97" y="4"/>
                      <a:pt x="100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0" y="2"/>
                      <a:pt x="2" y="50"/>
                      <a:pt x="2" y="50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64"/>
                      <a:pt x="2" y="164"/>
                      <a:pt x="2" y="164"/>
                    </a:cubicBezTo>
                    <a:cubicBezTo>
                      <a:pt x="2" y="175"/>
                      <a:pt x="11" y="184"/>
                      <a:pt x="21" y="184"/>
                    </a:cubicBezTo>
                    <a:cubicBezTo>
                      <a:pt x="32" y="184"/>
                      <a:pt x="41" y="175"/>
                      <a:pt x="41" y="164"/>
                    </a:cubicBezTo>
                    <a:cubicBezTo>
                      <a:pt x="41" y="164"/>
                      <a:pt x="41" y="164"/>
                      <a:pt x="41" y="1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53" y="59"/>
                      <a:pt x="53" y="59"/>
                      <a:pt x="53" y="59"/>
                    </a:cubicBezTo>
                    <a:cubicBezTo>
                      <a:pt x="53" y="180"/>
                      <a:pt x="53" y="180"/>
                      <a:pt x="53" y="180"/>
                    </a:cubicBezTo>
                    <a:cubicBezTo>
                      <a:pt x="170" y="180"/>
                      <a:pt x="170" y="180"/>
                      <a:pt x="170" y="180"/>
                    </a:cubicBezTo>
                    <a:cubicBezTo>
                      <a:pt x="170" y="58"/>
                      <a:pt x="170" y="58"/>
                      <a:pt x="170" y="58"/>
                    </a:cubicBezTo>
                    <a:cubicBezTo>
                      <a:pt x="182" y="58"/>
                      <a:pt x="182" y="58"/>
                      <a:pt x="182" y="58"/>
                    </a:cubicBezTo>
                    <a:cubicBezTo>
                      <a:pt x="182" y="164"/>
                      <a:pt x="182" y="164"/>
                      <a:pt x="182" y="164"/>
                    </a:cubicBezTo>
                    <a:cubicBezTo>
                      <a:pt x="182" y="175"/>
                      <a:pt x="191" y="183"/>
                      <a:pt x="202" y="183"/>
                    </a:cubicBezTo>
                    <a:cubicBezTo>
                      <a:pt x="212" y="183"/>
                      <a:pt x="221" y="175"/>
                      <a:pt x="221" y="164"/>
                    </a:cubicBezTo>
                    <a:cubicBezTo>
                      <a:pt x="221" y="50"/>
                      <a:pt x="221" y="50"/>
                      <a:pt x="221" y="50"/>
                    </a:cubicBezTo>
                    <a:cubicBezTo>
                      <a:pt x="217" y="0"/>
                      <a:pt x="158" y="0"/>
                      <a:pt x="158" y="0"/>
                    </a:cubicBezTo>
                    <a:close/>
                    <a:moveTo>
                      <a:pt x="112" y="131"/>
                    </a:moveTo>
                    <a:cubicBezTo>
                      <a:pt x="99" y="115"/>
                      <a:pt x="99" y="115"/>
                      <a:pt x="99" y="115"/>
                    </a:cubicBezTo>
                    <a:cubicBezTo>
                      <a:pt x="106" y="30"/>
                      <a:pt x="106" y="30"/>
                      <a:pt x="106" y="30"/>
                    </a:cubicBezTo>
                    <a:cubicBezTo>
                      <a:pt x="109" y="30"/>
                      <a:pt x="113" y="29"/>
                      <a:pt x="117" y="30"/>
                    </a:cubicBezTo>
                    <a:cubicBezTo>
                      <a:pt x="118" y="32"/>
                      <a:pt x="118" y="32"/>
                      <a:pt x="118" y="32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124" y="115"/>
                      <a:pt x="124" y="115"/>
                      <a:pt x="124" y="115"/>
                    </a:cubicBezTo>
                    <a:lnTo>
                      <a:pt x="112" y="131"/>
                    </a:lnTo>
                    <a:close/>
                    <a:moveTo>
                      <a:pt x="112" y="131"/>
                    </a:moveTo>
                    <a:cubicBezTo>
                      <a:pt x="112" y="131"/>
                      <a:pt x="112" y="131"/>
                      <a:pt x="112" y="13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05557" tIns="52779" rIns="105557" bIns="52779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7476233" y="3543596"/>
            <a:ext cx="1812564" cy="266023"/>
            <a:chOff x="5866843" y="2655454"/>
            <a:chExt cx="1570154" cy="230445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6075257" y="2655455"/>
              <a:ext cx="136174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flipV="1">
            <a:off x="7476233" y="4178456"/>
            <a:ext cx="1812564" cy="266023"/>
            <a:chOff x="5866843" y="2655454"/>
            <a:chExt cx="1570154" cy="230445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6075257" y="2655455"/>
              <a:ext cx="1361740" cy="0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/>
          <p:cNvGrpSpPr/>
          <p:nvPr/>
        </p:nvGrpSpPr>
        <p:grpSpPr>
          <a:xfrm>
            <a:off x="7476256" y="2169381"/>
            <a:ext cx="665008" cy="266023"/>
            <a:chOff x="5866843" y="2655454"/>
            <a:chExt cx="576071" cy="230445"/>
          </a:xfrm>
        </p:grpSpPr>
        <p:cxnSp>
          <p:nvCxnSpPr>
            <p:cNvPr id="204" name="Straight Connector 203"/>
            <p:cNvCxnSpPr/>
            <p:nvPr/>
          </p:nvCxnSpPr>
          <p:spPr>
            <a:xfrm>
              <a:off x="6075257" y="2655455"/>
              <a:ext cx="367657" cy="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" name="Group 207"/>
          <p:cNvGrpSpPr/>
          <p:nvPr/>
        </p:nvGrpSpPr>
        <p:grpSpPr>
          <a:xfrm flipV="1">
            <a:off x="7476256" y="2781964"/>
            <a:ext cx="665008" cy="266023"/>
            <a:chOff x="5866843" y="2655454"/>
            <a:chExt cx="576071" cy="230445"/>
          </a:xfrm>
        </p:grpSpPr>
        <p:cxnSp>
          <p:nvCxnSpPr>
            <p:cNvPr id="209" name="Straight Connector 208"/>
            <p:cNvCxnSpPr/>
            <p:nvPr/>
          </p:nvCxnSpPr>
          <p:spPr>
            <a:xfrm>
              <a:off x="6075257" y="2655455"/>
              <a:ext cx="367657" cy="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075255" y="2655454"/>
              <a:ext cx="0" cy="230444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V="1">
              <a:off x="5971049" y="2781693"/>
              <a:ext cx="0" cy="208412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2" name="Straight Connector 211"/>
          <p:cNvCxnSpPr/>
          <p:nvPr/>
        </p:nvCxnSpPr>
        <p:spPr>
          <a:xfrm>
            <a:off x="7416116" y="5375881"/>
            <a:ext cx="725123" cy="0"/>
          </a:xfrm>
          <a:prstGeom prst="line">
            <a:avLst/>
          </a:prstGeom>
          <a:ln w="1905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3"/>
          <p:cNvSpPr txBox="1"/>
          <p:nvPr/>
        </p:nvSpPr>
        <p:spPr>
          <a:xfrm>
            <a:off x="5597127" y="2267392"/>
            <a:ext cx="1631833" cy="5253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 Placeholder 3"/>
          <p:cNvSpPr txBox="1"/>
          <p:nvPr/>
        </p:nvSpPr>
        <p:spPr>
          <a:xfrm>
            <a:off x="5597127" y="3659456"/>
            <a:ext cx="1631833" cy="5253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 Placeholder 3"/>
          <p:cNvSpPr txBox="1"/>
          <p:nvPr/>
        </p:nvSpPr>
        <p:spPr>
          <a:xfrm>
            <a:off x="5597127" y="5088152"/>
            <a:ext cx="1631833" cy="52533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6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7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0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036980" y="3655108"/>
            <a:ext cx="1751058" cy="17510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37677" y="3979101"/>
            <a:ext cx="1349662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03</a:t>
            </a:r>
            <a:endParaRPr lang="zh-CN" altLang="en-US" sz="66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3587027" y="3341822"/>
            <a:ext cx="4070346" cy="675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73355"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添加相关标题文字</a:t>
            </a:r>
            <a:endParaRPr lang="en-US" altLang="zh-CN" sz="379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3537877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5597625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3537877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5597625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537877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5597625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46">
        <p14:flip dir="r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5bd0b39b-c3e8-4517-ad86-c8f0fbdd494d"/>
          <p:cNvGrpSpPr>
            <a:grpSpLocks noChangeAspect="1"/>
          </p:cNvGrpSpPr>
          <p:nvPr/>
        </p:nvGrpSpPr>
        <p:grpSpPr>
          <a:xfrm>
            <a:off x="767701" y="930277"/>
            <a:ext cx="10656599" cy="5303464"/>
            <a:chOff x="767408" y="1232756"/>
            <a:chExt cx="10657184" cy="5303754"/>
          </a:xfrm>
        </p:grpSpPr>
        <p:grpSp>
          <p:nvGrpSpPr>
            <p:cNvPr id="3" name="组合 3"/>
            <p:cNvGrpSpPr/>
            <p:nvPr/>
          </p:nvGrpSpPr>
          <p:grpSpPr>
            <a:xfrm>
              <a:off x="767408" y="1232756"/>
              <a:ext cx="3888432" cy="3834426"/>
              <a:chOff x="767408" y="1232756"/>
              <a:chExt cx="3888432" cy="3834426"/>
            </a:xfrm>
          </p:grpSpPr>
          <p:sp>
            <p:nvSpPr>
              <p:cNvPr id="20" name="平行四边形 19"/>
              <p:cNvSpPr/>
              <p:nvPr/>
            </p:nvSpPr>
            <p:spPr bwMode="auto">
              <a:xfrm>
                <a:off x="767408" y="1232756"/>
                <a:ext cx="3744416" cy="3708412"/>
              </a:xfrm>
              <a:prstGeom prst="parallelogram">
                <a:avLst>
                  <a:gd name="adj" fmla="val 36678"/>
                </a:avLst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1" name="平行四边形 20"/>
              <p:cNvSpPr/>
              <p:nvPr/>
            </p:nvSpPr>
            <p:spPr bwMode="auto">
              <a:xfrm>
                <a:off x="911424" y="1358770"/>
                <a:ext cx="3744416" cy="3708412"/>
              </a:xfrm>
              <a:prstGeom prst="parallelogram">
                <a:avLst>
                  <a:gd name="adj" fmla="val 36678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4" name="组合 4"/>
            <p:cNvGrpSpPr/>
            <p:nvPr/>
          </p:nvGrpSpPr>
          <p:grpSpPr>
            <a:xfrm>
              <a:off x="4151784" y="1232756"/>
              <a:ext cx="3888432" cy="3834426"/>
              <a:chOff x="4151784" y="1232756"/>
              <a:chExt cx="3888432" cy="3834426"/>
            </a:xfrm>
          </p:grpSpPr>
          <p:sp>
            <p:nvSpPr>
              <p:cNvPr id="18" name="平行四边形 17"/>
              <p:cNvSpPr/>
              <p:nvPr/>
            </p:nvSpPr>
            <p:spPr bwMode="auto">
              <a:xfrm>
                <a:off x="4151784" y="1232756"/>
                <a:ext cx="3744416" cy="3708412"/>
              </a:xfrm>
              <a:prstGeom prst="parallelogram">
                <a:avLst>
                  <a:gd name="adj" fmla="val 36678"/>
                </a:avLst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平行四边形 18"/>
              <p:cNvSpPr/>
              <p:nvPr/>
            </p:nvSpPr>
            <p:spPr bwMode="auto">
              <a:xfrm>
                <a:off x="4295800" y="1358770"/>
                <a:ext cx="3744416" cy="3708412"/>
              </a:xfrm>
              <a:prstGeom prst="parallelogram">
                <a:avLst>
                  <a:gd name="adj" fmla="val 36678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" name="组合 5"/>
            <p:cNvGrpSpPr/>
            <p:nvPr/>
          </p:nvGrpSpPr>
          <p:grpSpPr>
            <a:xfrm>
              <a:off x="7536160" y="1232756"/>
              <a:ext cx="3888432" cy="3834426"/>
              <a:chOff x="7536160" y="1232756"/>
              <a:chExt cx="3888432" cy="3834426"/>
            </a:xfrm>
          </p:grpSpPr>
          <p:sp>
            <p:nvSpPr>
              <p:cNvPr id="16" name="平行四边形 15"/>
              <p:cNvSpPr/>
              <p:nvPr/>
            </p:nvSpPr>
            <p:spPr bwMode="auto">
              <a:xfrm>
                <a:off x="7536160" y="1232756"/>
                <a:ext cx="3744416" cy="3708412"/>
              </a:xfrm>
              <a:prstGeom prst="parallelogram">
                <a:avLst>
                  <a:gd name="adj" fmla="val 36678"/>
                </a:avLst>
              </a:prstGeom>
              <a:noFill/>
              <a:ln w="12700" cap="flat" cmpd="sng" algn="ctr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平行四边形 16"/>
              <p:cNvSpPr/>
              <p:nvPr/>
            </p:nvSpPr>
            <p:spPr bwMode="auto">
              <a:xfrm>
                <a:off x="7680176" y="1358770"/>
                <a:ext cx="3744416" cy="3708412"/>
              </a:xfrm>
              <a:prstGeom prst="parallelogram">
                <a:avLst>
                  <a:gd name="adj" fmla="val 36678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endParaRPr sz="253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6" name="组合 6"/>
            <p:cNvGrpSpPr/>
            <p:nvPr/>
          </p:nvGrpSpPr>
          <p:grpSpPr>
            <a:xfrm>
              <a:off x="960648" y="5373216"/>
              <a:ext cx="2213143" cy="1144375"/>
              <a:chOff x="1732858" y="5001250"/>
              <a:chExt cx="2213143" cy="1144375"/>
            </a:xfrm>
          </p:grpSpPr>
          <p:sp>
            <p:nvSpPr>
              <p:cNvPr id="14" name="文本框 17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indent="-173355"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65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15" name="文本框 18"/>
              <p:cNvSpPr txBox="1"/>
              <p:nvPr/>
            </p:nvSpPr>
            <p:spPr bwMode="auto">
              <a:xfrm>
                <a:off x="1732858" y="5571395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4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  <a:sym typeface="Gill Sans" charset="0"/>
                  </a:rPr>
                  <a:t>此处添加详细文本描述，建议与标题相关并符合整体语言风格，语言描述尽量简洁。</a:t>
                </a:r>
              </a:p>
            </p:txBody>
          </p:sp>
        </p:grpSp>
        <p:grpSp>
          <p:nvGrpSpPr>
            <p:cNvPr id="7" name="组合 7"/>
            <p:cNvGrpSpPr/>
            <p:nvPr/>
          </p:nvGrpSpPr>
          <p:grpSpPr>
            <a:xfrm>
              <a:off x="4423270" y="5373216"/>
              <a:ext cx="2213143" cy="1163294"/>
              <a:chOff x="1732858" y="5001250"/>
              <a:chExt cx="2213143" cy="1163294"/>
            </a:xfrm>
          </p:grpSpPr>
          <p:sp>
            <p:nvSpPr>
              <p:cNvPr id="12" name="文本框 15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indent="-173355"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65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13" name="文本框 16"/>
              <p:cNvSpPr txBox="1"/>
              <p:nvPr/>
            </p:nvSpPr>
            <p:spPr bwMode="auto">
              <a:xfrm>
                <a:off x="1732858" y="5590314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4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  <a:sym typeface="Gill Sans" charset="0"/>
                  </a:rPr>
                  <a:t>此处添加详细文本描述，建议与标题相关并符合整体语言风格，语言描述尽量简洁。</a:t>
                </a:r>
              </a:p>
            </p:txBody>
          </p:sp>
        </p:grpSp>
        <p:grpSp>
          <p:nvGrpSpPr>
            <p:cNvPr id="8" name="组合 8"/>
            <p:cNvGrpSpPr/>
            <p:nvPr/>
          </p:nvGrpSpPr>
          <p:grpSpPr>
            <a:xfrm>
              <a:off x="7885892" y="5373216"/>
              <a:ext cx="2213143" cy="1130651"/>
              <a:chOff x="1732858" y="5001250"/>
              <a:chExt cx="2213143" cy="1130651"/>
            </a:xfrm>
          </p:grpSpPr>
          <p:sp>
            <p:nvSpPr>
              <p:cNvPr id="10" name="文本框 13"/>
              <p:cNvSpPr txBox="1"/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indent="-173355" algn="ctr" defTabSz="866775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65" b="1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标题文本预设</a:t>
                </a:r>
              </a:p>
            </p:txBody>
          </p:sp>
          <p:sp>
            <p:nvSpPr>
              <p:cNvPr id="11" name="文本框 14"/>
              <p:cNvSpPr txBox="1"/>
              <p:nvPr/>
            </p:nvSpPr>
            <p:spPr bwMode="auto">
              <a:xfrm>
                <a:off x="1732858" y="5557671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0" tIns="0" rIns="0" bIns="0" anchor="ctr" anchorCtr="1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defTabSz="866775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14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微软雅黑" panose="020B0503020204020204" charset="-122"/>
                    <a:ea typeface="微软雅黑" panose="020B0503020204020204" charset="-122"/>
                    <a:sym typeface="Gill Sans" charset="0"/>
                  </a:rPr>
                  <a:t>此处添加详细文本描述，建议与标题相关并符合整体语言风格，语言描述尽量简洁。</a:t>
                </a:r>
              </a:p>
            </p:txBody>
          </p:sp>
        </p:grpSp>
      </p:grpSp>
      <p:sp>
        <p:nvSpPr>
          <p:cNvPr id="2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6389256" y="3621833"/>
            <a:ext cx="2166629" cy="1047551"/>
            <a:chOff x="2486242" y="2651373"/>
            <a:chExt cx="1684890" cy="814633"/>
          </a:xfrm>
        </p:grpSpPr>
        <p:cxnSp>
          <p:nvCxnSpPr>
            <p:cNvPr id="183" name="Straight Connector 18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flipH="1" flipV="1">
              <a:off x="4171132" y="2651373"/>
              <a:ext cx="0" cy="208412"/>
            </a:xfrm>
            <a:prstGeom prst="line">
              <a:avLst/>
            </a:prstGeom>
            <a:ln w="190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171"/>
          <p:cNvGrpSpPr/>
          <p:nvPr/>
        </p:nvGrpSpPr>
        <p:grpSpPr>
          <a:xfrm flipH="1">
            <a:off x="3670407" y="3621833"/>
            <a:ext cx="2163564" cy="1047551"/>
            <a:chOff x="2486242" y="2651373"/>
            <a:chExt cx="1682509" cy="814633"/>
          </a:xfrm>
        </p:grpSpPr>
        <p:cxnSp>
          <p:nvCxnSpPr>
            <p:cNvPr id="173" name="Straight Connector 172"/>
            <p:cNvCxnSpPr/>
            <p:nvPr/>
          </p:nvCxnSpPr>
          <p:spPr>
            <a:xfrm flipH="1">
              <a:off x="2486242" y="2859785"/>
              <a:ext cx="0" cy="606221"/>
            </a:xfrm>
            <a:prstGeom prst="line">
              <a:avLst/>
            </a:prstGeom>
            <a:ln w="19050" cap="rnd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2488623" y="2859785"/>
              <a:ext cx="1680128" cy="0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 flipV="1">
              <a:off x="4168751" y="2651373"/>
              <a:ext cx="0" cy="208412"/>
            </a:xfrm>
            <a:prstGeom prst="line">
              <a:avLst/>
            </a:prstGeom>
            <a:ln w="190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164"/>
          <p:cNvGrpSpPr/>
          <p:nvPr/>
        </p:nvGrpSpPr>
        <p:grpSpPr>
          <a:xfrm>
            <a:off x="3646598" y="3108767"/>
            <a:ext cx="1930899" cy="1560595"/>
            <a:chOff x="2667177" y="2252401"/>
            <a:chExt cx="1501574" cy="1213605"/>
          </a:xfrm>
        </p:grpSpPr>
        <p:cxnSp>
          <p:nvCxnSpPr>
            <p:cNvPr id="147" name="Straight Connector 146"/>
            <p:cNvCxnSpPr/>
            <p:nvPr/>
          </p:nvCxnSpPr>
          <p:spPr>
            <a:xfrm>
              <a:off x="2667177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/>
          <p:nvPr/>
        </p:nvGrpSpPr>
        <p:grpSpPr>
          <a:xfrm rot="2469737">
            <a:off x="7778221" y="1990701"/>
            <a:ext cx="1411776" cy="1394641"/>
            <a:chOff x="654724" y="1189182"/>
            <a:chExt cx="1097876" cy="1084551"/>
          </a:xfrm>
        </p:grpSpPr>
        <p:sp>
          <p:nvSpPr>
            <p:cNvPr id="56" name="Rounded Rectangle 55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8"/>
          <p:cNvGrpSpPr/>
          <p:nvPr/>
        </p:nvGrpSpPr>
        <p:grpSpPr>
          <a:xfrm rot="2717208">
            <a:off x="5390144" y="1990701"/>
            <a:ext cx="1411776" cy="1394641"/>
            <a:chOff x="654724" y="1189182"/>
            <a:chExt cx="1097876" cy="1084551"/>
          </a:xfrm>
        </p:grpSpPr>
        <p:sp>
          <p:nvSpPr>
            <p:cNvPr id="60" name="Rounded Rectangle 59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1"/>
          <p:cNvGrpSpPr/>
          <p:nvPr/>
        </p:nvGrpSpPr>
        <p:grpSpPr>
          <a:xfrm rot="2654940">
            <a:off x="2947579" y="1990701"/>
            <a:ext cx="1411776" cy="1394641"/>
            <a:chOff x="654724" y="1189182"/>
            <a:chExt cx="1097876" cy="1084551"/>
          </a:xfrm>
        </p:grpSpPr>
        <p:sp>
          <p:nvSpPr>
            <p:cNvPr id="72" name="Rounded Rectangle 71"/>
            <p:cNvSpPr/>
            <p:nvPr/>
          </p:nvSpPr>
          <p:spPr>
            <a:xfrm>
              <a:off x="654724" y="1246789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654724" y="1189182"/>
              <a:ext cx="1097876" cy="1026944"/>
            </a:xfrm>
            <a:prstGeom prst="roundRect">
              <a:avLst>
                <a:gd name="adj" fmla="val 924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8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 rot="16200000">
            <a:off x="8143635" y="2317099"/>
            <a:ext cx="809058" cy="679674"/>
            <a:chOff x="5485883" y="1666342"/>
            <a:chExt cx="629169" cy="528553"/>
          </a:xfrm>
        </p:grpSpPr>
        <p:grpSp>
          <p:nvGrpSpPr>
            <p:cNvPr id="12" name="Group 119"/>
            <p:cNvGrpSpPr/>
            <p:nvPr/>
          </p:nvGrpSpPr>
          <p:grpSpPr>
            <a:xfrm rot="5400000">
              <a:off x="5724969" y="1727003"/>
              <a:ext cx="383806" cy="396360"/>
              <a:chOff x="1227138" y="271463"/>
              <a:chExt cx="679450" cy="701675"/>
            </a:xfrm>
            <a:solidFill>
              <a:schemeClr val="bg1"/>
            </a:solidFill>
          </p:grpSpPr>
          <p:sp>
            <p:nvSpPr>
              <p:cNvPr id="1029" name="Freeform 5"/>
              <p:cNvSpPr>
                <a:spLocks noEditPoints="1"/>
              </p:cNvSpPr>
              <p:nvPr/>
            </p:nvSpPr>
            <p:spPr bwMode="auto">
              <a:xfrm>
                <a:off x="1566863" y="584200"/>
                <a:ext cx="339725" cy="342900"/>
              </a:xfrm>
              <a:custGeom>
                <a:avLst/>
                <a:gdLst/>
                <a:ahLst/>
                <a:cxnLst>
                  <a:cxn ang="0">
                    <a:pos x="89" y="73"/>
                  </a:cxn>
                  <a:cxn ang="0">
                    <a:pos x="69" y="52"/>
                  </a:cxn>
                  <a:cxn ang="0">
                    <a:pos x="62" y="13"/>
                  </a:cxn>
                  <a:cxn ang="0">
                    <a:pos x="13" y="13"/>
                  </a:cxn>
                  <a:cxn ang="0">
                    <a:pos x="13" y="63"/>
                  </a:cxn>
                  <a:cxn ang="0">
                    <a:pos x="52" y="70"/>
                  </a:cxn>
                  <a:cxn ang="0">
                    <a:pos x="72" y="90"/>
                  </a:cxn>
                  <a:cxn ang="0">
                    <a:pos x="89" y="73"/>
                  </a:cxn>
                  <a:cxn ang="0">
                    <a:pos x="54" y="54"/>
                  </a:cxn>
                  <a:cxn ang="0">
                    <a:pos x="22" y="54"/>
                  </a:cxn>
                  <a:cxn ang="0">
                    <a:pos x="22" y="22"/>
                  </a:cxn>
                  <a:cxn ang="0">
                    <a:pos x="54" y="22"/>
                  </a:cxn>
                  <a:cxn ang="0">
                    <a:pos x="54" y="54"/>
                  </a:cxn>
                  <a:cxn ang="0">
                    <a:pos x="54" y="54"/>
                  </a:cxn>
                  <a:cxn ang="0">
                    <a:pos x="54" y="54"/>
                  </a:cxn>
                </a:cxnLst>
                <a:rect l="0" t="0" r="r" b="b"/>
                <a:pathLst>
                  <a:path w="89" h="90">
                    <a:moveTo>
                      <a:pt x="89" y="73"/>
                    </a:moveTo>
                    <a:cubicBezTo>
                      <a:pt x="69" y="52"/>
                      <a:pt x="69" y="52"/>
                      <a:pt x="69" y="52"/>
                    </a:cubicBezTo>
                    <a:cubicBezTo>
                      <a:pt x="75" y="40"/>
                      <a:pt x="73" y="24"/>
                      <a:pt x="62" y="13"/>
                    </a:cubicBezTo>
                    <a:cubicBezTo>
                      <a:pt x="49" y="0"/>
                      <a:pt x="27" y="0"/>
                      <a:pt x="13" y="13"/>
                    </a:cubicBezTo>
                    <a:cubicBezTo>
                      <a:pt x="0" y="27"/>
                      <a:pt x="0" y="49"/>
                      <a:pt x="13" y="63"/>
                    </a:cubicBezTo>
                    <a:cubicBezTo>
                      <a:pt x="24" y="73"/>
                      <a:pt x="39" y="75"/>
                      <a:pt x="52" y="70"/>
                    </a:cubicBezTo>
                    <a:cubicBezTo>
                      <a:pt x="72" y="90"/>
                      <a:pt x="72" y="90"/>
                      <a:pt x="72" y="90"/>
                    </a:cubicBezTo>
                    <a:lnTo>
                      <a:pt x="89" y="73"/>
                    </a:lnTo>
                    <a:close/>
                    <a:moveTo>
                      <a:pt x="54" y="54"/>
                    </a:moveTo>
                    <a:cubicBezTo>
                      <a:pt x="45" y="63"/>
                      <a:pt x="31" y="63"/>
                      <a:pt x="22" y="54"/>
                    </a:cubicBezTo>
                    <a:cubicBezTo>
                      <a:pt x="13" y="45"/>
                      <a:pt x="13" y="31"/>
                      <a:pt x="22" y="22"/>
                    </a:cubicBezTo>
                    <a:cubicBezTo>
                      <a:pt x="31" y="13"/>
                      <a:pt x="45" y="13"/>
                      <a:pt x="54" y="22"/>
                    </a:cubicBezTo>
                    <a:cubicBezTo>
                      <a:pt x="62" y="31"/>
                      <a:pt x="62" y="45"/>
                      <a:pt x="54" y="54"/>
                    </a:cubicBezTo>
                    <a:close/>
                    <a:moveTo>
                      <a:pt x="54" y="54"/>
                    </a:moveTo>
                    <a:cubicBezTo>
                      <a:pt x="54" y="54"/>
                      <a:pt x="54" y="54"/>
                      <a:pt x="54" y="5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0" name="Freeform 6"/>
              <p:cNvSpPr>
                <a:spLocks noEditPoints="1"/>
              </p:cNvSpPr>
              <p:nvPr/>
            </p:nvSpPr>
            <p:spPr bwMode="auto">
              <a:xfrm>
                <a:off x="1227138" y="271463"/>
                <a:ext cx="565150" cy="701675"/>
              </a:xfrm>
              <a:custGeom>
                <a:avLst/>
                <a:gdLst/>
                <a:ahLst/>
                <a:cxnLst>
                  <a:cxn ang="0">
                    <a:pos x="127" y="161"/>
                  </a:cxn>
                  <a:cxn ang="0">
                    <a:pos x="101" y="152"/>
                  </a:cxn>
                  <a:cxn ang="0">
                    <a:pos x="25" y="152"/>
                  </a:cxn>
                  <a:cxn ang="0">
                    <a:pos x="25" y="139"/>
                  </a:cxn>
                  <a:cxn ang="0">
                    <a:pos x="91" y="139"/>
                  </a:cxn>
                  <a:cxn ang="0">
                    <a:pos x="86" y="126"/>
                  </a:cxn>
                  <a:cxn ang="0">
                    <a:pos x="25" y="126"/>
                  </a:cxn>
                  <a:cxn ang="0">
                    <a:pos x="25" y="113"/>
                  </a:cxn>
                  <a:cxn ang="0">
                    <a:pos x="86" y="113"/>
                  </a:cxn>
                  <a:cxn ang="0">
                    <a:pos x="91" y="99"/>
                  </a:cxn>
                  <a:cxn ang="0">
                    <a:pos x="25" y="99"/>
                  </a:cxn>
                  <a:cxn ang="0">
                    <a:pos x="25" y="87"/>
                  </a:cxn>
                  <a:cxn ang="0">
                    <a:pos x="102" y="87"/>
                  </a:cxn>
                  <a:cxn ang="0">
                    <a:pos x="127" y="79"/>
                  </a:cxn>
                  <a:cxn ang="0">
                    <a:pos x="148" y="85"/>
                  </a:cxn>
                  <a:cxn ang="0">
                    <a:pos x="148" y="0"/>
                  </a:cxn>
                  <a:cxn ang="0">
                    <a:pos x="53" y="0"/>
                  </a:cxn>
                  <a:cxn ang="0">
                    <a:pos x="53" y="56"/>
                  </a:cxn>
                  <a:cxn ang="0">
                    <a:pos x="0" y="56"/>
                  </a:cxn>
                  <a:cxn ang="0">
                    <a:pos x="0" y="184"/>
                  </a:cxn>
                  <a:cxn ang="0">
                    <a:pos x="148" y="184"/>
                  </a:cxn>
                  <a:cxn ang="0">
                    <a:pos x="148" y="168"/>
                  </a:cxn>
                  <a:cxn ang="0">
                    <a:pos x="140" y="159"/>
                  </a:cxn>
                  <a:cxn ang="0">
                    <a:pos x="127" y="161"/>
                  </a:cxn>
                  <a:cxn ang="0">
                    <a:pos x="127" y="161"/>
                  </a:cxn>
                  <a:cxn ang="0">
                    <a:pos x="127" y="161"/>
                  </a:cxn>
                </a:cxnLst>
                <a:rect l="0" t="0" r="r" b="b"/>
                <a:pathLst>
                  <a:path w="148" h="184">
                    <a:moveTo>
                      <a:pt x="127" y="161"/>
                    </a:moveTo>
                    <a:cubicBezTo>
                      <a:pt x="117" y="161"/>
                      <a:pt x="108" y="158"/>
                      <a:pt x="101" y="152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91" y="139"/>
                      <a:pt x="91" y="139"/>
                      <a:pt x="91" y="139"/>
                    </a:cubicBezTo>
                    <a:cubicBezTo>
                      <a:pt x="88" y="135"/>
                      <a:pt x="87" y="130"/>
                      <a:pt x="86" y="126"/>
                    </a:cubicBezTo>
                    <a:cubicBezTo>
                      <a:pt x="25" y="126"/>
                      <a:pt x="25" y="126"/>
                      <a:pt x="25" y="126"/>
                    </a:cubicBezTo>
                    <a:cubicBezTo>
                      <a:pt x="25" y="113"/>
                      <a:pt x="25" y="113"/>
                      <a:pt x="25" y="113"/>
                    </a:cubicBezTo>
                    <a:cubicBezTo>
                      <a:pt x="86" y="113"/>
                      <a:pt x="86" y="113"/>
                      <a:pt x="86" y="113"/>
                    </a:cubicBezTo>
                    <a:cubicBezTo>
                      <a:pt x="87" y="108"/>
                      <a:pt x="89" y="104"/>
                      <a:pt x="91" y="99"/>
                    </a:cubicBezTo>
                    <a:cubicBezTo>
                      <a:pt x="25" y="99"/>
                      <a:pt x="25" y="99"/>
                      <a:pt x="25" y="99"/>
                    </a:cubicBezTo>
                    <a:cubicBezTo>
                      <a:pt x="25" y="87"/>
                      <a:pt x="25" y="87"/>
                      <a:pt x="25" y="87"/>
                    </a:cubicBezTo>
                    <a:cubicBezTo>
                      <a:pt x="102" y="87"/>
                      <a:pt x="102" y="87"/>
                      <a:pt x="102" y="87"/>
                    </a:cubicBezTo>
                    <a:cubicBezTo>
                      <a:pt x="109" y="82"/>
                      <a:pt x="118" y="79"/>
                      <a:pt x="127" y="79"/>
                    </a:cubicBezTo>
                    <a:cubicBezTo>
                      <a:pt x="135" y="79"/>
                      <a:pt x="142" y="81"/>
                      <a:pt x="148" y="85"/>
                    </a:cubicBezTo>
                    <a:cubicBezTo>
                      <a:pt x="148" y="0"/>
                      <a:pt x="148" y="0"/>
                      <a:pt x="148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148" y="184"/>
                      <a:pt x="148" y="184"/>
                      <a:pt x="148" y="184"/>
                    </a:cubicBezTo>
                    <a:cubicBezTo>
                      <a:pt x="148" y="168"/>
                      <a:pt x="148" y="168"/>
                      <a:pt x="148" y="168"/>
                    </a:cubicBezTo>
                    <a:cubicBezTo>
                      <a:pt x="140" y="159"/>
                      <a:pt x="140" y="159"/>
                      <a:pt x="140" y="159"/>
                    </a:cubicBezTo>
                    <a:cubicBezTo>
                      <a:pt x="136" y="160"/>
                      <a:pt x="131" y="161"/>
                      <a:pt x="127" y="161"/>
                    </a:cubicBezTo>
                    <a:close/>
                    <a:moveTo>
                      <a:pt x="127" y="161"/>
                    </a:moveTo>
                    <a:cubicBezTo>
                      <a:pt x="127" y="161"/>
                      <a:pt x="127" y="161"/>
                      <a:pt x="127" y="16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1" name="Freeform 7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close/>
                    <a:moveTo>
                      <a:pt x="89" y="0"/>
                    </a:moveTo>
                    <a:lnTo>
                      <a:pt x="89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1246188" y="293688"/>
                <a:ext cx="141288" cy="144463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0" y="91"/>
                  </a:cxn>
                  <a:cxn ang="0">
                    <a:pos x="89" y="91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0"/>
                  </a:cxn>
                </a:cxnLst>
                <a:rect l="0" t="0" r="r" b="b"/>
                <a:pathLst>
                  <a:path w="89" h="91">
                    <a:moveTo>
                      <a:pt x="89" y="0"/>
                    </a:moveTo>
                    <a:lnTo>
                      <a:pt x="0" y="91"/>
                    </a:lnTo>
                    <a:lnTo>
                      <a:pt x="89" y="91"/>
                    </a:lnTo>
                    <a:lnTo>
                      <a:pt x="89" y="0"/>
                    </a:lnTo>
                    <a:moveTo>
                      <a:pt x="89" y="0"/>
                    </a:moveTo>
                    <a:lnTo>
                      <a:pt x="89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48" name="Text Placeholder 3"/>
            <p:cNvSpPr txBox="1"/>
            <p:nvPr/>
          </p:nvSpPr>
          <p:spPr>
            <a:xfrm rot="5400000">
              <a:off x="5308693" y="1843532"/>
              <a:ext cx="528553" cy="174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538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2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 rot="16200000">
            <a:off x="5691566" y="2330277"/>
            <a:ext cx="883632" cy="679674"/>
            <a:chOff x="4225391" y="1666348"/>
            <a:chExt cx="687158" cy="528555"/>
          </a:xfrm>
        </p:grpSpPr>
        <p:grpSp>
          <p:nvGrpSpPr>
            <p:cNvPr id="13" name="Group 121"/>
            <p:cNvGrpSpPr/>
            <p:nvPr/>
          </p:nvGrpSpPr>
          <p:grpSpPr>
            <a:xfrm rot="5400000">
              <a:off x="4506513" y="1694738"/>
              <a:ext cx="345959" cy="466112"/>
              <a:chOff x="1982788" y="820738"/>
              <a:chExt cx="1060450" cy="1428750"/>
            </a:xfrm>
            <a:solidFill>
              <a:schemeClr val="bg1"/>
            </a:solidFill>
          </p:grpSpPr>
          <p:sp>
            <p:nvSpPr>
              <p:cNvPr id="1036" name="Freeform 12"/>
              <p:cNvSpPr>
                <a:spLocks noEditPoints="1"/>
              </p:cNvSpPr>
              <p:nvPr/>
            </p:nvSpPr>
            <p:spPr bwMode="auto">
              <a:xfrm>
                <a:off x="2193926" y="1239838"/>
                <a:ext cx="682625" cy="590550"/>
              </a:xfrm>
              <a:custGeom>
                <a:avLst/>
                <a:gdLst/>
                <a:ahLst/>
                <a:cxnLst>
                  <a:cxn ang="0">
                    <a:pos x="170" y="1"/>
                  </a:cxn>
                  <a:cxn ang="0">
                    <a:pos x="63" y="93"/>
                  </a:cxn>
                  <a:cxn ang="0">
                    <a:pos x="23" y="62"/>
                  </a:cxn>
                  <a:cxn ang="0">
                    <a:pos x="1" y="81"/>
                  </a:cxn>
                  <a:cxn ang="0">
                    <a:pos x="74" y="155"/>
                  </a:cxn>
                  <a:cxn ang="0">
                    <a:pos x="76" y="156"/>
                  </a:cxn>
                  <a:cxn ang="0">
                    <a:pos x="76" y="156"/>
                  </a:cxn>
                  <a:cxn ang="0">
                    <a:pos x="78" y="154"/>
                  </a:cxn>
                  <a:cxn ang="0">
                    <a:pos x="178" y="16"/>
                  </a:cxn>
                  <a:cxn ang="0">
                    <a:pos x="179" y="12"/>
                  </a:cxn>
                  <a:cxn ang="0">
                    <a:pos x="170" y="1"/>
                  </a:cxn>
                  <a:cxn ang="0">
                    <a:pos x="170" y="1"/>
                  </a:cxn>
                  <a:cxn ang="0">
                    <a:pos x="170" y="1"/>
                  </a:cxn>
                </a:cxnLst>
                <a:rect l="0" t="0" r="r" b="b"/>
                <a:pathLst>
                  <a:path w="180" h="156">
                    <a:moveTo>
                      <a:pt x="170" y="1"/>
                    </a:moveTo>
                    <a:cubicBezTo>
                      <a:pt x="117" y="33"/>
                      <a:pt x="79" y="75"/>
                      <a:pt x="63" y="93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2" y="61"/>
                      <a:pt x="0" y="80"/>
                      <a:pt x="1" y="81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5"/>
                      <a:pt x="75" y="156"/>
                      <a:pt x="76" y="156"/>
                    </a:cubicBezTo>
                    <a:cubicBezTo>
                      <a:pt x="76" y="156"/>
                      <a:pt x="76" y="156"/>
                      <a:pt x="76" y="156"/>
                    </a:cubicBezTo>
                    <a:cubicBezTo>
                      <a:pt x="77" y="156"/>
                      <a:pt x="78" y="155"/>
                      <a:pt x="78" y="154"/>
                    </a:cubicBezTo>
                    <a:cubicBezTo>
                      <a:pt x="90" y="124"/>
                      <a:pt x="129" y="61"/>
                      <a:pt x="178" y="16"/>
                    </a:cubicBezTo>
                    <a:cubicBezTo>
                      <a:pt x="179" y="15"/>
                      <a:pt x="180" y="13"/>
                      <a:pt x="179" y="12"/>
                    </a:cubicBezTo>
                    <a:cubicBezTo>
                      <a:pt x="179" y="12"/>
                      <a:pt x="171" y="0"/>
                      <a:pt x="170" y="1"/>
                    </a:cubicBezTo>
                    <a:close/>
                    <a:moveTo>
                      <a:pt x="170" y="1"/>
                    </a:moveTo>
                    <a:cubicBezTo>
                      <a:pt x="170" y="1"/>
                      <a:pt x="170" y="1"/>
                      <a:pt x="170" y="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1982788" y="820738"/>
                <a:ext cx="1060450" cy="1428750"/>
              </a:xfrm>
              <a:custGeom>
                <a:avLst/>
                <a:gdLst/>
                <a:ahLst/>
                <a:cxnLst>
                  <a:cxn ang="0">
                    <a:pos x="274" y="46"/>
                  </a:cxn>
                  <a:cxn ang="0">
                    <a:pos x="145" y="4"/>
                  </a:cxn>
                  <a:cxn ang="0">
                    <a:pos x="140" y="0"/>
                  </a:cxn>
                  <a:cxn ang="0">
                    <a:pos x="140" y="0"/>
                  </a:cxn>
                  <a:cxn ang="0">
                    <a:pos x="135" y="4"/>
                  </a:cxn>
                  <a:cxn ang="0">
                    <a:pos x="6" y="46"/>
                  </a:cxn>
                  <a:cxn ang="0">
                    <a:pos x="0" y="52"/>
                  </a:cxn>
                  <a:cxn ang="0">
                    <a:pos x="0" y="239"/>
                  </a:cxn>
                  <a:cxn ang="0">
                    <a:pos x="138" y="377"/>
                  </a:cxn>
                  <a:cxn ang="0">
                    <a:pos x="140" y="378"/>
                  </a:cxn>
                  <a:cxn ang="0">
                    <a:pos x="142" y="377"/>
                  </a:cxn>
                  <a:cxn ang="0">
                    <a:pos x="280" y="239"/>
                  </a:cxn>
                  <a:cxn ang="0">
                    <a:pos x="280" y="52"/>
                  </a:cxn>
                  <a:cxn ang="0">
                    <a:pos x="274" y="46"/>
                  </a:cxn>
                  <a:cxn ang="0">
                    <a:pos x="249" y="228"/>
                  </a:cxn>
                  <a:cxn ang="0">
                    <a:pos x="142" y="336"/>
                  </a:cxn>
                  <a:cxn ang="0">
                    <a:pos x="140" y="337"/>
                  </a:cxn>
                  <a:cxn ang="0">
                    <a:pos x="138" y="336"/>
                  </a:cxn>
                  <a:cxn ang="0">
                    <a:pos x="31" y="228"/>
                  </a:cxn>
                  <a:cxn ang="0">
                    <a:pos x="31" y="81"/>
                  </a:cxn>
                  <a:cxn ang="0">
                    <a:pos x="35" y="77"/>
                  </a:cxn>
                  <a:cxn ang="0">
                    <a:pos x="136" y="44"/>
                  </a:cxn>
                  <a:cxn ang="0">
                    <a:pos x="140" y="41"/>
                  </a:cxn>
                  <a:cxn ang="0">
                    <a:pos x="140" y="41"/>
                  </a:cxn>
                  <a:cxn ang="0">
                    <a:pos x="144" y="44"/>
                  </a:cxn>
                  <a:cxn ang="0">
                    <a:pos x="245" y="77"/>
                  </a:cxn>
                  <a:cxn ang="0">
                    <a:pos x="249" y="81"/>
                  </a:cxn>
                  <a:cxn ang="0">
                    <a:pos x="249" y="228"/>
                  </a:cxn>
                  <a:cxn ang="0">
                    <a:pos x="249" y="228"/>
                  </a:cxn>
                  <a:cxn ang="0">
                    <a:pos x="249" y="228"/>
                  </a:cxn>
                </a:cxnLst>
                <a:rect l="0" t="0" r="r" b="b"/>
                <a:pathLst>
                  <a:path w="280" h="378">
                    <a:moveTo>
                      <a:pt x="274" y="46"/>
                    </a:moveTo>
                    <a:cubicBezTo>
                      <a:pt x="164" y="46"/>
                      <a:pt x="145" y="4"/>
                      <a:pt x="145" y="4"/>
                    </a:cubicBezTo>
                    <a:cubicBezTo>
                      <a:pt x="144" y="2"/>
                      <a:pt x="142" y="0"/>
                      <a:pt x="140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8" y="0"/>
                      <a:pt x="136" y="2"/>
                      <a:pt x="135" y="4"/>
                    </a:cubicBezTo>
                    <a:cubicBezTo>
                      <a:pt x="135" y="4"/>
                      <a:pt x="116" y="46"/>
                      <a:pt x="6" y="46"/>
                    </a:cubicBezTo>
                    <a:cubicBezTo>
                      <a:pt x="3" y="46"/>
                      <a:pt x="0" y="49"/>
                      <a:pt x="0" y="52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316"/>
                      <a:pt x="132" y="375"/>
                      <a:pt x="138" y="377"/>
                    </a:cubicBezTo>
                    <a:cubicBezTo>
                      <a:pt x="139" y="377"/>
                      <a:pt x="139" y="378"/>
                      <a:pt x="140" y="378"/>
                    </a:cubicBezTo>
                    <a:cubicBezTo>
                      <a:pt x="141" y="378"/>
                      <a:pt x="142" y="377"/>
                      <a:pt x="142" y="377"/>
                    </a:cubicBezTo>
                    <a:cubicBezTo>
                      <a:pt x="148" y="375"/>
                      <a:pt x="280" y="316"/>
                      <a:pt x="280" y="239"/>
                    </a:cubicBezTo>
                    <a:cubicBezTo>
                      <a:pt x="280" y="52"/>
                      <a:pt x="280" y="52"/>
                      <a:pt x="280" y="52"/>
                    </a:cubicBezTo>
                    <a:cubicBezTo>
                      <a:pt x="280" y="49"/>
                      <a:pt x="277" y="46"/>
                      <a:pt x="274" y="46"/>
                    </a:cubicBezTo>
                    <a:close/>
                    <a:moveTo>
                      <a:pt x="249" y="228"/>
                    </a:moveTo>
                    <a:cubicBezTo>
                      <a:pt x="249" y="288"/>
                      <a:pt x="146" y="334"/>
                      <a:pt x="142" y="336"/>
                    </a:cubicBezTo>
                    <a:cubicBezTo>
                      <a:pt x="141" y="337"/>
                      <a:pt x="141" y="337"/>
                      <a:pt x="140" y="337"/>
                    </a:cubicBezTo>
                    <a:cubicBezTo>
                      <a:pt x="139" y="337"/>
                      <a:pt x="139" y="337"/>
                      <a:pt x="138" y="336"/>
                    </a:cubicBezTo>
                    <a:cubicBezTo>
                      <a:pt x="134" y="334"/>
                      <a:pt x="31" y="288"/>
                      <a:pt x="31" y="228"/>
                    </a:cubicBezTo>
                    <a:cubicBezTo>
                      <a:pt x="31" y="81"/>
                      <a:pt x="31" y="81"/>
                      <a:pt x="31" y="81"/>
                    </a:cubicBezTo>
                    <a:cubicBezTo>
                      <a:pt x="31" y="79"/>
                      <a:pt x="33" y="77"/>
                      <a:pt x="35" y="77"/>
                    </a:cubicBezTo>
                    <a:cubicBezTo>
                      <a:pt x="121" y="77"/>
                      <a:pt x="136" y="44"/>
                      <a:pt x="136" y="44"/>
                    </a:cubicBezTo>
                    <a:cubicBezTo>
                      <a:pt x="137" y="42"/>
                      <a:pt x="138" y="41"/>
                      <a:pt x="140" y="41"/>
                    </a:cubicBezTo>
                    <a:cubicBezTo>
                      <a:pt x="140" y="41"/>
                      <a:pt x="140" y="41"/>
                      <a:pt x="140" y="41"/>
                    </a:cubicBezTo>
                    <a:cubicBezTo>
                      <a:pt x="142" y="41"/>
                      <a:pt x="143" y="42"/>
                      <a:pt x="144" y="44"/>
                    </a:cubicBezTo>
                    <a:cubicBezTo>
                      <a:pt x="144" y="44"/>
                      <a:pt x="159" y="77"/>
                      <a:pt x="245" y="77"/>
                    </a:cubicBezTo>
                    <a:cubicBezTo>
                      <a:pt x="247" y="77"/>
                      <a:pt x="249" y="79"/>
                      <a:pt x="249" y="81"/>
                    </a:cubicBezTo>
                    <a:lnTo>
                      <a:pt x="249" y="228"/>
                    </a:lnTo>
                    <a:close/>
                    <a:moveTo>
                      <a:pt x="249" y="228"/>
                    </a:moveTo>
                    <a:cubicBezTo>
                      <a:pt x="249" y="228"/>
                      <a:pt x="249" y="228"/>
                      <a:pt x="249" y="228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1" name="Text Placeholder 3"/>
            <p:cNvSpPr txBox="1"/>
            <p:nvPr/>
          </p:nvSpPr>
          <p:spPr>
            <a:xfrm rot="5400000">
              <a:off x="4048199" y="1843540"/>
              <a:ext cx="528555" cy="174172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538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2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 rot="16200000">
            <a:off x="3321850" y="2303102"/>
            <a:ext cx="852989" cy="751378"/>
            <a:chOff x="3018796" y="1657930"/>
            <a:chExt cx="663330" cy="584314"/>
          </a:xfrm>
        </p:grpSpPr>
        <p:grpSp>
          <p:nvGrpSpPr>
            <p:cNvPr id="14" name="Group 126"/>
            <p:cNvGrpSpPr/>
            <p:nvPr/>
          </p:nvGrpSpPr>
          <p:grpSpPr>
            <a:xfrm rot="5400000">
              <a:off x="3188345" y="1748463"/>
              <a:ext cx="584314" cy="403248"/>
              <a:chOff x="1616075" y="463551"/>
              <a:chExt cx="1173163" cy="809625"/>
            </a:xfrm>
            <a:solidFill>
              <a:schemeClr val="bg1"/>
            </a:solidFill>
          </p:grpSpPr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1616075" y="463551"/>
                <a:ext cx="814388" cy="804863"/>
              </a:xfrm>
              <a:custGeom>
                <a:avLst/>
                <a:gdLst/>
                <a:ahLst/>
                <a:cxnLst>
                  <a:cxn ang="0">
                    <a:pos x="215" y="95"/>
                  </a:cxn>
                  <a:cxn ang="0">
                    <a:pos x="190" y="38"/>
                  </a:cxn>
                  <a:cxn ang="0">
                    <a:pos x="165" y="19"/>
                  </a:cxn>
                  <a:cxn ang="0">
                    <a:pos x="117" y="0"/>
                  </a:cxn>
                  <a:cxn ang="0">
                    <a:pos x="75" y="28"/>
                  </a:cxn>
                  <a:cxn ang="0">
                    <a:pos x="38" y="24"/>
                  </a:cxn>
                  <a:cxn ang="0">
                    <a:pos x="28" y="74"/>
                  </a:cxn>
                  <a:cxn ang="0">
                    <a:pos x="0" y="116"/>
                  </a:cxn>
                  <a:cxn ang="0">
                    <a:pos x="25" y="174"/>
                  </a:cxn>
                  <a:cxn ang="0">
                    <a:pos x="50" y="192"/>
                  </a:cxn>
                  <a:cxn ang="0">
                    <a:pos x="98" y="212"/>
                  </a:cxn>
                  <a:cxn ang="0">
                    <a:pos x="141" y="183"/>
                  </a:cxn>
                  <a:cxn ang="0">
                    <a:pos x="177" y="187"/>
                  </a:cxn>
                  <a:cxn ang="0">
                    <a:pos x="187" y="138"/>
                  </a:cxn>
                  <a:cxn ang="0">
                    <a:pos x="165" y="174"/>
                  </a:cxn>
                  <a:cxn ang="0">
                    <a:pos x="140" y="164"/>
                  </a:cxn>
                  <a:cxn ang="0">
                    <a:pos x="126" y="173"/>
                  </a:cxn>
                  <a:cxn ang="0">
                    <a:pos x="99" y="194"/>
                  </a:cxn>
                  <a:cxn ang="0">
                    <a:pos x="88" y="170"/>
                  </a:cxn>
                  <a:cxn ang="0">
                    <a:pos x="72" y="166"/>
                  </a:cxn>
                  <a:cxn ang="0">
                    <a:pos x="38" y="162"/>
                  </a:cxn>
                  <a:cxn ang="0">
                    <a:pos x="48" y="138"/>
                  </a:cxn>
                  <a:cxn ang="0">
                    <a:pos x="39" y="123"/>
                  </a:cxn>
                  <a:cxn ang="0">
                    <a:pos x="17" y="97"/>
                  </a:cxn>
                  <a:cxn ang="0">
                    <a:pos x="42" y="87"/>
                  </a:cxn>
                  <a:cxn ang="0">
                    <a:pos x="46" y="71"/>
                  </a:cxn>
                  <a:cxn ang="0">
                    <a:pos x="50" y="38"/>
                  </a:cxn>
                  <a:cxn ang="0">
                    <a:pos x="75" y="47"/>
                  </a:cxn>
                  <a:cxn ang="0">
                    <a:pos x="90" y="38"/>
                  </a:cxn>
                  <a:cxn ang="0">
                    <a:pos x="116" y="18"/>
                  </a:cxn>
                  <a:cxn ang="0">
                    <a:pos x="127" y="42"/>
                  </a:cxn>
                  <a:cxn ang="0">
                    <a:pos x="144" y="46"/>
                  </a:cxn>
                  <a:cxn ang="0">
                    <a:pos x="177" y="49"/>
                  </a:cxn>
                  <a:cxn ang="0">
                    <a:pos x="167" y="74"/>
                  </a:cxn>
                  <a:cxn ang="0">
                    <a:pos x="177" y="88"/>
                  </a:cxn>
                  <a:cxn ang="0">
                    <a:pos x="198" y="114"/>
                  </a:cxn>
                  <a:cxn ang="0">
                    <a:pos x="173" y="125"/>
                  </a:cxn>
                  <a:cxn ang="0">
                    <a:pos x="169" y="141"/>
                  </a:cxn>
                  <a:cxn ang="0">
                    <a:pos x="165" y="174"/>
                  </a:cxn>
                  <a:cxn ang="0">
                    <a:pos x="165" y="174"/>
                  </a:cxn>
                </a:cxnLst>
                <a:rect l="0" t="0" r="r" b="b"/>
                <a:pathLst>
                  <a:path w="215" h="212">
                    <a:moveTo>
                      <a:pt x="215" y="115"/>
                    </a:moveTo>
                    <a:cubicBezTo>
                      <a:pt x="215" y="95"/>
                      <a:pt x="215" y="95"/>
                      <a:pt x="215" y="95"/>
                    </a:cubicBezTo>
                    <a:cubicBezTo>
                      <a:pt x="215" y="84"/>
                      <a:pt x="209" y="81"/>
                      <a:pt x="187" y="73"/>
                    </a:cubicBezTo>
                    <a:cubicBezTo>
                      <a:pt x="196" y="52"/>
                      <a:pt x="198" y="45"/>
                      <a:pt x="190" y="38"/>
                    </a:cubicBezTo>
                    <a:cubicBezTo>
                      <a:pt x="176" y="24"/>
                      <a:pt x="176" y="24"/>
                      <a:pt x="176" y="24"/>
                    </a:cubicBezTo>
                    <a:cubicBezTo>
                      <a:pt x="173" y="21"/>
                      <a:pt x="169" y="19"/>
                      <a:pt x="165" y="19"/>
                    </a:cubicBezTo>
                    <a:cubicBezTo>
                      <a:pt x="163" y="19"/>
                      <a:pt x="160" y="19"/>
                      <a:pt x="140" y="28"/>
                    </a:cubicBezTo>
                    <a:cubicBezTo>
                      <a:pt x="131" y="7"/>
                      <a:pt x="128" y="0"/>
                      <a:pt x="117" y="0"/>
                    </a:cubicBezTo>
                    <a:cubicBezTo>
                      <a:pt x="97" y="0"/>
                      <a:pt x="97" y="0"/>
                      <a:pt x="97" y="0"/>
                    </a:cubicBezTo>
                    <a:cubicBezTo>
                      <a:pt x="86" y="0"/>
                      <a:pt x="83" y="6"/>
                      <a:pt x="75" y="28"/>
                    </a:cubicBezTo>
                    <a:cubicBezTo>
                      <a:pt x="55" y="20"/>
                      <a:pt x="52" y="20"/>
                      <a:pt x="49" y="20"/>
                    </a:cubicBezTo>
                    <a:cubicBezTo>
                      <a:pt x="45" y="20"/>
                      <a:pt x="41" y="22"/>
                      <a:pt x="38" y="24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16" y="46"/>
                      <a:pt x="19" y="54"/>
                      <a:pt x="28" y="74"/>
                    </a:cubicBezTo>
                    <a:cubicBezTo>
                      <a:pt x="6" y="82"/>
                      <a:pt x="0" y="85"/>
                      <a:pt x="0" y="96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7"/>
                      <a:pt x="7" y="130"/>
                      <a:pt x="28" y="138"/>
                    </a:cubicBezTo>
                    <a:cubicBezTo>
                      <a:pt x="19" y="159"/>
                      <a:pt x="17" y="166"/>
                      <a:pt x="25" y="174"/>
                    </a:cubicBezTo>
                    <a:cubicBezTo>
                      <a:pt x="39" y="188"/>
                      <a:pt x="39" y="188"/>
                      <a:pt x="39" y="188"/>
                    </a:cubicBezTo>
                    <a:cubicBezTo>
                      <a:pt x="42" y="191"/>
                      <a:pt x="46" y="192"/>
                      <a:pt x="50" y="192"/>
                    </a:cubicBezTo>
                    <a:cubicBezTo>
                      <a:pt x="53" y="192"/>
                      <a:pt x="55" y="192"/>
                      <a:pt x="75" y="184"/>
                    </a:cubicBezTo>
                    <a:cubicBezTo>
                      <a:pt x="84" y="205"/>
                      <a:pt x="87" y="212"/>
                      <a:pt x="98" y="212"/>
                    </a:cubicBezTo>
                    <a:cubicBezTo>
                      <a:pt x="118" y="212"/>
                      <a:pt x="118" y="212"/>
                      <a:pt x="118" y="212"/>
                    </a:cubicBezTo>
                    <a:cubicBezTo>
                      <a:pt x="129" y="212"/>
                      <a:pt x="132" y="206"/>
                      <a:pt x="141" y="183"/>
                    </a:cubicBezTo>
                    <a:cubicBezTo>
                      <a:pt x="161" y="192"/>
                      <a:pt x="164" y="192"/>
                      <a:pt x="166" y="192"/>
                    </a:cubicBezTo>
                    <a:cubicBezTo>
                      <a:pt x="170" y="192"/>
                      <a:pt x="174" y="190"/>
                      <a:pt x="177" y="187"/>
                    </a:cubicBezTo>
                    <a:cubicBezTo>
                      <a:pt x="191" y="173"/>
                      <a:pt x="191" y="173"/>
                      <a:pt x="191" y="173"/>
                    </a:cubicBezTo>
                    <a:cubicBezTo>
                      <a:pt x="199" y="165"/>
                      <a:pt x="196" y="158"/>
                      <a:pt x="187" y="138"/>
                    </a:cubicBezTo>
                    <a:cubicBezTo>
                      <a:pt x="209" y="130"/>
                      <a:pt x="215" y="126"/>
                      <a:pt x="215" y="115"/>
                    </a:cubicBezTo>
                    <a:close/>
                    <a:moveTo>
                      <a:pt x="165" y="174"/>
                    </a:moveTo>
                    <a:cubicBezTo>
                      <a:pt x="163" y="174"/>
                      <a:pt x="158" y="172"/>
                      <a:pt x="144" y="166"/>
                    </a:cubicBezTo>
                    <a:cubicBezTo>
                      <a:pt x="140" y="164"/>
                      <a:pt x="140" y="164"/>
                      <a:pt x="140" y="164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4" y="178"/>
                      <a:pt x="119" y="190"/>
                      <a:pt x="117" y="194"/>
                    </a:cubicBezTo>
                    <a:cubicBezTo>
                      <a:pt x="99" y="194"/>
                      <a:pt x="99" y="194"/>
                      <a:pt x="99" y="194"/>
                    </a:cubicBezTo>
                    <a:cubicBezTo>
                      <a:pt x="97" y="190"/>
                      <a:pt x="92" y="178"/>
                      <a:pt x="90" y="173"/>
                    </a:cubicBezTo>
                    <a:cubicBezTo>
                      <a:pt x="88" y="170"/>
                      <a:pt x="88" y="170"/>
                      <a:pt x="88" y="170"/>
                    </a:cubicBezTo>
                    <a:cubicBezTo>
                      <a:pt x="75" y="164"/>
                      <a:pt x="75" y="164"/>
                      <a:pt x="75" y="164"/>
                    </a:cubicBezTo>
                    <a:cubicBezTo>
                      <a:pt x="72" y="166"/>
                      <a:pt x="72" y="166"/>
                      <a:pt x="72" y="166"/>
                    </a:cubicBezTo>
                    <a:cubicBezTo>
                      <a:pt x="57" y="172"/>
                      <a:pt x="52" y="174"/>
                      <a:pt x="51" y="175"/>
                    </a:cubicBezTo>
                    <a:cubicBezTo>
                      <a:pt x="38" y="162"/>
                      <a:pt x="38" y="162"/>
                      <a:pt x="38" y="162"/>
                    </a:cubicBezTo>
                    <a:cubicBezTo>
                      <a:pt x="39" y="158"/>
                      <a:pt x="44" y="146"/>
                      <a:pt x="46" y="141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2" y="125"/>
                      <a:pt x="42" y="125"/>
                      <a:pt x="42" y="125"/>
                    </a:cubicBezTo>
                    <a:cubicBezTo>
                      <a:pt x="39" y="123"/>
                      <a:pt x="39" y="123"/>
                      <a:pt x="39" y="123"/>
                    </a:cubicBezTo>
                    <a:cubicBezTo>
                      <a:pt x="34" y="122"/>
                      <a:pt x="22" y="117"/>
                      <a:pt x="17" y="115"/>
                    </a:cubicBezTo>
                    <a:cubicBezTo>
                      <a:pt x="17" y="97"/>
                      <a:pt x="17" y="97"/>
                      <a:pt x="17" y="97"/>
                    </a:cubicBezTo>
                    <a:cubicBezTo>
                      <a:pt x="22" y="95"/>
                      <a:pt x="33" y="91"/>
                      <a:pt x="39" y="88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48" y="74"/>
                      <a:pt x="48" y="74"/>
                      <a:pt x="48" y="74"/>
                    </a:cubicBezTo>
                    <a:cubicBezTo>
                      <a:pt x="46" y="71"/>
                      <a:pt x="46" y="71"/>
                      <a:pt x="46" y="71"/>
                    </a:cubicBezTo>
                    <a:cubicBezTo>
                      <a:pt x="44" y="66"/>
                      <a:pt x="39" y="55"/>
                      <a:pt x="37" y="50"/>
                    </a:cubicBezTo>
                    <a:cubicBezTo>
                      <a:pt x="50" y="38"/>
                      <a:pt x="50" y="38"/>
                      <a:pt x="50" y="38"/>
                    </a:cubicBezTo>
                    <a:cubicBezTo>
                      <a:pt x="52" y="38"/>
                      <a:pt x="57" y="40"/>
                      <a:pt x="72" y="46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88" y="42"/>
                      <a:pt x="88" y="42"/>
                      <a:pt x="88" y="42"/>
                    </a:cubicBezTo>
                    <a:cubicBezTo>
                      <a:pt x="90" y="38"/>
                      <a:pt x="90" y="38"/>
                      <a:pt x="90" y="38"/>
                    </a:cubicBezTo>
                    <a:cubicBezTo>
                      <a:pt x="91" y="34"/>
                      <a:pt x="96" y="22"/>
                      <a:pt x="98" y="18"/>
                    </a:cubicBezTo>
                    <a:cubicBezTo>
                      <a:pt x="116" y="18"/>
                      <a:pt x="116" y="18"/>
                      <a:pt x="116" y="18"/>
                    </a:cubicBezTo>
                    <a:cubicBezTo>
                      <a:pt x="119" y="22"/>
                      <a:pt x="124" y="34"/>
                      <a:pt x="125" y="39"/>
                    </a:cubicBezTo>
                    <a:cubicBezTo>
                      <a:pt x="127" y="42"/>
                      <a:pt x="127" y="42"/>
                      <a:pt x="127" y="42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4" y="46"/>
                      <a:pt x="144" y="46"/>
                      <a:pt x="144" y="46"/>
                    </a:cubicBezTo>
                    <a:cubicBezTo>
                      <a:pt x="158" y="39"/>
                      <a:pt x="163" y="37"/>
                      <a:pt x="165" y="37"/>
                    </a:cubicBezTo>
                    <a:cubicBezTo>
                      <a:pt x="177" y="49"/>
                      <a:pt x="177" y="49"/>
                      <a:pt x="177" y="49"/>
                    </a:cubicBezTo>
                    <a:cubicBezTo>
                      <a:pt x="176" y="54"/>
                      <a:pt x="171" y="66"/>
                      <a:pt x="169" y="70"/>
                    </a:cubicBezTo>
                    <a:cubicBezTo>
                      <a:pt x="167" y="74"/>
                      <a:pt x="167" y="74"/>
                      <a:pt x="167" y="74"/>
                    </a:cubicBezTo>
                    <a:cubicBezTo>
                      <a:pt x="173" y="87"/>
                      <a:pt x="173" y="87"/>
                      <a:pt x="173" y="87"/>
                    </a:cubicBezTo>
                    <a:cubicBezTo>
                      <a:pt x="177" y="88"/>
                      <a:pt x="177" y="88"/>
                      <a:pt x="177" y="88"/>
                    </a:cubicBezTo>
                    <a:cubicBezTo>
                      <a:pt x="181" y="90"/>
                      <a:pt x="193" y="94"/>
                      <a:pt x="198" y="97"/>
                    </a:cubicBezTo>
                    <a:cubicBezTo>
                      <a:pt x="198" y="114"/>
                      <a:pt x="198" y="114"/>
                      <a:pt x="198" y="114"/>
                    </a:cubicBezTo>
                    <a:cubicBezTo>
                      <a:pt x="194" y="117"/>
                      <a:pt x="181" y="121"/>
                      <a:pt x="176" y="123"/>
                    </a:cubicBezTo>
                    <a:cubicBezTo>
                      <a:pt x="173" y="125"/>
                      <a:pt x="173" y="125"/>
                      <a:pt x="173" y="125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9" y="141"/>
                      <a:pt x="169" y="141"/>
                      <a:pt x="169" y="141"/>
                    </a:cubicBezTo>
                    <a:cubicBezTo>
                      <a:pt x="171" y="145"/>
                      <a:pt x="177" y="157"/>
                      <a:pt x="178" y="162"/>
                    </a:cubicBezTo>
                    <a:lnTo>
                      <a:pt x="165" y="174"/>
                    </a:lnTo>
                    <a:close/>
                    <a:moveTo>
                      <a:pt x="165" y="174"/>
                    </a:moveTo>
                    <a:cubicBezTo>
                      <a:pt x="165" y="174"/>
                      <a:pt x="165" y="174"/>
                      <a:pt x="165" y="174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2" name="Freeform 18"/>
              <p:cNvSpPr>
                <a:spLocks noEditPoints="1"/>
              </p:cNvSpPr>
              <p:nvPr/>
            </p:nvSpPr>
            <p:spPr bwMode="auto">
              <a:xfrm>
                <a:off x="1903413" y="744538"/>
                <a:ext cx="242888" cy="239713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0" y="32"/>
                  </a:cxn>
                  <a:cxn ang="0">
                    <a:pos x="32" y="63"/>
                  </a:cxn>
                  <a:cxn ang="0">
                    <a:pos x="64" y="32"/>
                  </a:cxn>
                  <a:cxn ang="0">
                    <a:pos x="32" y="0"/>
                  </a:cxn>
                  <a:cxn ang="0">
                    <a:pos x="32" y="46"/>
                  </a:cxn>
                  <a:cxn ang="0">
                    <a:pos x="17" y="32"/>
                  </a:cxn>
                  <a:cxn ang="0">
                    <a:pos x="32" y="18"/>
                  </a:cxn>
                  <a:cxn ang="0">
                    <a:pos x="46" y="32"/>
                  </a:cxn>
                  <a:cxn ang="0">
                    <a:pos x="32" y="46"/>
                  </a:cxn>
                  <a:cxn ang="0">
                    <a:pos x="32" y="46"/>
                  </a:cxn>
                  <a:cxn ang="0">
                    <a:pos x="32" y="46"/>
                  </a:cxn>
                </a:cxnLst>
                <a:rect l="0" t="0" r="r" b="b"/>
                <a:pathLst>
                  <a:path w="64" h="63">
                    <a:moveTo>
                      <a:pt x="32" y="0"/>
                    </a:moveTo>
                    <a:cubicBezTo>
                      <a:pt x="14" y="0"/>
                      <a:pt x="0" y="15"/>
                      <a:pt x="0" y="32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49" y="63"/>
                      <a:pt x="64" y="49"/>
                      <a:pt x="64" y="32"/>
                    </a:cubicBezTo>
                    <a:cubicBezTo>
                      <a:pt x="64" y="15"/>
                      <a:pt x="49" y="0"/>
                      <a:pt x="32" y="0"/>
                    </a:cubicBezTo>
                    <a:close/>
                    <a:moveTo>
                      <a:pt x="32" y="46"/>
                    </a:moveTo>
                    <a:cubicBezTo>
                      <a:pt x="24" y="46"/>
                      <a:pt x="17" y="40"/>
                      <a:pt x="17" y="32"/>
                    </a:cubicBezTo>
                    <a:cubicBezTo>
                      <a:pt x="17" y="24"/>
                      <a:pt x="24" y="18"/>
                      <a:pt x="32" y="18"/>
                    </a:cubicBezTo>
                    <a:cubicBezTo>
                      <a:pt x="40" y="18"/>
                      <a:pt x="46" y="24"/>
                      <a:pt x="46" y="32"/>
                    </a:cubicBezTo>
                    <a:cubicBezTo>
                      <a:pt x="46" y="40"/>
                      <a:pt x="40" y="46"/>
                      <a:pt x="32" y="46"/>
                    </a:cubicBezTo>
                    <a:close/>
                    <a:moveTo>
                      <a:pt x="32" y="46"/>
                    </a:moveTo>
                    <a:cubicBezTo>
                      <a:pt x="32" y="46"/>
                      <a:pt x="32" y="46"/>
                      <a:pt x="32" y="46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3" name="Freeform 19"/>
              <p:cNvSpPr>
                <a:spLocks noEditPoints="1"/>
              </p:cNvSpPr>
              <p:nvPr/>
            </p:nvSpPr>
            <p:spPr bwMode="auto">
              <a:xfrm>
                <a:off x="2414588" y="903288"/>
                <a:ext cx="374650" cy="369888"/>
              </a:xfrm>
              <a:custGeom>
                <a:avLst/>
                <a:gdLst/>
                <a:ahLst/>
                <a:cxnLst>
                  <a:cxn ang="0">
                    <a:pos x="87" y="17"/>
                  </a:cxn>
                  <a:cxn ang="0">
                    <a:pos x="76" y="9"/>
                  </a:cxn>
                  <a:cxn ang="0">
                    <a:pos x="54" y="0"/>
                  </a:cxn>
                  <a:cxn ang="0">
                    <a:pos x="34" y="13"/>
                  </a:cxn>
                  <a:cxn ang="0">
                    <a:pos x="18" y="11"/>
                  </a:cxn>
                  <a:cxn ang="0">
                    <a:pos x="13" y="34"/>
                  </a:cxn>
                  <a:cxn ang="0">
                    <a:pos x="0" y="53"/>
                  </a:cxn>
                  <a:cxn ang="0">
                    <a:pos x="11" y="80"/>
                  </a:cxn>
                  <a:cxn ang="0">
                    <a:pos x="23" y="88"/>
                  </a:cxn>
                  <a:cxn ang="0">
                    <a:pos x="45" y="97"/>
                  </a:cxn>
                  <a:cxn ang="0">
                    <a:pos x="64" y="84"/>
                  </a:cxn>
                  <a:cxn ang="0">
                    <a:pos x="81" y="86"/>
                  </a:cxn>
                  <a:cxn ang="0">
                    <a:pos x="86" y="63"/>
                  </a:cxn>
                  <a:cxn ang="0">
                    <a:pos x="99" y="44"/>
                  </a:cxn>
                  <a:cxn ang="0">
                    <a:pos x="91" y="52"/>
                  </a:cxn>
                  <a:cxn ang="0">
                    <a:pos x="79" y="57"/>
                  </a:cxn>
                  <a:cxn ang="0">
                    <a:pos x="78" y="65"/>
                  </a:cxn>
                  <a:cxn ang="0">
                    <a:pos x="76" y="80"/>
                  </a:cxn>
                  <a:cxn ang="0">
                    <a:pos x="64" y="75"/>
                  </a:cxn>
                  <a:cxn ang="0">
                    <a:pos x="58" y="79"/>
                  </a:cxn>
                  <a:cxn ang="0">
                    <a:pos x="45" y="89"/>
                  </a:cxn>
                  <a:cxn ang="0">
                    <a:pos x="41" y="78"/>
                  </a:cxn>
                  <a:cxn ang="0">
                    <a:pos x="33" y="76"/>
                  </a:cxn>
                  <a:cxn ang="0">
                    <a:pos x="17" y="74"/>
                  </a:cxn>
                  <a:cxn ang="0">
                    <a:pos x="22" y="63"/>
                  </a:cxn>
                  <a:cxn ang="0">
                    <a:pos x="18" y="57"/>
                  </a:cxn>
                  <a:cxn ang="0">
                    <a:pos x="8" y="45"/>
                  </a:cxn>
                  <a:cxn ang="0">
                    <a:pos x="19" y="40"/>
                  </a:cxn>
                  <a:cxn ang="0">
                    <a:pos x="21" y="32"/>
                  </a:cxn>
                  <a:cxn ang="0">
                    <a:pos x="23" y="17"/>
                  </a:cxn>
                  <a:cxn ang="0">
                    <a:pos x="34" y="22"/>
                  </a:cxn>
                  <a:cxn ang="0">
                    <a:pos x="41" y="18"/>
                  </a:cxn>
                  <a:cxn ang="0">
                    <a:pos x="53" y="8"/>
                  </a:cxn>
                  <a:cxn ang="0">
                    <a:pos x="58" y="19"/>
                  </a:cxn>
                  <a:cxn ang="0">
                    <a:pos x="66" y="21"/>
                  </a:cxn>
                  <a:cxn ang="0">
                    <a:pos x="81" y="23"/>
                  </a:cxn>
                  <a:cxn ang="0">
                    <a:pos x="77" y="34"/>
                  </a:cxn>
                  <a:cxn ang="0">
                    <a:pos x="81" y="41"/>
                  </a:cxn>
                  <a:cxn ang="0">
                    <a:pos x="91" y="52"/>
                  </a:cxn>
                  <a:cxn ang="0">
                    <a:pos x="91" y="52"/>
                  </a:cxn>
                </a:cxnLst>
                <a:rect l="0" t="0" r="r" b="b"/>
                <a:pathLst>
                  <a:path w="99" h="97">
                    <a:moveTo>
                      <a:pt x="86" y="34"/>
                    </a:moveTo>
                    <a:cubicBezTo>
                      <a:pt x="90" y="24"/>
                      <a:pt x="91" y="21"/>
                      <a:pt x="87" y="17"/>
                    </a:cubicBezTo>
                    <a:cubicBezTo>
                      <a:pt x="81" y="11"/>
                      <a:pt x="81" y="11"/>
                      <a:pt x="81" y="11"/>
                    </a:cubicBezTo>
                    <a:cubicBezTo>
                      <a:pt x="79" y="10"/>
                      <a:pt x="78" y="9"/>
                      <a:pt x="76" y="9"/>
                    </a:cubicBezTo>
                    <a:cubicBezTo>
                      <a:pt x="75" y="9"/>
                      <a:pt x="73" y="9"/>
                      <a:pt x="64" y="13"/>
                    </a:cubicBezTo>
                    <a:cubicBezTo>
                      <a:pt x="60" y="3"/>
                      <a:pt x="59" y="0"/>
                      <a:pt x="5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0"/>
                      <a:pt x="38" y="3"/>
                      <a:pt x="34" y="13"/>
                    </a:cubicBezTo>
                    <a:cubicBezTo>
                      <a:pt x="25" y="9"/>
                      <a:pt x="24" y="9"/>
                      <a:pt x="23" y="9"/>
                    </a:cubicBezTo>
                    <a:cubicBezTo>
                      <a:pt x="21" y="9"/>
                      <a:pt x="19" y="10"/>
                      <a:pt x="18" y="11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7" y="21"/>
                      <a:pt x="9" y="25"/>
                      <a:pt x="13" y="34"/>
                    </a:cubicBezTo>
                    <a:cubicBezTo>
                      <a:pt x="3" y="38"/>
                      <a:pt x="0" y="39"/>
                      <a:pt x="0" y="44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9"/>
                      <a:pt x="3" y="60"/>
                      <a:pt x="13" y="64"/>
                    </a:cubicBezTo>
                    <a:cubicBezTo>
                      <a:pt x="9" y="73"/>
                      <a:pt x="8" y="76"/>
                      <a:pt x="11" y="80"/>
                    </a:cubicBezTo>
                    <a:cubicBezTo>
                      <a:pt x="18" y="86"/>
                      <a:pt x="18" y="86"/>
                      <a:pt x="18" y="86"/>
                    </a:cubicBezTo>
                    <a:cubicBezTo>
                      <a:pt x="19" y="87"/>
                      <a:pt x="21" y="88"/>
                      <a:pt x="23" y="88"/>
                    </a:cubicBezTo>
                    <a:cubicBezTo>
                      <a:pt x="24" y="88"/>
                      <a:pt x="25" y="88"/>
                      <a:pt x="35" y="84"/>
                    </a:cubicBezTo>
                    <a:cubicBezTo>
                      <a:pt x="38" y="94"/>
                      <a:pt x="40" y="97"/>
                      <a:pt x="45" y="97"/>
                    </a:cubicBezTo>
                    <a:cubicBezTo>
                      <a:pt x="54" y="97"/>
                      <a:pt x="54" y="97"/>
                      <a:pt x="54" y="97"/>
                    </a:cubicBezTo>
                    <a:cubicBezTo>
                      <a:pt x="59" y="97"/>
                      <a:pt x="61" y="94"/>
                      <a:pt x="64" y="84"/>
                    </a:cubicBezTo>
                    <a:cubicBezTo>
                      <a:pt x="74" y="88"/>
                      <a:pt x="75" y="88"/>
                      <a:pt x="76" y="88"/>
                    </a:cubicBezTo>
                    <a:cubicBezTo>
                      <a:pt x="78" y="88"/>
                      <a:pt x="80" y="87"/>
                      <a:pt x="81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91" y="76"/>
                      <a:pt x="90" y="72"/>
                      <a:pt x="86" y="63"/>
                    </a:cubicBezTo>
                    <a:cubicBezTo>
                      <a:pt x="95" y="59"/>
                      <a:pt x="99" y="58"/>
                      <a:pt x="99" y="53"/>
                    </a:cubicBezTo>
                    <a:cubicBezTo>
                      <a:pt x="99" y="44"/>
                      <a:pt x="99" y="44"/>
                      <a:pt x="99" y="44"/>
                    </a:cubicBezTo>
                    <a:cubicBezTo>
                      <a:pt x="99" y="39"/>
                      <a:pt x="95" y="37"/>
                      <a:pt x="86" y="34"/>
                    </a:cubicBezTo>
                    <a:close/>
                    <a:moveTo>
                      <a:pt x="91" y="52"/>
                    </a:moveTo>
                    <a:cubicBezTo>
                      <a:pt x="89" y="54"/>
                      <a:pt x="83" y="56"/>
                      <a:pt x="81" y="57"/>
                    </a:cubicBezTo>
                    <a:cubicBezTo>
                      <a:pt x="79" y="57"/>
                      <a:pt x="79" y="57"/>
                      <a:pt x="79" y="57"/>
                    </a:cubicBezTo>
                    <a:cubicBezTo>
                      <a:pt x="77" y="63"/>
                      <a:pt x="77" y="63"/>
                      <a:pt x="77" y="63"/>
                    </a:cubicBezTo>
                    <a:cubicBezTo>
                      <a:pt x="78" y="65"/>
                      <a:pt x="78" y="65"/>
                      <a:pt x="78" y="65"/>
                    </a:cubicBezTo>
                    <a:cubicBezTo>
                      <a:pt x="78" y="67"/>
                      <a:pt x="81" y="72"/>
                      <a:pt x="82" y="74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5" y="80"/>
                      <a:pt x="72" y="79"/>
                      <a:pt x="66" y="76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8" y="79"/>
                      <a:pt x="58" y="79"/>
                      <a:pt x="58" y="79"/>
                    </a:cubicBezTo>
                    <a:cubicBezTo>
                      <a:pt x="57" y="81"/>
                      <a:pt x="55" y="87"/>
                      <a:pt x="54" y="89"/>
                    </a:cubicBezTo>
                    <a:cubicBezTo>
                      <a:pt x="45" y="89"/>
                      <a:pt x="45" y="89"/>
                      <a:pt x="45" y="89"/>
                    </a:cubicBezTo>
                    <a:cubicBezTo>
                      <a:pt x="44" y="87"/>
                      <a:pt x="42" y="82"/>
                      <a:pt x="41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35" y="75"/>
                      <a:pt x="35" y="75"/>
                      <a:pt x="35" y="75"/>
                    </a:cubicBezTo>
                    <a:cubicBezTo>
                      <a:pt x="33" y="76"/>
                      <a:pt x="33" y="76"/>
                      <a:pt x="33" y="76"/>
                    </a:cubicBezTo>
                    <a:cubicBezTo>
                      <a:pt x="26" y="79"/>
                      <a:pt x="24" y="80"/>
                      <a:pt x="23" y="80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8" y="72"/>
                      <a:pt x="20" y="67"/>
                      <a:pt x="21" y="65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6" y="56"/>
                      <a:pt x="10" y="54"/>
                      <a:pt x="8" y="53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0" y="44"/>
                      <a:pt x="15" y="42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0" y="31"/>
                      <a:pt x="18" y="25"/>
                      <a:pt x="17" y="23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4" y="18"/>
                      <a:pt x="26" y="18"/>
                      <a:pt x="33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42" y="16"/>
                      <a:pt x="44" y="10"/>
                      <a:pt x="45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10"/>
                      <a:pt x="57" y="16"/>
                      <a:pt x="58" y="18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64" y="22"/>
                      <a:pt x="64" y="22"/>
                      <a:pt x="64" y="22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2" y="18"/>
                      <a:pt x="75" y="17"/>
                      <a:pt x="75" y="17"/>
                    </a:cubicBezTo>
                    <a:cubicBezTo>
                      <a:pt x="81" y="23"/>
                      <a:pt x="81" y="23"/>
                      <a:pt x="81" y="23"/>
                    </a:cubicBezTo>
                    <a:cubicBezTo>
                      <a:pt x="81" y="25"/>
                      <a:pt x="78" y="30"/>
                      <a:pt x="77" y="32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3" y="41"/>
                      <a:pt x="89" y="43"/>
                      <a:pt x="91" y="44"/>
                    </a:cubicBezTo>
                    <a:lnTo>
                      <a:pt x="91" y="52"/>
                    </a:lnTo>
                    <a:close/>
                    <a:moveTo>
                      <a:pt x="91" y="52"/>
                    </a:moveTo>
                    <a:cubicBezTo>
                      <a:pt x="91" y="52"/>
                      <a:pt x="91" y="52"/>
                      <a:pt x="91" y="5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44" name="Freeform 20"/>
              <p:cNvSpPr>
                <a:spLocks noEditPoints="1"/>
              </p:cNvSpPr>
              <p:nvPr/>
            </p:nvSpPr>
            <p:spPr bwMode="auto">
              <a:xfrm>
                <a:off x="2547938" y="1033463"/>
                <a:ext cx="109538" cy="10953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0" y="15"/>
                  </a:cxn>
                  <a:cxn ang="0">
                    <a:pos x="14" y="29"/>
                  </a:cxn>
                  <a:cxn ang="0">
                    <a:pos x="29" y="15"/>
                  </a:cxn>
                  <a:cxn ang="0">
                    <a:pos x="14" y="0"/>
                  </a:cxn>
                  <a:cxn ang="0">
                    <a:pos x="14" y="21"/>
                  </a:cxn>
                  <a:cxn ang="0">
                    <a:pos x="8" y="15"/>
                  </a:cxn>
                  <a:cxn ang="0">
                    <a:pos x="14" y="8"/>
                  </a:cxn>
                  <a:cxn ang="0">
                    <a:pos x="21" y="15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21"/>
                  </a:cxn>
                </a:cxnLst>
                <a:rect l="0" t="0" r="r" b="b"/>
                <a:pathLst>
                  <a:path w="29" h="29">
                    <a:moveTo>
                      <a:pt x="14" y="0"/>
                    </a:moveTo>
                    <a:cubicBezTo>
                      <a:pt x="6" y="0"/>
                      <a:pt x="0" y="7"/>
                      <a:pt x="0" y="15"/>
                    </a:cubicBezTo>
                    <a:cubicBezTo>
                      <a:pt x="0" y="23"/>
                      <a:pt x="6" y="29"/>
                      <a:pt x="14" y="29"/>
                    </a:cubicBezTo>
                    <a:cubicBezTo>
                      <a:pt x="22" y="29"/>
                      <a:pt x="29" y="23"/>
                      <a:pt x="29" y="15"/>
                    </a:cubicBezTo>
                    <a:cubicBezTo>
                      <a:pt x="29" y="7"/>
                      <a:pt x="22" y="0"/>
                      <a:pt x="14" y="0"/>
                    </a:cubicBezTo>
                    <a:close/>
                    <a:moveTo>
                      <a:pt x="14" y="21"/>
                    </a:moveTo>
                    <a:cubicBezTo>
                      <a:pt x="11" y="21"/>
                      <a:pt x="8" y="18"/>
                      <a:pt x="8" y="15"/>
                    </a:cubicBezTo>
                    <a:cubicBezTo>
                      <a:pt x="8" y="11"/>
                      <a:pt x="11" y="8"/>
                      <a:pt x="14" y="8"/>
                    </a:cubicBezTo>
                    <a:cubicBezTo>
                      <a:pt x="18" y="8"/>
                      <a:pt x="21" y="11"/>
                      <a:pt x="21" y="15"/>
                    </a:cubicBezTo>
                    <a:cubicBezTo>
                      <a:pt x="21" y="18"/>
                      <a:pt x="18" y="21"/>
                      <a:pt x="14" y="21"/>
                    </a:cubicBezTo>
                    <a:close/>
                    <a:moveTo>
                      <a:pt x="14" y="21"/>
                    </a:moveTo>
                    <a:cubicBezTo>
                      <a:pt x="14" y="21"/>
                      <a:pt x="14" y="21"/>
                      <a:pt x="14" y="21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7585" tIns="58790" rIns="117585" bIns="58790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32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52" name="Text Placeholder 3"/>
            <p:cNvSpPr txBox="1"/>
            <p:nvPr/>
          </p:nvSpPr>
          <p:spPr>
            <a:xfrm rot="5400000">
              <a:off x="2841606" y="1843516"/>
              <a:ext cx="528553" cy="174173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75385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325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标题文字</a:t>
              </a:r>
              <a:endParaRPr lang="en-US" sz="132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100"/>
          <p:cNvGrpSpPr/>
          <p:nvPr/>
        </p:nvGrpSpPr>
        <p:grpSpPr>
          <a:xfrm>
            <a:off x="4988209" y="4669390"/>
            <a:ext cx="2250980" cy="1146471"/>
            <a:chOff x="2786183" y="1419610"/>
            <a:chExt cx="3571634" cy="681302"/>
          </a:xfrm>
        </p:grpSpPr>
        <p:sp>
          <p:nvSpPr>
            <p:cNvPr id="94" name="Rounded Rectangle 9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8" name="Group 100"/>
          <p:cNvGrpSpPr/>
          <p:nvPr/>
        </p:nvGrpSpPr>
        <p:grpSpPr>
          <a:xfrm>
            <a:off x="2505845" y="4669390"/>
            <a:ext cx="2250980" cy="1146471"/>
            <a:chOff x="2786183" y="1419610"/>
            <a:chExt cx="3571634" cy="681302"/>
          </a:xfrm>
        </p:grpSpPr>
        <p:sp>
          <p:nvSpPr>
            <p:cNvPr id="99" name="Rounded Rectangle 98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7470567" y="4669390"/>
            <a:ext cx="2250980" cy="1146471"/>
            <a:chOff x="2786183" y="1419610"/>
            <a:chExt cx="3571634" cy="681302"/>
          </a:xfrm>
        </p:grpSpPr>
        <p:sp>
          <p:nvSpPr>
            <p:cNvPr id="104" name="Rounded Rectangle 103"/>
            <p:cNvSpPr/>
            <p:nvPr/>
          </p:nvSpPr>
          <p:spPr>
            <a:xfrm>
              <a:off x="2786183" y="1467235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Rounded Rectangle 104"/>
            <p:cNvSpPr/>
            <p:nvPr/>
          </p:nvSpPr>
          <p:spPr>
            <a:xfrm>
              <a:off x="2786183" y="1419610"/>
              <a:ext cx="3571634" cy="633677"/>
            </a:xfrm>
            <a:prstGeom prst="roundRect">
              <a:avLst>
                <a:gd name="adj" fmla="val 10654"/>
              </a:avLst>
            </a:prstGeom>
            <a:solidFill>
              <a:srgbClr val="E4E4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95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8" name="Group 167"/>
          <p:cNvGrpSpPr/>
          <p:nvPr/>
        </p:nvGrpSpPr>
        <p:grpSpPr>
          <a:xfrm flipH="1">
            <a:off x="6634159" y="3108767"/>
            <a:ext cx="1933958" cy="1560595"/>
            <a:chOff x="2664796" y="2252401"/>
            <a:chExt cx="1503955" cy="1213605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2664796" y="3032606"/>
              <a:ext cx="0" cy="433400"/>
            </a:xfrm>
            <a:prstGeom prst="line">
              <a:avLst/>
            </a:prstGeom>
            <a:ln w="1905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667177" y="3032606"/>
              <a:ext cx="1501574" cy="0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flipV="1">
              <a:off x="4168751" y="2252401"/>
              <a:ext cx="0" cy="780205"/>
            </a:xfrm>
            <a:prstGeom prst="line">
              <a:avLst/>
            </a:prstGeom>
            <a:ln w="190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 Placeholder 3"/>
          <p:cNvSpPr txBox="1"/>
          <p:nvPr/>
        </p:nvSpPr>
        <p:spPr>
          <a:xfrm>
            <a:off x="2661254" y="4808599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Text Placeholder 3"/>
          <p:cNvSpPr txBox="1"/>
          <p:nvPr/>
        </p:nvSpPr>
        <p:spPr>
          <a:xfrm>
            <a:off x="5152314" y="4808599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 Placeholder 3"/>
          <p:cNvSpPr txBox="1"/>
          <p:nvPr/>
        </p:nvSpPr>
        <p:spPr>
          <a:xfrm>
            <a:off x="7618953" y="4808599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9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62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8" grpId="0"/>
      <p:bldP spid="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reeform 5"/>
          <p:cNvSpPr>
            <a:spLocks noEditPoints="1"/>
          </p:cNvSpPr>
          <p:nvPr/>
        </p:nvSpPr>
        <p:spPr bwMode="auto">
          <a:xfrm>
            <a:off x="5109452" y="2709136"/>
            <a:ext cx="2025924" cy="2021029"/>
          </a:xfrm>
          <a:custGeom>
            <a:avLst/>
            <a:gdLst/>
            <a:ahLst/>
            <a:cxnLst>
              <a:cxn ang="0">
                <a:pos x="323" y="0"/>
              </a:cxn>
              <a:cxn ang="0">
                <a:pos x="646" y="323"/>
              </a:cxn>
              <a:cxn ang="0">
                <a:pos x="364" y="644"/>
              </a:cxn>
              <a:cxn ang="0">
                <a:pos x="364" y="404"/>
              </a:cxn>
              <a:cxn ang="0">
                <a:pos x="475" y="404"/>
              </a:cxn>
              <a:cxn ang="0">
                <a:pos x="485" y="323"/>
              </a:cxn>
              <a:cxn ang="0">
                <a:pos x="364" y="323"/>
              </a:cxn>
              <a:cxn ang="0">
                <a:pos x="364" y="283"/>
              </a:cxn>
              <a:cxn ang="0">
                <a:pos x="404" y="242"/>
              </a:cxn>
              <a:cxn ang="0">
                <a:pos x="485" y="242"/>
              </a:cxn>
              <a:cxn ang="0">
                <a:pos x="485" y="162"/>
              </a:cxn>
              <a:cxn ang="0">
                <a:pos x="404" y="162"/>
              </a:cxn>
              <a:cxn ang="0">
                <a:pos x="283" y="283"/>
              </a:cxn>
              <a:cxn ang="0">
                <a:pos x="283" y="323"/>
              </a:cxn>
              <a:cxn ang="0">
                <a:pos x="222" y="323"/>
              </a:cxn>
              <a:cxn ang="0">
                <a:pos x="222" y="404"/>
              </a:cxn>
              <a:cxn ang="0">
                <a:pos x="283" y="404"/>
              </a:cxn>
              <a:cxn ang="0">
                <a:pos x="283" y="644"/>
              </a:cxn>
              <a:cxn ang="0">
                <a:pos x="0" y="323"/>
              </a:cxn>
              <a:cxn ang="0">
                <a:pos x="323" y="0"/>
              </a:cxn>
              <a:cxn ang="0">
                <a:pos x="323" y="0"/>
              </a:cxn>
              <a:cxn ang="0">
                <a:pos x="323" y="0"/>
              </a:cxn>
            </a:cxnLst>
            <a:rect l="0" t="0" r="r" b="b"/>
            <a:pathLst>
              <a:path w="646" h="644">
                <a:moveTo>
                  <a:pt x="323" y="0"/>
                </a:moveTo>
                <a:cubicBezTo>
                  <a:pt x="502" y="0"/>
                  <a:pt x="646" y="145"/>
                  <a:pt x="646" y="323"/>
                </a:cubicBezTo>
                <a:cubicBezTo>
                  <a:pt x="646" y="488"/>
                  <a:pt x="523" y="624"/>
                  <a:pt x="364" y="644"/>
                </a:cubicBezTo>
                <a:cubicBezTo>
                  <a:pt x="364" y="404"/>
                  <a:pt x="364" y="404"/>
                  <a:pt x="364" y="404"/>
                </a:cubicBezTo>
                <a:cubicBezTo>
                  <a:pt x="475" y="404"/>
                  <a:pt x="475" y="404"/>
                  <a:pt x="475" y="404"/>
                </a:cubicBezTo>
                <a:cubicBezTo>
                  <a:pt x="485" y="323"/>
                  <a:pt x="485" y="323"/>
                  <a:pt x="485" y="323"/>
                </a:cubicBezTo>
                <a:cubicBezTo>
                  <a:pt x="364" y="323"/>
                  <a:pt x="364" y="323"/>
                  <a:pt x="364" y="323"/>
                </a:cubicBezTo>
                <a:cubicBezTo>
                  <a:pt x="364" y="283"/>
                  <a:pt x="364" y="283"/>
                  <a:pt x="364" y="283"/>
                </a:cubicBezTo>
                <a:cubicBezTo>
                  <a:pt x="364" y="261"/>
                  <a:pt x="382" y="242"/>
                  <a:pt x="404" y="242"/>
                </a:cubicBezTo>
                <a:cubicBezTo>
                  <a:pt x="485" y="242"/>
                  <a:pt x="485" y="242"/>
                  <a:pt x="485" y="242"/>
                </a:cubicBezTo>
                <a:cubicBezTo>
                  <a:pt x="485" y="162"/>
                  <a:pt x="485" y="162"/>
                  <a:pt x="485" y="162"/>
                </a:cubicBezTo>
                <a:cubicBezTo>
                  <a:pt x="404" y="162"/>
                  <a:pt x="404" y="162"/>
                  <a:pt x="404" y="162"/>
                </a:cubicBezTo>
                <a:cubicBezTo>
                  <a:pt x="337" y="162"/>
                  <a:pt x="283" y="216"/>
                  <a:pt x="283" y="283"/>
                </a:cubicBezTo>
                <a:cubicBezTo>
                  <a:pt x="283" y="323"/>
                  <a:pt x="283" y="323"/>
                  <a:pt x="283" y="323"/>
                </a:cubicBezTo>
                <a:cubicBezTo>
                  <a:pt x="222" y="323"/>
                  <a:pt x="222" y="323"/>
                  <a:pt x="222" y="323"/>
                </a:cubicBezTo>
                <a:cubicBezTo>
                  <a:pt x="222" y="404"/>
                  <a:pt x="222" y="404"/>
                  <a:pt x="222" y="404"/>
                </a:cubicBezTo>
                <a:cubicBezTo>
                  <a:pt x="283" y="404"/>
                  <a:pt x="283" y="404"/>
                  <a:pt x="283" y="404"/>
                </a:cubicBezTo>
                <a:cubicBezTo>
                  <a:pt x="283" y="644"/>
                  <a:pt x="283" y="644"/>
                  <a:pt x="283" y="644"/>
                </a:cubicBezTo>
                <a:cubicBezTo>
                  <a:pt x="123" y="624"/>
                  <a:pt x="0" y="488"/>
                  <a:pt x="0" y="323"/>
                </a:cubicBezTo>
                <a:cubicBezTo>
                  <a:pt x="0" y="145"/>
                  <a:pt x="145" y="0"/>
                  <a:pt x="323" y="0"/>
                </a:cubicBezTo>
                <a:close/>
                <a:moveTo>
                  <a:pt x="323" y="0"/>
                </a:moveTo>
                <a:cubicBezTo>
                  <a:pt x="323" y="0"/>
                  <a:pt x="323" y="0"/>
                  <a:pt x="323" y="0"/>
                </a:cubicBezTo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Arc 8"/>
          <p:cNvSpPr/>
          <p:nvPr/>
        </p:nvSpPr>
        <p:spPr>
          <a:xfrm>
            <a:off x="4532293" y="2129530"/>
            <a:ext cx="3180194" cy="3180194"/>
          </a:xfrm>
          <a:prstGeom prst="arc">
            <a:avLst>
              <a:gd name="adj1" fmla="val 21578092"/>
              <a:gd name="adj2" fmla="val 21526726"/>
            </a:avLst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54980" y="2085439"/>
            <a:ext cx="889467" cy="889467"/>
            <a:chOff x="2786183" y="1189182"/>
            <a:chExt cx="921712" cy="921712"/>
          </a:xfrm>
        </p:grpSpPr>
        <p:sp>
          <p:nvSpPr>
            <p:cNvPr id="11" name="Oval 10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656279" y="2085439"/>
            <a:ext cx="889467" cy="889467"/>
            <a:chOff x="2786183" y="1189182"/>
            <a:chExt cx="921712" cy="921712"/>
          </a:xfrm>
        </p:grpSpPr>
        <p:sp>
          <p:nvSpPr>
            <p:cNvPr id="15" name="Oval 14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54980" y="4534585"/>
            <a:ext cx="889467" cy="889467"/>
            <a:chOff x="2786183" y="1189182"/>
            <a:chExt cx="921712" cy="921712"/>
          </a:xfrm>
        </p:grpSpPr>
        <p:sp>
          <p:nvSpPr>
            <p:cNvPr id="18" name="Oval 17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56279" y="4534585"/>
            <a:ext cx="889467" cy="889467"/>
            <a:chOff x="2786183" y="1189182"/>
            <a:chExt cx="921712" cy="921712"/>
          </a:xfrm>
        </p:grpSpPr>
        <p:sp>
          <p:nvSpPr>
            <p:cNvPr id="21" name="Oval 20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267786" y="3300450"/>
            <a:ext cx="889467" cy="889467"/>
            <a:chOff x="2786183" y="1189182"/>
            <a:chExt cx="921712" cy="921712"/>
          </a:xfrm>
        </p:grpSpPr>
        <p:sp>
          <p:nvSpPr>
            <p:cNvPr id="24" name="Oval 23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87591" y="3300450"/>
            <a:ext cx="889467" cy="889467"/>
            <a:chOff x="2786183" y="1189182"/>
            <a:chExt cx="921712" cy="921712"/>
          </a:xfrm>
        </p:grpSpPr>
        <p:sp>
          <p:nvSpPr>
            <p:cNvPr id="27" name="Oval 26"/>
            <p:cNvSpPr/>
            <p:nvPr/>
          </p:nvSpPr>
          <p:spPr>
            <a:xfrm>
              <a:off x="2786183" y="1189182"/>
              <a:ext cx="921712" cy="92171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2878354" y="1281353"/>
              <a:ext cx="737370" cy="7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33" name="Freeform 9"/>
          <p:cNvSpPr>
            <a:spLocks noEditPoints="1"/>
          </p:cNvSpPr>
          <p:nvPr/>
        </p:nvSpPr>
        <p:spPr bwMode="auto">
          <a:xfrm>
            <a:off x="4888019" y="2273576"/>
            <a:ext cx="409914" cy="467611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28" y="82"/>
              </a:cxn>
              <a:cxn ang="0">
                <a:pos x="148" y="109"/>
              </a:cxn>
              <a:cxn ang="0">
                <a:pos x="146" y="84"/>
              </a:cxn>
              <a:cxn ang="0">
                <a:pos x="100" y="86"/>
              </a:cxn>
              <a:cxn ang="0">
                <a:pos x="130" y="106"/>
              </a:cxn>
              <a:cxn ang="0">
                <a:pos x="155" y="113"/>
              </a:cxn>
              <a:cxn ang="0">
                <a:pos x="192" y="151"/>
              </a:cxn>
              <a:cxn ang="0">
                <a:pos x="192" y="76"/>
              </a:cxn>
              <a:cxn ang="0">
                <a:pos x="130" y="190"/>
              </a:cxn>
              <a:cxn ang="0">
                <a:pos x="130" y="115"/>
              </a:cxn>
              <a:cxn ang="0">
                <a:pos x="130" y="190"/>
              </a:cxn>
              <a:cxn ang="0">
                <a:pos x="114" y="193"/>
              </a:cxn>
              <a:cxn ang="0">
                <a:pos x="66" y="280"/>
              </a:cxn>
              <a:cxn ang="0">
                <a:pos x="69" y="281"/>
              </a:cxn>
              <a:cxn ang="0">
                <a:pos x="191" y="281"/>
              </a:cxn>
              <a:cxn ang="0">
                <a:pos x="194" y="280"/>
              </a:cxn>
              <a:cxn ang="0">
                <a:pos x="146" y="193"/>
              </a:cxn>
              <a:cxn ang="0">
                <a:pos x="177" y="154"/>
              </a:cxn>
              <a:cxn ang="0">
                <a:pos x="203" y="241"/>
              </a:cxn>
              <a:cxn ang="0">
                <a:pos x="254" y="242"/>
              </a:cxn>
              <a:cxn ang="0">
                <a:pos x="256" y="241"/>
              </a:cxn>
              <a:cxn ang="0">
                <a:pos x="208" y="154"/>
              </a:cxn>
              <a:cxn ang="0">
                <a:pos x="84" y="145"/>
              </a:cxn>
              <a:cxn ang="0">
                <a:pos x="102" y="114"/>
              </a:cxn>
              <a:cxn ang="0">
                <a:pos x="27" y="114"/>
              </a:cxn>
              <a:cxn ang="0">
                <a:pos x="98" y="186"/>
              </a:cxn>
              <a:cxn ang="0">
                <a:pos x="80" y="154"/>
              </a:cxn>
              <a:cxn ang="0">
                <a:pos x="0" y="202"/>
              </a:cxn>
              <a:cxn ang="0">
                <a:pos x="0" y="242"/>
              </a:cxn>
              <a:cxn ang="0">
                <a:pos x="57" y="253"/>
              </a:cxn>
              <a:cxn ang="0">
                <a:pos x="98" y="186"/>
              </a:cxn>
              <a:cxn ang="0">
                <a:pos x="98" y="186"/>
              </a:cxn>
            </a:cxnLst>
            <a:rect l="0" t="0" r="r" b="b"/>
            <a:pathLst>
              <a:path w="256" h="292">
                <a:moveTo>
                  <a:pt x="87" y="41"/>
                </a:moveTo>
                <a:cubicBezTo>
                  <a:pt x="87" y="18"/>
                  <a:pt x="106" y="0"/>
                  <a:pt x="128" y="0"/>
                </a:cubicBezTo>
                <a:cubicBezTo>
                  <a:pt x="151" y="0"/>
                  <a:pt x="169" y="18"/>
                  <a:pt x="169" y="41"/>
                </a:cubicBezTo>
                <a:cubicBezTo>
                  <a:pt x="169" y="63"/>
                  <a:pt x="151" y="82"/>
                  <a:pt x="128" y="82"/>
                </a:cubicBezTo>
                <a:cubicBezTo>
                  <a:pt x="106" y="82"/>
                  <a:pt x="87" y="63"/>
                  <a:pt x="87" y="41"/>
                </a:cubicBezTo>
                <a:close/>
                <a:moveTo>
                  <a:pt x="148" y="109"/>
                </a:moveTo>
                <a:cubicBezTo>
                  <a:pt x="148" y="101"/>
                  <a:pt x="151" y="92"/>
                  <a:pt x="156" y="86"/>
                </a:cubicBezTo>
                <a:cubicBezTo>
                  <a:pt x="153" y="85"/>
                  <a:pt x="149" y="84"/>
                  <a:pt x="146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7" y="84"/>
                  <a:pt x="104" y="85"/>
                  <a:pt x="100" y="86"/>
                </a:cubicBezTo>
                <a:cubicBezTo>
                  <a:pt x="105" y="93"/>
                  <a:pt x="109" y="102"/>
                  <a:pt x="109" y="111"/>
                </a:cubicBezTo>
                <a:cubicBezTo>
                  <a:pt x="115" y="108"/>
                  <a:pt x="122" y="106"/>
                  <a:pt x="130" y="106"/>
                </a:cubicBezTo>
                <a:cubicBezTo>
                  <a:pt x="136" y="106"/>
                  <a:pt x="142" y="107"/>
                  <a:pt x="148" y="109"/>
                </a:cubicBezTo>
                <a:close/>
                <a:moveTo>
                  <a:pt x="155" y="113"/>
                </a:moveTo>
                <a:cubicBezTo>
                  <a:pt x="167" y="121"/>
                  <a:pt x="175" y="133"/>
                  <a:pt x="176" y="148"/>
                </a:cubicBezTo>
                <a:cubicBezTo>
                  <a:pt x="181" y="150"/>
                  <a:pt x="187" y="151"/>
                  <a:pt x="192" y="151"/>
                </a:cubicBezTo>
                <a:cubicBezTo>
                  <a:pt x="213" y="151"/>
                  <a:pt x="230" y="134"/>
                  <a:pt x="230" y="114"/>
                </a:cubicBezTo>
                <a:cubicBezTo>
                  <a:pt x="230" y="93"/>
                  <a:pt x="213" y="76"/>
                  <a:pt x="192" y="76"/>
                </a:cubicBezTo>
                <a:cubicBezTo>
                  <a:pt x="172" y="76"/>
                  <a:pt x="155" y="93"/>
                  <a:pt x="155" y="113"/>
                </a:cubicBezTo>
                <a:close/>
                <a:moveTo>
                  <a:pt x="130" y="190"/>
                </a:moveTo>
                <a:cubicBezTo>
                  <a:pt x="151" y="190"/>
                  <a:pt x="168" y="173"/>
                  <a:pt x="168" y="152"/>
                </a:cubicBezTo>
                <a:cubicBezTo>
                  <a:pt x="168" y="132"/>
                  <a:pt x="151" y="115"/>
                  <a:pt x="130" y="115"/>
                </a:cubicBezTo>
                <a:cubicBezTo>
                  <a:pt x="109" y="115"/>
                  <a:pt x="92" y="132"/>
                  <a:pt x="92" y="152"/>
                </a:cubicBezTo>
                <a:cubicBezTo>
                  <a:pt x="92" y="173"/>
                  <a:pt x="109" y="190"/>
                  <a:pt x="130" y="190"/>
                </a:cubicBezTo>
                <a:close/>
                <a:moveTo>
                  <a:pt x="146" y="193"/>
                </a:moveTo>
                <a:cubicBezTo>
                  <a:pt x="114" y="193"/>
                  <a:pt x="114" y="193"/>
                  <a:pt x="114" y="193"/>
                </a:cubicBezTo>
                <a:cubicBezTo>
                  <a:pt x="88" y="193"/>
                  <a:pt x="66" y="214"/>
                  <a:pt x="66" y="241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9" y="281"/>
                  <a:pt x="69" y="281"/>
                  <a:pt x="69" y="281"/>
                </a:cubicBezTo>
                <a:cubicBezTo>
                  <a:pt x="94" y="289"/>
                  <a:pt x="116" y="292"/>
                  <a:pt x="134" y="292"/>
                </a:cubicBezTo>
                <a:cubicBezTo>
                  <a:pt x="170" y="292"/>
                  <a:pt x="190" y="282"/>
                  <a:pt x="191" y="281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14"/>
                  <a:pt x="173" y="193"/>
                  <a:pt x="146" y="193"/>
                </a:cubicBezTo>
                <a:close/>
                <a:moveTo>
                  <a:pt x="208" y="154"/>
                </a:moveTo>
                <a:cubicBezTo>
                  <a:pt x="177" y="154"/>
                  <a:pt x="177" y="154"/>
                  <a:pt x="177" y="154"/>
                </a:cubicBezTo>
                <a:cubicBezTo>
                  <a:pt x="176" y="167"/>
                  <a:pt x="171" y="178"/>
                  <a:pt x="162" y="186"/>
                </a:cubicBezTo>
                <a:cubicBezTo>
                  <a:pt x="186" y="193"/>
                  <a:pt x="203" y="215"/>
                  <a:pt x="203" y="24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34" y="252"/>
                  <a:pt x="252" y="243"/>
                  <a:pt x="254" y="242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6" y="175"/>
                  <a:pt x="235" y="154"/>
                  <a:pt x="208" y="154"/>
                </a:cubicBezTo>
                <a:close/>
                <a:moveTo>
                  <a:pt x="64" y="151"/>
                </a:moveTo>
                <a:cubicBezTo>
                  <a:pt x="71" y="151"/>
                  <a:pt x="78" y="149"/>
                  <a:pt x="84" y="145"/>
                </a:cubicBezTo>
                <a:cubicBezTo>
                  <a:pt x="86" y="133"/>
                  <a:pt x="92" y="123"/>
                  <a:pt x="102" y="116"/>
                </a:cubicBezTo>
                <a:cubicBezTo>
                  <a:pt x="102" y="115"/>
                  <a:pt x="102" y="114"/>
                  <a:pt x="102" y="114"/>
                </a:cubicBezTo>
                <a:cubicBezTo>
                  <a:pt x="102" y="93"/>
                  <a:pt x="85" y="76"/>
                  <a:pt x="64" y="76"/>
                </a:cubicBezTo>
                <a:cubicBezTo>
                  <a:pt x="43" y="76"/>
                  <a:pt x="27" y="93"/>
                  <a:pt x="27" y="114"/>
                </a:cubicBezTo>
                <a:cubicBezTo>
                  <a:pt x="27" y="134"/>
                  <a:pt x="43" y="151"/>
                  <a:pt x="64" y="151"/>
                </a:cubicBezTo>
                <a:close/>
                <a:moveTo>
                  <a:pt x="98" y="186"/>
                </a:moveTo>
                <a:cubicBezTo>
                  <a:pt x="89" y="178"/>
                  <a:pt x="84" y="167"/>
                  <a:pt x="84" y="154"/>
                </a:cubicBezTo>
                <a:cubicBezTo>
                  <a:pt x="82" y="154"/>
                  <a:pt x="81" y="154"/>
                  <a:pt x="80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2" y="154"/>
                  <a:pt x="0" y="175"/>
                  <a:pt x="0" y="20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2"/>
                  <a:pt x="0" y="242"/>
                  <a:pt x="0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23" y="249"/>
                  <a:pt x="41" y="252"/>
                  <a:pt x="57" y="253"/>
                </a:cubicBezTo>
                <a:cubicBezTo>
                  <a:pt x="57" y="241"/>
                  <a:pt x="57" y="241"/>
                  <a:pt x="57" y="241"/>
                </a:cubicBezTo>
                <a:cubicBezTo>
                  <a:pt x="57" y="215"/>
                  <a:pt x="74" y="193"/>
                  <a:pt x="98" y="186"/>
                </a:cubicBezTo>
                <a:close/>
                <a:moveTo>
                  <a:pt x="98" y="186"/>
                </a:moveTo>
                <a:cubicBezTo>
                  <a:pt x="98" y="186"/>
                  <a:pt x="98" y="186"/>
                  <a:pt x="98" y="186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7" name="Freeform 13"/>
          <p:cNvSpPr>
            <a:spLocks noEditPoints="1"/>
          </p:cNvSpPr>
          <p:nvPr/>
        </p:nvSpPr>
        <p:spPr bwMode="auto">
          <a:xfrm>
            <a:off x="6881985" y="2279602"/>
            <a:ext cx="462894" cy="414359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501928" y="3581600"/>
            <a:ext cx="445107" cy="336774"/>
            <a:chOff x="6629400" y="2008188"/>
            <a:chExt cx="600075" cy="454025"/>
          </a:xfrm>
          <a:solidFill>
            <a:schemeClr val="accent3"/>
          </a:solidFill>
        </p:grpSpPr>
        <p:sp>
          <p:nvSpPr>
            <p:cNvPr id="1041" name="Freeform 17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close/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close/>
                  <a:moveTo>
                    <a:pt x="354" y="262"/>
                  </a:moveTo>
                  <a:lnTo>
                    <a:pt x="354" y="26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6629400" y="2008188"/>
              <a:ext cx="600075" cy="4540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86"/>
                </a:cxn>
                <a:cxn ang="0">
                  <a:pos x="378" y="286"/>
                </a:cxn>
                <a:cxn ang="0">
                  <a:pos x="378" y="0"/>
                </a:cxn>
                <a:cxn ang="0">
                  <a:pos x="0" y="0"/>
                </a:cxn>
                <a:cxn ang="0">
                  <a:pos x="354" y="262"/>
                </a:cxn>
                <a:cxn ang="0">
                  <a:pos x="24" y="262"/>
                </a:cxn>
                <a:cxn ang="0">
                  <a:pos x="24" y="24"/>
                </a:cxn>
                <a:cxn ang="0">
                  <a:pos x="354" y="24"/>
                </a:cxn>
                <a:cxn ang="0">
                  <a:pos x="354" y="262"/>
                </a:cxn>
                <a:cxn ang="0">
                  <a:pos x="354" y="262"/>
                </a:cxn>
                <a:cxn ang="0">
                  <a:pos x="354" y="262"/>
                </a:cxn>
              </a:cxnLst>
              <a:rect l="0" t="0" r="r" b="b"/>
              <a:pathLst>
                <a:path w="378" h="286">
                  <a:moveTo>
                    <a:pt x="0" y="0"/>
                  </a:moveTo>
                  <a:lnTo>
                    <a:pt x="0" y="286"/>
                  </a:lnTo>
                  <a:lnTo>
                    <a:pt x="378" y="286"/>
                  </a:lnTo>
                  <a:lnTo>
                    <a:pt x="378" y="0"/>
                  </a:lnTo>
                  <a:lnTo>
                    <a:pt x="0" y="0"/>
                  </a:lnTo>
                  <a:moveTo>
                    <a:pt x="354" y="262"/>
                  </a:moveTo>
                  <a:lnTo>
                    <a:pt x="24" y="262"/>
                  </a:lnTo>
                  <a:lnTo>
                    <a:pt x="24" y="24"/>
                  </a:lnTo>
                  <a:lnTo>
                    <a:pt x="354" y="24"/>
                  </a:lnTo>
                  <a:lnTo>
                    <a:pt x="354" y="262"/>
                  </a:lnTo>
                  <a:moveTo>
                    <a:pt x="354" y="262"/>
                  </a:moveTo>
                  <a:lnTo>
                    <a:pt x="354" y="262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3" name="Freeform 19"/>
            <p:cNvSpPr>
              <a:spLocks noEditPoints="1"/>
            </p:cNvSpPr>
            <p:nvPr/>
          </p:nvSpPr>
          <p:spPr bwMode="auto">
            <a:xfrm>
              <a:off x="7042150" y="2084388"/>
              <a:ext cx="111125" cy="112713"/>
            </a:xfrm>
            <a:custGeom>
              <a:avLst/>
              <a:gdLst/>
              <a:ahLst/>
              <a:cxnLst>
                <a:cxn ang="0">
                  <a:pos x="29" y="15"/>
                </a:cxn>
                <a:cxn ang="0">
                  <a:pos x="15" y="29"/>
                </a:cxn>
                <a:cxn ang="0">
                  <a:pos x="0" y="15"/>
                </a:cxn>
                <a:cxn ang="0">
                  <a:pos x="15" y="0"/>
                </a:cxn>
                <a:cxn ang="0">
                  <a:pos x="29" y="15"/>
                </a:cxn>
                <a:cxn ang="0">
                  <a:pos x="29" y="15"/>
                </a:cxn>
                <a:cxn ang="0">
                  <a:pos x="29" y="15"/>
                </a:cxn>
              </a:cxnLst>
              <a:rect l="0" t="0" r="r" b="b"/>
              <a:pathLst>
                <a:path w="29" h="29">
                  <a:moveTo>
                    <a:pt x="29" y="15"/>
                  </a:moveTo>
                  <a:cubicBezTo>
                    <a:pt x="29" y="23"/>
                    <a:pt x="23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lose/>
                  <a:moveTo>
                    <a:pt x="29" y="15"/>
                  </a:moveTo>
                  <a:cubicBezTo>
                    <a:pt x="29" y="15"/>
                    <a:pt x="29" y="15"/>
                    <a:pt x="29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6705600" y="2122488"/>
              <a:ext cx="455613" cy="266700"/>
            </a:xfrm>
            <a:custGeom>
              <a:avLst/>
              <a:gdLst/>
              <a:ahLst/>
              <a:cxnLst>
                <a:cxn ang="0">
                  <a:pos x="79" y="29"/>
                </a:cxn>
                <a:cxn ang="0">
                  <a:pos x="59" y="48"/>
                </a:cxn>
                <a:cxn ang="0">
                  <a:pos x="25" y="0"/>
                </a:cxn>
                <a:cxn ang="0">
                  <a:pos x="0" y="69"/>
                </a:cxn>
                <a:cxn ang="0">
                  <a:pos x="119" y="69"/>
                </a:cxn>
                <a:cxn ang="0">
                  <a:pos x="79" y="29"/>
                </a:cxn>
                <a:cxn ang="0">
                  <a:pos x="79" y="29"/>
                </a:cxn>
                <a:cxn ang="0">
                  <a:pos x="79" y="29"/>
                </a:cxn>
              </a:cxnLst>
              <a:rect l="0" t="0" r="r" b="b"/>
              <a:pathLst>
                <a:path w="119" h="69">
                  <a:moveTo>
                    <a:pt x="79" y="29"/>
                  </a:moveTo>
                  <a:cubicBezTo>
                    <a:pt x="70" y="29"/>
                    <a:pt x="71" y="48"/>
                    <a:pt x="59" y="48"/>
                  </a:cubicBezTo>
                  <a:cubicBezTo>
                    <a:pt x="47" y="48"/>
                    <a:pt x="40" y="0"/>
                    <a:pt x="25" y="0"/>
                  </a:cubicBezTo>
                  <a:cubicBezTo>
                    <a:pt x="10" y="0"/>
                    <a:pt x="0" y="69"/>
                    <a:pt x="0" y="69"/>
                  </a:cubicBezTo>
                  <a:cubicBezTo>
                    <a:pt x="119" y="69"/>
                    <a:pt x="119" y="69"/>
                    <a:pt x="119" y="69"/>
                  </a:cubicBezTo>
                  <a:cubicBezTo>
                    <a:pt x="119" y="69"/>
                    <a:pt x="88" y="29"/>
                    <a:pt x="79" y="29"/>
                  </a:cubicBezTo>
                  <a:close/>
                  <a:moveTo>
                    <a:pt x="79" y="29"/>
                  </a:moveTo>
                  <a:cubicBezTo>
                    <a:pt x="79" y="29"/>
                    <a:pt x="79" y="29"/>
                    <a:pt x="79" y="2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48" name="Freeform 24"/>
          <p:cNvSpPr>
            <a:spLocks noEditPoints="1"/>
          </p:cNvSpPr>
          <p:nvPr/>
        </p:nvSpPr>
        <p:spPr bwMode="auto">
          <a:xfrm>
            <a:off x="4321332" y="3551913"/>
            <a:ext cx="396301" cy="376771"/>
          </a:xfrm>
          <a:custGeom>
            <a:avLst/>
            <a:gdLst/>
            <a:ahLst/>
            <a:cxnLst>
              <a:cxn ang="0">
                <a:pos x="791" y="27"/>
              </a:cxn>
              <a:cxn ang="0">
                <a:pos x="734" y="0"/>
              </a:cxn>
              <a:cxn ang="0">
                <a:pos x="98" y="27"/>
              </a:cxn>
              <a:cxn ang="0">
                <a:pos x="41" y="0"/>
              </a:cxn>
              <a:cxn ang="0">
                <a:pos x="0" y="791"/>
              </a:cxn>
              <a:cxn ang="0">
                <a:pos x="41" y="765"/>
              </a:cxn>
              <a:cxn ang="0">
                <a:pos x="98" y="791"/>
              </a:cxn>
              <a:cxn ang="0">
                <a:pos x="734" y="765"/>
              </a:cxn>
              <a:cxn ang="0">
                <a:pos x="791" y="791"/>
              </a:cxn>
              <a:cxn ang="0">
                <a:pos x="832" y="0"/>
              </a:cxn>
              <a:cxn ang="0">
                <a:pos x="98" y="679"/>
              </a:cxn>
              <a:cxn ang="0">
                <a:pos x="41" y="634"/>
              </a:cxn>
              <a:cxn ang="0">
                <a:pos x="98" y="679"/>
              </a:cxn>
              <a:cxn ang="0">
                <a:pos x="41" y="551"/>
              </a:cxn>
              <a:cxn ang="0">
                <a:pos x="98" y="503"/>
              </a:cxn>
              <a:cxn ang="0">
                <a:pos x="98" y="420"/>
              </a:cxn>
              <a:cxn ang="0">
                <a:pos x="41" y="372"/>
              </a:cxn>
              <a:cxn ang="0">
                <a:pos x="98" y="420"/>
              </a:cxn>
              <a:cxn ang="0">
                <a:pos x="41" y="289"/>
              </a:cxn>
              <a:cxn ang="0">
                <a:pos x="98" y="241"/>
              </a:cxn>
              <a:cxn ang="0">
                <a:pos x="98" y="158"/>
              </a:cxn>
              <a:cxn ang="0">
                <a:pos x="41" y="112"/>
              </a:cxn>
              <a:cxn ang="0">
                <a:pos x="98" y="158"/>
              </a:cxn>
              <a:cxn ang="0">
                <a:pos x="158" y="782"/>
              </a:cxn>
              <a:cxn ang="0">
                <a:pos x="672" y="643"/>
              </a:cxn>
              <a:cxn ang="0">
                <a:pos x="672" y="574"/>
              </a:cxn>
              <a:cxn ang="0">
                <a:pos x="158" y="217"/>
              </a:cxn>
              <a:cxn ang="0">
                <a:pos x="672" y="574"/>
              </a:cxn>
              <a:cxn ang="0">
                <a:pos x="158" y="148"/>
              </a:cxn>
              <a:cxn ang="0">
                <a:pos x="672" y="10"/>
              </a:cxn>
              <a:cxn ang="0">
                <a:pos x="791" y="679"/>
              </a:cxn>
              <a:cxn ang="0">
                <a:pos x="734" y="634"/>
              </a:cxn>
              <a:cxn ang="0">
                <a:pos x="791" y="679"/>
              </a:cxn>
              <a:cxn ang="0">
                <a:pos x="734" y="551"/>
              </a:cxn>
              <a:cxn ang="0">
                <a:pos x="791" y="503"/>
              </a:cxn>
              <a:cxn ang="0">
                <a:pos x="791" y="420"/>
              </a:cxn>
              <a:cxn ang="0">
                <a:pos x="734" y="372"/>
              </a:cxn>
              <a:cxn ang="0">
                <a:pos x="791" y="420"/>
              </a:cxn>
              <a:cxn ang="0">
                <a:pos x="734" y="289"/>
              </a:cxn>
              <a:cxn ang="0">
                <a:pos x="791" y="241"/>
              </a:cxn>
              <a:cxn ang="0">
                <a:pos x="791" y="158"/>
              </a:cxn>
              <a:cxn ang="0">
                <a:pos x="734" y="112"/>
              </a:cxn>
              <a:cxn ang="0">
                <a:pos x="791" y="158"/>
              </a:cxn>
              <a:cxn ang="0">
                <a:pos x="791" y="158"/>
              </a:cxn>
            </a:cxnLst>
            <a:rect l="0" t="0" r="r" b="b"/>
            <a:pathLst>
              <a:path w="832" h="791">
                <a:moveTo>
                  <a:pt x="791" y="0"/>
                </a:moveTo>
                <a:lnTo>
                  <a:pt x="791" y="27"/>
                </a:lnTo>
                <a:lnTo>
                  <a:pt x="734" y="27"/>
                </a:lnTo>
                <a:lnTo>
                  <a:pt x="734" y="0"/>
                </a:lnTo>
                <a:lnTo>
                  <a:pt x="98" y="0"/>
                </a:lnTo>
                <a:lnTo>
                  <a:pt x="98" y="27"/>
                </a:lnTo>
                <a:lnTo>
                  <a:pt x="41" y="27"/>
                </a:lnTo>
                <a:lnTo>
                  <a:pt x="41" y="0"/>
                </a:lnTo>
                <a:lnTo>
                  <a:pt x="0" y="0"/>
                </a:lnTo>
                <a:lnTo>
                  <a:pt x="0" y="791"/>
                </a:lnTo>
                <a:lnTo>
                  <a:pt x="41" y="791"/>
                </a:lnTo>
                <a:lnTo>
                  <a:pt x="41" y="765"/>
                </a:lnTo>
                <a:lnTo>
                  <a:pt x="98" y="765"/>
                </a:lnTo>
                <a:lnTo>
                  <a:pt x="98" y="791"/>
                </a:lnTo>
                <a:lnTo>
                  <a:pt x="734" y="791"/>
                </a:lnTo>
                <a:lnTo>
                  <a:pt x="734" y="765"/>
                </a:lnTo>
                <a:lnTo>
                  <a:pt x="791" y="765"/>
                </a:lnTo>
                <a:lnTo>
                  <a:pt x="791" y="791"/>
                </a:lnTo>
                <a:lnTo>
                  <a:pt x="832" y="791"/>
                </a:lnTo>
                <a:lnTo>
                  <a:pt x="832" y="0"/>
                </a:lnTo>
                <a:lnTo>
                  <a:pt x="791" y="0"/>
                </a:lnTo>
                <a:close/>
                <a:moveTo>
                  <a:pt x="98" y="679"/>
                </a:moveTo>
                <a:lnTo>
                  <a:pt x="41" y="679"/>
                </a:lnTo>
                <a:lnTo>
                  <a:pt x="41" y="634"/>
                </a:lnTo>
                <a:lnTo>
                  <a:pt x="98" y="634"/>
                </a:lnTo>
                <a:lnTo>
                  <a:pt x="98" y="679"/>
                </a:lnTo>
                <a:close/>
                <a:moveTo>
                  <a:pt x="98" y="551"/>
                </a:moveTo>
                <a:lnTo>
                  <a:pt x="41" y="551"/>
                </a:lnTo>
                <a:lnTo>
                  <a:pt x="41" y="503"/>
                </a:lnTo>
                <a:lnTo>
                  <a:pt x="98" y="503"/>
                </a:lnTo>
                <a:lnTo>
                  <a:pt x="98" y="551"/>
                </a:lnTo>
                <a:close/>
                <a:moveTo>
                  <a:pt x="98" y="420"/>
                </a:moveTo>
                <a:lnTo>
                  <a:pt x="41" y="420"/>
                </a:lnTo>
                <a:lnTo>
                  <a:pt x="41" y="372"/>
                </a:lnTo>
                <a:lnTo>
                  <a:pt x="98" y="372"/>
                </a:lnTo>
                <a:lnTo>
                  <a:pt x="98" y="420"/>
                </a:lnTo>
                <a:close/>
                <a:moveTo>
                  <a:pt x="98" y="289"/>
                </a:moveTo>
                <a:lnTo>
                  <a:pt x="41" y="289"/>
                </a:lnTo>
                <a:lnTo>
                  <a:pt x="41" y="241"/>
                </a:lnTo>
                <a:lnTo>
                  <a:pt x="98" y="241"/>
                </a:lnTo>
                <a:lnTo>
                  <a:pt x="98" y="289"/>
                </a:lnTo>
                <a:close/>
                <a:moveTo>
                  <a:pt x="98" y="158"/>
                </a:moveTo>
                <a:lnTo>
                  <a:pt x="41" y="158"/>
                </a:lnTo>
                <a:lnTo>
                  <a:pt x="41" y="112"/>
                </a:lnTo>
                <a:lnTo>
                  <a:pt x="98" y="112"/>
                </a:lnTo>
                <a:lnTo>
                  <a:pt x="98" y="158"/>
                </a:lnTo>
                <a:close/>
                <a:moveTo>
                  <a:pt x="672" y="782"/>
                </a:moveTo>
                <a:lnTo>
                  <a:pt x="158" y="782"/>
                </a:lnTo>
                <a:lnTo>
                  <a:pt x="158" y="643"/>
                </a:lnTo>
                <a:lnTo>
                  <a:pt x="672" y="643"/>
                </a:lnTo>
                <a:lnTo>
                  <a:pt x="672" y="782"/>
                </a:lnTo>
                <a:close/>
                <a:moveTo>
                  <a:pt x="672" y="574"/>
                </a:moveTo>
                <a:lnTo>
                  <a:pt x="158" y="574"/>
                </a:lnTo>
                <a:lnTo>
                  <a:pt x="158" y="217"/>
                </a:lnTo>
                <a:lnTo>
                  <a:pt x="672" y="217"/>
                </a:lnTo>
                <a:lnTo>
                  <a:pt x="672" y="574"/>
                </a:lnTo>
                <a:close/>
                <a:moveTo>
                  <a:pt x="672" y="148"/>
                </a:moveTo>
                <a:lnTo>
                  <a:pt x="158" y="148"/>
                </a:lnTo>
                <a:lnTo>
                  <a:pt x="158" y="10"/>
                </a:lnTo>
                <a:lnTo>
                  <a:pt x="672" y="10"/>
                </a:lnTo>
                <a:lnTo>
                  <a:pt x="672" y="148"/>
                </a:lnTo>
                <a:close/>
                <a:moveTo>
                  <a:pt x="791" y="679"/>
                </a:moveTo>
                <a:lnTo>
                  <a:pt x="734" y="679"/>
                </a:lnTo>
                <a:lnTo>
                  <a:pt x="734" y="634"/>
                </a:lnTo>
                <a:lnTo>
                  <a:pt x="791" y="634"/>
                </a:lnTo>
                <a:lnTo>
                  <a:pt x="791" y="679"/>
                </a:lnTo>
                <a:close/>
                <a:moveTo>
                  <a:pt x="791" y="551"/>
                </a:moveTo>
                <a:lnTo>
                  <a:pt x="734" y="551"/>
                </a:lnTo>
                <a:lnTo>
                  <a:pt x="734" y="503"/>
                </a:lnTo>
                <a:lnTo>
                  <a:pt x="791" y="503"/>
                </a:lnTo>
                <a:lnTo>
                  <a:pt x="791" y="551"/>
                </a:lnTo>
                <a:close/>
                <a:moveTo>
                  <a:pt x="791" y="420"/>
                </a:moveTo>
                <a:lnTo>
                  <a:pt x="734" y="420"/>
                </a:lnTo>
                <a:lnTo>
                  <a:pt x="734" y="372"/>
                </a:lnTo>
                <a:lnTo>
                  <a:pt x="791" y="372"/>
                </a:lnTo>
                <a:lnTo>
                  <a:pt x="791" y="420"/>
                </a:lnTo>
                <a:close/>
                <a:moveTo>
                  <a:pt x="791" y="289"/>
                </a:moveTo>
                <a:lnTo>
                  <a:pt x="734" y="289"/>
                </a:lnTo>
                <a:lnTo>
                  <a:pt x="734" y="241"/>
                </a:lnTo>
                <a:lnTo>
                  <a:pt x="791" y="241"/>
                </a:lnTo>
                <a:lnTo>
                  <a:pt x="791" y="289"/>
                </a:lnTo>
                <a:close/>
                <a:moveTo>
                  <a:pt x="791" y="158"/>
                </a:moveTo>
                <a:lnTo>
                  <a:pt x="734" y="158"/>
                </a:lnTo>
                <a:lnTo>
                  <a:pt x="734" y="112"/>
                </a:lnTo>
                <a:lnTo>
                  <a:pt x="791" y="112"/>
                </a:lnTo>
                <a:lnTo>
                  <a:pt x="791" y="158"/>
                </a:lnTo>
                <a:close/>
                <a:moveTo>
                  <a:pt x="791" y="158"/>
                </a:moveTo>
                <a:lnTo>
                  <a:pt x="791" y="158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6887255" y="4795083"/>
            <a:ext cx="461288" cy="433046"/>
            <a:chOff x="504825" y="971550"/>
            <a:chExt cx="1089026" cy="1022350"/>
          </a:xfrm>
          <a:solidFill>
            <a:schemeClr val="accent4"/>
          </a:solidFill>
        </p:grpSpPr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782638" y="971550"/>
              <a:ext cx="811213" cy="841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2"/>
                </a:cxn>
                <a:cxn ang="0">
                  <a:pos x="286" y="382"/>
                </a:cxn>
                <a:cxn ang="0">
                  <a:pos x="420" y="530"/>
                </a:cxn>
                <a:cxn ang="0">
                  <a:pos x="420" y="382"/>
                </a:cxn>
                <a:cxn ang="0">
                  <a:pos x="511" y="382"/>
                </a:cxn>
                <a:cxn ang="0">
                  <a:pos x="5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1" h="530">
                  <a:moveTo>
                    <a:pt x="0" y="0"/>
                  </a:moveTo>
                  <a:lnTo>
                    <a:pt x="0" y="382"/>
                  </a:lnTo>
                  <a:lnTo>
                    <a:pt x="286" y="382"/>
                  </a:lnTo>
                  <a:lnTo>
                    <a:pt x="420" y="530"/>
                  </a:lnTo>
                  <a:lnTo>
                    <a:pt x="420" y="382"/>
                  </a:lnTo>
                  <a:lnTo>
                    <a:pt x="511" y="382"/>
                  </a:lnTo>
                  <a:lnTo>
                    <a:pt x="51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504825" y="1274763"/>
              <a:ext cx="695325" cy="719137"/>
            </a:xfrm>
            <a:custGeom>
              <a:avLst/>
              <a:gdLst/>
              <a:ahLst/>
              <a:cxnLst>
                <a:cxn ang="0">
                  <a:pos x="426" y="226"/>
                </a:cxn>
                <a:cxn ang="0">
                  <a:pos x="139" y="226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327"/>
                </a:cxn>
                <a:cxn ang="0">
                  <a:pos x="79" y="327"/>
                </a:cxn>
                <a:cxn ang="0">
                  <a:pos x="79" y="453"/>
                </a:cxn>
                <a:cxn ang="0">
                  <a:pos x="192" y="327"/>
                </a:cxn>
                <a:cxn ang="0">
                  <a:pos x="438" y="327"/>
                </a:cxn>
                <a:cxn ang="0">
                  <a:pos x="438" y="241"/>
                </a:cxn>
                <a:cxn ang="0">
                  <a:pos x="426" y="226"/>
                </a:cxn>
                <a:cxn ang="0">
                  <a:pos x="426" y="226"/>
                </a:cxn>
                <a:cxn ang="0">
                  <a:pos x="426" y="226"/>
                </a:cxn>
              </a:cxnLst>
              <a:rect l="0" t="0" r="r" b="b"/>
              <a:pathLst>
                <a:path w="438" h="453">
                  <a:moveTo>
                    <a:pt x="426" y="226"/>
                  </a:moveTo>
                  <a:lnTo>
                    <a:pt x="139" y="226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327"/>
                  </a:lnTo>
                  <a:lnTo>
                    <a:pt x="79" y="327"/>
                  </a:lnTo>
                  <a:lnTo>
                    <a:pt x="79" y="453"/>
                  </a:lnTo>
                  <a:lnTo>
                    <a:pt x="192" y="327"/>
                  </a:lnTo>
                  <a:lnTo>
                    <a:pt x="438" y="327"/>
                  </a:lnTo>
                  <a:lnTo>
                    <a:pt x="438" y="241"/>
                  </a:lnTo>
                  <a:lnTo>
                    <a:pt x="426" y="226"/>
                  </a:lnTo>
                  <a:close/>
                  <a:moveTo>
                    <a:pt x="426" y="226"/>
                  </a:moveTo>
                  <a:lnTo>
                    <a:pt x="426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950860" y="4734803"/>
            <a:ext cx="296264" cy="507461"/>
            <a:chOff x="1668463" y="3354388"/>
            <a:chExt cx="641350" cy="1098550"/>
          </a:xfrm>
          <a:solidFill>
            <a:schemeClr val="accent5"/>
          </a:solidFill>
        </p:grpSpPr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1752600" y="3438526"/>
              <a:ext cx="473075" cy="768350"/>
            </a:xfrm>
            <a:custGeom>
              <a:avLst/>
              <a:gdLst/>
              <a:ahLst/>
              <a:cxnLst>
                <a:cxn ang="0">
                  <a:pos x="13" y="197"/>
                </a:cxn>
                <a:cxn ang="0">
                  <a:pos x="27" y="191"/>
                </a:cxn>
                <a:cxn ang="0">
                  <a:pos x="29" y="189"/>
                </a:cxn>
                <a:cxn ang="0">
                  <a:pos x="32" y="181"/>
                </a:cxn>
                <a:cxn ang="0">
                  <a:pos x="36" y="176"/>
                </a:cxn>
                <a:cxn ang="0">
                  <a:pos x="37" y="174"/>
                </a:cxn>
                <a:cxn ang="0">
                  <a:pos x="39" y="162"/>
                </a:cxn>
                <a:cxn ang="0">
                  <a:pos x="38" y="160"/>
                </a:cxn>
                <a:cxn ang="0">
                  <a:pos x="31" y="146"/>
                </a:cxn>
                <a:cxn ang="0">
                  <a:pos x="29" y="138"/>
                </a:cxn>
                <a:cxn ang="0">
                  <a:pos x="26" y="127"/>
                </a:cxn>
                <a:cxn ang="0">
                  <a:pos x="26" y="124"/>
                </a:cxn>
                <a:cxn ang="0">
                  <a:pos x="28" y="119"/>
                </a:cxn>
                <a:cxn ang="0">
                  <a:pos x="29" y="117"/>
                </a:cxn>
                <a:cxn ang="0">
                  <a:pos x="29" y="100"/>
                </a:cxn>
                <a:cxn ang="0">
                  <a:pos x="29" y="89"/>
                </a:cxn>
                <a:cxn ang="0">
                  <a:pos x="38" y="74"/>
                </a:cxn>
                <a:cxn ang="0">
                  <a:pos x="63" y="63"/>
                </a:cxn>
                <a:cxn ang="0">
                  <a:pos x="77" y="61"/>
                </a:cxn>
                <a:cxn ang="0">
                  <a:pos x="81" y="61"/>
                </a:cxn>
                <a:cxn ang="0">
                  <a:pos x="81" y="62"/>
                </a:cxn>
                <a:cxn ang="0">
                  <a:pos x="78" y="64"/>
                </a:cxn>
                <a:cxn ang="0">
                  <a:pos x="79" y="69"/>
                </a:cxn>
                <a:cxn ang="0">
                  <a:pos x="91" y="80"/>
                </a:cxn>
                <a:cxn ang="0">
                  <a:pos x="96" y="92"/>
                </a:cxn>
                <a:cxn ang="0">
                  <a:pos x="96" y="117"/>
                </a:cxn>
                <a:cxn ang="0">
                  <a:pos x="98" y="121"/>
                </a:cxn>
                <a:cxn ang="0">
                  <a:pos x="99" y="122"/>
                </a:cxn>
                <a:cxn ang="0">
                  <a:pos x="98" y="135"/>
                </a:cxn>
                <a:cxn ang="0">
                  <a:pos x="98" y="136"/>
                </a:cxn>
                <a:cxn ang="0">
                  <a:pos x="91" y="154"/>
                </a:cxn>
                <a:cxn ang="0">
                  <a:pos x="90" y="155"/>
                </a:cxn>
                <a:cxn ang="0">
                  <a:pos x="87" y="174"/>
                </a:cxn>
                <a:cxn ang="0">
                  <a:pos x="88" y="176"/>
                </a:cxn>
                <a:cxn ang="0">
                  <a:pos x="91" y="181"/>
                </a:cxn>
                <a:cxn ang="0">
                  <a:pos x="94" y="190"/>
                </a:cxn>
                <a:cxn ang="0">
                  <a:pos x="97" y="192"/>
                </a:cxn>
                <a:cxn ang="0">
                  <a:pos x="124" y="203"/>
                </a:cxn>
                <a:cxn ang="0">
                  <a:pos x="124" y="0"/>
                </a:cxn>
                <a:cxn ang="0">
                  <a:pos x="0" y="0"/>
                </a:cxn>
                <a:cxn ang="0">
                  <a:pos x="0" y="203"/>
                </a:cxn>
                <a:cxn ang="0">
                  <a:pos x="13" y="197"/>
                </a:cxn>
                <a:cxn ang="0">
                  <a:pos x="13" y="197"/>
                </a:cxn>
                <a:cxn ang="0">
                  <a:pos x="13" y="197"/>
                </a:cxn>
              </a:cxnLst>
              <a:rect l="0" t="0" r="r" b="b"/>
              <a:pathLst>
                <a:path w="124" h="203">
                  <a:moveTo>
                    <a:pt x="13" y="197"/>
                  </a:moveTo>
                  <a:cubicBezTo>
                    <a:pt x="17" y="195"/>
                    <a:pt x="22" y="194"/>
                    <a:pt x="27" y="191"/>
                  </a:cubicBezTo>
                  <a:cubicBezTo>
                    <a:pt x="28" y="191"/>
                    <a:pt x="29" y="190"/>
                    <a:pt x="29" y="189"/>
                  </a:cubicBezTo>
                  <a:cubicBezTo>
                    <a:pt x="30" y="187"/>
                    <a:pt x="31" y="184"/>
                    <a:pt x="32" y="181"/>
                  </a:cubicBezTo>
                  <a:cubicBezTo>
                    <a:pt x="33" y="179"/>
                    <a:pt x="33" y="177"/>
                    <a:pt x="36" y="176"/>
                  </a:cubicBezTo>
                  <a:cubicBezTo>
                    <a:pt x="36" y="176"/>
                    <a:pt x="37" y="175"/>
                    <a:pt x="37" y="174"/>
                  </a:cubicBezTo>
                  <a:cubicBezTo>
                    <a:pt x="38" y="170"/>
                    <a:pt x="38" y="166"/>
                    <a:pt x="39" y="162"/>
                  </a:cubicBezTo>
                  <a:cubicBezTo>
                    <a:pt x="39" y="161"/>
                    <a:pt x="38" y="160"/>
                    <a:pt x="38" y="160"/>
                  </a:cubicBezTo>
                  <a:cubicBezTo>
                    <a:pt x="34" y="156"/>
                    <a:pt x="32" y="151"/>
                    <a:pt x="31" y="146"/>
                  </a:cubicBezTo>
                  <a:cubicBezTo>
                    <a:pt x="31" y="143"/>
                    <a:pt x="29" y="141"/>
                    <a:pt x="29" y="138"/>
                  </a:cubicBezTo>
                  <a:cubicBezTo>
                    <a:pt x="28" y="135"/>
                    <a:pt x="27" y="131"/>
                    <a:pt x="26" y="127"/>
                  </a:cubicBezTo>
                  <a:cubicBezTo>
                    <a:pt x="26" y="126"/>
                    <a:pt x="26" y="125"/>
                    <a:pt x="26" y="124"/>
                  </a:cubicBezTo>
                  <a:cubicBezTo>
                    <a:pt x="25" y="122"/>
                    <a:pt x="25" y="120"/>
                    <a:pt x="28" y="119"/>
                  </a:cubicBezTo>
                  <a:cubicBezTo>
                    <a:pt x="28" y="119"/>
                    <a:pt x="29" y="118"/>
                    <a:pt x="29" y="117"/>
                  </a:cubicBezTo>
                  <a:cubicBezTo>
                    <a:pt x="29" y="111"/>
                    <a:pt x="29" y="105"/>
                    <a:pt x="29" y="100"/>
                  </a:cubicBezTo>
                  <a:cubicBezTo>
                    <a:pt x="29" y="96"/>
                    <a:pt x="29" y="93"/>
                    <a:pt x="29" y="89"/>
                  </a:cubicBezTo>
                  <a:cubicBezTo>
                    <a:pt x="30" y="83"/>
                    <a:pt x="34" y="78"/>
                    <a:pt x="38" y="74"/>
                  </a:cubicBezTo>
                  <a:cubicBezTo>
                    <a:pt x="46" y="68"/>
                    <a:pt x="54" y="65"/>
                    <a:pt x="63" y="63"/>
                  </a:cubicBezTo>
                  <a:cubicBezTo>
                    <a:pt x="68" y="62"/>
                    <a:pt x="72" y="62"/>
                    <a:pt x="77" y="61"/>
                  </a:cubicBezTo>
                  <a:cubicBezTo>
                    <a:pt x="78" y="61"/>
                    <a:pt x="79" y="61"/>
                    <a:pt x="81" y="61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6"/>
                    <a:pt x="77" y="67"/>
                    <a:pt x="79" y="69"/>
                  </a:cubicBezTo>
                  <a:cubicBezTo>
                    <a:pt x="83" y="72"/>
                    <a:pt x="87" y="76"/>
                    <a:pt x="91" y="80"/>
                  </a:cubicBezTo>
                  <a:cubicBezTo>
                    <a:pt x="95" y="83"/>
                    <a:pt x="96" y="87"/>
                    <a:pt x="96" y="92"/>
                  </a:cubicBezTo>
                  <a:cubicBezTo>
                    <a:pt x="96" y="100"/>
                    <a:pt x="96" y="109"/>
                    <a:pt x="96" y="117"/>
                  </a:cubicBezTo>
                  <a:cubicBezTo>
                    <a:pt x="96" y="118"/>
                    <a:pt x="96" y="120"/>
                    <a:pt x="98" y="121"/>
                  </a:cubicBezTo>
                  <a:cubicBezTo>
                    <a:pt x="99" y="121"/>
                    <a:pt x="99" y="122"/>
                    <a:pt x="99" y="122"/>
                  </a:cubicBezTo>
                  <a:cubicBezTo>
                    <a:pt x="99" y="127"/>
                    <a:pt x="98" y="131"/>
                    <a:pt x="98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4" y="141"/>
                    <a:pt x="93" y="148"/>
                    <a:pt x="91" y="154"/>
                  </a:cubicBezTo>
                  <a:cubicBezTo>
                    <a:pt x="91" y="154"/>
                    <a:pt x="91" y="154"/>
                    <a:pt x="90" y="155"/>
                  </a:cubicBezTo>
                  <a:cubicBezTo>
                    <a:pt x="85" y="160"/>
                    <a:pt x="87" y="168"/>
                    <a:pt x="87" y="174"/>
                  </a:cubicBezTo>
                  <a:cubicBezTo>
                    <a:pt x="87" y="175"/>
                    <a:pt x="87" y="176"/>
                    <a:pt x="88" y="176"/>
                  </a:cubicBezTo>
                  <a:cubicBezTo>
                    <a:pt x="90" y="177"/>
                    <a:pt x="91" y="179"/>
                    <a:pt x="91" y="181"/>
                  </a:cubicBezTo>
                  <a:cubicBezTo>
                    <a:pt x="92" y="184"/>
                    <a:pt x="93" y="187"/>
                    <a:pt x="94" y="190"/>
                  </a:cubicBezTo>
                  <a:cubicBezTo>
                    <a:pt x="95" y="191"/>
                    <a:pt x="96" y="191"/>
                    <a:pt x="97" y="192"/>
                  </a:cubicBezTo>
                  <a:cubicBezTo>
                    <a:pt x="106" y="195"/>
                    <a:pt x="115" y="199"/>
                    <a:pt x="124" y="20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" y="201"/>
                    <a:pt x="8" y="199"/>
                    <a:pt x="13" y="197"/>
                  </a:cubicBezTo>
                  <a:close/>
                  <a:moveTo>
                    <a:pt x="13" y="197"/>
                  </a:moveTo>
                  <a:cubicBezTo>
                    <a:pt x="13" y="197"/>
                    <a:pt x="13" y="197"/>
                    <a:pt x="13" y="1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1668463" y="3354388"/>
              <a:ext cx="641350" cy="1098550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70"/>
                </a:cxn>
                <a:cxn ang="0">
                  <a:pos x="20" y="290"/>
                </a:cxn>
                <a:cxn ang="0">
                  <a:pos x="149" y="290"/>
                </a:cxn>
                <a:cxn ang="0">
                  <a:pos x="168" y="270"/>
                </a:cxn>
                <a:cxn ang="0">
                  <a:pos x="168" y="20"/>
                </a:cxn>
                <a:cxn ang="0">
                  <a:pos x="149" y="0"/>
                </a:cxn>
                <a:cxn ang="0">
                  <a:pos x="55" y="276"/>
                </a:cxn>
                <a:cxn ang="0">
                  <a:pos x="39" y="276"/>
                </a:cxn>
                <a:cxn ang="0">
                  <a:pos x="33" y="270"/>
                </a:cxn>
                <a:cxn ang="0">
                  <a:pos x="39" y="265"/>
                </a:cxn>
                <a:cxn ang="0">
                  <a:pos x="55" y="265"/>
                </a:cxn>
                <a:cxn ang="0">
                  <a:pos x="61" y="270"/>
                </a:cxn>
                <a:cxn ang="0">
                  <a:pos x="55" y="276"/>
                </a:cxn>
                <a:cxn ang="0">
                  <a:pos x="84" y="280"/>
                </a:cxn>
                <a:cxn ang="0">
                  <a:pos x="74" y="270"/>
                </a:cxn>
                <a:cxn ang="0">
                  <a:pos x="84" y="261"/>
                </a:cxn>
                <a:cxn ang="0">
                  <a:pos x="94" y="270"/>
                </a:cxn>
                <a:cxn ang="0">
                  <a:pos x="84" y="280"/>
                </a:cxn>
                <a:cxn ang="0">
                  <a:pos x="129" y="276"/>
                </a:cxn>
                <a:cxn ang="0">
                  <a:pos x="113" y="276"/>
                </a:cxn>
                <a:cxn ang="0">
                  <a:pos x="107" y="270"/>
                </a:cxn>
                <a:cxn ang="0">
                  <a:pos x="113" y="265"/>
                </a:cxn>
                <a:cxn ang="0">
                  <a:pos x="129" y="265"/>
                </a:cxn>
                <a:cxn ang="0">
                  <a:pos x="135" y="270"/>
                </a:cxn>
                <a:cxn ang="0">
                  <a:pos x="129" y="276"/>
                </a:cxn>
                <a:cxn ang="0">
                  <a:pos x="155" y="254"/>
                </a:cxn>
                <a:cxn ang="0">
                  <a:pos x="14" y="254"/>
                </a:cxn>
                <a:cxn ang="0">
                  <a:pos x="14" y="13"/>
                </a:cxn>
                <a:cxn ang="0">
                  <a:pos x="155" y="13"/>
                </a:cxn>
                <a:cxn ang="0">
                  <a:pos x="155" y="254"/>
                </a:cxn>
                <a:cxn ang="0">
                  <a:pos x="155" y="254"/>
                </a:cxn>
                <a:cxn ang="0">
                  <a:pos x="155" y="254"/>
                </a:cxn>
              </a:cxnLst>
              <a:rect l="0" t="0" r="r" b="b"/>
              <a:pathLst>
                <a:path w="168" h="290">
                  <a:moveTo>
                    <a:pt x="14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1"/>
                    <a:pt x="9" y="290"/>
                    <a:pt x="20" y="29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59" y="290"/>
                    <a:pt x="168" y="281"/>
                    <a:pt x="168" y="27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9"/>
                    <a:pt x="159" y="0"/>
                    <a:pt x="149" y="0"/>
                  </a:cubicBezTo>
                  <a:close/>
                  <a:moveTo>
                    <a:pt x="55" y="276"/>
                  </a:moveTo>
                  <a:cubicBezTo>
                    <a:pt x="39" y="276"/>
                    <a:pt x="39" y="276"/>
                    <a:pt x="39" y="276"/>
                  </a:cubicBezTo>
                  <a:cubicBezTo>
                    <a:pt x="36" y="276"/>
                    <a:pt x="33" y="273"/>
                    <a:pt x="33" y="270"/>
                  </a:cubicBezTo>
                  <a:cubicBezTo>
                    <a:pt x="33" y="267"/>
                    <a:pt x="36" y="265"/>
                    <a:pt x="39" y="265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8" y="265"/>
                    <a:pt x="61" y="267"/>
                    <a:pt x="61" y="270"/>
                  </a:cubicBezTo>
                  <a:cubicBezTo>
                    <a:pt x="61" y="273"/>
                    <a:pt x="58" y="276"/>
                    <a:pt x="55" y="276"/>
                  </a:cubicBezTo>
                  <a:close/>
                  <a:moveTo>
                    <a:pt x="84" y="280"/>
                  </a:moveTo>
                  <a:cubicBezTo>
                    <a:pt x="79" y="280"/>
                    <a:pt x="74" y="276"/>
                    <a:pt x="74" y="270"/>
                  </a:cubicBezTo>
                  <a:cubicBezTo>
                    <a:pt x="74" y="265"/>
                    <a:pt x="79" y="261"/>
                    <a:pt x="84" y="261"/>
                  </a:cubicBezTo>
                  <a:cubicBezTo>
                    <a:pt x="90" y="261"/>
                    <a:pt x="94" y="265"/>
                    <a:pt x="94" y="270"/>
                  </a:cubicBezTo>
                  <a:cubicBezTo>
                    <a:pt x="94" y="276"/>
                    <a:pt x="90" y="280"/>
                    <a:pt x="84" y="280"/>
                  </a:cubicBezTo>
                  <a:close/>
                  <a:moveTo>
                    <a:pt x="129" y="276"/>
                  </a:moveTo>
                  <a:cubicBezTo>
                    <a:pt x="113" y="276"/>
                    <a:pt x="113" y="276"/>
                    <a:pt x="113" y="276"/>
                  </a:cubicBezTo>
                  <a:cubicBezTo>
                    <a:pt x="110" y="276"/>
                    <a:pt x="107" y="273"/>
                    <a:pt x="107" y="270"/>
                  </a:cubicBezTo>
                  <a:cubicBezTo>
                    <a:pt x="107" y="267"/>
                    <a:pt x="110" y="265"/>
                    <a:pt x="113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2" y="265"/>
                    <a:pt x="135" y="267"/>
                    <a:pt x="135" y="270"/>
                  </a:cubicBezTo>
                  <a:cubicBezTo>
                    <a:pt x="135" y="273"/>
                    <a:pt x="132" y="276"/>
                    <a:pt x="129" y="276"/>
                  </a:cubicBezTo>
                  <a:close/>
                  <a:moveTo>
                    <a:pt x="155" y="254"/>
                  </a:moveTo>
                  <a:cubicBezTo>
                    <a:pt x="14" y="254"/>
                    <a:pt x="14" y="254"/>
                    <a:pt x="14" y="2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5" y="13"/>
                    <a:pt x="155" y="13"/>
                    <a:pt x="155" y="13"/>
                  </a:cubicBezTo>
                  <a:lnTo>
                    <a:pt x="155" y="254"/>
                  </a:lnTo>
                  <a:close/>
                  <a:moveTo>
                    <a:pt x="155" y="254"/>
                  </a:moveTo>
                  <a:cubicBezTo>
                    <a:pt x="155" y="254"/>
                    <a:pt x="155" y="254"/>
                    <a:pt x="155" y="2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Text Placeholder 3"/>
          <p:cNvSpPr txBox="1"/>
          <p:nvPr/>
        </p:nvSpPr>
        <p:spPr>
          <a:xfrm>
            <a:off x="1931271" y="2223861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3"/>
          <p:cNvSpPr txBox="1"/>
          <p:nvPr/>
        </p:nvSpPr>
        <p:spPr>
          <a:xfrm>
            <a:off x="7755956" y="2223861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3"/>
          <p:cNvSpPr txBox="1"/>
          <p:nvPr/>
        </p:nvSpPr>
        <p:spPr>
          <a:xfrm>
            <a:off x="8378721" y="3469391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3"/>
          <p:cNvSpPr txBox="1"/>
          <p:nvPr/>
        </p:nvSpPr>
        <p:spPr>
          <a:xfrm>
            <a:off x="7768167" y="4727132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3"/>
          <p:cNvSpPr txBox="1"/>
          <p:nvPr/>
        </p:nvSpPr>
        <p:spPr>
          <a:xfrm>
            <a:off x="1906848" y="4812610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3"/>
          <p:cNvSpPr txBox="1"/>
          <p:nvPr/>
        </p:nvSpPr>
        <p:spPr>
          <a:xfrm>
            <a:off x="1308506" y="3493814"/>
            <a:ext cx="2546378" cy="4941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animBg="1"/>
      <p:bldP spid="9" grpId="0" animBg="1"/>
      <p:bldP spid="1033" grpId="0" animBg="1"/>
      <p:bldP spid="1037" grpId="0" animBg="1"/>
      <p:bldP spid="1048" grpId="0" animBg="1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1525767" y="2157412"/>
            <a:ext cx="1064011" cy="299253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605923" y="4152455"/>
            <a:ext cx="903700" cy="903697"/>
            <a:chOff x="1703480" y="3032606"/>
            <a:chExt cx="782840" cy="782838"/>
          </a:xfrm>
        </p:grpSpPr>
        <p:sp>
          <p:nvSpPr>
            <p:cNvPr id="45" name="Oval 44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1818764" y="2356928"/>
            <a:ext cx="478016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540595" y="2622917"/>
            <a:ext cx="1064011" cy="252702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620751" y="4152455"/>
            <a:ext cx="903700" cy="903697"/>
            <a:chOff x="1703480" y="3032606"/>
            <a:chExt cx="782840" cy="782838"/>
          </a:xfrm>
        </p:grpSpPr>
        <p:sp>
          <p:nvSpPr>
            <p:cNvPr id="49" name="Oval 48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E7E6E6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3833592" y="2759553"/>
            <a:ext cx="478016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567634" y="1492428"/>
            <a:ext cx="1064011" cy="36575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647790" y="4152455"/>
            <a:ext cx="903700" cy="903697"/>
            <a:chOff x="1703480" y="3032606"/>
            <a:chExt cx="782840" cy="782838"/>
          </a:xfrm>
        </p:grpSpPr>
        <p:sp>
          <p:nvSpPr>
            <p:cNvPr id="52" name="Oval 51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F3F3F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Rectangle 67"/>
          <p:cNvSpPr/>
          <p:nvPr/>
        </p:nvSpPr>
        <p:spPr>
          <a:xfrm>
            <a:off x="5819755" y="1758421"/>
            <a:ext cx="559770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100%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609502" y="2157412"/>
            <a:ext cx="1064011" cy="299253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9689657" y="4152455"/>
            <a:ext cx="903700" cy="903697"/>
            <a:chOff x="1703480" y="3032606"/>
            <a:chExt cx="782840" cy="782838"/>
          </a:xfrm>
        </p:grpSpPr>
        <p:sp>
          <p:nvSpPr>
            <p:cNvPr id="58" name="Oval 57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1" name="Rectangle 70"/>
          <p:cNvSpPr/>
          <p:nvPr/>
        </p:nvSpPr>
        <p:spPr>
          <a:xfrm>
            <a:off x="9902499" y="2356928"/>
            <a:ext cx="478016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606885" y="2822412"/>
            <a:ext cx="1064011" cy="230566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87040" y="4135259"/>
            <a:ext cx="903700" cy="903697"/>
            <a:chOff x="1703480" y="3032606"/>
            <a:chExt cx="782840" cy="782838"/>
          </a:xfrm>
        </p:grpSpPr>
        <p:sp>
          <p:nvSpPr>
            <p:cNvPr id="55" name="Oval 54"/>
            <p:cNvSpPr/>
            <p:nvPr/>
          </p:nvSpPr>
          <p:spPr>
            <a:xfrm>
              <a:off x="1758217" y="3087343"/>
              <a:ext cx="673367" cy="6733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1703480" y="3032606"/>
              <a:ext cx="782840" cy="782838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899882" y="2914546"/>
            <a:ext cx="478016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622396" y="5220067"/>
            <a:ext cx="870751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Facebook</a:t>
            </a:r>
          </a:p>
        </p:txBody>
      </p:sp>
      <p:sp>
        <p:nvSpPr>
          <p:cNvPr id="83" name="Rectangle 82"/>
          <p:cNvSpPr/>
          <p:nvPr/>
        </p:nvSpPr>
        <p:spPr>
          <a:xfrm>
            <a:off x="3741420" y="5220067"/>
            <a:ext cx="662362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Twitter</a:t>
            </a:r>
          </a:p>
        </p:txBody>
      </p:sp>
      <p:sp>
        <p:nvSpPr>
          <p:cNvPr id="84" name="Rectangle 83"/>
          <p:cNvSpPr/>
          <p:nvPr/>
        </p:nvSpPr>
        <p:spPr>
          <a:xfrm>
            <a:off x="5693118" y="5220067"/>
            <a:ext cx="813044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YouTube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7623365" y="5220067"/>
            <a:ext cx="1031051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Google plus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9877651" y="5220067"/>
            <a:ext cx="527710" cy="2831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140" b="1" dirty="0" err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Lked</a:t>
            </a:r>
            <a:endParaRPr lang="en-US" sz="1140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Freeform 78"/>
          <p:cNvSpPr/>
          <p:nvPr/>
        </p:nvSpPr>
        <p:spPr bwMode="auto">
          <a:xfrm>
            <a:off x="1940784" y="4387678"/>
            <a:ext cx="233977" cy="446405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Freeform 154"/>
          <p:cNvSpPr/>
          <p:nvPr/>
        </p:nvSpPr>
        <p:spPr bwMode="auto">
          <a:xfrm>
            <a:off x="3833866" y="4435675"/>
            <a:ext cx="477467" cy="380589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Freeform 141"/>
          <p:cNvSpPr>
            <a:spLocks noEditPoints="1"/>
          </p:cNvSpPr>
          <p:nvPr/>
        </p:nvSpPr>
        <p:spPr bwMode="auto">
          <a:xfrm>
            <a:off x="5882363" y="4461312"/>
            <a:ext cx="434551" cy="313350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117"/>
          <p:cNvSpPr>
            <a:spLocks noEditPoints="1"/>
          </p:cNvSpPr>
          <p:nvPr/>
        </p:nvSpPr>
        <p:spPr bwMode="auto">
          <a:xfrm>
            <a:off x="9990655" y="4463146"/>
            <a:ext cx="301705" cy="291564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65"/>
          <p:cNvSpPr>
            <a:spLocks noEditPoints="1"/>
          </p:cNvSpPr>
          <p:nvPr/>
        </p:nvSpPr>
        <p:spPr bwMode="auto">
          <a:xfrm>
            <a:off x="7944368" y="4406734"/>
            <a:ext cx="389045" cy="409995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Freeform 9"/>
          <p:cNvSpPr>
            <a:spLocks noEditPoints="1"/>
          </p:cNvSpPr>
          <p:nvPr/>
        </p:nvSpPr>
        <p:spPr bwMode="auto">
          <a:xfrm>
            <a:off x="9913767" y="3221436"/>
            <a:ext cx="455479" cy="519589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128" y="82"/>
              </a:cxn>
              <a:cxn ang="0">
                <a:pos x="148" y="109"/>
              </a:cxn>
              <a:cxn ang="0">
                <a:pos x="146" y="84"/>
              </a:cxn>
              <a:cxn ang="0">
                <a:pos x="100" y="86"/>
              </a:cxn>
              <a:cxn ang="0">
                <a:pos x="130" y="106"/>
              </a:cxn>
              <a:cxn ang="0">
                <a:pos x="155" y="113"/>
              </a:cxn>
              <a:cxn ang="0">
                <a:pos x="192" y="151"/>
              </a:cxn>
              <a:cxn ang="0">
                <a:pos x="192" y="76"/>
              </a:cxn>
              <a:cxn ang="0">
                <a:pos x="130" y="190"/>
              </a:cxn>
              <a:cxn ang="0">
                <a:pos x="130" y="115"/>
              </a:cxn>
              <a:cxn ang="0">
                <a:pos x="130" y="190"/>
              </a:cxn>
              <a:cxn ang="0">
                <a:pos x="114" y="193"/>
              </a:cxn>
              <a:cxn ang="0">
                <a:pos x="66" y="280"/>
              </a:cxn>
              <a:cxn ang="0">
                <a:pos x="69" y="281"/>
              </a:cxn>
              <a:cxn ang="0">
                <a:pos x="191" y="281"/>
              </a:cxn>
              <a:cxn ang="0">
                <a:pos x="194" y="280"/>
              </a:cxn>
              <a:cxn ang="0">
                <a:pos x="146" y="193"/>
              </a:cxn>
              <a:cxn ang="0">
                <a:pos x="177" y="154"/>
              </a:cxn>
              <a:cxn ang="0">
                <a:pos x="203" y="241"/>
              </a:cxn>
              <a:cxn ang="0">
                <a:pos x="254" y="242"/>
              </a:cxn>
              <a:cxn ang="0">
                <a:pos x="256" y="241"/>
              </a:cxn>
              <a:cxn ang="0">
                <a:pos x="208" y="154"/>
              </a:cxn>
              <a:cxn ang="0">
                <a:pos x="84" y="145"/>
              </a:cxn>
              <a:cxn ang="0">
                <a:pos x="102" y="114"/>
              </a:cxn>
              <a:cxn ang="0">
                <a:pos x="27" y="114"/>
              </a:cxn>
              <a:cxn ang="0">
                <a:pos x="98" y="186"/>
              </a:cxn>
              <a:cxn ang="0">
                <a:pos x="80" y="154"/>
              </a:cxn>
              <a:cxn ang="0">
                <a:pos x="0" y="202"/>
              </a:cxn>
              <a:cxn ang="0">
                <a:pos x="0" y="242"/>
              </a:cxn>
              <a:cxn ang="0">
                <a:pos x="57" y="253"/>
              </a:cxn>
              <a:cxn ang="0">
                <a:pos x="98" y="186"/>
              </a:cxn>
              <a:cxn ang="0">
                <a:pos x="98" y="186"/>
              </a:cxn>
            </a:cxnLst>
            <a:rect l="0" t="0" r="r" b="b"/>
            <a:pathLst>
              <a:path w="256" h="292">
                <a:moveTo>
                  <a:pt x="87" y="41"/>
                </a:moveTo>
                <a:cubicBezTo>
                  <a:pt x="87" y="18"/>
                  <a:pt x="106" y="0"/>
                  <a:pt x="128" y="0"/>
                </a:cubicBezTo>
                <a:cubicBezTo>
                  <a:pt x="151" y="0"/>
                  <a:pt x="169" y="18"/>
                  <a:pt x="169" y="41"/>
                </a:cubicBezTo>
                <a:cubicBezTo>
                  <a:pt x="169" y="63"/>
                  <a:pt x="151" y="82"/>
                  <a:pt x="128" y="82"/>
                </a:cubicBezTo>
                <a:cubicBezTo>
                  <a:pt x="106" y="82"/>
                  <a:pt x="87" y="63"/>
                  <a:pt x="87" y="41"/>
                </a:cubicBezTo>
                <a:close/>
                <a:moveTo>
                  <a:pt x="148" y="109"/>
                </a:moveTo>
                <a:cubicBezTo>
                  <a:pt x="148" y="101"/>
                  <a:pt x="151" y="92"/>
                  <a:pt x="156" y="86"/>
                </a:cubicBezTo>
                <a:cubicBezTo>
                  <a:pt x="153" y="85"/>
                  <a:pt x="149" y="84"/>
                  <a:pt x="146" y="84"/>
                </a:cubicBezTo>
                <a:cubicBezTo>
                  <a:pt x="111" y="84"/>
                  <a:pt x="111" y="84"/>
                  <a:pt x="111" y="84"/>
                </a:cubicBezTo>
                <a:cubicBezTo>
                  <a:pt x="107" y="84"/>
                  <a:pt x="104" y="85"/>
                  <a:pt x="100" y="86"/>
                </a:cubicBezTo>
                <a:cubicBezTo>
                  <a:pt x="105" y="93"/>
                  <a:pt x="109" y="102"/>
                  <a:pt x="109" y="111"/>
                </a:cubicBezTo>
                <a:cubicBezTo>
                  <a:pt x="115" y="108"/>
                  <a:pt x="122" y="106"/>
                  <a:pt x="130" y="106"/>
                </a:cubicBezTo>
                <a:cubicBezTo>
                  <a:pt x="136" y="106"/>
                  <a:pt x="142" y="107"/>
                  <a:pt x="148" y="109"/>
                </a:cubicBezTo>
                <a:close/>
                <a:moveTo>
                  <a:pt x="155" y="113"/>
                </a:moveTo>
                <a:cubicBezTo>
                  <a:pt x="167" y="121"/>
                  <a:pt x="175" y="133"/>
                  <a:pt x="176" y="148"/>
                </a:cubicBezTo>
                <a:cubicBezTo>
                  <a:pt x="181" y="150"/>
                  <a:pt x="187" y="151"/>
                  <a:pt x="192" y="151"/>
                </a:cubicBezTo>
                <a:cubicBezTo>
                  <a:pt x="213" y="151"/>
                  <a:pt x="230" y="134"/>
                  <a:pt x="230" y="114"/>
                </a:cubicBezTo>
                <a:cubicBezTo>
                  <a:pt x="230" y="93"/>
                  <a:pt x="213" y="76"/>
                  <a:pt x="192" y="76"/>
                </a:cubicBezTo>
                <a:cubicBezTo>
                  <a:pt x="172" y="76"/>
                  <a:pt x="155" y="93"/>
                  <a:pt x="155" y="113"/>
                </a:cubicBezTo>
                <a:close/>
                <a:moveTo>
                  <a:pt x="130" y="190"/>
                </a:moveTo>
                <a:cubicBezTo>
                  <a:pt x="151" y="190"/>
                  <a:pt x="168" y="173"/>
                  <a:pt x="168" y="152"/>
                </a:cubicBezTo>
                <a:cubicBezTo>
                  <a:pt x="168" y="132"/>
                  <a:pt x="151" y="115"/>
                  <a:pt x="130" y="115"/>
                </a:cubicBezTo>
                <a:cubicBezTo>
                  <a:pt x="109" y="115"/>
                  <a:pt x="92" y="132"/>
                  <a:pt x="92" y="152"/>
                </a:cubicBezTo>
                <a:cubicBezTo>
                  <a:pt x="92" y="173"/>
                  <a:pt x="109" y="190"/>
                  <a:pt x="130" y="190"/>
                </a:cubicBezTo>
                <a:close/>
                <a:moveTo>
                  <a:pt x="146" y="193"/>
                </a:moveTo>
                <a:cubicBezTo>
                  <a:pt x="114" y="193"/>
                  <a:pt x="114" y="193"/>
                  <a:pt x="114" y="193"/>
                </a:cubicBezTo>
                <a:cubicBezTo>
                  <a:pt x="88" y="193"/>
                  <a:pt x="66" y="214"/>
                  <a:pt x="66" y="241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6" y="280"/>
                  <a:pt x="66" y="280"/>
                  <a:pt x="66" y="280"/>
                </a:cubicBezTo>
                <a:cubicBezTo>
                  <a:pt x="69" y="281"/>
                  <a:pt x="69" y="281"/>
                  <a:pt x="69" y="281"/>
                </a:cubicBezTo>
                <a:cubicBezTo>
                  <a:pt x="94" y="289"/>
                  <a:pt x="116" y="292"/>
                  <a:pt x="134" y="292"/>
                </a:cubicBezTo>
                <a:cubicBezTo>
                  <a:pt x="170" y="292"/>
                  <a:pt x="190" y="282"/>
                  <a:pt x="191" y="281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80"/>
                  <a:pt x="194" y="280"/>
                  <a:pt x="194" y="280"/>
                </a:cubicBezTo>
                <a:cubicBezTo>
                  <a:pt x="194" y="241"/>
                  <a:pt x="194" y="241"/>
                  <a:pt x="194" y="241"/>
                </a:cubicBezTo>
                <a:cubicBezTo>
                  <a:pt x="194" y="214"/>
                  <a:pt x="173" y="193"/>
                  <a:pt x="146" y="193"/>
                </a:cubicBezTo>
                <a:close/>
                <a:moveTo>
                  <a:pt x="208" y="154"/>
                </a:moveTo>
                <a:cubicBezTo>
                  <a:pt x="177" y="154"/>
                  <a:pt x="177" y="154"/>
                  <a:pt x="177" y="154"/>
                </a:cubicBezTo>
                <a:cubicBezTo>
                  <a:pt x="176" y="167"/>
                  <a:pt x="171" y="178"/>
                  <a:pt x="162" y="186"/>
                </a:cubicBezTo>
                <a:cubicBezTo>
                  <a:pt x="186" y="193"/>
                  <a:pt x="203" y="215"/>
                  <a:pt x="203" y="241"/>
                </a:cubicBezTo>
                <a:cubicBezTo>
                  <a:pt x="203" y="253"/>
                  <a:pt x="203" y="253"/>
                  <a:pt x="203" y="253"/>
                </a:cubicBezTo>
                <a:cubicBezTo>
                  <a:pt x="234" y="252"/>
                  <a:pt x="252" y="243"/>
                  <a:pt x="254" y="242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41"/>
                  <a:pt x="256" y="241"/>
                  <a:pt x="256" y="241"/>
                </a:cubicBezTo>
                <a:cubicBezTo>
                  <a:pt x="256" y="202"/>
                  <a:pt x="256" y="202"/>
                  <a:pt x="256" y="202"/>
                </a:cubicBezTo>
                <a:cubicBezTo>
                  <a:pt x="256" y="175"/>
                  <a:pt x="235" y="154"/>
                  <a:pt x="208" y="154"/>
                </a:cubicBezTo>
                <a:close/>
                <a:moveTo>
                  <a:pt x="64" y="151"/>
                </a:moveTo>
                <a:cubicBezTo>
                  <a:pt x="71" y="151"/>
                  <a:pt x="78" y="149"/>
                  <a:pt x="84" y="145"/>
                </a:cubicBezTo>
                <a:cubicBezTo>
                  <a:pt x="86" y="133"/>
                  <a:pt x="92" y="123"/>
                  <a:pt x="102" y="116"/>
                </a:cubicBezTo>
                <a:cubicBezTo>
                  <a:pt x="102" y="115"/>
                  <a:pt x="102" y="114"/>
                  <a:pt x="102" y="114"/>
                </a:cubicBezTo>
                <a:cubicBezTo>
                  <a:pt x="102" y="93"/>
                  <a:pt x="85" y="76"/>
                  <a:pt x="64" y="76"/>
                </a:cubicBezTo>
                <a:cubicBezTo>
                  <a:pt x="43" y="76"/>
                  <a:pt x="27" y="93"/>
                  <a:pt x="27" y="114"/>
                </a:cubicBezTo>
                <a:cubicBezTo>
                  <a:pt x="27" y="134"/>
                  <a:pt x="43" y="151"/>
                  <a:pt x="64" y="151"/>
                </a:cubicBezTo>
                <a:close/>
                <a:moveTo>
                  <a:pt x="98" y="186"/>
                </a:moveTo>
                <a:cubicBezTo>
                  <a:pt x="89" y="178"/>
                  <a:pt x="84" y="167"/>
                  <a:pt x="84" y="154"/>
                </a:cubicBezTo>
                <a:cubicBezTo>
                  <a:pt x="82" y="154"/>
                  <a:pt x="81" y="154"/>
                  <a:pt x="80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22" y="154"/>
                  <a:pt x="0" y="175"/>
                  <a:pt x="0" y="202"/>
                </a:cubicBezTo>
                <a:cubicBezTo>
                  <a:pt x="0" y="241"/>
                  <a:pt x="0" y="241"/>
                  <a:pt x="0" y="241"/>
                </a:cubicBezTo>
                <a:cubicBezTo>
                  <a:pt x="0" y="242"/>
                  <a:pt x="0" y="242"/>
                  <a:pt x="0" y="242"/>
                </a:cubicBezTo>
                <a:cubicBezTo>
                  <a:pt x="3" y="242"/>
                  <a:pt x="3" y="242"/>
                  <a:pt x="3" y="242"/>
                </a:cubicBezTo>
                <a:cubicBezTo>
                  <a:pt x="23" y="249"/>
                  <a:pt x="41" y="252"/>
                  <a:pt x="57" y="253"/>
                </a:cubicBezTo>
                <a:cubicBezTo>
                  <a:pt x="57" y="241"/>
                  <a:pt x="57" y="241"/>
                  <a:pt x="57" y="241"/>
                </a:cubicBezTo>
                <a:cubicBezTo>
                  <a:pt x="57" y="215"/>
                  <a:pt x="74" y="193"/>
                  <a:pt x="98" y="186"/>
                </a:cubicBezTo>
                <a:close/>
                <a:moveTo>
                  <a:pt x="98" y="186"/>
                </a:moveTo>
                <a:cubicBezTo>
                  <a:pt x="98" y="186"/>
                  <a:pt x="98" y="186"/>
                  <a:pt x="98" y="186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Freeform 24"/>
          <p:cNvSpPr>
            <a:spLocks noEditPoints="1"/>
          </p:cNvSpPr>
          <p:nvPr/>
        </p:nvSpPr>
        <p:spPr bwMode="auto">
          <a:xfrm>
            <a:off x="5831018" y="3010947"/>
            <a:ext cx="537243" cy="510766"/>
          </a:xfrm>
          <a:custGeom>
            <a:avLst/>
            <a:gdLst/>
            <a:ahLst/>
            <a:cxnLst>
              <a:cxn ang="0">
                <a:pos x="791" y="27"/>
              </a:cxn>
              <a:cxn ang="0">
                <a:pos x="734" y="0"/>
              </a:cxn>
              <a:cxn ang="0">
                <a:pos x="98" y="27"/>
              </a:cxn>
              <a:cxn ang="0">
                <a:pos x="41" y="0"/>
              </a:cxn>
              <a:cxn ang="0">
                <a:pos x="0" y="791"/>
              </a:cxn>
              <a:cxn ang="0">
                <a:pos x="41" y="765"/>
              </a:cxn>
              <a:cxn ang="0">
                <a:pos x="98" y="791"/>
              </a:cxn>
              <a:cxn ang="0">
                <a:pos x="734" y="765"/>
              </a:cxn>
              <a:cxn ang="0">
                <a:pos x="791" y="791"/>
              </a:cxn>
              <a:cxn ang="0">
                <a:pos x="832" y="0"/>
              </a:cxn>
              <a:cxn ang="0">
                <a:pos x="98" y="679"/>
              </a:cxn>
              <a:cxn ang="0">
                <a:pos x="41" y="634"/>
              </a:cxn>
              <a:cxn ang="0">
                <a:pos x="98" y="679"/>
              </a:cxn>
              <a:cxn ang="0">
                <a:pos x="41" y="551"/>
              </a:cxn>
              <a:cxn ang="0">
                <a:pos x="98" y="503"/>
              </a:cxn>
              <a:cxn ang="0">
                <a:pos x="98" y="420"/>
              </a:cxn>
              <a:cxn ang="0">
                <a:pos x="41" y="372"/>
              </a:cxn>
              <a:cxn ang="0">
                <a:pos x="98" y="420"/>
              </a:cxn>
              <a:cxn ang="0">
                <a:pos x="41" y="289"/>
              </a:cxn>
              <a:cxn ang="0">
                <a:pos x="98" y="241"/>
              </a:cxn>
              <a:cxn ang="0">
                <a:pos x="98" y="158"/>
              </a:cxn>
              <a:cxn ang="0">
                <a:pos x="41" y="112"/>
              </a:cxn>
              <a:cxn ang="0">
                <a:pos x="98" y="158"/>
              </a:cxn>
              <a:cxn ang="0">
                <a:pos x="158" y="782"/>
              </a:cxn>
              <a:cxn ang="0">
                <a:pos x="672" y="643"/>
              </a:cxn>
              <a:cxn ang="0">
                <a:pos x="672" y="574"/>
              </a:cxn>
              <a:cxn ang="0">
                <a:pos x="158" y="217"/>
              </a:cxn>
              <a:cxn ang="0">
                <a:pos x="672" y="574"/>
              </a:cxn>
              <a:cxn ang="0">
                <a:pos x="158" y="148"/>
              </a:cxn>
              <a:cxn ang="0">
                <a:pos x="672" y="10"/>
              </a:cxn>
              <a:cxn ang="0">
                <a:pos x="791" y="679"/>
              </a:cxn>
              <a:cxn ang="0">
                <a:pos x="734" y="634"/>
              </a:cxn>
              <a:cxn ang="0">
                <a:pos x="791" y="679"/>
              </a:cxn>
              <a:cxn ang="0">
                <a:pos x="734" y="551"/>
              </a:cxn>
              <a:cxn ang="0">
                <a:pos x="791" y="503"/>
              </a:cxn>
              <a:cxn ang="0">
                <a:pos x="791" y="420"/>
              </a:cxn>
              <a:cxn ang="0">
                <a:pos x="734" y="372"/>
              </a:cxn>
              <a:cxn ang="0">
                <a:pos x="791" y="420"/>
              </a:cxn>
              <a:cxn ang="0">
                <a:pos x="734" y="289"/>
              </a:cxn>
              <a:cxn ang="0">
                <a:pos x="791" y="241"/>
              </a:cxn>
              <a:cxn ang="0">
                <a:pos x="791" y="158"/>
              </a:cxn>
              <a:cxn ang="0">
                <a:pos x="734" y="112"/>
              </a:cxn>
              <a:cxn ang="0">
                <a:pos x="791" y="158"/>
              </a:cxn>
              <a:cxn ang="0">
                <a:pos x="791" y="158"/>
              </a:cxn>
            </a:cxnLst>
            <a:rect l="0" t="0" r="r" b="b"/>
            <a:pathLst>
              <a:path w="832" h="791">
                <a:moveTo>
                  <a:pt x="791" y="0"/>
                </a:moveTo>
                <a:lnTo>
                  <a:pt x="791" y="27"/>
                </a:lnTo>
                <a:lnTo>
                  <a:pt x="734" y="27"/>
                </a:lnTo>
                <a:lnTo>
                  <a:pt x="734" y="0"/>
                </a:lnTo>
                <a:lnTo>
                  <a:pt x="98" y="0"/>
                </a:lnTo>
                <a:lnTo>
                  <a:pt x="98" y="27"/>
                </a:lnTo>
                <a:lnTo>
                  <a:pt x="41" y="27"/>
                </a:lnTo>
                <a:lnTo>
                  <a:pt x="41" y="0"/>
                </a:lnTo>
                <a:lnTo>
                  <a:pt x="0" y="0"/>
                </a:lnTo>
                <a:lnTo>
                  <a:pt x="0" y="791"/>
                </a:lnTo>
                <a:lnTo>
                  <a:pt x="41" y="791"/>
                </a:lnTo>
                <a:lnTo>
                  <a:pt x="41" y="765"/>
                </a:lnTo>
                <a:lnTo>
                  <a:pt x="98" y="765"/>
                </a:lnTo>
                <a:lnTo>
                  <a:pt x="98" y="791"/>
                </a:lnTo>
                <a:lnTo>
                  <a:pt x="734" y="791"/>
                </a:lnTo>
                <a:lnTo>
                  <a:pt x="734" y="765"/>
                </a:lnTo>
                <a:lnTo>
                  <a:pt x="791" y="765"/>
                </a:lnTo>
                <a:lnTo>
                  <a:pt x="791" y="791"/>
                </a:lnTo>
                <a:lnTo>
                  <a:pt x="832" y="791"/>
                </a:lnTo>
                <a:lnTo>
                  <a:pt x="832" y="0"/>
                </a:lnTo>
                <a:lnTo>
                  <a:pt x="791" y="0"/>
                </a:lnTo>
                <a:close/>
                <a:moveTo>
                  <a:pt x="98" y="679"/>
                </a:moveTo>
                <a:lnTo>
                  <a:pt x="41" y="679"/>
                </a:lnTo>
                <a:lnTo>
                  <a:pt x="41" y="634"/>
                </a:lnTo>
                <a:lnTo>
                  <a:pt x="98" y="634"/>
                </a:lnTo>
                <a:lnTo>
                  <a:pt x="98" y="679"/>
                </a:lnTo>
                <a:close/>
                <a:moveTo>
                  <a:pt x="98" y="551"/>
                </a:moveTo>
                <a:lnTo>
                  <a:pt x="41" y="551"/>
                </a:lnTo>
                <a:lnTo>
                  <a:pt x="41" y="503"/>
                </a:lnTo>
                <a:lnTo>
                  <a:pt x="98" y="503"/>
                </a:lnTo>
                <a:lnTo>
                  <a:pt x="98" y="551"/>
                </a:lnTo>
                <a:close/>
                <a:moveTo>
                  <a:pt x="98" y="420"/>
                </a:moveTo>
                <a:lnTo>
                  <a:pt x="41" y="420"/>
                </a:lnTo>
                <a:lnTo>
                  <a:pt x="41" y="372"/>
                </a:lnTo>
                <a:lnTo>
                  <a:pt x="98" y="372"/>
                </a:lnTo>
                <a:lnTo>
                  <a:pt x="98" y="420"/>
                </a:lnTo>
                <a:close/>
                <a:moveTo>
                  <a:pt x="98" y="289"/>
                </a:moveTo>
                <a:lnTo>
                  <a:pt x="41" y="289"/>
                </a:lnTo>
                <a:lnTo>
                  <a:pt x="41" y="241"/>
                </a:lnTo>
                <a:lnTo>
                  <a:pt x="98" y="241"/>
                </a:lnTo>
                <a:lnTo>
                  <a:pt x="98" y="289"/>
                </a:lnTo>
                <a:close/>
                <a:moveTo>
                  <a:pt x="98" y="158"/>
                </a:moveTo>
                <a:lnTo>
                  <a:pt x="41" y="158"/>
                </a:lnTo>
                <a:lnTo>
                  <a:pt x="41" y="112"/>
                </a:lnTo>
                <a:lnTo>
                  <a:pt x="98" y="112"/>
                </a:lnTo>
                <a:lnTo>
                  <a:pt x="98" y="158"/>
                </a:lnTo>
                <a:close/>
                <a:moveTo>
                  <a:pt x="672" y="782"/>
                </a:moveTo>
                <a:lnTo>
                  <a:pt x="158" y="782"/>
                </a:lnTo>
                <a:lnTo>
                  <a:pt x="158" y="643"/>
                </a:lnTo>
                <a:lnTo>
                  <a:pt x="672" y="643"/>
                </a:lnTo>
                <a:lnTo>
                  <a:pt x="672" y="782"/>
                </a:lnTo>
                <a:close/>
                <a:moveTo>
                  <a:pt x="672" y="574"/>
                </a:moveTo>
                <a:lnTo>
                  <a:pt x="158" y="574"/>
                </a:lnTo>
                <a:lnTo>
                  <a:pt x="158" y="217"/>
                </a:lnTo>
                <a:lnTo>
                  <a:pt x="672" y="217"/>
                </a:lnTo>
                <a:lnTo>
                  <a:pt x="672" y="574"/>
                </a:lnTo>
                <a:close/>
                <a:moveTo>
                  <a:pt x="672" y="148"/>
                </a:moveTo>
                <a:lnTo>
                  <a:pt x="158" y="148"/>
                </a:lnTo>
                <a:lnTo>
                  <a:pt x="158" y="10"/>
                </a:lnTo>
                <a:lnTo>
                  <a:pt x="672" y="10"/>
                </a:lnTo>
                <a:lnTo>
                  <a:pt x="672" y="148"/>
                </a:lnTo>
                <a:close/>
                <a:moveTo>
                  <a:pt x="791" y="679"/>
                </a:moveTo>
                <a:lnTo>
                  <a:pt x="734" y="679"/>
                </a:lnTo>
                <a:lnTo>
                  <a:pt x="734" y="634"/>
                </a:lnTo>
                <a:lnTo>
                  <a:pt x="791" y="634"/>
                </a:lnTo>
                <a:lnTo>
                  <a:pt x="791" y="679"/>
                </a:lnTo>
                <a:close/>
                <a:moveTo>
                  <a:pt x="791" y="551"/>
                </a:moveTo>
                <a:lnTo>
                  <a:pt x="734" y="551"/>
                </a:lnTo>
                <a:lnTo>
                  <a:pt x="734" y="503"/>
                </a:lnTo>
                <a:lnTo>
                  <a:pt x="791" y="503"/>
                </a:lnTo>
                <a:lnTo>
                  <a:pt x="791" y="551"/>
                </a:lnTo>
                <a:close/>
                <a:moveTo>
                  <a:pt x="791" y="420"/>
                </a:moveTo>
                <a:lnTo>
                  <a:pt x="734" y="420"/>
                </a:lnTo>
                <a:lnTo>
                  <a:pt x="734" y="372"/>
                </a:lnTo>
                <a:lnTo>
                  <a:pt x="791" y="372"/>
                </a:lnTo>
                <a:lnTo>
                  <a:pt x="791" y="420"/>
                </a:lnTo>
                <a:close/>
                <a:moveTo>
                  <a:pt x="791" y="289"/>
                </a:moveTo>
                <a:lnTo>
                  <a:pt x="734" y="289"/>
                </a:lnTo>
                <a:lnTo>
                  <a:pt x="734" y="241"/>
                </a:lnTo>
                <a:lnTo>
                  <a:pt x="791" y="241"/>
                </a:lnTo>
                <a:lnTo>
                  <a:pt x="791" y="289"/>
                </a:lnTo>
                <a:close/>
                <a:moveTo>
                  <a:pt x="791" y="158"/>
                </a:moveTo>
                <a:lnTo>
                  <a:pt x="734" y="158"/>
                </a:lnTo>
                <a:lnTo>
                  <a:pt x="734" y="112"/>
                </a:lnTo>
                <a:lnTo>
                  <a:pt x="791" y="112"/>
                </a:lnTo>
                <a:lnTo>
                  <a:pt x="791" y="158"/>
                </a:lnTo>
                <a:close/>
                <a:moveTo>
                  <a:pt x="791" y="158"/>
                </a:moveTo>
                <a:lnTo>
                  <a:pt x="791" y="15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841957" y="3521692"/>
            <a:ext cx="461288" cy="433046"/>
            <a:chOff x="504825" y="971550"/>
            <a:chExt cx="1089026" cy="1022350"/>
          </a:xfrm>
          <a:solidFill>
            <a:schemeClr val="bg1"/>
          </a:solidFill>
        </p:grpSpPr>
        <p:sp>
          <p:nvSpPr>
            <p:cNvPr id="70" name="Freeform 29"/>
            <p:cNvSpPr>
              <a:spLocks noEditPoints="1"/>
            </p:cNvSpPr>
            <p:nvPr/>
          </p:nvSpPr>
          <p:spPr bwMode="auto">
            <a:xfrm>
              <a:off x="782638" y="971550"/>
              <a:ext cx="811213" cy="8413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82"/>
                </a:cxn>
                <a:cxn ang="0">
                  <a:pos x="286" y="382"/>
                </a:cxn>
                <a:cxn ang="0">
                  <a:pos x="420" y="530"/>
                </a:cxn>
                <a:cxn ang="0">
                  <a:pos x="420" y="382"/>
                </a:cxn>
                <a:cxn ang="0">
                  <a:pos x="511" y="382"/>
                </a:cxn>
                <a:cxn ang="0">
                  <a:pos x="51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11" h="530">
                  <a:moveTo>
                    <a:pt x="0" y="0"/>
                  </a:moveTo>
                  <a:lnTo>
                    <a:pt x="0" y="382"/>
                  </a:lnTo>
                  <a:lnTo>
                    <a:pt x="286" y="382"/>
                  </a:lnTo>
                  <a:lnTo>
                    <a:pt x="420" y="530"/>
                  </a:lnTo>
                  <a:lnTo>
                    <a:pt x="420" y="382"/>
                  </a:lnTo>
                  <a:lnTo>
                    <a:pt x="511" y="382"/>
                  </a:lnTo>
                  <a:lnTo>
                    <a:pt x="511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31"/>
            <p:cNvSpPr>
              <a:spLocks noEditPoints="1"/>
            </p:cNvSpPr>
            <p:nvPr/>
          </p:nvSpPr>
          <p:spPr bwMode="auto">
            <a:xfrm>
              <a:off x="504825" y="1274763"/>
              <a:ext cx="695325" cy="719137"/>
            </a:xfrm>
            <a:custGeom>
              <a:avLst/>
              <a:gdLst/>
              <a:ahLst/>
              <a:cxnLst>
                <a:cxn ang="0">
                  <a:pos x="426" y="226"/>
                </a:cxn>
                <a:cxn ang="0">
                  <a:pos x="139" y="226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327"/>
                </a:cxn>
                <a:cxn ang="0">
                  <a:pos x="79" y="327"/>
                </a:cxn>
                <a:cxn ang="0">
                  <a:pos x="79" y="453"/>
                </a:cxn>
                <a:cxn ang="0">
                  <a:pos x="192" y="327"/>
                </a:cxn>
                <a:cxn ang="0">
                  <a:pos x="438" y="327"/>
                </a:cxn>
                <a:cxn ang="0">
                  <a:pos x="438" y="241"/>
                </a:cxn>
                <a:cxn ang="0">
                  <a:pos x="426" y="226"/>
                </a:cxn>
                <a:cxn ang="0">
                  <a:pos x="426" y="226"/>
                </a:cxn>
                <a:cxn ang="0">
                  <a:pos x="426" y="226"/>
                </a:cxn>
              </a:cxnLst>
              <a:rect l="0" t="0" r="r" b="b"/>
              <a:pathLst>
                <a:path w="438" h="453">
                  <a:moveTo>
                    <a:pt x="426" y="226"/>
                  </a:moveTo>
                  <a:lnTo>
                    <a:pt x="139" y="226"/>
                  </a:lnTo>
                  <a:lnTo>
                    <a:pt x="139" y="0"/>
                  </a:lnTo>
                  <a:lnTo>
                    <a:pt x="0" y="0"/>
                  </a:lnTo>
                  <a:lnTo>
                    <a:pt x="0" y="327"/>
                  </a:lnTo>
                  <a:lnTo>
                    <a:pt x="79" y="327"/>
                  </a:lnTo>
                  <a:lnTo>
                    <a:pt x="79" y="453"/>
                  </a:lnTo>
                  <a:lnTo>
                    <a:pt x="192" y="327"/>
                  </a:lnTo>
                  <a:lnTo>
                    <a:pt x="438" y="327"/>
                  </a:lnTo>
                  <a:lnTo>
                    <a:pt x="438" y="241"/>
                  </a:lnTo>
                  <a:lnTo>
                    <a:pt x="426" y="226"/>
                  </a:lnTo>
                  <a:close/>
                  <a:moveTo>
                    <a:pt x="426" y="226"/>
                  </a:moveTo>
                  <a:lnTo>
                    <a:pt x="426" y="2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7978773" y="3439205"/>
            <a:ext cx="320234" cy="548522"/>
            <a:chOff x="1668463" y="3354388"/>
            <a:chExt cx="641350" cy="1098550"/>
          </a:xfrm>
          <a:solidFill>
            <a:schemeClr val="bg1"/>
          </a:solidFill>
        </p:grpSpPr>
        <p:sp>
          <p:nvSpPr>
            <p:cNvPr id="76" name="Freeform 36"/>
            <p:cNvSpPr>
              <a:spLocks noEditPoints="1"/>
            </p:cNvSpPr>
            <p:nvPr/>
          </p:nvSpPr>
          <p:spPr bwMode="auto">
            <a:xfrm>
              <a:off x="1752600" y="3438526"/>
              <a:ext cx="473075" cy="768350"/>
            </a:xfrm>
            <a:custGeom>
              <a:avLst/>
              <a:gdLst/>
              <a:ahLst/>
              <a:cxnLst>
                <a:cxn ang="0">
                  <a:pos x="13" y="197"/>
                </a:cxn>
                <a:cxn ang="0">
                  <a:pos x="27" y="191"/>
                </a:cxn>
                <a:cxn ang="0">
                  <a:pos x="29" y="189"/>
                </a:cxn>
                <a:cxn ang="0">
                  <a:pos x="32" y="181"/>
                </a:cxn>
                <a:cxn ang="0">
                  <a:pos x="36" y="176"/>
                </a:cxn>
                <a:cxn ang="0">
                  <a:pos x="37" y="174"/>
                </a:cxn>
                <a:cxn ang="0">
                  <a:pos x="39" y="162"/>
                </a:cxn>
                <a:cxn ang="0">
                  <a:pos x="38" y="160"/>
                </a:cxn>
                <a:cxn ang="0">
                  <a:pos x="31" y="146"/>
                </a:cxn>
                <a:cxn ang="0">
                  <a:pos x="29" y="138"/>
                </a:cxn>
                <a:cxn ang="0">
                  <a:pos x="26" y="127"/>
                </a:cxn>
                <a:cxn ang="0">
                  <a:pos x="26" y="124"/>
                </a:cxn>
                <a:cxn ang="0">
                  <a:pos x="28" y="119"/>
                </a:cxn>
                <a:cxn ang="0">
                  <a:pos x="29" y="117"/>
                </a:cxn>
                <a:cxn ang="0">
                  <a:pos x="29" y="100"/>
                </a:cxn>
                <a:cxn ang="0">
                  <a:pos x="29" y="89"/>
                </a:cxn>
                <a:cxn ang="0">
                  <a:pos x="38" y="74"/>
                </a:cxn>
                <a:cxn ang="0">
                  <a:pos x="63" y="63"/>
                </a:cxn>
                <a:cxn ang="0">
                  <a:pos x="77" y="61"/>
                </a:cxn>
                <a:cxn ang="0">
                  <a:pos x="81" y="61"/>
                </a:cxn>
                <a:cxn ang="0">
                  <a:pos x="81" y="62"/>
                </a:cxn>
                <a:cxn ang="0">
                  <a:pos x="78" y="64"/>
                </a:cxn>
                <a:cxn ang="0">
                  <a:pos x="79" y="69"/>
                </a:cxn>
                <a:cxn ang="0">
                  <a:pos x="91" y="80"/>
                </a:cxn>
                <a:cxn ang="0">
                  <a:pos x="96" y="92"/>
                </a:cxn>
                <a:cxn ang="0">
                  <a:pos x="96" y="117"/>
                </a:cxn>
                <a:cxn ang="0">
                  <a:pos x="98" y="121"/>
                </a:cxn>
                <a:cxn ang="0">
                  <a:pos x="99" y="122"/>
                </a:cxn>
                <a:cxn ang="0">
                  <a:pos x="98" y="135"/>
                </a:cxn>
                <a:cxn ang="0">
                  <a:pos x="98" y="136"/>
                </a:cxn>
                <a:cxn ang="0">
                  <a:pos x="91" y="154"/>
                </a:cxn>
                <a:cxn ang="0">
                  <a:pos x="90" y="155"/>
                </a:cxn>
                <a:cxn ang="0">
                  <a:pos x="87" y="174"/>
                </a:cxn>
                <a:cxn ang="0">
                  <a:pos x="88" y="176"/>
                </a:cxn>
                <a:cxn ang="0">
                  <a:pos x="91" y="181"/>
                </a:cxn>
                <a:cxn ang="0">
                  <a:pos x="94" y="190"/>
                </a:cxn>
                <a:cxn ang="0">
                  <a:pos x="97" y="192"/>
                </a:cxn>
                <a:cxn ang="0">
                  <a:pos x="124" y="203"/>
                </a:cxn>
                <a:cxn ang="0">
                  <a:pos x="124" y="0"/>
                </a:cxn>
                <a:cxn ang="0">
                  <a:pos x="0" y="0"/>
                </a:cxn>
                <a:cxn ang="0">
                  <a:pos x="0" y="203"/>
                </a:cxn>
                <a:cxn ang="0">
                  <a:pos x="13" y="197"/>
                </a:cxn>
                <a:cxn ang="0">
                  <a:pos x="13" y="197"/>
                </a:cxn>
                <a:cxn ang="0">
                  <a:pos x="13" y="197"/>
                </a:cxn>
              </a:cxnLst>
              <a:rect l="0" t="0" r="r" b="b"/>
              <a:pathLst>
                <a:path w="124" h="203">
                  <a:moveTo>
                    <a:pt x="13" y="197"/>
                  </a:moveTo>
                  <a:cubicBezTo>
                    <a:pt x="17" y="195"/>
                    <a:pt x="22" y="194"/>
                    <a:pt x="27" y="191"/>
                  </a:cubicBezTo>
                  <a:cubicBezTo>
                    <a:pt x="28" y="191"/>
                    <a:pt x="29" y="190"/>
                    <a:pt x="29" y="189"/>
                  </a:cubicBezTo>
                  <a:cubicBezTo>
                    <a:pt x="30" y="187"/>
                    <a:pt x="31" y="184"/>
                    <a:pt x="32" y="181"/>
                  </a:cubicBezTo>
                  <a:cubicBezTo>
                    <a:pt x="33" y="179"/>
                    <a:pt x="33" y="177"/>
                    <a:pt x="36" y="176"/>
                  </a:cubicBezTo>
                  <a:cubicBezTo>
                    <a:pt x="36" y="176"/>
                    <a:pt x="37" y="175"/>
                    <a:pt x="37" y="174"/>
                  </a:cubicBezTo>
                  <a:cubicBezTo>
                    <a:pt x="38" y="170"/>
                    <a:pt x="38" y="166"/>
                    <a:pt x="39" y="162"/>
                  </a:cubicBezTo>
                  <a:cubicBezTo>
                    <a:pt x="39" y="161"/>
                    <a:pt x="38" y="160"/>
                    <a:pt x="38" y="160"/>
                  </a:cubicBezTo>
                  <a:cubicBezTo>
                    <a:pt x="34" y="156"/>
                    <a:pt x="32" y="151"/>
                    <a:pt x="31" y="146"/>
                  </a:cubicBezTo>
                  <a:cubicBezTo>
                    <a:pt x="31" y="143"/>
                    <a:pt x="29" y="141"/>
                    <a:pt x="29" y="138"/>
                  </a:cubicBezTo>
                  <a:cubicBezTo>
                    <a:pt x="28" y="135"/>
                    <a:pt x="27" y="131"/>
                    <a:pt x="26" y="127"/>
                  </a:cubicBezTo>
                  <a:cubicBezTo>
                    <a:pt x="26" y="126"/>
                    <a:pt x="26" y="125"/>
                    <a:pt x="26" y="124"/>
                  </a:cubicBezTo>
                  <a:cubicBezTo>
                    <a:pt x="25" y="122"/>
                    <a:pt x="25" y="120"/>
                    <a:pt x="28" y="119"/>
                  </a:cubicBezTo>
                  <a:cubicBezTo>
                    <a:pt x="28" y="119"/>
                    <a:pt x="29" y="118"/>
                    <a:pt x="29" y="117"/>
                  </a:cubicBezTo>
                  <a:cubicBezTo>
                    <a:pt x="29" y="111"/>
                    <a:pt x="29" y="105"/>
                    <a:pt x="29" y="100"/>
                  </a:cubicBezTo>
                  <a:cubicBezTo>
                    <a:pt x="29" y="96"/>
                    <a:pt x="29" y="93"/>
                    <a:pt x="29" y="89"/>
                  </a:cubicBezTo>
                  <a:cubicBezTo>
                    <a:pt x="30" y="83"/>
                    <a:pt x="34" y="78"/>
                    <a:pt x="38" y="74"/>
                  </a:cubicBezTo>
                  <a:cubicBezTo>
                    <a:pt x="46" y="68"/>
                    <a:pt x="54" y="65"/>
                    <a:pt x="63" y="63"/>
                  </a:cubicBezTo>
                  <a:cubicBezTo>
                    <a:pt x="68" y="62"/>
                    <a:pt x="72" y="62"/>
                    <a:pt x="77" y="61"/>
                  </a:cubicBezTo>
                  <a:cubicBezTo>
                    <a:pt x="78" y="61"/>
                    <a:pt x="79" y="61"/>
                    <a:pt x="81" y="61"/>
                  </a:cubicBezTo>
                  <a:cubicBezTo>
                    <a:pt x="81" y="61"/>
                    <a:pt x="81" y="61"/>
                    <a:pt x="81" y="62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6"/>
                    <a:pt x="77" y="67"/>
                    <a:pt x="79" y="69"/>
                  </a:cubicBezTo>
                  <a:cubicBezTo>
                    <a:pt x="83" y="72"/>
                    <a:pt x="87" y="76"/>
                    <a:pt x="91" y="80"/>
                  </a:cubicBezTo>
                  <a:cubicBezTo>
                    <a:pt x="95" y="83"/>
                    <a:pt x="96" y="87"/>
                    <a:pt x="96" y="92"/>
                  </a:cubicBezTo>
                  <a:cubicBezTo>
                    <a:pt x="96" y="100"/>
                    <a:pt x="96" y="109"/>
                    <a:pt x="96" y="117"/>
                  </a:cubicBezTo>
                  <a:cubicBezTo>
                    <a:pt x="96" y="118"/>
                    <a:pt x="96" y="120"/>
                    <a:pt x="98" y="121"/>
                  </a:cubicBezTo>
                  <a:cubicBezTo>
                    <a:pt x="99" y="121"/>
                    <a:pt x="99" y="122"/>
                    <a:pt x="99" y="122"/>
                  </a:cubicBezTo>
                  <a:cubicBezTo>
                    <a:pt x="99" y="127"/>
                    <a:pt x="98" y="131"/>
                    <a:pt x="98" y="135"/>
                  </a:cubicBezTo>
                  <a:cubicBezTo>
                    <a:pt x="98" y="135"/>
                    <a:pt x="98" y="135"/>
                    <a:pt x="98" y="136"/>
                  </a:cubicBezTo>
                  <a:cubicBezTo>
                    <a:pt x="94" y="141"/>
                    <a:pt x="93" y="148"/>
                    <a:pt x="91" y="154"/>
                  </a:cubicBezTo>
                  <a:cubicBezTo>
                    <a:pt x="91" y="154"/>
                    <a:pt x="91" y="154"/>
                    <a:pt x="90" y="155"/>
                  </a:cubicBezTo>
                  <a:cubicBezTo>
                    <a:pt x="85" y="160"/>
                    <a:pt x="87" y="168"/>
                    <a:pt x="87" y="174"/>
                  </a:cubicBezTo>
                  <a:cubicBezTo>
                    <a:pt x="87" y="175"/>
                    <a:pt x="87" y="176"/>
                    <a:pt x="88" y="176"/>
                  </a:cubicBezTo>
                  <a:cubicBezTo>
                    <a:pt x="90" y="177"/>
                    <a:pt x="91" y="179"/>
                    <a:pt x="91" y="181"/>
                  </a:cubicBezTo>
                  <a:cubicBezTo>
                    <a:pt x="92" y="184"/>
                    <a:pt x="93" y="187"/>
                    <a:pt x="94" y="190"/>
                  </a:cubicBezTo>
                  <a:cubicBezTo>
                    <a:pt x="95" y="191"/>
                    <a:pt x="96" y="191"/>
                    <a:pt x="97" y="192"/>
                  </a:cubicBezTo>
                  <a:cubicBezTo>
                    <a:pt x="106" y="195"/>
                    <a:pt x="115" y="199"/>
                    <a:pt x="124" y="20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4" y="201"/>
                    <a:pt x="8" y="199"/>
                    <a:pt x="13" y="197"/>
                  </a:cubicBezTo>
                  <a:close/>
                  <a:moveTo>
                    <a:pt x="13" y="197"/>
                  </a:moveTo>
                  <a:cubicBezTo>
                    <a:pt x="13" y="197"/>
                    <a:pt x="13" y="197"/>
                    <a:pt x="13" y="19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37"/>
            <p:cNvSpPr>
              <a:spLocks noEditPoints="1"/>
            </p:cNvSpPr>
            <p:nvPr/>
          </p:nvSpPr>
          <p:spPr bwMode="auto">
            <a:xfrm>
              <a:off x="1668463" y="3354388"/>
              <a:ext cx="641350" cy="1098550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20" y="0"/>
                </a:cxn>
                <a:cxn ang="0">
                  <a:pos x="0" y="20"/>
                </a:cxn>
                <a:cxn ang="0">
                  <a:pos x="0" y="270"/>
                </a:cxn>
                <a:cxn ang="0">
                  <a:pos x="20" y="290"/>
                </a:cxn>
                <a:cxn ang="0">
                  <a:pos x="149" y="290"/>
                </a:cxn>
                <a:cxn ang="0">
                  <a:pos x="168" y="270"/>
                </a:cxn>
                <a:cxn ang="0">
                  <a:pos x="168" y="20"/>
                </a:cxn>
                <a:cxn ang="0">
                  <a:pos x="149" y="0"/>
                </a:cxn>
                <a:cxn ang="0">
                  <a:pos x="55" y="276"/>
                </a:cxn>
                <a:cxn ang="0">
                  <a:pos x="39" y="276"/>
                </a:cxn>
                <a:cxn ang="0">
                  <a:pos x="33" y="270"/>
                </a:cxn>
                <a:cxn ang="0">
                  <a:pos x="39" y="265"/>
                </a:cxn>
                <a:cxn ang="0">
                  <a:pos x="55" y="265"/>
                </a:cxn>
                <a:cxn ang="0">
                  <a:pos x="61" y="270"/>
                </a:cxn>
                <a:cxn ang="0">
                  <a:pos x="55" y="276"/>
                </a:cxn>
                <a:cxn ang="0">
                  <a:pos x="84" y="280"/>
                </a:cxn>
                <a:cxn ang="0">
                  <a:pos x="74" y="270"/>
                </a:cxn>
                <a:cxn ang="0">
                  <a:pos x="84" y="261"/>
                </a:cxn>
                <a:cxn ang="0">
                  <a:pos x="94" y="270"/>
                </a:cxn>
                <a:cxn ang="0">
                  <a:pos x="84" y="280"/>
                </a:cxn>
                <a:cxn ang="0">
                  <a:pos x="129" y="276"/>
                </a:cxn>
                <a:cxn ang="0">
                  <a:pos x="113" y="276"/>
                </a:cxn>
                <a:cxn ang="0">
                  <a:pos x="107" y="270"/>
                </a:cxn>
                <a:cxn ang="0">
                  <a:pos x="113" y="265"/>
                </a:cxn>
                <a:cxn ang="0">
                  <a:pos x="129" y="265"/>
                </a:cxn>
                <a:cxn ang="0">
                  <a:pos x="135" y="270"/>
                </a:cxn>
                <a:cxn ang="0">
                  <a:pos x="129" y="276"/>
                </a:cxn>
                <a:cxn ang="0">
                  <a:pos x="155" y="254"/>
                </a:cxn>
                <a:cxn ang="0">
                  <a:pos x="14" y="254"/>
                </a:cxn>
                <a:cxn ang="0">
                  <a:pos x="14" y="13"/>
                </a:cxn>
                <a:cxn ang="0">
                  <a:pos x="155" y="13"/>
                </a:cxn>
                <a:cxn ang="0">
                  <a:pos x="155" y="254"/>
                </a:cxn>
                <a:cxn ang="0">
                  <a:pos x="155" y="254"/>
                </a:cxn>
                <a:cxn ang="0">
                  <a:pos x="155" y="254"/>
                </a:cxn>
              </a:cxnLst>
              <a:rect l="0" t="0" r="r" b="b"/>
              <a:pathLst>
                <a:path w="168" h="290">
                  <a:moveTo>
                    <a:pt x="149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81"/>
                    <a:pt x="9" y="290"/>
                    <a:pt x="20" y="290"/>
                  </a:cubicBezTo>
                  <a:cubicBezTo>
                    <a:pt x="149" y="290"/>
                    <a:pt x="149" y="290"/>
                    <a:pt x="149" y="290"/>
                  </a:cubicBezTo>
                  <a:cubicBezTo>
                    <a:pt x="159" y="290"/>
                    <a:pt x="168" y="281"/>
                    <a:pt x="168" y="270"/>
                  </a:cubicBezTo>
                  <a:cubicBezTo>
                    <a:pt x="168" y="20"/>
                    <a:pt x="168" y="20"/>
                    <a:pt x="168" y="20"/>
                  </a:cubicBezTo>
                  <a:cubicBezTo>
                    <a:pt x="168" y="9"/>
                    <a:pt x="159" y="0"/>
                    <a:pt x="149" y="0"/>
                  </a:cubicBezTo>
                  <a:close/>
                  <a:moveTo>
                    <a:pt x="55" y="276"/>
                  </a:moveTo>
                  <a:cubicBezTo>
                    <a:pt x="39" y="276"/>
                    <a:pt x="39" y="276"/>
                    <a:pt x="39" y="276"/>
                  </a:cubicBezTo>
                  <a:cubicBezTo>
                    <a:pt x="36" y="276"/>
                    <a:pt x="33" y="273"/>
                    <a:pt x="33" y="270"/>
                  </a:cubicBezTo>
                  <a:cubicBezTo>
                    <a:pt x="33" y="267"/>
                    <a:pt x="36" y="265"/>
                    <a:pt x="39" y="265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58" y="265"/>
                    <a:pt x="61" y="267"/>
                    <a:pt x="61" y="270"/>
                  </a:cubicBezTo>
                  <a:cubicBezTo>
                    <a:pt x="61" y="273"/>
                    <a:pt x="58" y="276"/>
                    <a:pt x="55" y="276"/>
                  </a:cubicBezTo>
                  <a:close/>
                  <a:moveTo>
                    <a:pt x="84" y="280"/>
                  </a:moveTo>
                  <a:cubicBezTo>
                    <a:pt x="79" y="280"/>
                    <a:pt x="74" y="276"/>
                    <a:pt x="74" y="270"/>
                  </a:cubicBezTo>
                  <a:cubicBezTo>
                    <a:pt x="74" y="265"/>
                    <a:pt x="79" y="261"/>
                    <a:pt x="84" y="261"/>
                  </a:cubicBezTo>
                  <a:cubicBezTo>
                    <a:pt x="90" y="261"/>
                    <a:pt x="94" y="265"/>
                    <a:pt x="94" y="270"/>
                  </a:cubicBezTo>
                  <a:cubicBezTo>
                    <a:pt x="94" y="276"/>
                    <a:pt x="90" y="280"/>
                    <a:pt x="84" y="280"/>
                  </a:cubicBezTo>
                  <a:close/>
                  <a:moveTo>
                    <a:pt x="129" y="276"/>
                  </a:moveTo>
                  <a:cubicBezTo>
                    <a:pt x="113" y="276"/>
                    <a:pt x="113" y="276"/>
                    <a:pt x="113" y="276"/>
                  </a:cubicBezTo>
                  <a:cubicBezTo>
                    <a:pt x="110" y="276"/>
                    <a:pt x="107" y="273"/>
                    <a:pt x="107" y="270"/>
                  </a:cubicBezTo>
                  <a:cubicBezTo>
                    <a:pt x="107" y="267"/>
                    <a:pt x="110" y="265"/>
                    <a:pt x="113" y="265"/>
                  </a:cubicBezTo>
                  <a:cubicBezTo>
                    <a:pt x="129" y="265"/>
                    <a:pt x="129" y="265"/>
                    <a:pt x="129" y="265"/>
                  </a:cubicBezTo>
                  <a:cubicBezTo>
                    <a:pt x="132" y="265"/>
                    <a:pt x="135" y="267"/>
                    <a:pt x="135" y="270"/>
                  </a:cubicBezTo>
                  <a:cubicBezTo>
                    <a:pt x="135" y="273"/>
                    <a:pt x="132" y="276"/>
                    <a:pt x="129" y="276"/>
                  </a:cubicBezTo>
                  <a:close/>
                  <a:moveTo>
                    <a:pt x="155" y="254"/>
                  </a:moveTo>
                  <a:cubicBezTo>
                    <a:pt x="14" y="254"/>
                    <a:pt x="14" y="254"/>
                    <a:pt x="14" y="25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55" y="13"/>
                    <a:pt x="155" y="13"/>
                    <a:pt x="155" y="13"/>
                  </a:cubicBezTo>
                  <a:lnTo>
                    <a:pt x="155" y="254"/>
                  </a:lnTo>
                  <a:close/>
                  <a:moveTo>
                    <a:pt x="155" y="254"/>
                  </a:moveTo>
                  <a:cubicBezTo>
                    <a:pt x="155" y="254"/>
                    <a:pt x="155" y="254"/>
                    <a:pt x="155" y="25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9" name="Freeform 13"/>
          <p:cNvSpPr>
            <a:spLocks noEditPoints="1"/>
          </p:cNvSpPr>
          <p:nvPr/>
        </p:nvSpPr>
        <p:spPr bwMode="auto">
          <a:xfrm>
            <a:off x="1815924" y="3287923"/>
            <a:ext cx="483697" cy="432980"/>
          </a:xfrm>
          <a:custGeom>
            <a:avLst/>
            <a:gdLst/>
            <a:ahLst/>
            <a:cxnLst>
              <a:cxn ang="0">
                <a:pos x="205" y="90"/>
              </a:cxn>
              <a:cxn ang="0">
                <a:pos x="170" y="67"/>
              </a:cxn>
              <a:cxn ang="0">
                <a:pos x="149" y="67"/>
              </a:cxn>
              <a:cxn ang="0">
                <a:pos x="156" y="35"/>
              </a:cxn>
              <a:cxn ang="0">
                <a:pos x="155" y="23"/>
              </a:cxn>
              <a:cxn ang="0">
                <a:pos x="126" y="1"/>
              </a:cxn>
              <a:cxn ang="0">
                <a:pos x="113" y="21"/>
              </a:cxn>
              <a:cxn ang="0">
                <a:pos x="95" y="61"/>
              </a:cxn>
              <a:cxn ang="0">
                <a:pos x="68" y="82"/>
              </a:cxn>
              <a:cxn ang="0">
                <a:pos x="68" y="81"/>
              </a:cxn>
              <a:cxn ang="0">
                <a:pos x="0" y="81"/>
              </a:cxn>
              <a:cxn ang="0">
                <a:pos x="0" y="179"/>
              </a:cxn>
              <a:cxn ang="0">
                <a:pos x="68" y="179"/>
              </a:cxn>
              <a:cxn ang="0">
                <a:pos x="68" y="174"/>
              </a:cxn>
              <a:cxn ang="0">
                <a:pos x="86" y="174"/>
              </a:cxn>
              <a:cxn ang="0">
                <a:pos x="99" y="181"/>
              </a:cxn>
              <a:cxn ang="0">
                <a:pos x="108" y="187"/>
              </a:cxn>
              <a:cxn ang="0">
                <a:pos x="172" y="189"/>
              </a:cxn>
              <a:cxn ang="0">
                <a:pos x="198" y="169"/>
              </a:cxn>
              <a:cxn ang="0">
                <a:pos x="205" y="90"/>
              </a:cxn>
              <a:cxn ang="0">
                <a:pos x="186" y="165"/>
              </a:cxn>
              <a:cxn ang="0">
                <a:pos x="170" y="176"/>
              </a:cxn>
              <a:cxn ang="0">
                <a:pos x="114" y="175"/>
              </a:cxn>
              <a:cxn ang="0">
                <a:pos x="106" y="170"/>
              </a:cxn>
              <a:cxn ang="0">
                <a:pos x="91" y="162"/>
              </a:cxn>
              <a:cxn ang="0">
                <a:pos x="68" y="161"/>
              </a:cxn>
              <a:cxn ang="0">
                <a:pos x="68" y="96"/>
              </a:cxn>
              <a:cxn ang="0">
                <a:pos x="106" y="68"/>
              </a:cxn>
              <a:cxn ang="0">
                <a:pos x="126" y="26"/>
              </a:cxn>
              <a:cxn ang="0">
                <a:pos x="130" y="14"/>
              </a:cxn>
              <a:cxn ang="0">
                <a:pos x="142" y="26"/>
              </a:cxn>
              <a:cxn ang="0">
                <a:pos x="143" y="35"/>
              </a:cxn>
              <a:cxn ang="0">
                <a:pos x="133" y="70"/>
              </a:cxn>
              <a:cxn ang="0">
                <a:pos x="126" y="80"/>
              </a:cxn>
              <a:cxn ang="0">
                <a:pos x="170" y="80"/>
              </a:cxn>
              <a:cxn ang="0">
                <a:pos x="193" y="94"/>
              </a:cxn>
              <a:cxn ang="0">
                <a:pos x="186" y="165"/>
              </a:cxn>
              <a:cxn ang="0">
                <a:pos x="186" y="165"/>
              </a:cxn>
              <a:cxn ang="0">
                <a:pos x="186" y="165"/>
              </a:cxn>
            </a:cxnLst>
            <a:rect l="0" t="0" r="r" b="b"/>
            <a:pathLst>
              <a:path w="215" h="192">
                <a:moveTo>
                  <a:pt x="205" y="90"/>
                </a:moveTo>
                <a:cubicBezTo>
                  <a:pt x="199" y="75"/>
                  <a:pt x="187" y="67"/>
                  <a:pt x="170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3" y="59"/>
                  <a:pt x="156" y="48"/>
                  <a:pt x="156" y="35"/>
                </a:cubicBezTo>
                <a:cubicBezTo>
                  <a:pt x="156" y="31"/>
                  <a:pt x="156" y="27"/>
                  <a:pt x="155" y="23"/>
                </a:cubicBezTo>
                <a:cubicBezTo>
                  <a:pt x="153" y="8"/>
                  <a:pt x="142" y="0"/>
                  <a:pt x="126" y="1"/>
                </a:cubicBezTo>
                <a:cubicBezTo>
                  <a:pt x="120" y="2"/>
                  <a:pt x="118" y="8"/>
                  <a:pt x="113" y="21"/>
                </a:cubicBezTo>
                <a:cubicBezTo>
                  <a:pt x="109" y="33"/>
                  <a:pt x="103" y="48"/>
                  <a:pt x="95" y="61"/>
                </a:cubicBezTo>
                <a:cubicBezTo>
                  <a:pt x="88" y="70"/>
                  <a:pt x="77" y="78"/>
                  <a:pt x="68" y="82"/>
                </a:cubicBezTo>
                <a:cubicBezTo>
                  <a:pt x="68" y="81"/>
                  <a:pt x="68" y="81"/>
                  <a:pt x="68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79"/>
                  <a:pt x="0" y="179"/>
                  <a:pt x="0" y="179"/>
                </a:cubicBezTo>
                <a:cubicBezTo>
                  <a:pt x="68" y="179"/>
                  <a:pt x="68" y="179"/>
                  <a:pt x="68" y="179"/>
                </a:cubicBezTo>
                <a:cubicBezTo>
                  <a:pt x="68" y="174"/>
                  <a:pt x="68" y="174"/>
                  <a:pt x="68" y="174"/>
                </a:cubicBezTo>
                <a:cubicBezTo>
                  <a:pt x="79" y="174"/>
                  <a:pt x="85" y="174"/>
                  <a:pt x="86" y="174"/>
                </a:cubicBezTo>
                <a:cubicBezTo>
                  <a:pt x="99" y="181"/>
                  <a:pt x="99" y="181"/>
                  <a:pt x="99" y="181"/>
                </a:cubicBezTo>
                <a:cubicBezTo>
                  <a:pt x="108" y="187"/>
                  <a:pt x="108" y="187"/>
                  <a:pt x="108" y="187"/>
                </a:cubicBezTo>
                <a:cubicBezTo>
                  <a:pt x="116" y="191"/>
                  <a:pt x="155" y="192"/>
                  <a:pt x="172" y="189"/>
                </a:cubicBezTo>
                <a:cubicBezTo>
                  <a:pt x="193" y="186"/>
                  <a:pt x="198" y="169"/>
                  <a:pt x="198" y="169"/>
                </a:cubicBezTo>
                <a:cubicBezTo>
                  <a:pt x="200" y="163"/>
                  <a:pt x="215" y="112"/>
                  <a:pt x="205" y="90"/>
                </a:cubicBezTo>
                <a:close/>
                <a:moveTo>
                  <a:pt x="186" y="165"/>
                </a:moveTo>
                <a:cubicBezTo>
                  <a:pt x="186" y="165"/>
                  <a:pt x="182" y="175"/>
                  <a:pt x="170" y="176"/>
                </a:cubicBezTo>
                <a:cubicBezTo>
                  <a:pt x="152" y="179"/>
                  <a:pt x="119" y="177"/>
                  <a:pt x="114" y="175"/>
                </a:cubicBezTo>
                <a:cubicBezTo>
                  <a:pt x="114" y="175"/>
                  <a:pt x="106" y="170"/>
                  <a:pt x="106" y="170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87" y="161"/>
                  <a:pt x="79" y="161"/>
                  <a:pt x="68" y="161"/>
                </a:cubicBezTo>
                <a:cubicBezTo>
                  <a:pt x="68" y="96"/>
                  <a:pt x="68" y="96"/>
                  <a:pt x="68" y="96"/>
                </a:cubicBezTo>
                <a:cubicBezTo>
                  <a:pt x="79" y="92"/>
                  <a:pt x="96" y="83"/>
                  <a:pt x="106" y="68"/>
                </a:cubicBezTo>
                <a:cubicBezTo>
                  <a:pt x="115" y="54"/>
                  <a:pt x="121" y="38"/>
                  <a:pt x="126" y="26"/>
                </a:cubicBezTo>
                <a:cubicBezTo>
                  <a:pt x="126" y="26"/>
                  <a:pt x="129" y="16"/>
                  <a:pt x="130" y="14"/>
                </a:cubicBezTo>
                <a:cubicBezTo>
                  <a:pt x="137" y="14"/>
                  <a:pt x="141" y="18"/>
                  <a:pt x="142" y="26"/>
                </a:cubicBezTo>
                <a:cubicBezTo>
                  <a:pt x="143" y="29"/>
                  <a:pt x="143" y="32"/>
                  <a:pt x="143" y="35"/>
                </a:cubicBezTo>
                <a:cubicBezTo>
                  <a:pt x="143" y="54"/>
                  <a:pt x="133" y="70"/>
                  <a:pt x="133" y="70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70" y="80"/>
                  <a:pt x="170" y="80"/>
                  <a:pt x="170" y="80"/>
                </a:cubicBezTo>
                <a:cubicBezTo>
                  <a:pt x="181" y="80"/>
                  <a:pt x="189" y="84"/>
                  <a:pt x="193" y="94"/>
                </a:cubicBezTo>
                <a:cubicBezTo>
                  <a:pt x="199" y="110"/>
                  <a:pt x="190" y="151"/>
                  <a:pt x="186" y="165"/>
                </a:cubicBezTo>
                <a:close/>
                <a:moveTo>
                  <a:pt x="186" y="165"/>
                </a:moveTo>
                <a:cubicBezTo>
                  <a:pt x="186" y="165"/>
                  <a:pt x="186" y="165"/>
                  <a:pt x="186" y="165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 Placeholder 3"/>
          <p:cNvSpPr txBox="1"/>
          <p:nvPr/>
        </p:nvSpPr>
        <p:spPr>
          <a:xfrm>
            <a:off x="1258149" y="5581494"/>
            <a:ext cx="1599245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3272977" y="5581494"/>
            <a:ext cx="1599245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 Placeholder 3"/>
          <p:cNvSpPr txBox="1"/>
          <p:nvPr/>
        </p:nvSpPr>
        <p:spPr>
          <a:xfrm>
            <a:off x="5300016" y="5581494"/>
            <a:ext cx="1599245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7339267" y="5581494"/>
            <a:ext cx="1599245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 Placeholder 3"/>
          <p:cNvSpPr txBox="1"/>
          <p:nvPr/>
        </p:nvSpPr>
        <p:spPr>
          <a:xfrm>
            <a:off x="9341884" y="5581494"/>
            <a:ext cx="1599245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8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9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1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8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1" grpId="0"/>
      <p:bldP spid="41" grpId="0" animBg="1"/>
      <p:bldP spid="65" grpId="0"/>
      <p:bldP spid="42" grpId="0" animBg="1"/>
      <p:bldP spid="68" grpId="0"/>
      <p:bldP spid="44" grpId="0" animBg="1"/>
      <p:bldP spid="71" grpId="0"/>
      <p:bldP spid="43" grpId="0" animBg="1"/>
      <p:bldP spid="74" grpId="0"/>
      <p:bldP spid="82" grpId="0"/>
      <p:bldP spid="83" grpId="0"/>
      <p:bldP spid="84" grpId="0"/>
      <p:bldP spid="85" grpId="0"/>
      <p:bldP spid="86" grpId="0"/>
      <p:bldP spid="62" grpId="0" animBg="1"/>
      <p:bldP spid="63" grpId="0" animBg="1"/>
      <p:bldP spid="66" grpId="0" animBg="1"/>
      <p:bldP spid="69" grpId="0" animBg="1"/>
      <p:bldP spid="72" grpId="0" animBg="1"/>
      <p:bldP spid="60" grpId="0" animBg="1"/>
      <p:bldP spid="64" grpId="0" animBg="1"/>
      <p:bldP spid="79" grpId="0" animBg="1"/>
      <p:bldP spid="77" grpId="0"/>
      <p:bldP spid="80" grpId="0"/>
      <p:bldP spid="81" grpId="0"/>
      <p:bldP spid="92" grpId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ight Arrow 102"/>
          <p:cNvSpPr/>
          <p:nvPr/>
        </p:nvSpPr>
        <p:spPr>
          <a:xfrm flipV="1">
            <a:off x="1564359" y="4746782"/>
            <a:ext cx="3516690" cy="5757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2" name="Right Arrow 101"/>
          <p:cNvSpPr/>
          <p:nvPr/>
        </p:nvSpPr>
        <p:spPr>
          <a:xfrm flipV="1">
            <a:off x="1564340" y="4049290"/>
            <a:ext cx="4032459" cy="5757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Right Arrow 100"/>
          <p:cNvSpPr/>
          <p:nvPr/>
        </p:nvSpPr>
        <p:spPr>
          <a:xfrm flipV="1">
            <a:off x="1564359" y="3368329"/>
            <a:ext cx="3516690" cy="5757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0" name="Right Arrow 99"/>
          <p:cNvSpPr/>
          <p:nvPr/>
        </p:nvSpPr>
        <p:spPr>
          <a:xfrm flipV="1">
            <a:off x="1564361" y="2670835"/>
            <a:ext cx="3745919" cy="5757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 flipV="1">
            <a:off x="1564363" y="1973342"/>
            <a:ext cx="3287462" cy="575706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78"/>
          <p:cNvSpPr/>
          <p:nvPr/>
        </p:nvSpPr>
        <p:spPr bwMode="auto">
          <a:xfrm>
            <a:off x="4306368" y="2062227"/>
            <a:ext cx="208546" cy="397886"/>
          </a:xfrm>
          <a:custGeom>
            <a:avLst/>
            <a:gdLst/>
            <a:ahLst/>
            <a:cxnLst>
              <a:cxn ang="0">
                <a:pos x="35" y="11"/>
              </a:cxn>
              <a:cxn ang="0">
                <a:pos x="29" y="11"/>
              </a:cxn>
              <a:cxn ang="0">
                <a:pos x="23" y="17"/>
              </a:cxn>
              <a:cxn ang="0">
                <a:pos x="23" y="25"/>
              </a:cxn>
              <a:cxn ang="0">
                <a:pos x="35" y="25"/>
              </a:cxn>
              <a:cxn ang="0">
                <a:pos x="33" y="37"/>
              </a:cxn>
              <a:cxn ang="0">
                <a:pos x="23" y="37"/>
              </a:cxn>
              <a:cxn ang="0">
                <a:pos x="23" y="67"/>
              </a:cxn>
              <a:cxn ang="0">
                <a:pos x="11" y="67"/>
              </a:cxn>
              <a:cxn ang="0">
                <a:pos x="11" y="37"/>
              </a:cxn>
              <a:cxn ang="0">
                <a:pos x="0" y="37"/>
              </a:cxn>
              <a:cxn ang="0">
                <a:pos x="0" y="25"/>
              </a:cxn>
              <a:cxn ang="0">
                <a:pos x="11" y="25"/>
              </a:cxn>
              <a:cxn ang="0">
                <a:pos x="11" y="16"/>
              </a:cxn>
              <a:cxn ang="0">
                <a:pos x="26" y="0"/>
              </a:cxn>
              <a:cxn ang="0">
                <a:pos x="35" y="1"/>
              </a:cxn>
              <a:cxn ang="0">
                <a:pos x="35" y="11"/>
              </a:cxn>
            </a:cxnLst>
            <a:rect l="0" t="0" r="r" b="b"/>
            <a:pathLst>
              <a:path w="35" h="67">
                <a:moveTo>
                  <a:pt x="35" y="11"/>
                </a:moveTo>
                <a:cubicBezTo>
                  <a:pt x="29" y="11"/>
                  <a:pt x="29" y="11"/>
                  <a:pt x="29" y="11"/>
                </a:cubicBezTo>
                <a:cubicBezTo>
                  <a:pt x="24" y="11"/>
                  <a:pt x="23" y="14"/>
                  <a:pt x="23" y="17"/>
                </a:cubicBezTo>
                <a:cubicBezTo>
                  <a:pt x="23" y="25"/>
                  <a:pt x="23" y="25"/>
                  <a:pt x="23" y="25"/>
                </a:cubicBezTo>
                <a:cubicBezTo>
                  <a:pt x="35" y="25"/>
                  <a:pt x="35" y="25"/>
                  <a:pt x="35" y="25"/>
                </a:cubicBezTo>
                <a:cubicBezTo>
                  <a:pt x="33" y="37"/>
                  <a:pt x="33" y="37"/>
                  <a:pt x="33" y="37"/>
                </a:cubicBezTo>
                <a:cubicBezTo>
                  <a:pt x="23" y="37"/>
                  <a:pt x="23" y="37"/>
                  <a:pt x="23" y="37"/>
                </a:cubicBezTo>
                <a:cubicBezTo>
                  <a:pt x="23" y="67"/>
                  <a:pt x="23" y="67"/>
                  <a:pt x="23" y="67"/>
                </a:cubicBezTo>
                <a:cubicBezTo>
                  <a:pt x="11" y="67"/>
                  <a:pt x="11" y="67"/>
                  <a:pt x="11" y="67"/>
                </a:cubicBezTo>
                <a:cubicBezTo>
                  <a:pt x="11" y="37"/>
                  <a:pt x="11" y="37"/>
                  <a:pt x="1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25"/>
                  <a:pt x="0" y="25"/>
                  <a:pt x="0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6"/>
                  <a:pt x="17" y="0"/>
                  <a:pt x="26" y="0"/>
                </a:cubicBezTo>
                <a:cubicBezTo>
                  <a:pt x="30" y="0"/>
                  <a:pt x="34" y="1"/>
                  <a:pt x="35" y="1"/>
                </a:cubicBezTo>
                <a:lnTo>
                  <a:pt x="35" y="1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084" tIns="47042" rIns="94084" bIns="4704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154"/>
          <p:cNvSpPr/>
          <p:nvPr/>
        </p:nvSpPr>
        <p:spPr bwMode="auto">
          <a:xfrm>
            <a:off x="4567687" y="2805128"/>
            <a:ext cx="362143" cy="288665"/>
          </a:xfrm>
          <a:custGeom>
            <a:avLst/>
            <a:gdLst/>
            <a:ahLst/>
            <a:cxnLst>
              <a:cxn ang="0">
                <a:pos x="57" y="12"/>
              </a:cxn>
              <a:cxn ang="0">
                <a:pos x="57" y="14"/>
              </a:cxn>
              <a:cxn ang="0">
                <a:pos x="20" y="51"/>
              </a:cxn>
              <a:cxn ang="0">
                <a:pos x="0" y="45"/>
              </a:cxn>
              <a:cxn ang="0">
                <a:pos x="3" y="45"/>
              </a:cxn>
              <a:cxn ang="0">
                <a:pos x="19" y="40"/>
              </a:cxn>
              <a:cxn ang="0">
                <a:pos x="7" y="31"/>
              </a:cxn>
              <a:cxn ang="0">
                <a:pos x="10" y="31"/>
              </a:cxn>
              <a:cxn ang="0">
                <a:pos x="13" y="31"/>
              </a:cxn>
              <a:cxn ang="0">
                <a:pos x="3" y="18"/>
              </a:cxn>
              <a:cxn ang="0">
                <a:pos x="3" y="18"/>
              </a:cxn>
              <a:cxn ang="0">
                <a:pos x="9" y="19"/>
              </a:cxn>
              <a:cxn ang="0">
                <a:pos x="3" y="9"/>
              </a:cxn>
              <a:cxn ang="0">
                <a:pos x="5" y="2"/>
              </a:cxn>
              <a:cxn ang="0">
                <a:pos x="31" y="16"/>
              </a:cxn>
              <a:cxn ang="0">
                <a:pos x="31" y="13"/>
              </a:cxn>
              <a:cxn ang="0">
                <a:pos x="44" y="0"/>
              </a:cxn>
              <a:cxn ang="0">
                <a:pos x="54" y="4"/>
              </a:cxn>
              <a:cxn ang="0">
                <a:pos x="62" y="1"/>
              </a:cxn>
              <a:cxn ang="0">
                <a:pos x="56" y="8"/>
              </a:cxn>
              <a:cxn ang="0">
                <a:pos x="64" y="6"/>
              </a:cxn>
              <a:cxn ang="0">
                <a:pos x="57" y="12"/>
              </a:cxn>
            </a:cxnLst>
            <a:rect l="0" t="0" r="r" b="b"/>
            <a:pathLst>
              <a:path w="64" h="51">
                <a:moveTo>
                  <a:pt x="57" y="12"/>
                </a:moveTo>
                <a:cubicBezTo>
                  <a:pt x="57" y="13"/>
                  <a:pt x="57" y="14"/>
                  <a:pt x="57" y="14"/>
                </a:cubicBezTo>
                <a:cubicBezTo>
                  <a:pt x="57" y="31"/>
                  <a:pt x="44" y="51"/>
                  <a:pt x="20" y="51"/>
                </a:cubicBezTo>
                <a:cubicBezTo>
                  <a:pt x="13" y="51"/>
                  <a:pt x="6" y="49"/>
                  <a:pt x="0" y="45"/>
                </a:cubicBezTo>
                <a:cubicBezTo>
                  <a:pt x="1" y="45"/>
                  <a:pt x="2" y="45"/>
                  <a:pt x="3" y="45"/>
                </a:cubicBezTo>
                <a:cubicBezTo>
                  <a:pt x="9" y="45"/>
                  <a:pt x="15" y="43"/>
                  <a:pt x="19" y="40"/>
                </a:cubicBezTo>
                <a:cubicBezTo>
                  <a:pt x="14" y="40"/>
                  <a:pt x="9" y="36"/>
                  <a:pt x="7" y="31"/>
                </a:cubicBezTo>
                <a:cubicBezTo>
                  <a:pt x="8" y="31"/>
                  <a:pt x="9" y="31"/>
                  <a:pt x="10" y="31"/>
                </a:cubicBezTo>
                <a:cubicBezTo>
                  <a:pt x="11" y="31"/>
                  <a:pt x="12" y="31"/>
                  <a:pt x="13" y="31"/>
                </a:cubicBezTo>
                <a:cubicBezTo>
                  <a:pt x="7" y="29"/>
                  <a:pt x="3" y="24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5" y="19"/>
                  <a:pt x="7" y="19"/>
                  <a:pt x="9" y="19"/>
                </a:cubicBezTo>
                <a:cubicBezTo>
                  <a:pt x="5" y="17"/>
                  <a:pt x="3" y="13"/>
                  <a:pt x="3" y="9"/>
                </a:cubicBezTo>
                <a:cubicBezTo>
                  <a:pt x="3" y="6"/>
                  <a:pt x="4" y="4"/>
                  <a:pt x="5" y="2"/>
                </a:cubicBezTo>
                <a:cubicBezTo>
                  <a:pt x="11" y="10"/>
                  <a:pt x="21" y="15"/>
                  <a:pt x="31" y="16"/>
                </a:cubicBezTo>
                <a:cubicBezTo>
                  <a:pt x="31" y="15"/>
                  <a:pt x="31" y="14"/>
                  <a:pt x="31" y="13"/>
                </a:cubicBezTo>
                <a:cubicBezTo>
                  <a:pt x="31" y="5"/>
                  <a:pt x="37" y="0"/>
                  <a:pt x="44" y="0"/>
                </a:cubicBezTo>
                <a:cubicBezTo>
                  <a:pt x="48" y="0"/>
                  <a:pt x="51" y="1"/>
                  <a:pt x="54" y="4"/>
                </a:cubicBezTo>
                <a:cubicBezTo>
                  <a:pt x="56" y="3"/>
                  <a:pt x="59" y="2"/>
                  <a:pt x="62" y="1"/>
                </a:cubicBezTo>
                <a:cubicBezTo>
                  <a:pt x="61" y="4"/>
                  <a:pt x="59" y="6"/>
                  <a:pt x="56" y="8"/>
                </a:cubicBezTo>
                <a:cubicBezTo>
                  <a:pt x="59" y="7"/>
                  <a:pt x="61" y="7"/>
                  <a:pt x="64" y="6"/>
                </a:cubicBezTo>
                <a:cubicBezTo>
                  <a:pt x="62" y="8"/>
                  <a:pt x="60" y="11"/>
                  <a:pt x="57" y="1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084" tIns="47042" rIns="94084" bIns="4704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41"/>
          <p:cNvSpPr>
            <a:spLocks noEditPoints="1"/>
          </p:cNvSpPr>
          <p:nvPr/>
        </p:nvSpPr>
        <p:spPr bwMode="auto">
          <a:xfrm>
            <a:off x="4321488" y="3508373"/>
            <a:ext cx="430538" cy="310455"/>
          </a:xfrm>
          <a:custGeom>
            <a:avLst/>
            <a:gdLst/>
            <a:ahLst/>
            <a:cxnLst>
              <a:cxn ang="0">
                <a:pos x="67" y="41"/>
              </a:cxn>
              <a:cxn ang="0">
                <a:pos x="59" y="48"/>
              </a:cxn>
              <a:cxn ang="0">
                <a:pos x="34" y="49"/>
              </a:cxn>
              <a:cxn ang="0">
                <a:pos x="8" y="48"/>
              </a:cxn>
              <a:cxn ang="0">
                <a:pos x="1" y="41"/>
              </a:cxn>
              <a:cxn ang="0">
                <a:pos x="0" y="25"/>
              </a:cxn>
              <a:cxn ang="0">
                <a:pos x="1" y="8"/>
              </a:cxn>
              <a:cxn ang="0">
                <a:pos x="8" y="1"/>
              </a:cxn>
              <a:cxn ang="0">
                <a:pos x="34" y="0"/>
              </a:cxn>
              <a:cxn ang="0">
                <a:pos x="59" y="1"/>
              </a:cxn>
              <a:cxn ang="0">
                <a:pos x="67" y="8"/>
              </a:cxn>
              <a:cxn ang="0">
                <a:pos x="68" y="25"/>
              </a:cxn>
              <a:cxn ang="0">
                <a:pos x="67" y="41"/>
              </a:cxn>
              <a:cxn ang="0">
                <a:pos x="47" y="23"/>
              </a:cxn>
              <a:cxn ang="0">
                <a:pos x="28" y="11"/>
              </a:cxn>
              <a:cxn ang="0">
                <a:pos x="25" y="10"/>
              </a:cxn>
              <a:cxn ang="0">
                <a:pos x="24" y="13"/>
              </a:cxn>
              <a:cxn ang="0">
                <a:pos x="24" y="37"/>
              </a:cxn>
              <a:cxn ang="0">
                <a:pos x="25" y="39"/>
              </a:cxn>
              <a:cxn ang="0">
                <a:pos x="26" y="39"/>
              </a:cxn>
              <a:cxn ang="0">
                <a:pos x="28" y="39"/>
              </a:cxn>
              <a:cxn ang="0">
                <a:pos x="47" y="27"/>
              </a:cxn>
              <a:cxn ang="0">
                <a:pos x="48" y="25"/>
              </a:cxn>
              <a:cxn ang="0">
                <a:pos x="47" y="23"/>
              </a:cxn>
            </a:cxnLst>
            <a:rect l="0" t="0" r="r" b="b"/>
            <a:pathLst>
              <a:path w="68" h="49">
                <a:moveTo>
                  <a:pt x="67" y="41"/>
                </a:moveTo>
                <a:cubicBezTo>
                  <a:pt x="66" y="45"/>
                  <a:pt x="63" y="48"/>
                  <a:pt x="59" y="48"/>
                </a:cubicBezTo>
                <a:cubicBezTo>
                  <a:pt x="51" y="49"/>
                  <a:pt x="42" y="49"/>
                  <a:pt x="34" y="49"/>
                </a:cubicBezTo>
                <a:cubicBezTo>
                  <a:pt x="25" y="49"/>
                  <a:pt x="17" y="49"/>
                  <a:pt x="8" y="48"/>
                </a:cubicBezTo>
                <a:cubicBezTo>
                  <a:pt x="5" y="48"/>
                  <a:pt x="2" y="45"/>
                  <a:pt x="1" y="41"/>
                </a:cubicBezTo>
                <a:cubicBezTo>
                  <a:pt x="0" y="36"/>
                  <a:pt x="0" y="30"/>
                  <a:pt x="0" y="25"/>
                </a:cubicBezTo>
                <a:cubicBezTo>
                  <a:pt x="0" y="19"/>
                  <a:pt x="0" y="14"/>
                  <a:pt x="1" y="8"/>
                </a:cubicBezTo>
                <a:cubicBezTo>
                  <a:pt x="2" y="5"/>
                  <a:pt x="5" y="2"/>
                  <a:pt x="8" y="1"/>
                </a:cubicBezTo>
                <a:cubicBezTo>
                  <a:pt x="17" y="0"/>
                  <a:pt x="25" y="0"/>
                  <a:pt x="34" y="0"/>
                </a:cubicBezTo>
                <a:cubicBezTo>
                  <a:pt x="42" y="0"/>
                  <a:pt x="51" y="0"/>
                  <a:pt x="59" y="1"/>
                </a:cubicBezTo>
                <a:cubicBezTo>
                  <a:pt x="63" y="2"/>
                  <a:pt x="66" y="5"/>
                  <a:pt x="67" y="8"/>
                </a:cubicBezTo>
                <a:cubicBezTo>
                  <a:pt x="68" y="14"/>
                  <a:pt x="68" y="19"/>
                  <a:pt x="68" y="25"/>
                </a:cubicBezTo>
                <a:cubicBezTo>
                  <a:pt x="68" y="30"/>
                  <a:pt x="68" y="36"/>
                  <a:pt x="67" y="41"/>
                </a:cubicBezTo>
                <a:close/>
                <a:moveTo>
                  <a:pt x="47" y="23"/>
                </a:moveTo>
                <a:cubicBezTo>
                  <a:pt x="28" y="11"/>
                  <a:pt x="28" y="11"/>
                  <a:pt x="28" y="11"/>
                </a:cubicBezTo>
                <a:cubicBezTo>
                  <a:pt x="27" y="10"/>
                  <a:pt x="26" y="10"/>
                  <a:pt x="25" y="10"/>
                </a:cubicBezTo>
                <a:cubicBezTo>
                  <a:pt x="25" y="11"/>
                  <a:pt x="24" y="12"/>
                  <a:pt x="24" y="13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8"/>
                  <a:pt x="25" y="39"/>
                  <a:pt x="25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7" y="39"/>
                  <a:pt x="27" y="39"/>
                  <a:pt x="28" y="39"/>
                </a:cubicBezTo>
                <a:cubicBezTo>
                  <a:pt x="47" y="27"/>
                  <a:pt x="47" y="27"/>
                  <a:pt x="47" y="27"/>
                </a:cubicBezTo>
                <a:cubicBezTo>
                  <a:pt x="48" y="26"/>
                  <a:pt x="48" y="26"/>
                  <a:pt x="48" y="25"/>
                </a:cubicBezTo>
                <a:cubicBezTo>
                  <a:pt x="48" y="24"/>
                  <a:pt x="48" y="23"/>
                  <a:pt x="47" y="2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084" tIns="47042" rIns="94084" bIns="4704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17"/>
          <p:cNvSpPr>
            <a:spLocks noEditPoints="1"/>
          </p:cNvSpPr>
          <p:nvPr/>
        </p:nvSpPr>
        <p:spPr bwMode="auto">
          <a:xfrm>
            <a:off x="4483108" y="4878548"/>
            <a:ext cx="268913" cy="259874"/>
          </a:xfrm>
          <a:custGeom>
            <a:avLst/>
            <a:gdLst/>
            <a:ahLst/>
            <a:cxnLst>
              <a:cxn ang="0">
                <a:pos x="6" y="13"/>
              </a:cxn>
              <a:cxn ang="0">
                <a:pos x="6" y="13"/>
              </a:cxn>
              <a:cxn ang="0">
                <a:pos x="0" y="7"/>
              </a:cxn>
              <a:cxn ang="0">
                <a:pos x="6" y="0"/>
              </a:cxn>
              <a:cxn ang="0">
                <a:pos x="13" y="7"/>
              </a:cxn>
              <a:cxn ang="0">
                <a:pos x="6" y="13"/>
              </a:cxn>
              <a:cxn ang="0">
                <a:pos x="12" y="53"/>
              </a:cxn>
              <a:cxn ang="0">
                <a:pos x="0" y="53"/>
              </a:cxn>
              <a:cxn ang="0">
                <a:pos x="0" y="17"/>
              </a:cxn>
              <a:cxn ang="0">
                <a:pos x="12" y="17"/>
              </a:cxn>
              <a:cxn ang="0">
                <a:pos x="12" y="53"/>
              </a:cxn>
              <a:cxn ang="0">
                <a:pos x="55" y="53"/>
              </a:cxn>
              <a:cxn ang="0">
                <a:pos x="43" y="53"/>
              </a:cxn>
              <a:cxn ang="0">
                <a:pos x="43" y="34"/>
              </a:cxn>
              <a:cxn ang="0">
                <a:pos x="37" y="26"/>
              </a:cxn>
              <a:cxn ang="0">
                <a:pos x="31" y="30"/>
              </a:cxn>
              <a:cxn ang="0">
                <a:pos x="30" y="33"/>
              </a:cxn>
              <a:cxn ang="0">
                <a:pos x="30" y="53"/>
              </a:cxn>
              <a:cxn ang="0">
                <a:pos x="19" y="53"/>
              </a:cxn>
              <a:cxn ang="0">
                <a:pos x="19" y="17"/>
              </a:cxn>
              <a:cxn ang="0">
                <a:pos x="30" y="17"/>
              </a:cxn>
              <a:cxn ang="0">
                <a:pos x="30" y="23"/>
              </a:cxn>
              <a:cxn ang="0">
                <a:pos x="30" y="23"/>
              </a:cxn>
              <a:cxn ang="0">
                <a:pos x="41" y="17"/>
              </a:cxn>
              <a:cxn ang="0">
                <a:pos x="55" y="33"/>
              </a:cxn>
              <a:cxn ang="0">
                <a:pos x="55" y="53"/>
              </a:cxn>
            </a:cxnLst>
            <a:rect l="0" t="0" r="r" b="b"/>
            <a:pathLst>
              <a:path w="55" h="53">
                <a:moveTo>
                  <a:pt x="6" y="13"/>
                </a:moveTo>
                <a:cubicBezTo>
                  <a:pt x="6" y="13"/>
                  <a:pt x="6" y="13"/>
                  <a:pt x="6" y="13"/>
                </a:cubicBez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3" y="3"/>
                  <a:pt x="13" y="7"/>
                </a:cubicBezTo>
                <a:cubicBezTo>
                  <a:pt x="13" y="10"/>
                  <a:pt x="10" y="13"/>
                  <a:pt x="6" y="13"/>
                </a:cubicBezTo>
                <a:close/>
                <a:moveTo>
                  <a:pt x="12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17"/>
                  <a:pt x="0" y="17"/>
                  <a:pt x="0" y="17"/>
                </a:cubicBezTo>
                <a:cubicBezTo>
                  <a:pt x="12" y="17"/>
                  <a:pt x="12" y="17"/>
                  <a:pt x="12" y="17"/>
                </a:cubicBezTo>
                <a:lnTo>
                  <a:pt x="12" y="53"/>
                </a:lnTo>
                <a:close/>
                <a:moveTo>
                  <a:pt x="55" y="53"/>
                </a:moveTo>
                <a:cubicBezTo>
                  <a:pt x="43" y="53"/>
                  <a:pt x="43" y="53"/>
                  <a:pt x="43" y="53"/>
                </a:cubicBezTo>
                <a:cubicBezTo>
                  <a:pt x="43" y="34"/>
                  <a:pt x="43" y="34"/>
                  <a:pt x="43" y="34"/>
                </a:cubicBezTo>
                <a:cubicBezTo>
                  <a:pt x="43" y="29"/>
                  <a:pt x="41" y="26"/>
                  <a:pt x="37" y="26"/>
                </a:cubicBezTo>
                <a:cubicBezTo>
                  <a:pt x="34" y="26"/>
                  <a:pt x="32" y="28"/>
                  <a:pt x="31" y="30"/>
                </a:cubicBezTo>
                <a:cubicBezTo>
                  <a:pt x="31" y="31"/>
                  <a:pt x="30" y="32"/>
                  <a:pt x="30" y="33"/>
                </a:cubicBezTo>
                <a:cubicBezTo>
                  <a:pt x="30" y="53"/>
                  <a:pt x="30" y="53"/>
                  <a:pt x="30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19" y="21"/>
                  <a:pt x="19" y="17"/>
                  <a:pt x="19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2" y="20"/>
                  <a:pt x="35" y="17"/>
                  <a:pt x="41" y="17"/>
                </a:cubicBezTo>
                <a:cubicBezTo>
                  <a:pt x="49" y="17"/>
                  <a:pt x="55" y="22"/>
                  <a:pt x="55" y="33"/>
                </a:cubicBezTo>
                <a:lnTo>
                  <a:pt x="55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084" tIns="47042" rIns="94084" bIns="4704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Freeform 65"/>
          <p:cNvSpPr>
            <a:spLocks noEditPoints="1"/>
          </p:cNvSpPr>
          <p:nvPr/>
        </p:nvSpPr>
        <p:spPr bwMode="auto">
          <a:xfrm>
            <a:off x="4899556" y="4153499"/>
            <a:ext cx="346760" cy="365433"/>
          </a:xfrm>
          <a:custGeom>
            <a:avLst/>
            <a:gdLst/>
            <a:ahLst/>
            <a:cxnLst>
              <a:cxn ang="0">
                <a:pos x="38" y="47"/>
              </a:cxn>
              <a:cxn ang="0">
                <a:pos x="36" y="54"/>
              </a:cxn>
              <a:cxn ang="0">
                <a:pos x="17" y="63"/>
              </a:cxn>
              <a:cxn ang="0">
                <a:pos x="1" y="56"/>
              </a:cxn>
              <a:cxn ang="0">
                <a:pos x="0" y="51"/>
              </a:cxn>
              <a:cxn ang="0">
                <a:pos x="6" y="41"/>
              </a:cxn>
              <a:cxn ang="0">
                <a:pos x="21" y="37"/>
              </a:cxn>
              <a:cxn ang="0">
                <a:pos x="19" y="32"/>
              </a:cxn>
              <a:cxn ang="0">
                <a:pos x="20" y="28"/>
              </a:cxn>
              <a:cxn ang="0">
                <a:pos x="17" y="29"/>
              </a:cxn>
              <a:cxn ang="0">
                <a:pos x="4" y="16"/>
              </a:cxn>
              <a:cxn ang="0">
                <a:pos x="9" y="5"/>
              </a:cxn>
              <a:cxn ang="0">
                <a:pos x="24" y="0"/>
              </a:cxn>
              <a:cxn ang="0">
                <a:pos x="40" y="0"/>
              </a:cxn>
              <a:cxn ang="0">
                <a:pos x="35" y="3"/>
              </a:cxn>
              <a:cxn ang="0">
                <a:pos x="30" y="3"/>
              </a:cxn>
              <a:cxn ang="0">
                <a:pos x="35" y="14"/>
              </a:cxn>
              <a:cxn ang="0">
                <a:pos x="26" y="30"/>
              </a:cxn>
              <a:cxn ang="0">
                <a:pos x="38" y="47"/>
              </a:cxn>
              <a:cxn ang="0">
                <a:pos x="33" y="51"/>
              </a:cxn>
              <a:cxn ang="0">
                <a:pos x="24" y="40"/>
              </a:cxn>
              <a:cxn ang="0">
                <a:pos x="22" y="40"/>
              </a:cxn>
              <a:cxn ang="0">
                <a:pos x="7" y="49"/>
              </a:cxn>
              <a:cxn ang="0">
                <a:pos x="21" y="59"/>
              </a:cxn>
              <a:cxn ang="0">
                <a:pos x="33" y="51"/>
              </a:cxn>
              <a:cxn ang="0">
                <a:pos x="26" y="24"/>
              </a:cxn>
              <a:cxn ang="0">
                <a:pos x="28" y="18"/>
              </a:cxn>
              <a:cxn ang="0">
                <a:pos x="18" y="3"/>
              </a:cxn>
              <a:cxn ang="0">
                <a:pos x="13" y="6"/>
              </a:cxn>
              <a:cxn ang="0">
                <a:pos x="11" y="12"/>
              </a:cxn>
              <a:cxn ang="0">
                <a:pos x="21" y="26"/>
              </a:cxn>
              <a:cxn ang="0">
                <a:pos x="26" y="24"/>
              </a:cxn>
              <a:cxn ang="0">
                <a:pos x="60" y="26"/>
              </a:cxn>
              <a:cxn ang="0">
                <a:pos x="60" y="30"/>
              </a:cxn>
              <a:cxn ang="0">
                <a:pos x="52" y="30"/>
              </a:cxn>
              <a:cxn ang="0">
                <a:pos x="52" y="39"/>
              </a:cxn>
              <a:cxn ang="0">
                <a:pos x="48" y="39"/>
              </a:cxn>
              <a:cxn ang="0">
                <a:pos x="48" y="30"/>
              </a:cxn>
              <a:cxn ang="0">
                <a:pos x="40" y="30"/>
              </a:cxn>
              <a:cxn ang="0">
                <a:pos x="40" y="26"/>
              </a:cxn>
              <a:cxn ang="0">
                <a:pos x="48" y="26"/>
              </a:cxn>
              <a:cxn ang="0">
                <a:pos x="48" y="18"/>
              </a:cxn>
              <a:cxn ang="0">
                <a:pos x="52" y="18"/>
              </a:cxn>
              <a:cxn ang="0">
                <a:pos x="52" y="26"/>
              </a:cxn>
              <a:cxn ang="0">
                <a:pos x="60" y="26"/>
              </a:cxn>
            </a:cxnLst>
            <a:rect l="0" t="0" r="r" b="b"/>
            <a:pathLst>
              <a:path w="60" h="63">
                <a:moveTo>
                  <a:pt x="38" y="47"/>
                </a:moveTo>
                <a:cubicBezTo>
                  <a:pt x="38" y="50"/>
                  <a:pt x="37" y="52"/>
                  <a:pt x="36" y="54"/>
                </a:cubicBezTo>
                <a:cubicBezTo>
                  <a:pt x="32" y="61"/>
                  <a:pt x="24" y="63"/>
                  <a:pt x="17" y="63"/>
                </a:cubicBezTo>
                <a:cubicBezTo>
                  <a:pt x="11" y="63"/>
                  <a:pt x="4" y="61"/>
                  <a:pt x="1" y="56"/>
                </a:cubicBezTo>
                <a:cubicBezTo>
                  <a:pt x="0" y="55"/>
                  <a:pt x="0" y="53"/>
                  <a:pt x="0" y="51"/>
                </a:cubicBezTo>
                <a:cubicBezTo>
                  <a:pt x="0" y="47"/>
                  <a:pt x="2" y="43"/>
                  <a:pt x="6" y="41"/>
                </a:cubicBezTo>
                <a:cubicBezTo>
                  <a:pt x="10" y="38"/>
                  <a:pt x="16" y="38"/>
                  <a:pt x="21" y="37"/>
                </a:cubicBezTo>
                <a:cubicBezTo>
                  <a:pt x="20" y="35"/>
                  <a:pt x="19" y="34"/>
                  <a:pt x="19" y="32"/>
                </a:cubicBezTo>
                <a:cubicBezTo>
                  <a:pt x="19" y="30"/>
                  <a:pt x="19" y="29"/>
                  <a:pt x="20" y="28"/>
                </a:cubicBezTo>
                <a:cubicBezTo>
                  <a:pt x="19" y="29"/>
                  <a:pt x="18" y="29"/>
                  <a:pt x="17" y="29"/>
                </a:cubicBezTo>
                <a:cubicBezTo>
                  <a:pt x="10" y="29"/>
                  <a:pt x="4" y="23"/>
                  <a:pt x="4" y="16"/>
                </a:cubicBezTo>
                <a:cubicBezTo>
                  <a:pt x="4" y="11"/>
                  <a:pt x="6" y="7"/>
                  <a:pt x="9" y="5"/>
                </a:cubicBezTo>
                <a:cubicBezTo>
                  <a:pt x="13" y="1"/>
                  <a:pt x="19" y="0"/>
                  <a:pt x="24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5" y="3"/>
                  <a:pt x="35" y="3"/>
                  <a:pt x="35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3" y="6"/>
                  <a:pt x="35" y="9"/>
                  <a:pt x="35" y="14"/>
                </a:cubicBezTo>
                <a:cubicBezTo>
                  <a:pt x="35" y="24"/>
                  <a:pt x="26" y="25"/>
                  <a:pt x="26" y="30"/>
                </a:cubicBezTo>
                <a:cubicBezTo>
                  <a:pt x="26" y="35"/>
                  <a:pt x="38" y="37"/>
                  <a:pt x="38" y="47"/>
                </a:cubicBezTo>
                <a:close/>
                <a:moveTo>
                  <a:pt x="33" y="51"/>
                </a:moveTo>
                <a:cubicBezTo>
                  <a:pt x="33" y="45"/>
                  <a:pt x="28" y="42"/>
                  <a:pt x="24" y="40"/>
                </a:cubicBezTo>
                <a:cubicBezTo>
                  <a:pt x="23" y="40"/>
                  <a:pt x="23" y="40"/>
                  <a:pt x="22" y="40"/>
                </a:cubicBezTo>
                <a:cubicBezTo>
                  <a:pt x="16" y="40"/>
                  <a:pt x="7" y="42"/>
                  <a:pt x="7" y="49"/>
                </a:cubicBezTo>
                <a:cubicBezTo>
                  <a:pt x="7" y="57"/>
                  <a:pt x="15" y="59"/>
                  <a:pt x="21" y="59"/>
                </a:cubicBezTo>
                <a:cubicBezTo>
                  <a:pt x="26" y="59"/>
                  <a:pt x="33" y="57"/>
                  <a:pt x="33" y="51"/>
                </a:cubicBezTo>
                <a:close/>
                <a:moveTo>
                  <a:pt x="26" y="24"/>
                </a:moveTo>
                <a:cubicBezTo>
                  <a:pt x="28" y="22"/>
                  <a:pt x="28" y="20"/>
                  <a:pt x="28" y="18"/>
                </a:cubicBezTo>
                <a:cubicBezTo>
                  <a:pt x="28" y="12"/>
                  <a:pt x="25" y="3"/>
                  <a:pt x="18" y="3"/>
                </a:cubicBezTo>
                <a:cubicBezTo>
                  <a:pt x="16" y="3"/>
                  <a:pt x="14" y="4"/>
                  <a:pt x="13" y="6"/>
                </a:cubicBezTo>
                <a:cubicBezTo>
                  <a:pt x="11" y="7"/>
                  <a:pt x="11" y="9"/>
                  <a:pt x="11" y="12"/>
                </a:cubicBezTo>
                <a:cubicBezTo>
                  <a:pt x="11" y="17"/>
                  <a:pt x="14" y="26"/>
                  <a:pt x="21" y="26"/>
                </a:cubicBezTo>
                <a:cubicBezTo>
                  <a:pt x="23" y="26"/>
                  <a:pt x="25" y="25"/>
                  <a:pt x="26" y="24"/>
                </a:cubicBezTo>
                <a:close/>
                <a:moveTo>
                  <a:pt x="60" y="26"/>
                </a:moveTo>
                <a:cubicBezTo>
                  <a:pt x="60" y="30"/>
                  <a:pt x="60" y="30"/>
                  <a:pt x="60" y="30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39"/>
                  <a:pt x="52" y="39"/>
                  <a:pt x="52" y="39"/>
                </a:cubicBezTo>
                <a:cubicBezTo>
                  <a:pt x="48" y="39"/>
                  <a:pt x="48" y="39"/>
                  <a:pt x="48" y="39"/>
                </a:cubicBezTo>
                <a:cubicBezTo>
                  <a:pt x="48" y="30"/>
                  <a:pt x="48" y="30"/>
                  <a:pt x="48" y="30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26"/>
                  <a:pt x="40" y="26"/>
                  <a:pt x="40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8" y="18"/>
                  <a:pt x="48" y="18"/>
                  <a:pt x="48" y="18"/>
                </a:cubicBezTo>
                <a:cubicBezTo>
                  <a:pt x="52" y="18"/>
                  <a:pt x="52" y="18"/>
                  <a:pt x="52" y="18"/>
                </a:cubicBezTo>
                <a:cubicBezTo>
                  <a:pt x="52" y="26"/>
                  <a:pt x="52" y="26"/>
                  <a:pt x="52" y="26"/>
                </a:cubicBezTo>
                <a:lnTo>
                  <a:pt x="60" y="2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4084" tIns="47042" rIns="94084" bIns="47042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114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089168" y="2015210"/>
            <a:ext cx="569947" cy="1718910"/>
            <a:chOff x="669035" y="1189182"/>
            <a:chExt cx="864105" cy="2822743"/>
          </a:xfrm>
        </p:grpSpPr>
        <p:sp>
          <p:nvSpPr>
            <p:cNvPr id="40" name="Rounded Rectangle 39"/>
            <p:cNvSpPr/>
            <p:nvPr/>
          </p:nvSpPr>
          <p:spPr>
            <a:xfrm>
              <a:off x="669035" y="378149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69035" y="349346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69035" y="320542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69035" y="291739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669035" y="262935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69035" y="234132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69035" y="2053287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69035" y="1765252"/>
              <a:ext cx="864105" cy="23042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69035" y="1477217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69035" y="1189182"/>
              <a:ext cx="864105" cy="23042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006072" y="2015210"/>
            <a:ext cx="569947" cy="1718910"/>
            <a:chOff x="1572768" y="1880466"/>
            <a:chExt cx="561758" cy="2534708"/>
          </a:xfrm>
        </p:grpSpPr>
        <p:sp>
          <p:nvSpPr>
            <p:cNvPr id="56" name="Rounded Rectangle 55"/>
            <p:cNvSpPr/>
            <p:nvPr/>
          </p:nvSpPr>
          <p:spPr>
            <a:xfrm>
              <a:off x="1572768" y="4208259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1572768" y="3949615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572768" y="3690972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572768" y="3432328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572768" y="3173684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1572768" y="2915041"/>
              <a:ext cx="561758" cy="20691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572768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1572768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1572768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1572768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922975" y="2015210"/>
            <a:ext cx="569947" cy="1718910"/>
            <a:chOff x="2476500" y="1880466"/>
            <a:chExt cx="561758" cy="2534708"/>
          </a:xfrm>
        </p:grpSpPr>
        <p:sp>
          <p:nvSpPr>
            <p:cNvPr id="67" name="Rounded Rectangle 66"/>
            <p:cNvSpPr/>
            <p:nvPr/>
          </p:nvSpPr>
          <p:spPr>
            <a:xfrm>
              <a:off x="2476500" y="4208259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2476500" y="3949615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2476500" y="3690972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476500" y="3432328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2476500" y="3173684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2476500" y="2915041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>
              <a:off x="2476500" y="2656397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Rounded Rectangle 73"/>
            <p:cNvSpPr/>
            <p:nvPr/>
          </p:nvSpPr>
          <p:spPr>
            <a:xfrm>
              <a:off x="2476500" y="2397753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Rounded Rectangle 74"/>
            <p:cNvSpPr/>
            <p:nvPr/>
          </p:nvSpPr>
          <p:spPr>
            <a:xfrm>
              <a:off x="2476500" y="2139110"/>
              <a:ext cx="561758" cy="206915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247650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839883" y="2015210"/>
            <a:ext cx="569947" cy="1718910"/>
            <a:chOff x="3380232" y="1880466"/>
            <a:chExt cx="561758" cy="2534708"/>
          </a:xfrm>
        </p:grpSpPr>
        <p:sp>
          <p:nvSpPr>
            <p:cNvPr id="78" name="Rounded Rectangle 77"/>
            <p:cNvSpPr/>
            <p:nvPr/>
          </p:nvSpPr>
          <p:spPr>
            <a:xfrm>
              <a:off x="3380232" y="4208259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3380232" y="3949615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380232" y="3690972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380232" y="3432328"/>
              <a:ext cx="561758" cy="20691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3380232" y="3173684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380232" y="2915041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3380232" y="2656397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3380232" y="2397753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3380232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3380232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9712862" y="2015210"/>
            <a:ext cx="569947" cy="1718910"/>
            <a:chOff x="4240670" y="1880466"/>
            <a:chExt cx="561758" cy="2534708"/>
          </a:xfrm>
        </p:grpSpPr>
        <p:sp>
          <p:nvSpPr>
            <p:cNvPr id="89" name="Rounded Rectangle 88"/>
            <p:cNvSpPr/>
            <p:nvPr/>
          </p:nvSpPr>
          <p:spPr>
            <a:xfrm>
              <a:off x="4240670" y="4208259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4240670" y="3949615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4240670" y="3690972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4240670" y="3432328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4240670" y="3173684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4240670" y="2915041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4240670" y="2656397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240670" y="2397753"/>
              <a:ext cx="561758" cy="20691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40670" y="2139110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4240670" y="1880466"/>
              <a:ext cx="561758" cy="20691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523241" y="2103467"/>
            <a:ext cx="1103379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FACEBOOK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642130" y="2806796"/>
            <a:ext cx="865623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TWITTER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09641" y="4916759"/>
            <a:ext cx="530594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LKED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598848" y="3518487"/>
            <a:ext cx="952185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YOUTUBE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362394" y="4153503"/>
            <a:ext cx="1425070" cy="2544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GOOGLE PLUS</a:t>
            </a:r>
            <a:endParaRPr lang="en-US" sz="151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6121837" y="3870602"/>
            <a:ext cx="509816" cy="341463"/>
            <a:chOff x="4483100" y="3560763"/>
            <a:chExt cx="1360488" cy="911225"/>
          </a:xfrm>
          <a:solidFill>
            <a:schemeClr val="accent1"/>
          </a:solidFill>
        </p:grpSpPr>
        <p:sp>
          <p:nvSpPr>
            <p:cNvPr id="1029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7006073" y="3870602"/>
            <a:ext cx="509816" cy="341463"/>
            <a:chOff x="4483100" y="3560763"/>
            <a:chExt cx="1360488" cy="911225"/>
          </a:xfrm>
          <a:solidFill>
            <a:schemeClr val="accent2"/>
          </a:solidFill>
        </p:grpSpPr>
        <p:sp>
          <p:nvSpPr>
            <p:cNvPr id="113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922977" y="3870602"/>
            <a:ext cx="509816" cy="341463"/>
            <a:chOff x="4483100" y="3560763"/>
            <a:chExt cx="1360488" cy="911225"/>
          </a:xfrm>
          <a:solidFill>
            <a:schemeClr val="accent3"/>
          </a:solidFill>
        </p:grpSpPr>
        <p:sp>
          <p:nvSpPr>
            <p:cNvPr id="116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839882" y="3870602"/>
            <a:ext cx="509816" cy="341463"/>
            <a:chOff x="4483100" y="3560763"/>
            <a:chExt cx="1360488" cy="911225"/>
          </a:xfrm>
          <a:solidFill>
            <a:schemeClr val="accent4"/>
          </a:solidFill>
        </p:grpSpPr>
        <p:sp>
          <p:nvSpPr>
            <p:cNvPr id="119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9712863" y="3870602"/>
            <a:ext cx="509816" cy="341463"/>
            <a:chOff x="4483100" y="3560763"/>
            <a:chExt cx="1360488" cy="911225"/>
          </a:xfrm>
          <a:solidFill>
            <a:schemeClr val="accent5"/>
          </a:solidFill>
        </p:grpSpPr>
        <p:sp>
          <p:nvSpPr>
            <p:cNvPr id="122" name="Freeform 5"/>
            <p:cNvSpPr>
              <a:spLocks noEditPoints="1"/>
            </p:cNvSpPr>
            <p:nvPr/>
          </p:nvSpPr>
          <p:spPr bwMode="auto">
            <a:xfrm>
              <a:off x="5265738" y="3700463"/>
              <a:ext cx="577850" cy="741363"/>
            </a:xfrm>
            <a:custGeom>
              <a:avLst/>
              <a:gdLst/>
              <a:ahLst/>
              <a:cxnLst>
                <a:cxn ang="0">
                  <a:pos x="4" y="103"/>
                </a:cxn>
                <a:cxn ang="0">
                  <a:pos x="20" y="110"/>
                </a:cxn>
                <a:cxn ang="0">
                  <a:pos x="24" y="116"/>
                </a:cxn>
                <a:cxn ang="0">
                  <a:pos x="23" y="134"/>
                </a:cxn>
                <a:cxn ang="0">
                  <a:pos x="15" y="141"/>
                </a:cxn>
                <a:cxn ang="0">
                  <a:pos x="12" y="143"/>
                </a:cxn>
                <a:cxn ang="0">
                  <a:pos x="9" y="146"/>
                </a:cxn>
                <a:cxn ang="0">
                  <a:pos x="43" y="162"/>
                </a:cxn>
                <a:cxn ang="0">
                  <a:pos x="58" y="172"/>
                </a:cxn>
                <a:cxn ang="0">
                  <a:pos x="62" y="176"/>
                </a:cxn>
                <a:cxn ang="0">
                  <a:pos x="62" y="195"/>
                </a:cxn>
                <a:cxn ang="0">
                  <a:pos x="153" y="195"/>
                </a:cxn>
                <a:cxn ang="0">
                  <a:pos x="124" y="162"/>
                </a:cxn>
                <a:cxn ang="0">
                  <a:pos x="93" y="149"/>
                </a:cxn>
                <a:cxn ang="0">
                  <a:pos x="86" y="143"/>
                </a:cxn>
                <a:cxn ang="0">
                  <a:pos x="82" y="141"/>
                </a:cxn>
                <a:cxn ang="0">
                  <a:pos x="74" y="134"/>
                </a:cxn>
                <a:cxn ang="0">
                  <a:pos x="73" y="116"/>
                </a:cxn>
                <a:cxn ang="0">
                  <a:pos x="77" y="110"/>
                </a:cxn>
                <a:cxn ang="0">
                  <a:pos x="93" y="103"/>
                </a:cxn>
                <a:cxn ang="0">
                  <a:pos x="96" y="96"/>
                </a:cxn>
                <a:cxn ang="0">
                  <a:pos x="87" y="55"/>
                </a:cxn>
                <a:cxn ang="0">
                  <a:pos x="84" y="28"/>
                </a:cxn>
                <a:cxn ang="0">
                  <a:pos x="84" y="28"/>
                </a:cxn>
                <a:cxn ang="0">
                  <a:pos x="83" y="25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5" y="1"/>
                </a:cxn>
                <a:cxn ang="0">
                  <a:pos x="29" y="7"/>
                </a:cxn>
                <a:cxn ang="0">
                  <a:pos x="14" y="23"/>
                </a:cxn>
                <a:cxn ang="0">
                  <a:pos x="10" y="55"/>
                </a:cxn>
                <a:cxn ang="0">
                  <a:pos x="1" y="96"/>
                </a:cxn>
                <a:cxn ang="0">
                  <a:pos x="4" y="103"/>
                </a:cxn>
                <a:cxn ang="0">
                  <a:pos x="4" y="103"/>
                </a:cxn>
                <a:cxn ang="0">
                  <a:pos x="4" y="103"/>
                </a:cxn>
              </a:cxnLst>
              <a:rect l="0" t="0" r="r" b="b"/>
              <a:pathLst>
                <a:path w="153" h="195">
                  <a:moveTo>
                    <a:pt x="4" y="103"/>
                  </a:moveTo>
                  <a:cubicBezTo>
                    <a:pt x="9" y="106"/>
                    <a:pt x="15" y="108"/>
                    <a:pt x="20" y="110"/>
                  </a:cubicBezTo>
                  <a:cubicBezTo>
                    <a:pt x="23" y="111"/>
                    <a:pt x="24" y="113"/>
                    <a:pt x="24" y="116"/>
                  </a:cubicBezTo>
                  <a:cubicBezTo>
                    <a:pt x="26" y="122"/>
                    <a:pt x="25" y="128"/>
                    <a:pt x="23" y="134"/>
                  </a:cubicBezTo>
                  <a:cubicBezTo>
                    <a:pt x="22" y="139"/>
                    <a:pt x="20" y="140"/>
                    <a:pt x="15" y="141"/>
                  </a:cubicBezTo>
                  <a:cubicBezTo>
                    <a:pt x="14" y="141"/>
                    <a:pt x="13" y="142"/>
                    <a:pt x="12" y="143"/>
                  </a:cubicBezTo>
                  <a:cubicBezTo>
                    <a:pt x="11" y="144"/>
                    <a:pt x="10" y="145"/>
                    <a:pt x="9" y="146"/>
                  </a:cubicBezTo>
                  <a:cubicBezTo>
                    <a:pt x="20" y="150"/>
                    <a:pt x="32" y="156"/>
                    <a:pt x="43" y="162"/>
                  </a:cubicBezTo>
                  <a:cubicBezTo>
                    <a:pt x="49" y="165"/>
                    <a:pt x="54" y="168"/>
                    <a:pt x="58" y="172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62" y="195"/>
                    <a:pt x="62" y="195"/>
                    <a:pt x="62" y="195"/>
                  </a:cubicBezTo>
                  <a:cubicBezTo>
                    <a:pt x="153" y="195"/>
                    <a:pt x="153" y="195"/>
                    <a:pt x="153" y="195"/>
                  </a:cubicBezTo>
                  <a:cubicBezTo>
                    <a:pt x="150" y="178"/>
                    <a:pt x="140" y="168"/>
                    <a:pt x="124" y="162"/>
                  </a:cubicBezTo>
                  <a:cubicBezTo>
                    <a:pt x="113" y="158"/>
                    <a:pt x="103" y="154"/>
                    <a:pt x="93" y="149"/>
                  </a:cubicBezTo>
                  <a:cubicBezTo>
                    <a:pt x="90" y="148"/>
                    <a:pt x="88" y="145"/>
                    <a:pt x="86" y="143"/>
                  </a:cubicBezTo>
                  <a:cubicBezTo>
                    <a:pt x="85" y="142"/>
                    <a:pt x="83" y="141"/>
                    <a:pt x="82" y="141"/>
                  </a:cubicBezTo>
                  <a:cubicBezTo>
                    <a:pt x="77" y="140"/>
                    <a:pt x="75" y="139"/>
                    <a:pt x="74" y="134"/>
                  </a:cubicBezTo>
                  <a:cubicBezTo>
                    <a:pt x="73" y="128"/>
                    <a:pt x="71" y="122"/>
                    <a:pt x="73" y="116"/>
                  </a:cubicBezTo>
                  <a:cubicBezTo>
                    <a:pt x="73" y="113"/>
                    <a:pt x="74" y="111"/>
                    <a:pt x="77" y="110"/>
                  </a:cubicBezTo>
                  <a:cubicBezTo>
                    <a:pt x="83" y="108"/>
                    <a:pt x="88" y="106"/>
                    <a:pt x="93" y="103"/>
                  </a:cubicBezTo>
                  <a:cubicBezTo>
                    <a:pt x="97" y="102"/>
                    <a:pt x="98" y="100"/>
                    <a:pt x="96" y="96"/>
                  </a:cubicBezTo>
                  <a:cubicBezTo>
                    <a:pt x="92" y="83"/>
                    <a:pt x="88" y="69"/>
                    <a:pt x="87" y="55"/>
                  </a:cubicBezTo>
                  <a:cubicBezTo>
                    <a:pt x="86" y="46"/>
                    <a:pt x="86" y="37"/>
                    <a:pt x="84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27"/>
                    <a:pt x="84" y="26"/>
                    <a:pt x="83" y="25"/>
                  </a:cubicBezTo>
                  <a:cubicBezTo>
                    <a:pt x="79" y="10"/>
                    <a:pt x="63" y="1"/>
                    <a:pt x="49" y="1"/>
                  </a:cubicBezTo>
                  <a:cubicBezTo>
                    <a:pt x="49" y="1"/>
                    <a:pt x="49" y="1"/>
                    <a:pt x="48" y="1"/>
                  </a:cubicBezTo>
                  <a:cubicBezTo>
                    <a:pt x="47" y="0"/>
                    <a:pt x="46" y="1"/>
                    <a:pt x="45" y="1"/>
                  </a:cubicBezTo>
                  <a:cubicBezTo>
                    <a:pt x="39" y="2"/>
                    <a:pt x="35" y="5"/>
                    <a:pt x="29" y="7"/>
                  </a:cubicBezTo>
                  <a:cubicBezTo>
                    <a:pt x="22" y="9"/>
                    <a:pt x="17" y="16"/>
                    <a:pt x="14" y="23"/>
                  </a:cubicBezTo>
                  <a:cubicBezTo>
                    <a:pt x="11" y="33"/>
                    <a:pt x="11" y="44"/>
                    <a:pt x="10" y="55"/>
                  </a:cubicBezTo>
                  <a:cubicBezTo>
                    <a:pt x="9" y="69"/>
                    <a:pt x="6" y="83"/>
                    <a:pt x="1" y="96"/>
                  </a:cubicBezTo>
                  <a:cubicBezTo>
                    <a:pt x="0" y="100"/>
                    <a:pt x="0" y="102"/>
                    <a:pt x="4" y="103"/>
                  </a:cubicBezTo>
                  <a:close/>
                  <a:moveTo>
                    <a:pt x="4" y="103"/>
                  </a:moveTo>
                  <a:cubicBezTo>
                    <a:pt x="4" y="103"/>
                    <a:pt x="4" y="103"/>
                    <a:pt x="4" y="10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6"/>
            <p:cNvSpPr>
              <a:spLocks noEditPoints="1"/>
            </p:cNvSpPr>
            <p:nvPr/>
          </p:nvSpPr>
          <p:spPr bwMode="auto">
            <a:xfrm>
              <a:off x="4483100" y="3560763"/>
              <a:ext cx="963613" cy="911225"/>
            </a:xfrm>
            <a:custGeom>
              <a:avLst/>
              <a:gdLst/>
              <a:ahLst/>
              <a:cxnLst>
                <a:cxn ang="0">
                  <a:pos x="244" y="219"/>
                </a:cxn>
                <a:cxn ang="0">
                  <a:pos x="178" y="190"/>
                </a:cxn>
                <a:cxn ang="0">
                  <a:pos x="174" y="187"/>
                </a:cxn>
                <a:cxn ang="0">
                  <a:pos x="169" y="174"/>
                </a:cxn>
                <a:cxn ang="0">
                  <a:pos x="165" y="168"/>
                </a:cxn>
                <a:cxn ang="0">
                  <a:pos x="163" y="165"/>
                </a:cxn>
                <a:cxn ang="0">
                  <a:pos x="169" y="136"/>
                </a:cxn>
                <a:cxn ang="0">
                  <a:pos x="169" y="135"/>
                </a:cxn>
                <a:cxn ang="0">
                  <a:pos x="179" y="109"/>
                </a:cxn>
                <a:cxn ang="0">
                  <a:pos x="179" y="108"/>
                </a:cxn>
                <a:cxn ang="0">
                  <a:pos x="181" y="90"/>
                </a:cxn>
                <a:cxn ang="0">
                  <a:pos x="180" y="87"/>
                </a:cxn>
                <a:cxn ang="0">
                  <a:pos x="177" y="81"/>
                </a:cxn>
                <a:cxn ang="0">
                  <a:pos x="177" y="46"/>
                </a:cxn>
                <a:cxn ang="0">
                  <a:pos x="170" y="28"/>
                </a:cxn>
                <a:cxn ang="0">
                  <a:pos x="152" y="12"/>
                </a:cxn>
                <a:cxn ang="0">
                  <a:pos x="151" y="5"/>
                </a:cxn>
                <a:cxn ang="0">
                  <a:pos x="155" y="2"/>
                </a:cxn>
                <a:cxn ang="0">
                  <a:pos x="154" y="0"/>
                </a:cxn>
                <a:cxn ang="0">
                  <a:pos x="149" y="0"/>
                </a:cxn>
                <a:cxn ang="0">
                  <a:pos x="129" y="4"/>
                </a:cxn>
                <a:cxn ang="0">
                  <a:pos x="93" y="19"/>
                </a:cxn>
                <a:cxn ang="0">
                  <a:pos x="80" y="42"/>
                </a:cxn>
                <a:cxn ang="0">
                  <a:pos x="79" y="57"/>
                </a:cxn>
                <a:cxn ang="0">
                  <a:pos x="79" y="81"/>
                </a:cxn>
                <a:cxn ang="0">
                  <a:pos x="78" y="85"/>
                </a:cxn>
                <a:cxn ang="0">
                  <a:pos x="75" y="91"/>
                </a:cxn>
                <a:cxn ang="0">
                  <a:pos x="75" y="97"/>
                </a:cxn>
                <a:cxn ang="0">
                  <a:pos x="79" y="112"/>
                </a:cxn>
                <a:cxn ang="0">
                  <a:pos x="83" y="123"/>
                </a:cxn>
                <a:cxn ang="0">
                  <a:pos x="92" y="143"/>
                </a:cxn>
                <a:cxn ang="0">
                  <a:pos x="93" y="147"/>
                </a:cxn>
                <a:cxn ang="0">
                  <a:pos x="92" y="165"/>
                </a:cxn>
                <a:cxn ang="0">
                  <a:pos x="89" y="168"/>
                </a:cxn>
                <a:cxn ang="0">
                  <a:pos x="84" y="175"/>
                </a:cxn>
                <a:cxn ang="0">
                  <a:pos x="80" y="186"/>
                </a:cxn>
                <a:cxn ang="0">
                  <a:pos x="77" y="189"/>
                </a:cxn>
                <a:cxn ang="0">
                  <a:pos x="56" y="198"/>
                </a:cxn>
                <a:cxn ang="0">
                  <a:pos x="34" y="208"/>
                </a:cxn>
                <a:cxn ang="0">
                  <a:pos x="12" y="219"/>
                </a:cxn>
                <a:cxn ang="0">
                  <a:pos x="0" y="227"/>
                </a:cxn>
                <a:cxn ang="0">
                  <a:pos x="0" y="240"/>
                </a:cxn>
                <a:cxn ang="0">
                  <a:pos x="255" y="240"/>
                </a:cxn>
                <a:cxn ang="0">
                  <a:pos x="255" y="227"/>
                </a:cxn>
                <a:cxn ang="0">
                  <a:pos x="244" y="219"/>
                </a:cxn>
                <a:cxn ang="0">
                  <a:pos x="244" y="219"/>
                </a:cxn>
                <a:cxn ang="0">
                  <a:pos x="244" y="219"/>
                </a:cxn>
              </a:cxnLst>
              <a:rect l="0" t="0" r="r" b="b"/>
              <a:pathLst>
                <a:path w="255" h="240">
                  <a:moveTo>
                    <a:pt x="244" y="219"/>
                  </a:moveTo>
                  <a:cubicBezTo>
                    <a:pt x="223" y="208"/>
                    <a:pt x="200" y="199"/>
                    <a:pt x="178" y="190"/>
                  </a:cubicBezTo>
                  <a:cubicBezTo>
                    <a:pt x="176" y="189"/>
                    <a:pt x="175" y="188"/>
                    <a:pt x="174" y="187"/>
                  </a:cubicBezTo>
                  <a:cubicBezTo>
                    <a:pt x="172" y="183"/>
                    <a:pt x="171" y="178"/>
                    <a:pt x="169" y="174"/>
                  </a:cubicBezTo>
                  <a:cubicBezTo>
                    <a:pt x="169" y="171"/>
                    <a:pt x="168" y="169"/>
                    <a:pt x="165" y="168"/>
                  </a:cubicBezTo>
                  <a:cubicBezTo>
                    <a:pt x="164" y="167"/>
                    <a:pt x="163" y="166"/>
                    <a:pt x="163" y="165"/>
                  </a:cubicBezTo>
                  <a:cubicBezTo>
                    <a:pt x="164" y="155"/>
                    <a:pt x="161" y="145"/>
                    <a:pt x="169" y="136"/>
                  </a:cubicBezTo>
                  <a:cubicBezTo>
                    <a:pt x="169" y="136"/>
                    <a:pt x="169" y="135"/>
                    <a:pt x="169" y="135"/>
                  </a:cubicBezTo>
                  <a:cubicBezTo>
                    <a:pt x="173" y="126"/>
                    <a:pt x="174" y="117"/>
                    <a:pt x="179" y="109"/>
                  </a:cubicBezTo>
                  <a:cubicBezTo>
                    <a:pt x="179" y="108"/>
                    <a:pt x="179" y="108"/>
                    <a:pt x="179" y="108"/>
                  </a:cubicBezTo>
                  <a:cubicBezTo>
                    <a:pt x="180" y="102"/>
                    <a:pt x="181" y="96"/>
                    <a:pt x="181" y="90"/>
                  </a:cubicBezTo>
                  <a:cubicBezTo>
                    <a:pt x="181" y="89"/>
                    <a:pt x="181" y="87"/>
                    <a:pt x="180" y="87"/>
                  </a:cubicBezTo>
                  <a:cubicBezTo>
                    <a:pt x="177" y="86"/>
                    <a:pt x="177" y="84"/>
                    <a:pt x="177" y="81"/>
                  </a:cubicBezTo>
                  <a:cubicBezTo>
                    <a:pt x="177" y="69"/>
                    <a:pt x="177" y="57"/>
                    <a:pt x="177" y="46"/>
                  </a:cubicBezTo>
                  <a:cubicBezTo>
                    <a:pt x="177" y="39"/>
                    <a:pt x="175" y="32"/>
                    <a:pt x="170" y="28"/>
                  </a:cubicBezTo>
                  <a:cubicBezTo>
                    <a:pt x="164" y="22"/>
                    <a:pt x="158" y="17"/>
                    <a:pt x="152" y="12"/>
                  </a:cubicBezTo>
                  <a:cubicBezTo>
                    <a:pt x="149" y="9"/>
                    <a:pt x="148" y="8"/>
                    <a:pt x="151" y="5"/>
                  </a:cubicBezTo>
                  <a:cubicBezTo>
                    <a:pt x="152" y="4"/>
                    <a:pt x="154" y="3"/>
                    <a:pt x="155" y="2"/>
                  </a:cubicBezTo>
                  <a:cubicBezTo>
                    <a:pt x="155" y="1"/>
                    <a:pt x="155" y="1"/>
                    <a:pt x="154" y="0"/>
                  </a:cubicBezTo>
                  <a:cubicBezTo>
                    <a:pt x="153" y="0"/>
                    <a:pt x="151" y="0"/>
                    <a:pt x="149" y="0"/>
                  </a:cubicBezTo>
                  <a:cubicBezTo>
                    <a:pt x="142" y="1"/>
                    <a:pt x="135" y="2"/>
                    <a:pt x="129" y="4"/>
                  </a:cubicBezTo>
                  <a:cubicBezTo>
                    <a:pt x="116" y="7"/>
                    <a:pt x="104" y="11"/>
                    <a:pt x="93" y="19"/>
                  </a:cubicBezTo>
                  <a:cubicBezTo>
                    <a:pt x="86" y="25"/>
                    <a:pt x="81" y="32"/>
                    <a:pt x="80" y="42"/>
                  </a:cubicBezTo>
                  <a:cubicBezTo>
                    <a:pt x="79" y="47"/>
                    <a:pt x="80" y="52"/>
                    <a:pt x="79" y="57"/>
                  </a:cubicBezTo>
                  <a:cubicBezTo>
                    <a:pt x="79" y="65"/>
                    <a:pt x="80" y="73"/>
                    <a:pt x="79" y="81"/>
                  </a:cubicBezTo>
                  <a:cubicBezTo>
                    <a:pt x="79" y="83"/>
                    <a:pt x="79" y="85"/>
                    <a:pt x="78" y="85"/>
                  </a:cubicBezTo>
                  <a:cubicBezTo>
                    <a:pt x="74" y="86"/>
                    <a:pt x="74" y="88"/>
                    <a:pt x="75" y="91"/>
                  </a:cubicBezTo>
                  <a:cubicBezTo>
                    <a:pt x="75" y="93"/>
                    <a:pt x="75" y="95"/>
                    <a:pt x="75" y="97"/>
                  </a:cubicBezTo>
                  <a:cubicBezTo>
                    <a:pt x="76" y="102"/>
                    <a:pt x="78" y="107"/>
                    <a:pt x="79" y="112"/>
                  </a:cubicBezTo>
                  <a:cubicBezTo>
                    <a:pt x="80" y="116"/>
                    <a:pt x="82" y="119"/>
                    <a:pt x="83" y="123"/>
                  </a:cubicBezTo>
                  <a:cubicBezTo>
                    <a:pt x="84" y="131"/>
                    <a:pt x="87" y="138"/>
                    <a:pt x="92" y="143"/>
                  </a:cubicBezTo>
                  <a:cubicBezTo>
                    <a:pt x="93" y="144"/>
                    <a:pt x="93" y="146"/>
                    <a:pt x="93" y="147"/>
                  </a:cubicBezTo>
                  <a:cubicBezTo>
                    <a:pt x="93" y="153"/>
                    <a:pt x="92" y="159"/>
                    <a:pt x="92" y="165"/>
                  </a:cubicBezTo>
                  <a:cubicBezTo>
                    <a:pt x="91" y="166"/>
                    <a:pt x="90" y="167"/>
                    <a:pt x="89" y="168"/>
                  </a:cubicBezTo>
                  <a:cubicBezTo>
                    <a:pt x="85" y="169"/>
                    <a:pt x="85" y="171"/>
                    <a:pt x="84" y="175"/>
                  </a:cubicBezTo>
                  <a:cubicBezTo>
                    <a:pt x="83" y="179"/>
                    <a:pt x="81" y="183"/>
                    <a:pt x="80" y="186"/>
                  </a:cubicBezTo>
                  <a:cubicBezTo>
                    <a:pt x="79" y="188"/>
                    <a:pt x="78" y="189"/>
                    <a:pt x="77" y="189"/>
                  </a:cubicBezTo>
                  <a:cubicBezTo>
                    <a:pt x="70" y="192"/>
                    <a:pt x="63" y="195"/>
                    <a:pt x="56" y="198"/>
                  </a:cubicBezTo>
                  <a:cubicBezTo>
                    <a:pt x="48" y="201"/>
                    <a:pt x="41" y="204"/>
                    <a:pt x="34" y="208"/>
                  </a:cubicBezTo>
                  <a:cubicBezTo>
                    <a:pt x="26" y="211"/>
                    <a:pt x="19" y="215"/>
                    <a:pt x="12" y="219"/>
                  </a:cubicBezTo>
                  <a:cubicBezTo>
                    <a:pt x="7" y="222"/>
                    <a:pt x="3" y="224"/>
                    <a:pt x="0" y="227"/>
                  </a:cubicBezTo>
                  <a:cubicBezTo>
                    <a:pt x="0" y="240"/>
                    <a:pt x="0" y="240"/>
                    <a:pt x="0" y="240"/>
                  </a:cubicBezTo>
                  <a:cubicBezTo>
                    <a:pt x="255" y="240"/>
                    <a:pt x="255" y="240"/>
                    <a:pt x="255" y="240"/>
                  </a:cubicBezTo>
                  <a:cubicBezTo>
                    <a:pt x="255" y="227"/>
                    <a:pt x="255" y="227"/>
                    <a:pt x="255" y="227"/>
                  </a:cubicBezTo>
                  <a:cubicBezTo>
                    <a:pt x="252" y="224"/>
                    <a:pt x="248" y="221"/>
                    <a:pt x="244" y="219"/>
                  </a:cubicBezTo>
                  <a:close/>
                  <a:moveTo>
                    <a:pt x="244" y="219"/>
                  </a:moveTo>
                  <a:cubicBezTo>
                    <a:pt x="244" y="219"/>
                    <a:pt x="244" y="219"/>
                    <a:pt x="244" y="219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2" rIns="94084" bIns="47042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4" name="TextBox 123"/>
          <p:cNvSpPr txBox="1"/>
          <p:nvPr/>
        </p:nvSpPr>
        <p:spPr>
          <a:xfrm>
            <a:off x="6056436" y="4293049"/>
            <a:ext cx="658510" cy="34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  <a:endParaRPr lang="en-US" sz="1515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970073" y="4272926"/>
            <a:ext cx="658510" cy="34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60%</a:t>
            </a:r>
            <a:endParaRPr lang="en-US" sz="1515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886978" y="4293049"/>
            <a:ext cx="658510" cy="34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90%</a:t>
            </a:r>
            <a:endParaRPr lang="en-US" sz="1515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786360" y="4260617"/>
            <a:ext cx="740629" cy="34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40%</a:t>
            </a:r>
            <a:endParaRPr lang="en-US" sz="1515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9590282" y="4260618"/>
            <a:ext cx="825199" cy="3467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80%</a:t>
            </a:r>
            <a:endParaRPr lang="en-US" sz="1515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200040" y="5368780"/>
            <a:ext cx="438123" cy="254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35%</a:t>
            </a:r>
            <a:endParaRPr lang="en-US" sz="1515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30" name="Group 90"/>
          <p:cNvGrpSpPr>
            <a:grpSpLocks noChangeAspect="1"/>
          </p:cNvGrpSpPr>
          <p:nvPr/>
        </p:nvGrpSpPr>
        <p:grpSpPr>
          <a:xfrm>
            <a:off x="6151259" y="4818438"/>
            <a:ext cx="504514" cy="504513"/>
            <a:chOff x="4082069" y="1856339"/>
            <a:chExt cx="681022" cy="681020"/>
          </a:xfrm>
        </p:grpSpPr>
        <p:sp>
          <p:nvSpPr>
            <p:cNvPr id="131" name="Rounded Rectangle 130"/>
            <p:cNvSpPr/>
            <p:nvPr/>
          </p:nvSpPr>
          <p:spPr>
            <a:xfrm>
              <a:off x="4082069" y="1856339"/>
              <a:ext cx="681022" cy="68102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2" name="Group 179"/>
            <p:cNvGrpSpPr/>
            <p:nvPr/>
          </p:nvGrpSpPr>
          <p:grpSpPr>
            <a:xfrm>
              <a:off x="4321607" y="1938430"/>
              <a:ext cx="201944" cy="516839"/>
              <a:chOff x="5054600" y="1652588"/>
              <a:chExt cx="187325" cy="479424"/>
            </a:xfrm>
            <a:solidFill>
              <a:schemeClr val="bg1"/>
            </a:solidFill>
          </p:grpSpPr>
          <p:sp>
            <p:nvSpPr>
              <p:cNvPr id="1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2" rIns="94084" bIns="47042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4084" tIns="47042" rIns="94084" bIns="47042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5" name="Group 91"/>
          <p:cNvGrpSpPr>
            <a:grpSpLocks noChangeAspect="1"/>
          </p:cNvGrpSpPr>
          <p:nvPr/>
        </p:nvGrpSpPr>
        <p:grpSpPr>
          <a:xfrm>
            <a:off x="6862623" y="4818438"/>
            <a:ext cx="504514" cy="504513"/>
            <a:chOff x="5432798" y="1856339"/>
            <a:chExt cx="681022" cy="681020"/>
          </a:xfrm>
        </p:grpSpPr>
        <p:sp>
          <p:nvSpPr>
            <p:cNvPr id="136" name="Rounded Rectangle 135"/>
            <p:cNvSpPr/>
            <p:nvPr/>
          </p:nvSpPr>
          <p:spPr>
            <a:xfrm>
              <a:off x="5432798" y="1856339"/>
              <a:ext cx="681022" cy="68102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114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37" name="Group 184"/>
            <p:cNvGrpSpPr/>
            <p:nvPr/>
          </p:nvGrpSpPr>
          <p:grpSpPr>
            <a:xfrm>
              <a:off x="5653812" y="1940307"/>
              <a:ext cx="238995" cy="513085"/>
              <a:chOff x="6213475" y="1668463"/>
              <a:chExt cx="227013" cy="487362"/>
            </a:xfrm>
            <a:solidFill>
              <a:schemeClr val="bg1"/>
            </a:solidFill>
          </p:grpSpPr>
          <p:sp>
            <p:nvSpPr>
              <p:cNvPr id="13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94084" tIns="47042" rIns="94084" bIns="47042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2" rIns="94084" bIns="47042" numCol="1" anchor="t" anchorCtr="0" compatLnSpc="1"/>
              <a:lstStyle/>
              <a:p>
                <a:pPr defTabSz="866775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114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6898206" y="5366204"/>
            <a:ext cx="438123" cy="254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515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65%</a:t>
            </a:r>
            <a:endParaRPr lang="en-US" sz="1515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7589890" y="5119753"/>
            <a:ext cx="2766918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40435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7616504" y="4808167"/>
            <a:ext cx="1357744" cy="2560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515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51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0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5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2" grpId="0" animBg="1"/>
      <p:bldP spid="101" grpId="0" animBg="1"/>
      <p:bldP spid="10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05" grpId="0"/>
      <p:bldP spid="106" grpId="0"/>
      <p:bldP spid="107" grpId="0"/>
      <p:bldP spid="108" grpId="0"/>
      <p:bldP spid="109" grpId="0"/>
      <p:bldP spid="124" grpId="0"/>
      <p:bldP spid="125" grpId="0"/>
      <p:bldP spid="126" grpId="0"/>
      <p:bldP spid="127" grpId="0"/>
      <p:bldP spid="128" grpId="0"/>
      <p:bldP spid="129" grpId="0"/>
      <p:bldP spid="140" grpId="0"/>
      <p:bldP spid="141" grpId="0"/>
      <p:bldP spid="1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036980" y="3655108"/>
            <a:ext cx="1751058" cy="17510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37677" y="3979101"/>
            <a:ext cx="1349662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04</a:t>
            </a:r>
            <a:endParaRPr lang="zh-CN" altLang="en-US" sz="66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3587027" y="3341822"/>
            <a:ext cx="4070346" cy="675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73355"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添加相关标题文字</a:t>
            </a:r>
            <a:endParaRPr lang="en-US" altLang="zh-CN" sz="379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3537877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5597625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3537877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5597625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537877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5597625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46">
        <p14:flip dir="r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79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8" name="Text Placeholder 4"/>
          <p:cNvSpPr txBox="1"/>
          <p:nvPr/>
        </p:nvSpPr>
        <p:spPr>
          <a:xfrm>
            <a:off x="815704" y="572782"/>
            <a:ext cx="3008215" cy="6623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866775" fontAlgn="base">
              <a:spcAft>
                <a:spcPct val="0"/>
              </a:spcAft>
              <a:buNone/>
            </a:pPr>
            <a:r>
              <a:rPr lang="zh-CN" altLang="en-US" sz="426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目录</a:t>
            </a:r>
            <a:r>
              <a:rPr lang="en-US" altLang="zh-CN" sz="426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/</a:t>
            </a:r>
            <a:r>
              <a:rPr lang="en-US" altLang="zh-CN" sz="2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rPr>
              <a:t>Contents</a:t>
            </a:r>
            <a:endParaRPr lang="en-GB" sz="2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985043" y="1412886"/>
            <a:ext cx="10199243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1640119" y="2905868"/>
            <a:ext cx="1192280" cy="666786"/>
            <a:chOff x="2215144" y="927951"/>
            <a:chExt cx="1244730" cy="916897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2393075" y="927951"/>
              <a:ext cx="1066799" cy="916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dirty="0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  <a:sym typeface="+mn-lt"/>
                </a:rPr>
                <a:t>01</a:t>
              </a:r>
              <a:endParaRPr lang="zh-CN" altLang="en-US" sz="3735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640119" y="3811970"/>
            <a:ext cx="1192280" cy="672181"/>
            <a:chOff x="2215144" y="1952311"/>
            <a:chExt cx="1244730" cy="924318"/>
          </a:xfrm>
        </p:grpSpPr>
        <p:sp>
          <p:nvSpPr>
            <p:cNvPr id="14" name="平行四边形 13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文本框 10"/>
            <p:cNvSpPr txBox="1"/>
            <p:nvPr/>
          </p:nvSpPr>
          <p:spPr>
            <a:xfrm>
              <a:off x="2393075" y="1952311"/>
              <a:ext cx="1066799" cy="91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dirty="0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  <a:sym typeface="+mn-lt"/>
                </a:rPr>
                <a:t>02</a:t>
              </a:r>
              <a:endParaRPr lang="zh-CN" altLang="en-US" sz="3735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640119" y="4747717"/>
            <a:ext cx="1192280" cy="666786"/>
            <a:chOff x="2215144" y="3018135"/>
            <a:chExt cx="1244730" cy="916899"/>
          </a:xfrm>
        </p:grpSpPr>
        <p:sp>
          <p:nvSpPr>
            <p:cNvPr id="17" name="平行四边形 16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文本框 11"/>
            <p:cNvSpPr txBox="1"/>
            <p:nvPr/>
          </p:nvSpPr>
          <p:spPr>
            <a:xfrm>
              <a:off x="2393075" y="3018135"/>
              <a:ext cx="1066799" cy="91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dirty="0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  <a:sym typeface="+mn-lt"/>
                </a:rPr>
                <a:t>03</a:t>
              </a:r>
              <a:endParaRPr lang="zh-CN" altLang="en-US" sz="3735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640119" y="5657649"/>
            <a:ext cx="1192280" cy="677477"/>
            <a:chOff x="2215144" y="4047038"/>
            <a:chExt cx="1244730" cy="931601"/>
          </a:xfrm>
        </p:grpSpPr>
        <p:sp>
          <p:nvSpPr>
            <p:cNvPr id="20" name="平行四边形 19"/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65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文本框 12"/>
            <p:cNvSpPr txBox="1"/>
            <p:nvPr/>
          </p:nvSpPr>
          <p:spPr>
            <a:xfrm>
              <a:off x="2393075" y="4047038"/>
              <a:ext cx="1066799" cy="916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866775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735" dirty="0">
                  <a:solidFill>
                    <a:prstClr val="white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ea"/>
                  <a:sym typeface="+mn-lt"/>
                </a:rPr>
                <a:t>04</a:t>
              </a:r>
              <a:endParaRPr lang="zh-CN" altLang="en-US" sz="3735" dirty="0">
                <a:solidFill>
                  <a:prstClr val="white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545739" y="2923614"/>
            <a:ext cx="5142718" cy="612887"/>
            <a:chOff x="4315150" y="953426"/>
            <a:chExt cx="3857250" cy="540057"/>
          </a:xfrm>
        </p:grpSpPr>
        <p:sp>
          <p:nvSpPr>
            <p:cNvPr id="23" name="矩形 22"/>
            <p:cNvSpPr/>
            <p:nvPr/>
          </p:nvSpPr>
          <p:spPr>
            <a:xfrm>
              <a:off x="4841196" y="1036090"/>
              <a:ext cx="2827147" cy="387761"/>
            </a:xfrm>
            <a:prstGeom prst="rect">
              <a:avLst/>
            </a:prstGeom>
            <a:ln w="15875">
              <a:noFill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点击添加相关标题文字</a:t>
              </a:r>
              <a:endParaRPr lang="en-GB" altLang="zh-CN" sz="170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平行四边形 23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545739" y="3849101"/>
            <a:ext cx="5142718" cy="612887"/>
            <a:chOff x="4315150" y="1647579"/>
            <a:chExt cx="3857250" cy="540057"/>
          </a:xfrm>
        </p:grpSpPr>
        <p:sp>
          <p:nvSpPr>
            <p:cNvPr id="26" name="矩形 25"/>
            <p:cNvSpPr/>
            <p:nvPr/>
          </p:nvSpPr>
          <p:spPr>
            <a:xfrm>
              <a:off x="4841196" y="1730243"/>
              <a:ext cx="2827147" cy="387761"/>
            </a:xfrm>
            <a:prstGeom prst="rect">
              <a:avLst/>
            </a:prstGeom>
            <a:ln w="15875">
              <a:noFill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点击添加相关标题文字</a:t>
              </a:r>
              <a:endParaRPr lang="en-GB" altLang="zh-CN" sz="170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7" name="平行四边形 26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545739" y="4774586"/>
            <a:ext cx="5142718" cy="612887"/>
            <a:chOff x="4315150" y="2341731"/>
            <a:chExt cx="3857250" cy="540057"/>
          </a:xfrm>
        </p:grpSpPr>
        <p:sp>
          <p:nvSpPr>
            <p:cNvPr id="29" name="矩形 28"/>
            <p:cNvSpPr/>
            <p:nvPr/>
          </p:nvSpPr>
          <p:spPr>
            <a:xfrm>
              <a:off x="4841197" y="2424395"/>
              <a:ext cx="2827146" cy="387761"/>
            </a:xfrm>
            <a:prstGeom prst="rect">
              <a:avLst/>
            </a:prstGeom>
            <a:ln w="15875">
              <a:noFill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点击添加相关标题文字</a:t>
              </a:r>
              <a:endParaRPr lang="en-GB" altLang="zh-CN" sz="170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平行四边形 29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545739" y="5700073"/>
            <a:ext cx="5142718" cy="612887"/>
            <a:chOff x="4315150" y="3035884"/>
            <a:chExt cx="3857250" cy="540057"/>
          </a:xfrm>
        </p:grpSpPr>
        <p:sp>
          <p:nvSpPr>
            <p:cNvPr id="32" name="矩形 31"/>
            <p:cNvSpPr/>
            <p:nvPr/>
          </p:nvSpPr>
          <p:spPr>
            <a:xfrm>
              <a:off x="4841196" y="3118548"/>
              <a:ext cx="2827147" cy="387761"/>
            </a:xfrm>
            <a:prstGeom prst="rect">
              <a:avLst/>
            </a:prstGeom>
            <a:ln w="15875">
              <a:noFill/>
            </a:ln>
          </p:spPr>
          <p:txBody>
            <a:bodyPr wrap="square" lIns="91435" tIns="45718" rIns="91435" bIns="45718">
              <a:spAutoFit/>
            </a:bodyPr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点击添加相关标题文字</a:t>
              </a:r>
              <a:endParaRPr lang="en-GB" altLang="zh-CN" sz="1705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3" name="平行四边形 32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866775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2135" b="1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46">
        <p15:prstTrans prst="pageCurlDouble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28231" y="2153261"/>
            <a:ext cx="4214519" cy="35883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413350" y="2114810"/>
            <a:ext cx="1139981" cy="379619"/>
          </a:xfrm>
          <a:prstGeom prst="rect">
            <a:avLst/>
          </a:prstGeom>
        </p:spPr>
        <p:txBody>
          <a:bodyPr wrap="none" lIns="91403" tIns="45702" rIns="91403" bIns="4570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方正兰亭中黑_GBK" panose="02010600030101010101" pitchFamily="2" charset="-122"/>
                <a:ea typeface="方正兰亭中黑_GBK" panose="02010600030101010101" pitchFamily="2" charset="-122"/>
              </a:rPr>
              <a:t>活动宗旨</a:t>
            </a:r>
          </a:p>
        </p:txBody>
      </p:sp>
      <p:sp>
        <p:nvSpPr>
          <p:cNvPr id="38" name="矩形 37"/>
          <p:cNvSpPr/>
          <p:nvPr/>
        </p:nvSpPr>
        <p:spPr>
          <a:xfrm>
            <a:off x="6413347" y="2646945"/>
            <a:ext cx="4862372" cy="843593"/>
          </a:xfrm>
          <a:prstGeom prst="rect">
            <a:avLst/>
          </a:prstGeom>
        </p:spPr>
        <p:txBody>
          <a:bodyPr wrap="square" lIns="91403" tIns="45702" rIns="91403" bIns="45702">
            <a:spAutoFit/>
          </a:bodyPr>
          <a:lstStyle/>
          <a:p>
            <a:pPr algn="just" defTabSz="866775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200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5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分钟之内。</a:t>
            </a:r>
          </a:p>
        </p:txBody>
      </p:sp>
      <p:sp>
        <p:nvSpPr>
          <p:cNvPr id="40" name="矩形 39"/>
          <p:cNvSpPr/>
          <p:nvPr/>
        </p:nvSpPr>
        <p:spPr>
          <a:xfrm>
            <a:off x="6413350" y="4188733"/>
            <a:ext cx="1139981" cy="379619"/>
          </a:xfrm>
          <a:prstGeom prst="rect">
            <a:avLst/>
          </a:prstGeom>
        </p:spPr>
        <p:txBody>
          <a:bodyPr wrap="none" lIns="91403" tIns="45702" rIns="91403" bIns="4570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65" dirty="0">
                <a:solidFill>
                  <a:prstClr val="black">
                    <a:lumMod val="65000"/>
                    <a:lumOff val="35000"/>
                  </a:prstClr>
                </a:solidFill>
                <a:latin typeface="方正兰亭中黑_GBK" panose="02010600030101010101" pitchFamily="2" charset="-122"/>
                <a:ea typeface="方正兰亭中黑_GBK" panose="02010600030101010101" pitchFamily="2" charset="-122"/>
              </a:rPr>
              <a:t>活动目标</a:t>
            </a:r>
          </a:p>
        </p:txBody>
      </p:sp>
      <p:grpSp>
        <p:nvGrpSpPr>
          <p:cNvPr id="3" name="组合 3"/>
          <p:cNvGrpSpPr/>
          <p:nvPr/>
        </p:nvGrpSpPr>
        <p:grpSpPr>
          <a:xfrm>
            <a:off x="611119" y="3352620"/>
            <a:ext cx="5310775" cy="1439671"/>
            <a:chOff x="609124" y="3352597"/>
            <a:chExt cx="5312706" cy="1440000"/>
          </a:xfrm>
        </p:grpSpPr>
        <p:sp>
          <p:nvSpPr>
            <p:cNvPr id="43" name="矩形 42"/>
            <p:cNvSpPr/>
            <p:nvPr/>
          </p:nvSpPr>
          <p:spPr>
            <a:xfrm>
              <a:off x="609124" y="3352597"/>
              <a:ext cx="5312706" cy="1440000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6427" y="3738982"/>
              <a:ext cx="4595878" cy="694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866775" fontAlgn="base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65" dirty="0">
                  <a:solidFill>
                    <a:prstClr val="white"/>
                  </a:solidFill>
                  <a:latin typeface="方正兰亭细黑_GBK" panose="02000000000000000000" pitchFamily="2" charset="-122"/>
                  <a:ea typeface="方正兰亭细黑_GBK" panose="02000000000000000000" pitchFamily="2" charset="-122"/>
                </a:rPr>
                <a:t>此处添加详细文本描述，建议与标题相关并符合整体语言风格，语言描述尽量简洁生动。</a:t>
              </a:r>
            </a:p>
          </p:txBody>
        </p:sp>
      </p:grpSp>
      <p:sp>
        <p:nvSpPr>
          <p:cNvPr id="48" name="矩形 47"/>
          <p:cNvSpPr/>
          <p:nvPr/>
        </p:nvSpPr>
        <p:spPr>
          <a:xfrm>
            <a:off x="6413347" y="4720866"/>
            <a:ext cx="4862372" cy="843593"/>
          </a:xfrm>
          <a:prstGeom prst="rect">
            <a:avLst/>
          </a:prstGeom>
        </p:spPr>
        <p:txBody>
          <a:bodyPr wrap="square" lIns="91403" tIns="45702" rIns="91403" bIns="45702">
            <a:spAutoFit/>
          </a:bodyPr>
          <a:lstStyle/>
          <a:p>
            <a:pPr algn="just" defTabSz="866775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200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字以内，据统计每页幻灯片的播放时间最好控制在</a:t>
            </a:r>
            <a:r>
              <a:rPr lang="en-US" altLang="zh-CN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5</a:t>
            </a:r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rPr>
              <a:t>分钟之内。</a:t>
            </a:r>
          </a:p>
        </p:txBody>
      </p:sp>
      <p:sp>
        <p:nvSpPr>
          <p:cNvPr id="10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2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000">
        <p14:flip dir="r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99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99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/>
      <p:bldP spid="38" grpId="0"/>
      <p:bldP spid="40" grpId="0"/>
      <p:bldP spid="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Up Arrow 61"/>
          <p:cNvSpPr/>
          <p:nvPr/>
        </p:nvSpPr>
        <p:spPr>
          <a:xfrm rot="5400000">
            <a:off x="4686775" y="-1052952"/>
            <a:ext cx="513014" cy="9886565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Bent Arrow 59"/>
          <p:cNvSpPr/>
          <p:nvPr/>
        </p:nvSpPr>
        <p:spPr>
          <a:xfrm rot="5400000" flipH="1">
            <a:off x="1656534" y="915627"/>
            <a:ext cx="1072930" cy="4386000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Bent Arrow 34"/>
          <p:cNvSpPr/>
          <p:nvPr/>
        </p:nvSpPr>
        <p:spPr>
          <a:xfrm rot="5400000" flipH="1">
            <a:off x="5156973" y="2099829"/>
            <a:ext cx="1072930" cy="2017596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Bent Arrow 35"/>
          <p:cNvSpPr/>
          <p:nvPr/>
        </p:nvSpPr>
        <p:spPr>
          <a:xfrm rot="5400000" flipH="1">
            <a:off x="7473213" y="2099829"/>
            <a:ext cx="1072930" cy="2017596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Bent Arrow 38"/>
          <p:cNvSpPr/>
          <p:nvPr/>
        </p:nvSpPr>
        <p:spPr>
          <a:xfrm rot="16200000" flipH="1" flipV="1">
            <a:off x="1656534" y="2490288"/>
            <a:ext cx="1072930" cy="4386000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Bent Arrow 39"/>
          <p:cNvSpPr/>
          <p:nvPr/>
        </p:nvSpPr>
        <p:spPr>
          <a:xfrm rot="16200000" flipH="1" flipV="1">
            <a:off x="5156973" y="3674490"/>
            <a:ext cx="1072930" cy="2017596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Bent Arrow 40"/>
          <p:cNvSpPr/>
          <p:nvPr/>
        </p:nvSpPr>
        <p:spPr>
          <a:xfrm rot="16200000" flipH="1" flipV="1">
            <a:off x="7473213" y="3674490"/>
            <a:ext cx="1072930" cy="2017596"/>
          </a:xfrm>
          <a:prstGeom prst="bentArrow">
            <a:avLst>
              <a:gd name="adj1" fmla="val 12379"/>
              <a:gd name="adj2" fmla="val 14760"/>
              <a:gd name="adj3" fmla="val 20722"/>
              <a:gd name="adj4" fmla="val 2949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601753" y="1958399"/>
            <a:ext cx="541431" cy="525931"/>
            <a:chOff x="7924284" y="2223917"/>
            <a:chExt cx="469021" cy="455593"/>
          </a:xfrm>
        </p:grpSpPr>
        <p:sp>
          <p:nvSpPr>
            <p:cNvPr id="48" name="Teardrop 47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81139" y="5270758"/>
            <a:ext cx="541431" cy="525931"/>
            <a:chOff x="6890529" y="2162362"/>
            <a:chExt cx="469021" cy="455593"/>
          </a:xfrm>
        </p:grpSpPr>
        <p:sp>
          <p:nvSpPr>
            <p:cNvPr id="51" name="Teardrop 50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teardrop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24520" y="5270758"/>
            <a:ext cx="541431" cy="525931"/>
            <a:chOff x="4823118" y="2223917"/>
            <a:chExt cx="469021" cy="455593"/>
          </a:xfrm>
        </p:grpSpPr>
        <p:sp>
          <p:nvSpPr>
            <p:cNvPr id="54" name="Teardrop 53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81139" y="1958399"/>
            <a:ext cx="541431" cy="525931"/>
            <a:chOff x="5924943" y="2223917"/>
            <a:chExt cx="469021" cy="455593"/>
          </a:xfrm>
        </p:grpSpPr>
        <p:sp>
          <p:nvSpPr>
            <p:cNvPr id="57" name="Teardrop 56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950392" y="1958399"/>
            <a:ext cx="541431" cy="525931"/>
            <a:chOff x="3699782" y="2223917"/>
            <a:chExt cx="469021" cy="455593"/>
          </a:xfrm>
        </p:grpSpPr>
        <p:sp>
          <p:nvSpPr>
            <p:cNvPr id="69" name="Teardrop 68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8601753" y="5270758"/>
            <a:ext cx="541431" cy="525931"/>
            <a:chOff x="6227259" y="4121421"/>
            <a:chExt cx="469021" cy="455593"/>
          </a:xfrm>
        </p:grpSpPr>
        <p:sp>
          <p:nvSpPr>
            <p:cNvPr id="74" name="Teardrop 73"/>
            <p:cNvSpPr>
              <a:spLocks noChangeAspect="1"/>
            </p:cNvSpPr>
            <p:nvPr/>
          </p:nvSpPr>
          <p:spPr>
            <a:xfrm>
              <a:off x="6227259" y="4121421"/>
              <a:ext cx="469021" cy="455593"/>
            </a:xfrm>
            <a:prstGeom prst="teardrop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152"/>
            <p:cNvSpPr>
              <a:spLocks noEditPoints="1"/>
            </p:cNvSpPr>
            <p:nvPr/>
          </p:nvSpPr>
          <p:spPr bwMode="auto">
            <a:xfrm>
              <a:off x="6357880" y="4225562"/>
              <a:ext cx="243066" cy="236766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2369435" y="2615449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693696" y="2615449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74701" y="2615449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69435" y="4419981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4693696" y="4419981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974701" y="4419981"/>
            <a:ext cx="1580957" cy="7568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9" name="Freeform 152"/>
          <p:cNvSpPr>
            <a:spLocks noEditPoints="1"/>
          </p:cNvSpPr>
          <p:nvPr/>
        </p:nvSpPr>
        <p:spPr bwMode="auto">
          <a:xfrm>
            <a:off x="9992503" y="3472705"/>
            <a:ext cx="692079" cy="674142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7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8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0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89" grpId="0"/>
      <p:bldP spid="90" grpId="0"/>
      <p:bldP spid="91" grpId="0"/>
      <p:bldP spid="92" grpId="0"/>
      <p:bldP spid="93" grpId="0"/>
      <p:bldP spid="98" grpId="0"/>
      <p:bldP spid="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Freeform 9"/>
          <p:cNvSpPr/>
          <p:nvPr/>
        </p:nvSpPr>
        <p:spPr bwMode="auto">
          <a:xfrm>
            <a:off x="3913321" y="2304089"/>
            <a:ext cx="4369279" cy="4629561"/>
          </a:xfrm>
          <a:custGeom>
            <a:avLst/>
            <a:gdLst>
              <a:gd name="connsiteX0" fmla="*/ 2953 w 10000"/>
              <a:gd name="connsiteY0" fmla="*/ 1410 h 9051"/>
              <a:gd name="connsiteX1" fmla="*/ 3446 w 10000"/>
              <a:gd name="connsiteY1" fmla="*/ 1622 h 9051"/>
              <a:gd name="connsiteX2" fmla="*/ 3451 w 10000"/>
              <a:gd name="connsiteY2" fmla="*/ 1622 h 9051"/>
              <a:gd name="connsiteX3" fmla="*/ 3455 w 10000"/>
              <a:gd name="connsiteY3" fmla="*/ 1625 h 9051"/>
              <a:gd name="connsiteX4" fmla="*/ 3835 w 10000"/>
              <a:gd name="connsiteY4" fmla="*/ 1897 h 9051"/>
              <a:gd name="connsiteX5" fmla="*/ 3885 w 10000"/>
              <a:gd name="connsiteY5" fmla="*/ 1957 h 9051"/>
              <a:gd name="connsiteX6" fmla="*/ 3890 w 10000"/>
              <a:gd name="connsiteY6" fmla="*/ 1957 h 9051"/>
              <a:gd name="connsiteX7" fmla="*/ 4337 w 10000"/>
              <a:gd name="connsiteY7" fmla="*/ 2704 h 9051"/>
              <a:gd name="connsiteX8" fmla="*/ 4342 w 10000"/>
              <a:gd name="connsiteY8" fmla="*/ 2718 h 9051"/>
              <a:gd name="connsiteX9" fmla="*/ 4414 w 10000"/>
              <a:gd name="connsiteY9" fmla="*/ 2919 h 9051"/>
              <a:gd name="connsiteX10" fmla="*/ 4414 w 10000"/>
              <a:gd name="connsiteY10" fmla="*/ 2919 h 9051"/>
              <a:gd name="connsiteX11" fmla="*/ 4763 w 10000"/>
              <a:gd name="connsiteY11" fmla="*/ 4217 h 9051"/>
              <a:gd name="connsiteX12" fmla="*/ 4853 w 10000"/>
              <a:gd name="connsiteY12" fmla="*/ 4756 h 9051"/>
              <a:gd name="connsiteX13" fmla="*/ 4996 w 10000"/>
              <a:gd name="connsiteY13" fmla="*/ 0 h 9051"/>
              <a:gd name="connsiteX14" fmla="*/ 5152 w 10000"/>
              <a:gd name="connsiteY14" fmla="*/ 4756 h 9051"/>
              <a:gd name="connsiteX15" fmla="*/ 5242 w 10000"/>
              <a:gd name="connsiteY15" fmla="*/ 4217 h 9051"/>
              <a:gd name="connsiteX16" fmla="*/ 5590 w 10000"/>
              <a:gd name="connsiteY16" fmla="*/ 2919 h 9051"/>
              <a:gd name="connsiteX17" fmla="*/ 5590 w 10000"/>
              <a:gd name="connsiteY17" fmla="*/ 2919 h 9051"/>
              <a:gd name="connsiteX18" fmla="*/ 5663 w 10000"/>
              <a:gd name="connsiteY18" fmla="*/ 2718 h 9051"/>
              <a:gd name="connsiteX19" fmla="*/ 5667 w 10000"/>
              <a:gd name="connsiteY19" fmla="*/ 2704 h 9051"/>
              <a:gd name="connsiteX20" fmla="*/ 6115 w 10000"/>
              <a:gd name="connsiteY20" fmla="*/ 1957 h 9051"/>
              <a:gd name="connsiteX21" fmla="*/ 6115 w 10000"/>
              <a:gd name="connsiteY21" fmla="*/ 1957 h 9051"/>
              <a:gd name="connsiteX22" fmla="*/ 6119 w 10000"/>
              <a:gd name="connsiteY22" fmla="*/ 1953 h 9051"/>
              <a:gd name="connsiteX23" fmla="*/ 6128 w 10000"/>
              <a:gd name="connsiteY23" fmla="*/ 1939 h 9051"/>
              <a:gd name="connsiteX24" fmla="*/ 6169 w 10000"/>
              <a:gd name="connsiteY24" fmla="*/ 1897 h 9051"/>
              <a:gd name="connsiteX25" fmla="*/ 7051 w 10000"/>
              <a:gd name="connsiteY25" fmla="*/ 1410 h 9051"/>
              <a:gd name="connsiteX26" fmla="*/ 7056 w 10000"/>
              <a:gd name="connsiteY26" fmla="*/ 1410 h 9051"/>
              <a:gd name="connsiteX27" fmla="*/ 7399 w 10000"/>
              <a:gd name="connsiteY27" fmla="*/ 1361 h 9051"/>
              <a:gd name="connsiteX28" fmla="*/ 7417 w 10000"/>
              <a:gd name="connsiteY28" fmla="*/ 1361 h 9051"/>
              <a:gd name="connsiteX29" fmla="*/ 7544 w 10000"/>
              <a:gd name="connsiteY29" fmla="*/ 1354 h 9051"/>
              <a:gd name="connsiteX30" fmla="*/ 8824 w 10000"/>
              <a:gd name="connsiteY30" fmla="*/ 698 h 9051"/>
              <a:gd name="connsiteX31" fmla="*/ 7562 w 10000"/>
              <a:gd name="connsiteY31" fmla="*/ 1424 h 9051"/>
              <a:gd name="connsiteX32" fmla="*/ 7558 w 10000"/>
              <a:gd name="connsiteY32" fmla="*/ 1424 h 9051"/>
              <a:gd name="connsiteX33" fmla="*/ 7553 w 10000"/>
              <a:gd name="connsiteY33" fmla="*/ 1424 h 9051"/>
              <a:gd name="connsiteX34" fmla="*/ 7540 w 10000"/>
              <a:gd name="connsiteY34" fmla="*/ 1428 h 9051"/>
              <a:gd name="connsiteX35" fmla="*/ 7531 w 10000"/>
              <a:gd name="connsiteY35" fmla="*/ 1428 h 9051"/>
              <a:gd name="connsiteX36" fmla="*/ 7526 w 10000"/>
              <a:gd name="connsiteY36" fmla="*/ 1428 h 9051"/>
              <a:gd name="connsiteX37" fmla="*/ 7521 w 10000"/>
              <a:gd name="connsiteY37" fmla="*/ 1428 h 9051"/>
              <a:gd name="connsiteX38" fmla="*/ 7517 w 10000"/>
              <a:gd name="connsiteY38" fmla="*/ 1428 h 9051"/>
              <a:gd name="connsiteX39" fmla="*/ 7508 w 10000"/>
              <a:gd name="connsiteY39" fmla="*/ 1431 h 9051"/>
              <a:gd name="connsiteX40" fmla="*/ 7503 w 10000"/>
              <a:gd name="connsiteY40" fmla="*/ 1431 h 9051"/>
              <a:gd name="connsiteX41" fmla="*/ 7422 w 10000"/>
              <a:gd name="connsiteY41" fmla="*/ 1442 h 9051"/>
              <a:gd name="connsiteX42" fmla="*/ 6232 w 10000"/>
              <a:gd name="connsiteY42" fmla="*/ 2016 h 9051"/>
              <a:gd name="connsiteX43" fmla="*/ 5753 w 10000"/>
              <a:gd name="connsiteY43" fmla="*/ 2951 h 9051"/>
              <a:gd name="connsiteX44" fmla="*/ 5355 w 10000"/>
              <a:gd name="connsiteY44" fmla="*/ 4799 h 9051"/>
              <a:gd name="connsiteX45" fmla="*/ 6395 w 10000"/>
              <a:gd name="connsiteY45" fmla="*/ 3177 h 9051"/>
              <a:gd name="connsiteX46" fmla="*/ 6395 w 10000"/>
              <a:gd name="connsiteY46" fmla="*/ 3177 h 9051"/>
              <a:gd name="connsiteX47" fmla="*/ 6400 w 10000"/>
              <a:gd name="connsiteY47" fmla="*/ 3173 h 9051"/>
              <a:gd name="connsiteX48" fmla="*/ 6563 w 10000"/>
              <a:gd name="connsiteY48" fmla="*/ 3071 h 9051"/>
              <a:gd name="connsiteX49" fmla="*/ 7065 w 10000"/>
              <a:gd name="connsiteY49" fmla="*/ 2849 h 9051"/>
              <a:gd name="connsiteX50" fmla="*/ 7983 w 10000"/>
              <a:gd name="connsiteY50" fmla="*/ 2824 h 9051"/>
              <a:gd name="connsiteX51" fmla="*/ 7983 w 10000"/>
              <a:gd name="connsiteY51" fmla="*/ 2824 h 9051"/>
              <a:gd name="connsiteX52" fmla="*/ 8024 w 10000"/>
              <a:gd name="connsiteY52" fmla="*/ 2831 h 9051"/>
              <a:gd name="connsiteX53" fmla="*/ 10000 w 10000"/>
              <a:gd name="connsiteY53" fmla="*/ 2464 h 9051"/>
              <a:gd name="connsiteX54" fmla="*/ 8114 w 10000"/>
              <a:gd name="connsiteY54" fmla="*/ 2919 h 9051"/>
              <a:gd name="connsiteX55" fmla="*/ 8005 w 10000"/>
              <a:gd name="connsiteY55" fmla="*/ 2905 h 9051"/>
              <a:gd name="connsiteX56" fmla="*/ 7965 w 10000"/>
              <a:gd name="connsiteY56" fmla="*/ 2898 h 9051"/>
              <a:gd name="connsiteX57" fmla="*/ 7155 w 10000"/>
              <a:gd name="connsiteY57" fmla="*/ 2937 h 9051"/>
              <a:gd name="connsiteX58" fmla="*/ 6630 w 10000"/>
              <a:gd name="connsiteY58" fmla="*/ 3152 h 9051"/>
              <a:gd name="connsiteX59" fmla="*/ 6481 w 10000"/>
              <a:gd name="connsiteY59" fmla="*/ 3251 h 9051"/>
              <a:gd name="connsiteX60" fmla="*/ 5473 w 10000"/>
              <a:gd name="connsiteY60" fmla="*/ 5303 h 9051"/>
              <a:gd name="connsiteX61" fmla="*/ 5427 w 10000"/>
              <a:gd name="connsiteY61" fmla="*/ 6304 h 9051"/>
              <a:gd name="connsiteX62" fmla="*/ 6811 w 10000"/>
              <a:gd name="connsiteY62" fmla="*/ 4079 h 9051"/>
              <a:gd name="connsiteX63" fmla="*/ 6870 w 10000"/>
              <a:gd name="connsiteY63" fmla="*/ 4037 h 9051"/>
              <a:gd name="connsiteX64" fmla="*/ 6870 w 10000"/>
              <a:gd name="connsiteY64" fmla="*/ 4037 h 9051"/>
              <a:gd name="connsiteX65" fmla="*/ 9091 w 10000"/>
              <a:gd name="connsiteY65" fmla="*/ 3755 h 9051"/>
              <a:gd name="connsiteX66" fmla="*/ 6979 w 10000"/>
              <a:gd name="connsiteY66" fmla="*/ 4118 h 9051"/>
              <a:gd name="connsiteX67" fmla="*/ 6974 w 10000"/>
              <a:gd name="connsiteY67" fmla="*/ 4122 h 9051"/>
              <a:gd name="connsiteX68" fmla="*/ 6938 w 10000"/>
              <a:gd name="connsiteY68" fmla="*/ 4160 h 9051"/>
              <a:gd name="connsiteX69" fmla="*/ 5785 w 10000"/>
              <a:gd name="connsiteY69" fmla="*/ 8148 h 9051"/>
              <a:gd name="connsiteX70" fmla="*/ 6160 w 10000"/>
              <a:gd name="connsiteY70" fmla="*/ 9051 h 9051"/>
              <a:gd name="connsiteX71" fmla="*/ 3844 w 10000"/>
              <a:gd name="connsiteY71" fmla="*/ 9051 h 9051"/>
              <a:gd name="connsiteX72" fmla="*/ 4215 w 10000"/>
              <a:gd name="connsiteY72" fmla="*/ 8148 h 9051"/>
              <a:gd name="connsiteX73" fmla="*/ 3066 w 10000"/>
              <a:gd name="connsiteY73" fmla="*/ 4160 h 9051"/>
              <a:gd name="connsiteX74" fmla="*/ 3057 w 10000"/>
              <a:gd name="connsiteY74" fmla="*/ 4150 h 9051"/>
              <a:gd name="connsiteX75" fmla="*/ 3048 w 10000"/>
              <a:gd name="connsiteY75" fmla="*/ 4143 h 9051"/>
              <a:gd name="connsiteX76" fmla="*/ 3035 w 10000"/>
              <a:gd name="connsiteY76" fmla="*/ 4129 h 9051"/>
              <a:gd name="connsiteX77" fmla="*/ 3026 w 10000"/>
              <a:gd name="connsiteY77" fmla="*/ 4122 h 9051"/>
              <a:gd name="connsiteX78" fmla="*/ 3021 w 10000"/>
              <a:gd name="connsiteY78" fmla="*/ 4118 h 9051"/>
              <a:gd name="connsiteX79" fmla="*/ 914 w 10000"/>
              <a:gd name="connsiteY79" fmla="*/ 3755 h 9051"/>
              <a:gd name="connsiteX80" fmla="*/ 3130 w 10000"/>
              <a:gd name="connsiteY80" fmla="*/ 4033 h 9051"/>
              <a:gd name="connsiteX81" fmla="*/ 3130 w 10000"/>
              <a:gd name="connsiteY81" fmla="*/ 4033 h 9051"/>
              <a:gd name="connsiteX82" fmla="*/ 3134 w 10000"/>
              <a:gd name="connsiteY82" fmla="*/ 4037 h 9051"/>
              <a:gd name="connsiteX83" fmla="*/ 3134 w 10000"/>
              <a:gd name="connsiteY83" fmla="*/ 4037 h 9051"/>
              <a:gd name="connsiteX84" fmla="*/ 3180 w 10000"/>
              <a:gd name="connsiteY84" fmla="*/ 4072 h 9051"/>
              <a:gd name="connsiteX85" fmla="*/ 3180 w 10000"/>
              <a:gd name="connsiteY85" fmla="*/ 4072 h 9051"/>
              <a:gd name="connsiteX86" fmla="*/ 3189 w 10000"/>
              <a:gd name="connsiteY86" fmla="*/ 4079 h 9051"/>
              <a:gd name="connsiteX87" fmla="*/ 4573 w 10000"/>
              <a:gd name="connsiteY87" fmla="*/ 6304 h 9051"/>
              <a:gd name="connsiteX88" fmla="*/ 4532 w 10000"/>
              <a:gd name="connsiteY88" fmla="*/ 5303 h 9051"/>
              <a:gd name="connsiteX89" fmla="*/ 3523 w 10000"/>
              <a:gd name="connsiteY89" fmla="*/ 3251 h 9051"/>
              <a:gd name="connsiteX90" fmla="*/ 3370 w 10000"/>
              <a:gd name="connsiteY90" fmla="*/ 3152 h 9051"/>
              <a:gd name="connsiteX91" fmla="*/ 2845 w 10000"/>
              <a:gd name="connsiteY91" fmla="*/ 2937 h 9051"/>
              <a:gd name="connsiteX92" fmla="*/ 2035 w 10000"/>
              <a:gd name="connsiteY92" fmla="*/ 2898 h 9051"/>
              <a:gd name="connsiteX93" fmla="*/ 1999 w 10000"/>
              <a:gd name="connsiteY93" fmla="*/ 2905 h 9051"/>
              <a:gd name="connsiteX94" fmla="*/ 1891 w 10000"/>
              <a:gd name="connsiteY94" fmla="*/ 2919 h 9051"/>
              <a:gd name="connsiteX95" fmla="*/ 0 w 10000"/>
              <a:gd name="connsiteY95" fmla="*/ 2464 h 9051"/>
              <a:gd name="connsiteX96" fmla="*/ 1981 w 10000"/>
              <a:gd name="connsiteY96" fmla="*/ 2831 h 9051"/>
              <a:gd name="connsiteX97" fmla="*/ 2017 w 10000"/>
              <a:gd name="connsiteY97" fmla="*/ 2824 h 9051"/>
              <a:gd name="connsiteX98" fmla="*/ 2022 w 10000"/>
              <a:gd name="connsiteY98" fmla="*/ 2824 h 9051"/>
              <a:gd name="connsiteX99" fmla="*/ 2022 w 10000"/>
              <a:gd name="connsiteY99" fmla="*/ 2824 h 9051"/>
              <a:gd name="connsiteX100" fmla="*/ 2935 w 10000"/>
              <a:gd name="connsiteY100" fmla="*/ 2849 h 9051"/>
              <a:gd name="connsiteX101" fmla="*/ 3442 w 10000"/>
              <a:gd name="connsiteY101" fmla="*/ 3071 h 9051"/>
              <a:gd name="connsiteX102" fmla="*/ 3605 w 10000"/>
              <a:gd name="connsiteY102" fmla="*/ 3173 h 9051"/>
              <a:gd name="connsiteX103" fmla="*/ 3609 w 10000"/>
              <a:gd name="connsiteY103" fmla="*/ 3177 h 9051"/>
              <a:gd name="connsiteX104" fmla="*/ 3609 w 10000"/>
              <a:gd name="connsiteY104" fmla="*/ 3177 h 9051"/>
              <a:gd name="connsiteX105" fmla="*/ 4649 w 10000"/>
              <a:gd name="connsiteY105" fmla="*/ 4799 h 9051"/>
              <a:gd name="connsiteX106" fmla="*/ 4251 w 10000"/>
              <a:gd name="connsiteY106" fmla="*/ 2951 h 9051"/>
              <a:gd name="connsiteX107" fmla="*/ 3772 w 10000"/>
              <a:gd name="connsiteY107" fmla="*/ 2016 h 9051"/>
              <a:gd name="connsiteX108" fmla="*/ 3379 w 10000"/>
              <a:gd name="connsiteY108" fmla="*/ 1699 h 9051"/>
              <a:gd name="connsiteX109" fmla="*/ 2583 w 10000"/>
              <a:gd name="connsiteY109" fmla="*/ 1442 h 9051"/>
              <a:gd name="connsiteX110" fmla="*/ 2492 w 10000"/>
              <a:gd name="connsiteY110" fmla="*/ 1431 h 9051"/>
              <a:gd name="connsiteX111" fmla="*/ 2488 w 10000"/>
              <a:gd name="connsiteY111" fmla="*/ 1428 h 9051"/>
              <a:gd name="connsiteX112" fmla="*/ 2474 w 10000"/>
              <a:gd name="connsiteY112" fmla="*/ 1428 h 9051"/>
              <a:gd name="connsiteX113" fmla="*/ 2465 w 10000"/>
              <a:gd name="connsiteY113" fmla="*/ 1428 h 9051"/>
              <a:gd name="connsiteX114" fmla="*/ 2460 w 10000"/>
              <a:gd name="connsiteY114" fmla="*/ 1428 h 9051"/>
              <a:gd name="connsiteX115" fmla="*/ 2460 w 10000"/>
              <a:gd name="connsiteY115" fmla="*/ 1424 h 9051"/>
              <a:gd name="connsiteX116" fmla="*/ 2447 w 10000"/>
              <a:gd name="connsiteY116" fmla="*/ 1424 h 9051"/>
              <a:gd name="connsiteX117" fmla="*/ 2442 w 10000"/>
              <a:gd name="connsiteY117" fmla="*/ 1424 h 9051"/>
              <a:gd name="connsiteX118" fmla="*/ 2442 w 10000"/>
              <a:gd name="connsiteY118" fmla="*/ 1424 h 9051"/>
              <a:gd name="connsiteX119" fmla="*/ 1180 w 10000"/>
              <a:gd name="connsiteY119" fmla="*/ 698 h 9051"/>
              <a:gd name="connsiteX120" fmla="*/ 2456 w 10000"/>
              <a:gd name="connsiteY120" fmla="*/ 1354 h 9051"/>
              <a:gd name="connsiteX121" fmla="*/ 2587 w 10000"/>
              <a:gd name="connsiteY121" fmla="*/ 1361 h 9051"/>
              <a:gd name="connsiteX122" fmla="*/ 2601 w 10000"/>
              <a:gd name="connsiteY122" fmla="*/ 1361 h 9051"/>
              <a:gd name="connsiteX123" fmla="*/ 2949 w 10000"/>
              <a:gd name="connsiteY123" fmla="*/ 1410 h 9051"/>
              <a:gd name="connsiteX124" fmla="*/ 2953 w 10000"/>
              <a:gd name="connsiteY124" fmla="*/ 1410 h 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0000" h="9051">
                <a:moveTo>
                  <a:pt x="2953" y="1410"/>
                </a:moveTo>
                <a:cubicBezTo>
                  <a:pt x="3121" y="1456"/>
                  <a:pt x="3288" y="1526"/>
                  <a:pt x="3446" y="1622"/>
                </a:cubicBezTo>
                <a:lnTo>
                  <a:pt x="3451" y="1622"/>
                </a:lnTo>
                <a:lnTo>
                  <a:pt x="3455" y="1625"/>
                </a:lnTo>
                <a:cubicBezTo>
                  <a:pt x="3582" y="1699"/>
                  <a:pt x="3709" y="1791"/>
                  <a:pt x="3835" y="1897"/>
                </a:cubicBezTo>
                <a:cubicBezTo>
                  <a:pt x="3853" y="1918"/>
                  <a:pt x="3867" y="1935"/>
                  <a:pt x="3885" y="1957"/>
                </a:cubicBezTo>
                <a:lnTo>
                  <a:pt x="3890" y="1957"/>
                </a:lnTo>
                <a:cubicBezTo>
                  <a:pt x="4102" y="2200"/>
                  <a:pt x="4251" y="2450"/>
                  <a:pt x="4337" y="2704"/>
                </a:cubicBezTo>
                <a:cubicBezTo>
                  <a:pt x="4337" y="2708"/>
                  <a:pt x="4337" y="2711"/>
                  <a:pt x="4342" y="2718"/>
                </a:cubicBezTo>
                <a:cubicBezTo>
                  <a:pt x="4365" y="2785"/>
                  <a:pt x="4387" y="2852"/>
                  <a:pt x="4414" y="2919"/>
                </a:cubicBezTo>
                <a:lnTo>
                  <a:pt x="4414" y="2919"/>
                </a:lnTo>
                <a:cubicBezTo>
                  <a:pt x="4582" y="3409"/>
                  <a:pt x="4699" y="3839"/>
                  <a:pt x="4763" y="4217"/>
                </a:cubicBezTo>
                <a:lnTo>
                  <a:pt x="4853" y="4756"/>
                </a:lnTo>
                <a:cubicBezTo>
                  <a:pt x="4901" y="3171"/>
                  <a:pt x="4948" y="1585"/>
                  <a:pt x="4996" y="0"/>
                </a:cubicBezTo>
                <a:lnTo>
                  <a:pt x="5152" y="4756"/>
                </a:lnTo>
                <a:lnTo>
                  <a:pt x="5242" y="4217"/>
                </a:lnTo>
                <a:cubicBezTo>
                  <a:pt x="5305" y="3839"/>
                  <a:pt x="5423" y="3409"/>
                  <a:pt x="5590" y="2919"/>
                </a:cubicBezTo>
                <a:lnTo>
                  <a:pt x="5590" y="2919"/>
                </a:lnTo>
                <a:cubicBezTo>
                  <a:pt x="5613" y="2852"/>
                  <a:pt x="5635" y="2785"/>
                  <a:pt x="5663" y="2718"/>
                </a:cubicBezTo>
                <a:cubicBezTo>
                  <a:pt x="5663" y="2711"/>
                  <a:pt x="5667" y="2708"/>
                  <a:pt x="5667" y="2704"/>
                </a:cubicBezTo>
                <a:cubicBezTo>
                  <a:pt x="5753" y="2450"/>
                  <a:pt x="5902" y="2200"/>
                  <a:pt x="6115" y="1957"/>
                </a:cubicBezTo>
                <a:lnTo>
                  <a:pt x="6115" y="1957"/>
                </a:lnTo>
                <a:cubicBezTo>
                  <a:pt x="6115" y="1957"/>
                  <a:pt x="6119" y="1957"/>
                  <a:pt x="6119" y="1953"/>
                </a:cubicBezTo>
                <a:cubicBezTo>
                  <a:pt x="6124" y="1949"/>
                  <a:pt x="6124" y="1946"/>
                  <a:pt x="6128" y="1939"/>
                </a:cubicBezTo>
                <a:lnTo>
                  <a:pt x="6169" y="1897"/>
                </a:lnTo>
                <a:cubicBezTo>
                  <a:pt x="6450" y="1657"/>
                  <a:pt x="6744" y="1495"/>
                  <a:pt x="7051" y="1410"/>
                </a:cubicBezTo>
                <a:lnTo>
                  <a:pt x="7056" y="1410"/>
                </a:lnTo>
                <a:cubicBezTo>
                  <a:pt x="7173" y="1378"/>
                  <a:pt x="7291" y="1361"/>
                  <a:pt x="7399" y="1361"/>
                </a:cubicBezTo>
                <a:lnTo>
                  <a:pt x="7417" y="1361"/>
                </a:lnTo>
                <a:cubicBezTo>
                  <a:pt x="7458" y="1357"/>
                  <a:pt x="7503" y="1357"/>
                  <a:pt x="7544" y="1354"/>
                </a:cubicBezTo>
                <a:cubicBezTo>
                  <a:pt x="8064" y="1315"/>
                  <a:pt x="8489" y="1096"/>
                  <a:pt x="8824" y="698"/>
                </a:cubicBezTo>
                <a:cubicBezTo>
                  <a:pt x="8598" y="1107"/>
                  <a:pt x="8177" y="1350"/>
                  <a:pt x="7562" y="1424"/>
                </a:cubicBezTo>
                <a:lnTo>
                  <a:pt x="7558" y="1424"/>
                </a:lnTo>
                <a:lnTo>
                  <a:pt x="7553" y="1424"/>
                </a:lnTo>
                <a:cubicBezTo>
                  <a:pt x="7549" y="1424"/>
                  <a:pt x="7544" y="1424"/>
                  <a:pt x="7540" y="1428"/>
                </a:cubicBezTo>
                <a:lnTo>
                  <a:pt x="7531" y="1428"/>
                </a:lnTo>
                <a:lnTo>
                  <a:pt x="7526" y="1428"/>
                </a:lnTo>
                <a:lnTo>
                  <a:pt x="7521" y="1428"/>
                </a:lnTo>
                <a:lnTo>
                  <a:pt x="7517" y="1428"/>
                </a:lnTo>
                <a:lnTo>
                  <a:pt x="7508" y="1431"/>
                </a:lnTo>
                <a:lnTo>
                  <a:pt x="7503" y="1431"/>
                </a:lnTo>
                <a:cubicBezTo>
                  <a:pt x="7476" y="1435"/>
                  <a:pt x="7449" y="1435"/>
                  <a:pt x="7422" y="1442"/>
                </a:cubicBezTo>
                <a:cubicBezTo>
                  <a:pt x="6906" y="1509"/>
                  <a:pt x="6508" y="1703"/>
                  <a:pt x="6232" y="2016"/>
                </a:cubicBezTo>
                <a:cubicBezTo>
                  <a:pt x="6047" y="2256"/>
                  <a:pt x="5889" y="2567"/>
                  <a:pt x="5753" y="2951"/>
                </a:cubicBezTo>
                <a:cubicBezTo>
                  <a:pt x="5577" y="3448"/>
                  <a:pt x="5445" y="4062"/>
                  <a:pt x="5355" y="4799"/>
                </a:cubicBezTo>
                <a:cubicBezTo>
                  <a:pt x="5522" y="4076"/>
                  <a:pt x="5871" y="3533"/>
                  <a:pt x="6395" y="3177"/>
                </a:cubicBezTo>
                <a:lnTo>
                  <a:pt x="6395" y="3177"/>
                </a:lnTo>
                <a:cubicBezTo>
                  <a:pt x="6395" y="3173"/>
                  <a:pt x="6400" y="3173"/>
                  <a:pt x="6400" y="3173"/>
                </a:cubicBezTo>
                <a:cubicBezTo>
                  <a:pt x="6450" y="3138"/>
                  <a:pt x="6504" y="3102"/>
                  <a:pt x="6563" y="3071"/>
                </a:cubicBezTo>
                <a:cubicBezTo>
                  <a:pt x="6716" y="2983"/>
                  <a:pt x="6884" y="2909"/>
                  <a:pt x="7065" y="2849"/>
                </a:cubicBezTo>
                <a:cubicBezTo>
                  <a:pt x="7295" y="2778"/>
                  <a:pt x="7603" y="2771"/>
                  <a:pt x="7983" y="2824"/>
                </a:cubicBezTo>
                <a:lnTo>
                  <a:pt x="7983" y="2824"/>
                </a:lnTo>
                <a:cubicBezTo>
                  <a:pt x="7996" y="2827"/>
                  <a:pt x="8010" y="2827"/>
                  <a:pt x="8024" y="2831"/>
                </a:cubicBezTo>
                <a:cubicBezTo>
                  <a:pt x="8797" y="2926"/>
                  <a:pt x="9457" y="2803"/>
                  <a:pt x="10000" y="2464"/>
                </a:cubicBezTo>
                <a:cubicBezTo>
                  <a:pt x="9512" y="2859"/>
                  <a:pt x="8878" y="3011"/>
                  <a:pt x="8114" y="2919"/>
                </a:cubicBezTo>
                <a:cubicBezTo>
                  <a:pt x="8078" y="2912"/>
                  <a:pt x="8042" y="2909"/>
                  <a:pt x="8005" y="2905"/>
                </a:cubicBezTo>
                <a:cubicBezTo>
                  <a:pt x="7992" y="2901"/>
                  <a:pt x="7978" y="2901"/>
                  <a:pt x="7965" y="2898"/>
                </a:cubicBezTo>
                <a:cubicBezTo>
                  <a:pt x="7635" y="2863"/>
                  <a:pt x="7363" y="2873"/>
                  <a:pt x="7155" y="2937"/>
                </a:cubicBezTo>
                <a:cubicBezTo>
                  <a:pt x="6965" y="2990"/>
                  <a:pt x="6789" y="3064"/>
                  <a:pt x="6630" y="3152"/>
                </a:cubicBezTo>
                <a:cubicBezTo>
                  <a:pt x="6581" y="3184"/>
                  <a:pt x="6526" y="3215"/>
                  <a:pt x="6481" y="3251"/>
                </a:cubicBezTo>
                <a:cubicBezTo>
                  <a:pt x="5889" y="3656"/>
                  <a:pt x="5550" y="4340"/>
                  <a:pt x="5473" y="5303"/>
                </a:cubicBezTo>
                <a:cubicBezTo>
                  <a:pt x="5400" y="5662"/>
                  <a:pt x="5387" y="5997"/>
                  <a:pt x="5427" y="6304"/>
                </a:cubicBezTo>
                <a:cubicBezTo>
                  <a:pt x="5717" y="5324"/>
                  <a:pt x="6178" y="4583"/>
                  <a:pt x="6811" y="4079"/>
                </a:cubicBezTo>
                <a:cubicBezTo>
                  <a:pt x="6829" y="4065"/>
                  <a:pt x="6852" y="4051"/>
                  <a:pt x="6870" y="4037"/>
                </a:cubicBezTo>
                <a:lnTo>
                  <a:pt x="6870" y="4037"/>
                </a:lnTo>
                <a:cubicBezTo>
                  <a:pt x="7494" y="3571"/>
                  <a:pt x="8236" y="3476"/>
                  <a:pt x="9091" y="3755"/>
                </a:cubicBezTo>
                <a:cubicBezTo>
                  <a:pt x="8204" y="3547"/>
                  <a:pt x="7499" y="3670"/>
                  <a:pt x="6979" y="4118"/>
                </a:cubicBezTo>
                <a:cubicBezTo>
                  <a:pt x="6979" y="4122"/>
                  <a:pt x="6979" y="4122"/>
                  <a:pt x="6974" y="4122"/>
                </a:cubicBezTo>
                <a:cubicBezTo>
                  <a:pt x="6961" y="4136"/>
                  <a:pt x="6947" y="4146"/>
                  <a:pt x="6938" y="4160"/>
                </a:cubicBezTo>
                <a:cubicBezTo>
                  <a:pt x="5699" y="5313"/>
                  <a:pt x="5319" y="6643"/>
                  <a:pt x="5785" y="8148"/>
                </a:cubicBezTo>
                <a:cubicBezTo>
                  <a:pt x="5880" y="8445"/>
                  <a:pt x="6002" y="8744"/>
                  <a:pt x="6160" y="9051"/>
                </a:cubicBezTo>
                <a:lnTo>
                  <a:pt x="3844" y="9051"/>
                </a:lnTo>
                <a:cubicBezTo>
                  <a:pt x="4003" y="8744"/>
                  <a:pt x="4125" y="8445"/>
                  <a:pt x="4215" y="8148"/>
                </a:cubicBezTo>
                <a:cubicBezTo>
                  <a:pt x="4686" y="6643"/>
                  <a:pt x="4301" y="5313"/>
                  <a:pt x="3066" y="4160"/>
                </a:cubicBezTo>
                <a:lnTo>
                  <a:pt x="3057" y="4150"/>
                </a:lnTo>
                <a:cubicBezTo>
                  <a:pt x="3053" y="4146"/>
                  <a:pt x="3053" y="4143"/>
                  <a:pt x="3048" y="4143"/>
                </a:cubicBezTo>
                <a:lnTo>
                  <a:pt x="3035" y="4129"/>
                </a:lnTo>
                <a:cubicBezTo>
                  <a:pt x="3030" y="4125"/>
                  <a:pt x="3030" y="4125"/>
                  <a:pt x="3026" y="4122"/>
                </a:cubicBezTo>
                <a:lnTo>
                  <a:pt x="3021" y="4118"/>
                </a:lnTo>
                <a:cubicBezTo>
                  <a:pt x="2506" y="3670"/>
                  <a:pt x="1800" y="3547"/>
                  <a:pt x="914" y="3755"/>
                </a:cubicBezTo>
                <a:cubicBezTo>
                  <a:pt x="1768" y="3480"/>
                  <a:pt x="2506" y="3571"/>
                  <a:pt x="3130" y="4033"/>
                </a:cubicBezTo>
                <a:lnTo>
                  <a:pt x="3130" y="4033"/>
                </a:lnTo>
                <a:lnTo>
                  <a:pt x="3134" y="4037"/>
                </a:lnTo>
                <a:lnTo>
                  <a:pt x="3134" y="4037"/>
                </a:lnTo>
                <a:cubicBezTo>
                  <a:pt x="3148" y="4047"/>
                  <a:pt x="3161" y="4062"/>
                  <a:pt x="3180" y="4072"/>
                </a:cubicBezTo>
                <a:lnTo>
                  <a:pt x="3180" y="4072"/>
                </a:lnTo>
                <a:cubicBezTo>
                  <a:pt x="3184" y="4076"/>
                  <a:pt x="3184" y="4079"/>
                  <a:pt x="3189" y="4079"/>
                </a:cubicBezTo>
                <a:cubicBezTo>
                  <a:pt x="3826" y="4583"/>
                  <a:pt x="4288" y="5324"/>
                  <a:pt x="4573" y="6304"/>
                </a:cubicBezTo>
                <a:cubicBezTo>
                  <a:pt x="4618" y="5997"/>
                  <a:pt x="4604" y="5662"/>
                  <a:pt x="4532" y="5303"/>
                </a:cubicBezTo>
                <a:cubicBezTo>
                  <a:pt x="4450" y="4340"/>
                  <a:pt x="4116" y="3656"/>
                  <a:pt x="3523" y="3251"/>
                </a:cubicBezTo>
                <a:cubicBezTo>
                  <a:pt x="3474" y="3215"/>
                  <a:pt x="3424" y="3184"/>
                  <a:pt x="3370" y="3152"/>
                </a:cubicBezTo>
                <a:cubicBezTo>
                  <a:pt x="3211" y="3064"/>
                  <a:pt x="3039" y="2990"/>
                  <a:pt x="2845" y="2937"/>
                </a:cubicBezTo>
                <a:cubicBezTo>
                  <a:pt x="2637" y="2873"/>
                  <a:pt x="2365" y="2863"/>
                  <a:pt x="2035" y="2898"/>
                </a:cubicBezTo>
                <a:cubicBezTo>
                  <a:pt x="2022" y="2901"/>
                  <a:pt x="2013" y="2901"/>
                  <a:pt x="1999" y="2905"/>
                </a:cubicBezTo>
                <a:cubicBezTo>
                  <a:pt x="1963" y="2909"/>
                  <a:pt x="1927" y="2912"/>
                  <a:pt x="1891" y="2919"/>
                </a:cubicBezTo>
                <a:cubicBezTo>
                  <a:pt x="1122" y="3011"/>
                  <a:pt x="493" y="2859"/>
                  <a:pt x="0" y="2464"/>
                </a:cubicBezTo>
                <a:cubicBezTo>
                  <a:pt x="543" y="2803"/>
                  <a:pt x="1203" y="2926"/>
                  <a:pt x="1981" y="2831"/>
                </a:cubicBezTo>
                <a:cubicBezTo>
                  <a:pt x="1995" y="2827"/>
                  <a:pt x="2008" y="2827"/>
                  <a:pt x="2017" y="2824"/>
                </a:cubicBezTo>
                <a:lnTo>
                  <a:pt x="2022" y="2824"/>
                </a:lnTo>
                <a:lnTo>
                  <a:pt x="2022" y="2824"/>
                </a:lnTo>
                <a:cubicBezTo>
                  <a:pt x="2402" y="2771"/>
                  <a:pt x="2705" y="2778"/>
                  <a:pt x="2935" y="2849"/>
                </a:cubicBezTo>
                <a:cubicBezTo>
                  <a:pt x="3121" y="2909"/>
                  <a:pt x="3288" y="2983"/>
                  <a:pt x="3442" y="3071"/>
                </a:cubicBezTo>
                <a:cubicBezTo>
                  <a:pt x="3501" y="3102"/>
                  <a:pt x="3555" y="3138"/>
                  <a:pt x="3605" y="3173"/>
                </a:cubicBezTo>
                <a:cubicBezTo>
                  <a:pt x="3605" y="3173"/>
                  <a:pt x="3609" y="3173"/>
                  <a:pt x="3609" y="3177"/>
                </a:cubicBezTo>
                <a:lnTo>
                  <a:pt x="3609" y="3177"/>
                </a:lnTo>
                <a:cubicBezTo>
                  <a:pt x="4134" y="3533"/>
                  <a:pt x="4478" y="4076"/>
                  <a:pt x="4649" y="4799"/>
                </a:cubicBezTo>
                <a:cubicBezTo>
                  <a:pt x="4559" y="4062"/>
                  <a:pt x="4423" y="3448"/>
                  <a:pt x="4251" y="2951"/>
                </a:cubicBezTo>
                <a:cubicBezTo>
                  <a:pt x="4116" y="2567"/>
                  <a:pt x="3957" y="2256"/>
                  <a:pt x="3772" y="2016"/>
                </a:cubicBezTo>
                <a:cubicBezTo>
                  <a:pt x="3659" y="1890"/>
                  <a:pt x="3528" y="1784"/>
                  <a:pt x="3379" y="1699"/>
                </a:cubicBezTo>
                <a:cubicBezTo>
                  <a:pt x="3157" y="1569"/>
                  <a:pt x="2890" y="1480"/>
                  <a:pt x="2583" y="1442"/>
                </a:cubicBezTo>
                <a:cubicBezTo>
                  <a:pt x="2551" y="1435"/>
                  <a:pt x="2524" y="1431"/>
                  <a:pt x="2492" y="1431"/>
                </a:cubicBezTo>
                <a:lnTo>
                  <a:pt x="2488" y="1428"/>
                </a:lnTo>
                <a:lnTo>
                  <a:pt x="2474" y="1428"/>
                </a:lnTo>
                <a:lnTo>
                  <a:pt x="2465" y="1428"/>
                </a:lnTo>
                <a:lnTo>
                  <a:pt x="2460" y="1428"/>
                </a:lnTo>
                <a:lnTo>
                  <a:pt x="2460" y="1424"/>
                </a:lnTo>
                <a:lnTo>
                  <a:pt x="2447" y="1424"/>
                </a:lnTo>
                <a:lnTo>
                  <a:pt x="2442" y="1424"/>
                </a:lnTo>
                <a:lnTo>
                  <a:pt x="2442" y="1424"/>
                </a:lnTo>
                <a:cubicBezTo>
                  <a:pt x="1823" y="1350"/>
                  <a:pt x="1407" y="1107"/>
                  <a:pt x="1180" y="698"/>
                </a:cubicBezTo>
                <a:cubicBezTo>
                  <a:pt x="1511" y="1096"/>
                  <a:pt x="1940" y="1315"/>
                  <a:pt x="2456" y="1354"/>
                </a:cubicBezTo>
                <a:cubicBezTo>
                  <a:pt x="2501" y="1357"/>
                  <a:pt x="2542" y="1357"/>
                  <a:pt x="2587" y="1361"/>
                </a:cubicBezTo>
                <a:lnTo>
                  <a:pt x="2601" y="1361"/>
                </a:lnTo>
                <a:cubicBezTo>
                  <a:pt x="2714" y="1361"/>
                  <a:pt x="2827" y="1378"/>
                  <a:pt x="2949" y="1410"/>
                </a:cubicBezTo>
                <a:lnTo>
                  <a:pt x="2953" y="1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Teardrop 63"/>
          <p:cNvSpPr/>
          <p:nvPr/>
        </p:nvSpPr>
        <p:spPr>
          <a:xfrm>
            <a:off x="5532274" y="2098708"/>
            <a:ext cx="1127484" cy="1127479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ardrop 65"/>
          <p:cNvSpPr/>
          <p:nvPr/>
        </p:nvSpPr>
        <p:spPr>
          <a:xfrm flipH="1">
            <a:off x="7223517" y="2393468"/>
            <a:ext cx="832758" cy="832755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ardrop 68"/>
          <p:cNvSpPr/>
          <p:nvPr/>
        </p:nvSpPr>
        <p:spPr>
          <a:xfrm>
            <a:off x="3579302" y="3211328"/>
            <a:ext cx="746856" cy="74685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92D05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Teardrop 71"/>
          <p:cNvSpPr/>
          <p:nvPr/>
        </p:nvSpPr>
        <p:spPr>
          <a:xfrm>
            <a:off x="4193417" y="2393468"/>
            <a:ext cx="832758" cy="832755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ardrop 72"/>
          <p:cNvSpPr/>
          <p:nvPr/>
        </p:nvSpPr>
        <p:spPr>
          <a:xfrm flipH="1">
            <a:off x="7865861" y="3257936"/>
            <a:ext cx="746856" cy="74685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9DDFB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ardrop 73"/>
          <p:cNvSpPr/>
          <p:nvPr/>
        </p:nvSpPr>
        <p:spPr>
          <a:xfrm>
            <a:off x="4156941" y="3958184"/>
            <a:ext cx="577630" cy="57762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ardrop 74"/>
          <p:cNvSpPr/>
          <p:nvPr/>
        </p:nvSpPr>
        <p:spPr>
          <a:xfrm flipH="1">
            <a:off x="7478620" y="3958184"/>
            <a:ext cx="577630" cy="577627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FF66FF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ardrop 75"/>
          <p:cNvSpPr/>
          <p:nvPr/>
        </p:nvSpPr>
        <p:spPr>
          <a:xfrm>
            <a:off x="5602766" y="3858234"/>
            <a:ext cx="986551" cy="986544"/>
          </a:xfrm>
          <a:prstGeom prst="teardrop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24"/>
          <p:cNvSpPr>
            <a:spLocks noEditPoints="1"/>
          </p:cNvSpPr>
          <p:nvPr/>
        </p:nvSpPr>
        <p:spPr bwMode="auto">
          <a:xfrm>
            <a:off x="4440352" y="2567633"/>
            <a:ext cx="372606" cy="404628"/>
          </a:xfrm>
          <a:custGeom>
            <a:avLst/>
            <a:gdLst/>
            <a:ahLst/>
            <a:cxnLst>
              <a:cxn ang="0">
                <a:pos x="55" y="55"/>
              </a:cxn>
              <a:cxn ang="0">
                <a:pos x="39" y="55"/>
              </a:cxn>
              <a:cxn ang="0">
                <a:pos x="30" y="64"/>
              </a:cxn>
              <a:cxn ang="0">
                <a:pos x="21" y="55"/>
              </a:cxn>
              <a:cxn ang="0">
                <a:pos x="5" y="55"/>
              </a:cxn>
              <a:cxn ang="0">
                <a:pos x="0" y="50"/>
              </a:cxn>
              <a:cxn ang="0">
                <a:pos x="11" y="20"/>
              </a:cxn>
              <a:cxn ang="0">
                <a:pos x="27" y="5"/>
              </a:cxn>
              <a:cxn ang="0">
                <a:pos x="26" y="3"/>
              </a:cxn>
              <a:cxn ang="0">
                <a:pos x="30" y="0"/>
              </a:cxn>
              <a:cxn ang="0">
                <a:pos x="33" y="3"/>
              </a:cxn>
              <a:cxn ang="0">
                <a:pos x="33" y="5"/>
              </a:cxn>
              <a:cxn ang="0">
                <a:pos x="48" y="20"/>
              </a:cxn>
              <a:cxn ang="0">
                <a:pos x="59" y="50"/>
              </a:cxn>
              <a:cxn ang="0">
                <a:pos x="55" y="55"/>
              </a:cxn>
              <a:cxn ang="0">
                <a:pos x="30" y="60"/>
              </a:cxn>
              <a:cxn ang="0">
                <a:pos x="25" y="55"/>
              </a:cxn>
              <a:cxn ang="0">
                <a:pos x="24" y="54"/>
              </a:cxn>
              <a:cxn ang="0">
                <a:pos x="23" y="55"/>
              </a:cxn>
              <a:cxn ang="0">
                <a:pos x="30" y="61"/>
              </a:cxn>
              <a:cxn ang="0">
                <a:pos x="30" y="60"/>
              </a:cxn>
              <a:cxn ang="0">
                <a:pos x="30" y="60"/>
              </a:cxn>
            </a:cxnLst>
            <a:rect l="0" t="0" r="r" b="b"/>
            <a:pathLst>
              <a:path w="59" h="64">
                <a:moveTo>
                  <a:pt x="55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60"/>
                  <a:pt x="35" y="64"/>
                  <a:pt x="30" y="64"/>
                </a:cubicBezTo>
                <a:cubicBezTo>
                  <a:pt x="25" y="64"/>
                  <a:pt x="21" y="60"/>
                  <a:pt x="21" y="55"/>
                </a:cubicBezTo>
                <a:cubicBezTo>
                  <a:pt x="5" y="55"/>
                  <a:pt x="5" y="55"/>
                  <a:pt x="5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5" y="46"/>
                  <a:pt x="11" y="38"/>
                  <a:pt x="11" y="20"/>
                </a:cubicBezTo>
                <a:cubicBezTo>
                  <a:pt x="11" y="13"/>
                  <a:pt x="17" y="6"/>
                  <a:pt x="27" y="5"/>
                </a:cubicBezTo>
                <a:cubicBezTo>
                  <a:pt x="26" y="4"/>
                  <a:pt x="26" y="4"/>
                  <a:pt x="26" y="3"/>
                </a:cubicBezTo>
                <a:cubicBezTo>
                  <a:pt x="26" y="1"/>
                  <a:pt x="28" y="0"/>
                  <a:pt x="30" y="0"/>
                </a:cubicBezTo>
                <a:cubicBezTo>
                  <a:pt x="32" y="0"/>
                  <a:pt x="33" y="1"/>
                  <a:pt x="33" y="3"/>
                </a:cubicBezTo>
                <a:cubicBezTo>
                  <a:pt x="33" y="4"/>
                  <a:pt x="33" y="4"/>
                  <a:pt x="33" y="5"/>
                </a:cubicBezTo>
                <a:cubicBezTo>
                  <a:pt x="42" y="6"/>
                  <a:pt x="48" y="13"/>
                  <a:pt x="48" y="20"/>
                </a:cubicBezTo>
                <a:cubicBezTo>
                  <a:pt x="48" y="38"/>
                  <a:pt x="54" y="46"/>
                  <a:pt x="59" y="50"/>
                </a:cubicBezTo>
                <a:cubicBezTo>
                  <a:pt x="59" y="53"/>
                  <a:pt x="57" y="55"/>
                  <a:pt x="55" y="55"/>
                </a:cubicBezTo>
                <a:close/>
                <a:moveTo>
                  <a:pt x="30" y="60"/>
                </a:moveTo>
                <a:cubicBezTo>
                  <a:pt x="27" y="60"/>
                  <a:pt x="25" y="57"/>
                  <a:pt x="25" y="55"/>
                </a:cubicBezTo>
                <a:cubicBezTo>
                  <a:pt x="25" y="54"/>
                  <a:pt x="24" y="54"/>
                  <a:pt x="24" y="54"/>
                </a:cubicBezTo>
                <a:cubicBezTo>
                  <a:pt x="24" y="54"/>
                  <a:pt x="23" y="54"/>
                  <a:pt x="23" y="55"/>
                </a:cubicBezTo>
                <a:cubicBezTo>
                  <a:pt x="23" y="58"/>
                  <a:pt x="26" y="61"/>
                  <a:pt x="30" y="61"/>
                </a:cubicBezTo>
                <a:cubicBezTo>
                  <a:pt x="30" y="61"/>
                  <a:pt x="30" y="61"/>
                  <a:pt x="30" y="60"/>
                </a:cubicBezTo>
                <a:cubicBezTo>
                  <a:pt x="30" y="60"/>
                  <a:pt x="30" y="60"/>
                  <a:pt x="30" y="6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Freeform 5"/>
          <p:cNvSpPr>
            <a:spLocks noEditPoints="1"/>
          </p:cNvSpPr>
          <p:nvPr/>
        </p:nvSpPr>
        <p:spPr bwMode="auto">
          <a:xfrm>
            <a:off x="5818979" y="2350093"/>
            <a:ext cx="556261" cy="556261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Freeform 56"/>
          <p:cNvSpPr>
            <a:spLocks noEditPoints="1"/>
          </p:cNvSpPr>
          <p:nvPr/>
        </p:nvSpPr>
        <p:spPr bwMode="auto">
          <a:xfrm>
            <a:off x="7436544" y="2572578"/>
            <a:ext cx="441913" cy="441913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Freeform 126"/>
          <p:cNvSpPr/>
          <p:nvPr/>
        </p:nvSpPr>
        <p:spPr bwMode="auto">
          <a:xfrm>
            <a:off x="5875807" y="4012154"/>
            <a:ext cx="474118" cy="610207"/>
          </a:xfrm>
          <a:custGeom>
            <a:avLst/>
            <a:gdLst/>
            <a:ahLst/>
            <a:cxnLst>
              <a:cxn ang="0">
                <a:pos x="25" y="46"/>
              </a:cxn>
              <a:cxn ang="0">
                <a:pos x="1" y="64"/>
              </a:cxn>
              <a:cxn ang="0">
                <a:pos x="0" y="62"/>
              </a:cxn>
              <a:cxn ang="0">
                <a:pos x="1" y="61"/>
              </a:cxn>
              <a:cxn ang="0">
                <a:pos x="22" y="46"/>
              </a:cxn>
              <a:cxn ang="0">
                <a:pos x="1" y="36"/>
              </a:cxn>
              <a:cxn ang="0">
                <a:pos x="24" y="41"/>
              </a:cxn>
              <a:cxn ang="0">
                <a:pos x="27" y="31"/>
              </a:cxn>
              <a:cxn ang="0">
                <a:pos x="7" y="18"/>
              </a:cxn>
              <a:cxn ang="0">
                <a:pos x="27" y="28"/>
              </a:cxn>
              <a:cxn ang="0">
                <a:pos x="28" y="21"/>
              </a:cxn>
              <a:cxn ang="0">
                <a:pos x="23" y="0"/>
              </a:cxn>
              <a:cxn ang="0">
                <a:pos x="31" y="21"/>
              </a:cxn>
              <a:cxn ang="0">
                <a:pos x="31" y="25"/>
              </a:cxn>
              <a:cxn ang="0">
                <a:pos x="48" y="18"/>
              </a:cxn>
              <a:cxn ang="0">
                <a:pos x="30" y="32"/>
              </a:cxn>
              <a:cxn ang="0">
                <a:pos x="27" y="42"/>
              </a:cxn>
              <a:cxn ang="0">
                <a:pos x="50" y="39"/>
              </a:cxn>
              <a:cxn ang="0">
                <a:pos x="25" y="46"/>
              </a:cxn>
            </a:cxnLst>
            <a:rect l="0" t="0" r="r" b="b"/>
            <a:pathLst>
              <a:path w="50" h="64">
                <a:moveTo>
                  <a:pt x="25" y="46"/>
                </a:moveTo>
                <a:cubicBezTo>
                  <a:pt x="20" y="57"/>
                  <a:pt x="11" y="64"/>
                  <a:pt x="1" y="64"/>
                </a:cubicBezTo>
                <a:cubicBezTo>
                  <a:pt x="0" y="64"/>
                  <a:pt x="0" y="63"/>
                  <a:pt x="0" y="62"/>
                </a:cubicBezTo>
                <a:cubicBezTo>
                  <a:pt x="0" y="61"/>
                  <a:pt x="0" y="61"/>
                  <a:pt x="1" y="61"/>
                </a:cubicBezTo>
                <a:cubicBezTo>
                  <a:pt x="10" y="61"/>
                  <a:pt x="17" y="55"/>
                  <a:pt x="22" y="46"/>
                </a:cubicBezTo>
                <a:cubicBezTo>
                  <a:pt x="17" y="48"/>
                  <a:pt x="6" y="50"/>
                  <a:pt x="1" y="36"/>
                </a:cubicBezTo>
                <a:cubicBezTo>
                  <a:pt x="15" y="30"/>
                  <a:pt x="22" y="37"/>
                  <a:pt x="24" y="41"/>
                </a:cubicBezTo>
                <a:cubicBezTo>
                  <a:pt x="25" y="38"/>
                  <a:pt x="26" y="35"/>
                  <a:pt x="27" y="31"/>
                </a:cubicBezTo>
                <a:cubicBezTo>
                  <a:pt x="27" y="31"/>
                  <a:pt x="9" y="34"/>
                  <a:pt x="7" y="18"/>
                </a:cubicBezTo>
                <a:cubicBezTo>
                  <a:pt x="23" y="12"/>
                  <a:pt x="27" y="28"/>
                  <a:pt x="27" y="28"/>
                </a:cubicBezTo>
                <a:cubicBezTo>
                  <a:pt x="27" y="26"/>
                  <a:pt x="28" y="21"/>
                  <a:pt x="28" y="21"/>
                </a:cubicBezTo>
                <a:cubicBezTo>
                  <a:pt x="28" y="21"/>
                  <a:pt x="14" y="12"/>
                  <a:pt x="23" y="0"/>
                </a:cubicBezTo>
                <a:cubicBezTo>
                  <a:pt x="39" y="5"/>
                  <a:pt x="31" y="21"/>
                  <a:pt x="31" y="21"/>
                </a:cubicBezTo>
                <a:cubicBezTo>
                  <a:pt x="31" y="21"/>
                  <a:pt x="31" y="24"/>
                  <a:pt x="31" y="25"/>
                </a:cubicBezTo>
                <a:cubicBezTo>
                  <a:pt x="31" y="25"/>
                  <a:pt x="37" y="14"/>
                  <a:pt x="48" y="18"/>
                </a:cubicBezTo>
                <a:cubicBezTo>
                  <a:pt x="48" y="35"/>
                  <a:pt x="30" y="32"/>
                  <a:pt x="30" y="32"/>
                </a:cubicBezTo>
                <a:cubicBezTo>
                  <a:pt x="29" y="35"/>
                  <a:pt x="29" y="39"/>
                  <a:pt x="27" y="42"/>
                </a:cubicBezTo>
                <a:cubicBezTo>
                  <a:pt x="27" y="42"/>
                  <a:pt x="38" y="30"/>
                  <a:pt x="50" y="39"/>
                </a:cubicBezTo>
                <a:cubicBezTo>
                  <a:pt x="43" y="57"/>
                  <a:pt x="25" y="46"/>
                  <a:pt x="25" y="46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Freeform 127"/>
          <p:cNvSpPr/>
          <p:nvPr/>
        </p:nvSpPr>
        <p:spPr bwMode="auto">
          <a:xfrm>
            <a:off x="8056243" y="3403798"/>
            <a:ext cx="361221" cy="398011"/>
          </a:xfrm>
          <a:custGeom>
            <a:avLst/>
            <a:gdLst/>
            <a:ahLst/>
            <a:cxnLst>
              <a:cxn ang="0">
                <a:pos x="40" y="55"/>
              </a:cxn>
              <a:cxn ang="0">
                <a:pos x="32" y="51"/>
              </a:cxn>
              <a:cxn ang="0">
                <a:pos x="4" y="24"/>
              </a:cxn>
              <a:cxn ang="0">
                <a:pos x="0" y="14"/>
              </a:cxn>
              <a:cxn ang="0">
                <a:pos x="13" y="0"/>
              </a:cxn>
              <a:cxn ang="0">
                <a:pos x="23" y="5"/>
              </a:cxn>
              <a:cxn ang="0">
                <a:pos x="45" y="26"/>
              </a:cxn>
              <a:cxn ang="0">
                <a:pos x="45" y="27"/>
              </a:cxn>
              <a:cxn ang="0">
                <a:pos x="42" y="30"/>
              </a:cxn>
              <a:cxn ang="0">
                <a:pos x="42" y="29"/>
              </a:cxn>
              <a:cxn ang="0">
                <a:pos x="20" y="8"/>
              </a:cxn>
              <a:cxn ang="0">
                <a:pos x="13" y="5"/>
              </a:cxn>
              <a:cxn ang="0">
                <a:pos x="4" y="14"/>
              </a:cxn>
              <a:cxn ang="0">
                <a:pos x="7" y="21"/>
              </a:cxn>
              <a:cxn ang="0">
                <a:pos x="35" y="48"/>
              </a:cxn>
              <a:cxn ang="0">
                <a:pos x="40" y="50"/>
              </a:cxn>
              <a:cxn ang="0">
                <a:pos x="45" y="45"/>
              </a:cxn>
              <a:cxn ang="0">
                <a:pos x="43" y="40"/>
              </a:cxn>
              <a:cxn ang="0">
                <a:pos x="22" y="19"/>
              </a:cxn>
              <a:cxn ang="0">
                <a:pos x="20" y="18"/>
              </a:cxn>
              <a:cxn ang="0">
                <a:pos x="18" y="21"/>
              </a:cxn>
              <a:cxn ang="0">
                <a:pos x="19" y="23"/>
              </a:cxn>
              <a:cxn ang="0">
                <a:pos x="33" y="38"/>
              </a:cxn>
              <a:cxn ang="0">
                <a:pos x="34" y="38"/>
              </a:cxn>
              <a:cxn ang="0">
                <a:pos x="31" y="41"/>
              </a:cxn>
              <a:cxn ang="0">
                <a:pos x="30" y="41"/>
              </a:cxn>
              <a:cxn ang="0">
                <a:pos x="16" y="26"/>
              </a:cxn>
              <a:cxn ang="0">
                <a:pos x="13" y="21"/>
              </a:cxn>
              <a:cxn ang="0">
                <a:pos x="20" y="14"/>
              </a:cxn>
              <a:cxn ang="0">
                <a:pos x="26" y="16"/>
              </a:cxn>
              <a:cxn ang="0">
                <a:pos x="46" y="37"/>
              </a:cxn>
              <a:cxn ang="0">
                <a:pos x="50" y="45"/>
              </a:cxn>
              <a:cxn ang="0">
                <a:pos x="40" y="55"/>
              </a:cxn>
            </a:cxnLst>
            <a:rect l="0" t="0" r="r" b="b"/>
            <a:pathLst>
              <a:path w="50" h="55">
                <a:moveTo>
                  <a:pt x="40" y="55"/>
                </a:moveTo>
                <a:cubicBezTo>
                  <a:pt x="37" y="55"/>
                  <a:pt x="34" y="54"/>
                  <a:pt x="32" y="51"/>
                </a:cubicBezTo>
                <a:cubicBezTo>
                  <a:pt x="4" y="24"/>
                  <a:pt x="4" y="24"/>
                  <a:pt x="4" y="24"/>
                </a:cubicBezTo>
                <a:cubicBezTo>
                  <a:pt x="1" y="21"/>
                  <a:pt x="0" y="18"/>
                  <a:pt x="0" y="14"/>
                </a:cubicBezTo>
                <a:cubicBezTo>
                  <a:pt x="0" y="7"/>
                  <a:pt x="6" y="0"/>
                  <a:pt x="13" y="0"/>
                </a:cubicBezTo>
                <a:cubicBezTo>
                  <a:pt x="17" y="0"/>
                  <a:pt x="21" y="2"/>
                  <a:pt x="23" y="5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7"/>
                  <a:pt x="45" y="27"/>
                </a:cubicBezTo>
                <a:cubicBezTo>
                  <a:pt x="45" y="28"/>
                  <a:pt x="43" y="30"/>
                  <a:pt x="42" y="30"/>
                </a:cubicBezTo>
                <a:cubicBezTo>
                  <a:pt x="42" y="30"/>
                  <a:pt x="42" y="30"/>
                  <a:pt x="42" y="29"/>
                </a:cubicBezTo>
                <a:cubicBezTo>
                  <a:pt x="20" y="8"/>
                  <a:pt x="20" y="8"/>
                  <a:pt x="20" y="8"/>
                </a:cubicBezTo>
                <a:cubicBezTo>
                  <a:pt x="18" y="6"/>
                  <a:pt x="16" y="5"/>
                  <a:pt x="13" y="5"/>
                </a:cubicBezTo>
                <a:cubicBezTo>
                  <a:pt x="8" y="5"/>
                  <a:pt x="4" y="9"/>
                  <a:pt x="4" y="14"/>
                </a:cubicBezTo>
                <a:cubicBezTo>
                  <a:pt x="4" y="16"/>
                  <a:pt x="5" y="19"/>
                  <a:pt x="7" y="21"/>
                </a:cubicBezTo>
                <a:cubicBezTo>
                  <a:pt x="35" y="48"/>
                  <a:pt x="35" y="48"/>
                  <a:pt x="35" y="48"/>
                </a:cubicBezTo>
                <a:cubicBezTo>
                  <a:pt x="36" y="50"/>
                  <a:pt x="38" y="50"/>
                  <a:pt x="40" y="50"/>
                </a:cubicBezTo>
                <a:cubicBezTo>
                  <a:pt x="43" y="50"/>
                  <a:pt x="45" y="48"/>
                  <a:pt x="45" y="45"/>
                </a:cubicBezTo>
                <a:cubicBezTo>
                  <a:pt x="45" y="43"/>
                  <a:pt x="44" y="41"/>
                  <a:pt x="43" y="40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1" y="18"/>
                  <a:pt x="20" y="18"/>
                </a:cubicBezTo>
                <a:cubicBezTo>
                  <a:pt x="19" y="18"/>
                  <a:pt x="18" y="19"/>
                  <a:pt x="18" y="21"/>
                </a:cubicBezTo>
                <a:cubicBezTo>
                  <a:pt x="18" y="22"/>
                  <a:pt x="18" y="22"/>
                  <a:pt x="19" y="23"/>
                </a:cubicBezTo>
                <a:cubicBezTo>
                  <a:pt x="33" y="38"/>
                  <a:pt x="33" y="38"/>
                  <a:pt x="33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9"/>
                  <a:pt x="32" y="41"/>
                  <a:pt x="31" y="41"/>
                </a:cubicBezTo>
                <a:cubicBezTo>
                  <a:pt x="31" y="41"/>
                  <a:pt x="30" y="41"/>
                  <a:pt x="30" y="4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5"/>
                  <a:pt x="13" y="23"/>
                  <a:pt x="13" y="21"/>
                </a:cubicBezTo>
                <a:cubicBezTo>
                  <a:pt x="13" y="17"/>
                  <a:pt x="16" y="14"/>
                  <a:pt x="20" y="14"/>
                </a:cubicBezTo>
                <a:cubicBezTo>
                  <a:pt x="22" y="14"/>
                  <a:pt x="24" y="15"/>
                  <a:pt x="26" y="16"/>
                </a:cubicBezTo>
                <a:cubicBezTo>
                  <a:pt x="46" y="37"/>
                  <a:pt x="46" y="37"/>
                  <a:pt x="46" y="37"/>
                </a:cubicBezTo>
                <a:cubicBezTo>
                  <a:pt x="49" y="39"/>
                  <a:pt x="50" y="42"/>
                  <a:pt x="50" y="45"/>
                </a:cubicBezTo>
                <a:cubicBezTo>
                  <a:pt x="50" y="51"/>
                  <a:pt x="46" y="55"/>
                  <a:pt x="40" y="55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6"/>
          <p:cNvSpPr>
            <a:spLocks noEditPoints="1"/>
          </p:cNvSpPr>
          <p:nvPr/>
        </p:nvSpPr>
        <p:spPr bwMode="auto">
          <a:xfrm>
            <a:off x="3761841" y="3427662"/>
            <a:ext cx="404180" cy="313499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74"/>
          <p:cNvSpPr>
            <a:spLocks noEditPoints="1"/>
          </p:cNvSpPr>
          <p:nvPr/>
        </p:nvSpPr>
        <p:spPr bwMode="auto">
          <a:xfrm>
            <a:off x="4302866" y="4128440"/>
            <a:ext cx="302936" cy="234972"/>
          </a:xfrm>
          <a:custGeom>
            <a:avLst/>
            <a:gdLst/>
            <a:ahLst/>
            <a:cxnLst>
              <a:cxn ang="0">
                <a:pos x="66" y="17"/>
              </a:cxn>
              <a:cxn ang="0">
                <a:pos x="47" y="30"/>
              </a:cxn>
              <a:cxn ang="0">
                <a:pos x="37" y="36"/>
              </a:cxn>
              <a:cxn ang="0">
                <a:pos x="36" y="36"/>
              </a:cxn>
              <a:cxn ang="0">
                <a:pos x="36" y="36"/>
              </a:cxn>
              <a:cxn ang="0">
                <a:pos x="26" y="30"/>
              </a:cxn>
              <a:cxn ang="0">
                <a:pos x="7" y="17"/>
              </a:cxn>
              <a:cxn ang="0">
                <a:pos x="0" y="7"/>
              </a:cxn>
              <a:cxn ang="0">
                <a:pos x="7" y="0"/>
              </a:cxn>
              <a:cxn ang="0">
                <a:pos x="66" y="0"/>
              </a:cxn>
              <a:cxn ang="0">
                <a:pos x="72" y="6"/>
              </a:cxn>
              <a:cxn ang="0">
                <a:pos x="66" y="17"/>
              </a:cxn>
              <a:cxn ang="0">
                <a:pos x="72" y="50"/>
              </a:cxn>
              <a:cxn ang="0">
                <a:pos x="66" y="56"/>
              </a:cxn>
              <a:cxn ang="0">
                <a:pos x="7" y="56"/>
              </a:cxn>
              <a:cxn ang="0">
                <a:pos x="0" y="50"/>
              </a:cxn>
              <a:cxn ang="0">
                <a:pos x="0" y="18"/>
              </a:cxn>
              <a:cxn ang="0">
                <a:pos x="5" y="21"/>
              </a:cxn>
              <a:cxn ang="0">
                <a:pos x="24" y="35"/>
              </a:cxn>
              <a:cxn ang="0">
                <a:pos x="36" y="41"/>
              </a:cxn>
              <a:cxn ang="0">
                <a:pos x="36" y="41"/>
              </a:cxn>
              <a:cxn ang="0">
                <a:pos x="37" y="41"/>
              </a:cxn>
              <a:cxn ang="0">
                <a:pos x="48" y="35"/>
              </a:cxn>
              <a:cxn ang="0">
                <a:pos x="68" y="21"/>
              </a:cxn>
              <a:cxn ang="0">
                <a:pos x="72" y="18"/>
              </a:cxn>
              <a:cxn ang="0">
                <a:pos x="72" y="50"/>
              </a:cxn>
            </a:cxnLst>
            <a:rect l="0" t="0" r="r" b="b"/>
            <a:pathLst>
              <a:path w="72" h="56">
                <a:moveTo>
                  <a:pt x="66" y="17"/>
                </a:moveTo>
                <a:cubicBezTo>
                  <a:pt x="59" y="21"/>
                  <a:pt x="53" y="26"/>
                  <a:pt x="47" y="30"/>
                </a:cubicBezTo>
                <a:cubicBezTo>
                  <a:pt x="44" y="32"/>
                  <a:pt x="40" y="36"/>
                  <a:pt x="37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3" y="36"/>
                  <a:pt x="29" y="32"/>
                  <a:pt x="26" y="30"/>
                </a:cubicBezTo>
                <a:cubicBezTo>
                  <a:pt x="20" y="26"/>
                  <a:pt x="14" y="21"/>
                  <a:pt x="7" y="17"/>
                </a:cubicBezTo>
                <a:cubicBezTo>
                  <a:pt x="5" y="15"/>
                  <a:pt x="0" y="11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70" y="0"/>
                  <a:pt x="72" y="2"/>
                  <a:pt x="72" y="6"/>
                </a:cubicBezTo>
                <a:cubicBezTo>
                  <a:pt x="72" y="11"/>
                  <a:pt x="69" y="15"/>
                  <a:pt x="66" y="17"/>
                </a:cubicBezTo>
                <a:close/>
                <a:moveTo>
                  <a:pt x="72" y="50"/>
                </a:moveTo>
                <a:cubicBezTo>
                  <a:pt x="72" y="53"/>
                  <a:pt x="70" y="56"/>
                  <a:pt x="66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3" y="56"/>
                  <a:pt x="0" y="53"/>
                  <a:pt x="0" y="50"/>
                </a:cubicBezTo>
                <a:cubicBezTo>
                  <a:pt x="0" y="18"/>
                  <a:pt x="0" y="18"/>
                  <a:pt x="0" y="18"/>
                </a:cubicBezTo>
                <a:cubicBezTo>
                  <a:pt x="2" y="19"/>
                  <a:pt x="3" y="20"/>
                  <a:pt x="5" y="21"/>
                </a:cubicBezTo>
                <a:cubicBezTo>
                  <a:pt x="11" y="26"/>
                  <a:pt x="18" y="30"/>
                  <a:pt x="24" y="35"/>
                </a:cubicBezTo>
                <a:cubicBezTo>
                  <a:pt x="28" y="38"/>
                  <a:pt x="32" y="41"/>
                  <a:pt x="36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41" y="41"/>
                  <a:pt x="45" y="38"/>
                  <a:pt x="48" y="35"/>
                </a:cubicBezTo>
                <a:cubicBezTo>
                  <a:pt x="55" y="30"/>
                  <a:pt x="62" y="26"/>
                  <a:pt x="68" y="21"/>
                </a:cubicBezTo>
                <a:cubicBezTo>
                  <a:pt x="70" y="20"/>
                  <a:pt x="71" y="19"/>
                  <a:pt x="72" y="18"/>
                </a:cubicBezTo>
                <a:lnTo>
                  <a:pt x="72" y="50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152"/>
          <p:cNvSpPr>
            <a:spLocks noEditPoints="1"/>
          </p:cNvSpPr>
          <p:nvPr/>
        </p:nvSpPr>
        <p:spPr bwMode="auto">
          <a:xfrm>
            <a:off x="7619262" y="4093719"/>
            <a:ext cx="281579" cy="260215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vert="horz" wrap="square" lIns="111855" tIns="55928" rIns="111855" bIns="55928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925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88"/>
          <p:cNvSpPr txBox="1"/>
          <p:nvPr/>
        </p:nvSpPr>
        <p:spPr>
          <a:xfrm>
            <a:off x="1603509" y="2393468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Box 88"/>
          <p:cNvSpPr txBox="1"/>
          <p:nvPr/>
        </p:nvSpPr>
        <p:spPr>
          <a:xfrm>
            <a:off x="1050432" y="3320247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Box 88"/>
          <p:cNvSpPr txBox="1"/>
          <p:nvPr/>
        </p:nvSpPr>
        <p:spPr>
          <a:xfrm>
            <a:off x="1483925" y="4187233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88"/>
          <p:cNvSpPr txBox="1"/>
          <p:nvPr/>
        </p:nvSpPr>
        <p:spPr>
          <a:xfrm>
            <a:off x="8348535" y="2393468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8"/>
          <p:cNvSpPr txBox="1"/>
          <p:nvPr/>
        </p:nvSpPr>
        <p:spPr>
          <a:xfrm>
            <a:off x="8718779" y="3320247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88"/>
          <p:cNvSpPr txBox="1"/>
          <p:nvPr/>
        </p:nvSpPr>
        <p:spPr>
          <a:xfrm>
            <a:off x="8242668" y="4187233"/>
            <a:ext cx="2363462" cy="494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64" grpId="0" animBg="1"/>
      <p:bldP spid="66" grpId="0" animBg="1"/>
      <p:bldP spid="69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8" grpId="0"/>
      <p:bldP spid="41" grpId="0"/>
      <p:bldP spid="42" grpId="0"/>
      <p:bldP spid="43" grpId="0"/>
      <p:bldP spid="44" grpId="0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1606715" y="3929662"/>
            <a:ext cx="885201" cy="890372"/>
            <a:chOff x="3362253" y="2517137"/>
            <a:chExt cx="1112458" cy="771294"/>
          </a:xfrm>
        </p:grpSpPr>
        <p:sp>
          <p:nvSpPr>
            <p:cNvPr id="79" name="Round Diagonal Corner Rectangle 78"/>
            <p:cNvSpPr/>
            <p:nvPr/>
          </p:nvSpPr>
          <p:spPr>
            <a:xfrm rot="10800000" flipH="1" flipV="1">
              <a:off x="3364530" y="2542534"/>
              <a:ext cx="1110181" cy="745897"/>
            </a:xfrm>
            <a:prstGeom prst="teardrop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Round Diagonal Corner Rectangle 79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0"/>
          <p:cNvGrpSpPr/>
          <p:nvPr/>
        </p:nvGrpSpPr>
        <p:grpSpPr>
          <a:xfrm>
            <a:off x="2681544" y="3943799"/>
            <a:ext cx="1053172" cy="1084549"/>
            <a:chOff x="4638997" y="2552242"/>
            <a:chExt cx="1314128" cy="939502"/>
          </a:xfrm>
        </p:grpSpPr>
        <p:sp>
          <p:nvSpPr>
            <p:cNvPr id="82" name="Round Diagonal Corner Rectangle 81"/>
            <p:cNvSpPr/>
            <p:nvPr/>
          </p:nvSpPr>
          <p:spPr>
            <a:xfrm rot="10800000" flipV="1">
              <a:off x="4638997" y="2577119"/>
              <a:ext cx="1314124" cy="914625"/>
            </a:xfrm>
            <a:prstGeom prst="teardrop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Round Diagonal Corner Rectangle 82"/>
            <p:cNvSpPr/>
            <p:nvPr/>
          </p:nvSpPr>
          <p:spPr>
            <a:xfrm rot="10800000" flipV="1">
              <a:off x="4639001" y="2552242"/>
              <a:ext cx="1314124" cy="914625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3"/>
          <p:cNvGrpSpPr/>
          <p:nvPr/>
        </p:nvGrpSpPr>
        <p:grpSpPr>
          <a:xfrm>
            <a:off x="2579882" y="2743688"/>
            <a:ext cx="1154851" cy="1148597"/>
            <a:chOff x="4550915" y="1512632"/>
            <a:chExt cx="1402210" cy="994985"/>
          </a:xfrm>
        </p:grpSpPr>
        <p:sp>
          <p:nvSpPr>
            <p:cNvPr id="85" name="Round Diagonal Corner Rectangle 84"/>
            <p:cNvSpPr/>
            <p:nvPr/>
          </p:nvSpPr>
          <p:spPr>
            <a:xfrm rot="10800000">
              <a:off x="4550915" y="1531687"/>
              <a:ext cx="1402206" cy="975930"/>
            </a:xfrm>
            <a:prstGeom prst="teardrop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ound Diagonal Corner Rectangle 85"/>
            <p:cNvSpPr/>
            <p:nvPr/>
          </p:nvSpPr>
          <p:spPr>
            <a:xfrm rot="10800000">
              <a:off x="4550919" y="1512632"/>
              <a:ext cx="1402206" cy="97593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810107" y="2222202"/>
            <a:ext cx="1651664" cy="1569794"/>
            <a:chOff x="2607467" y="1060892"/>
            <a:chExt cx="1841153" cy="1359852"/>
          </a:xfrm>
        </p:grpSpPr>
        <p:sp>
          <p:nvSpPr>
            <p:cNvPr id="88" name="Round Diagonal Corner Rectangle 87"/>
            <p:cNvSpPr/>
            <p:nvPr/>
          </p:nvSpPr>
          <p:spPr>
            <a:xfrm rot="10800000" flipH="1">
              <a:off x="2609055" y="1082809"/>
              <a:ext cx="1839565" cy="1337935"/>
            </a:xfrm>
            <a:prstGeom prst="teardrop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Round Diagonal Corner Rectangle 88"/>
            <p:cNvSpPr/>
            <p:nvPr/>
          </p:nvSpPr>
          <p:spPr>
            <a:xfrm rot="10800000" flipH="1">
              <a:off x="2607467" y="1060892"/>
              <a:ext cx="1839565" cy="1337935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7" name="Oval 76"/>
          <p:cNvSpPr/>
          <p:nvPr/>
        </p:nvSpPr>
        <p:spPr>
          <a:xfrm>
            <a:off x="2075383" y="3375470"/>
            <a:ext cx="1008951" cy="1008945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3" name="Freeform 5"/>
          <p:cNvSpPr/>
          <p:nvPr/>
        </p:nvSpPr>
        <p:spPr bwMode="auto">
          <a:xfrm>
            <a:off x="2124066" y="3870258"/>
            <a:ext cx="960277" cy="2326291"/>
          </a:xfrm>
          <a:custGeom>
            <a:avLst/>
            <a:gdLst/>
            <a:ahLst/>
            <a:cxnLst>
              <a:cxn ang="0">
                <a:pos x="109" y="0"/>
              </a:cxn>
              <a:cxn ang="0">
                <a:pos x="110" y="585"/>
              </a:cxn>
              <a:cxn ang="0">
                <a:pos x="110" y="586"/>
              </a:cxn>
              <a:cxn ang="0">
                <a:pos x="116" y="619"/>
              </a:cxn>
              <a:cxn ang="0">
                <a:pos x="121" y="629"/>
              </a:cxn>
              <a:cxn ang="0">
                <a:pos x="147" y="656"/>
              </a:cxn>
              <a:cxn ang="0">
                <a:pos x="203" y="676"/>
              </a:cxn>
              <a:cxn ang="0">
                <a:pos x="0" y="676"/>
              </a:cxn>
              <a:cxn ang="0">
                <a:pos x="62" y="650"/>
              </a:cxn>
              <a:cxn ang="0">
                <a:pos x="78" y="629"/>
              </a:cxn>
              <a:cxn ang="0">
                <a:pos x="82" y="619"/>
              </a:cxn>
              <a:cxn ang="0">
                <a:pos x="88" y="586"/>
              </a:cxn>
              <a:cxn ang="0">
                <a:pos x="88" y="585"/>
              </a:cxn>
              <a:cxn ang="0">
                <a:pos x="88" y="0"/>
              </a:cxn>
              <a:cxn ang="0">
                <a:pos x="109" y="0"/>
              </a:cxn>
            </a:cxnLst>
            <a:rect l="0" t="0" r="r" b="b"/>
            <a:pathLst>
              <a:path w="203" h="676">
                <a:moveTo>
                  <a:pt x="109" y="0"/>
                </a:moveTo>
                <a:cubicBezTo>
                  <a:pt x="110" y="585"/>
                  <a:pt x="110" y="585"/>
                  <a:pt x="110" y="585"/>
                </a:cubicBezTo>
                <a:cubicBezTo>
                  <a:pt x="110" y="586"/>
                  <a:pt x="110" y="586"/>
                  <a:pt x="110" y="586"/>
                </a:cubicBezTo>
                <a:cubicBezTo>
                  <a:pt x="110" y="598"/>
                  <a:pt x="112" y="609"/>
                  <a:pt x="116" y="619"/>
                </a:cubicBezTo>
                <a:cubicBezTo>
                  <a:pt x="117" y="622"/>
                  <a:pt x="119" y="626"/>
                  <a:pt x="121" y="629"/>
                </a:cubicBezTo>
                <a:cubicBezTo>
                  <a:pt x="127" y="637"/>
                  <a:pt x="136" y="646"/>
                  <a:pt x="147" y="656"/>
                </a:cubicBezTo>
                <a:cubicBezTo>
                  <a:pt x="164" y="669"/>
                  <a:pt x="182" y="676"/>
                  <a:pt x="203" y="676"/>
                </a:cubicBezTo>
                <a:cubicBezTo>
                  <a:pt x="0" y="676"/>
                  <a:pt x="0" y="676"/>
                  <a:pt x="0" y="676"/>
                </a:cubicBezTo>
                <a:cubicBezTo>
                  <a:pt x="24" y="676"/>
                  <a:pt x="45" y="667"/>
                  <a:pt x="62" y="650"/>
                </a:cubicBezTo>
                <a:cubicBezTo>
                  <a:pt x="68" y="643"/>
                  <a:pt x="74" y="636"/>
                  <a:pt x="78" y="629"/>
                </a:cubicBezTo>
                <a:cubicBezTo>
                  <a:pt x="79" y="626"/>
                  <a:pt x="81" y="622"/>
                  <a:pt x="82" y="619"/>
                </a:cubicBezTo>
                <a:cubicBezTo>
                  <a:pt x="86" y="609"/>
                  <a:pt x="88" y="598"/>
                  <a:pt x="88" y="586"/>
                </a:cubicBezTo>
                <a:cubicBezTo>
                  <a:pt x="88" y="586"/>
                  <a:pt x="88" y="586"/>
                  <a:pt x="88" y="585"/>
                </a:cubicBezTo>
                <a:cubicBezTo>
                  <a:pt x="88" y="0"/>
                  <a:pt x="88" y="0"/>
                  <a:pt x="88" y="0"/>
                </a:cubicBezTo>
                <a:lnTo>
                  <a:pt x="10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23293" y="3704012"/>
            <a:ext cx="332503" cy="332503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0" y="6196578"/>
            <a:ext cx="12192000" cy="755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89"/>
          <p:cNvGrpSpPr/>
          <p:nvPr/>
        </p:nvGrpSpPr>
        <p:grpSpPr>
          <a:xfrm>
            <a:off x="1806219" y="4963832"/>
            <a:ext cx="694006" cy="680717"/>
            <a:chOff x="3360240" y="2517137"/>
            <a:chExt cx="1112194" cy="774844"/>
          </a:xfrm>
        </p:grpSpPr>
        <p:sp>
          <p:nvSpPr>
            <p:cNvPr id="91" name="Round Diagonal Corner Rectangle 90"/>
            <p:cNvSpPr/>
            <p:nvPr/>
          </p:nvSpPr>
          <p:spPr>
            <a:xfrm rot="10800000" flipH="1" flipV="1">
              <a:off x="3360240" y="2546083"/>
              <a:ext cx="1110180" cy="745898"/>
            </a:xfrm>
            <a:prstGeom prst="teardrop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Round Diagonal Corner Rectangle 91"/>
            <p:cNvSpPr/>
            <p:nvPr/>
          </p:nvSpPr>
          <p:spPr>
            <a:xfrm rot="10800000" flipH="1" flipV="1">
              <a:off x="3362253" y="2517137"/>
              <a:ext cx="1110181" cy="745897"/>
            </a:xfrm>
            <a:prstGeom prst="teardrop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1" name="Oval 120"/>
          <p:cNvSpPr/>
          <p:nvPr/>
        </p:nvSpPr>
        <p:spPr>
          <a:xfrm>
            <a:off x="2485489" y="4888207"/>
            <a:ext cx="208156" cy="208154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75466" y="4234580"/>
            <a:ext cx="1187706" cy="127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760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95918" y="4234580"/>
            <a:ext cx="1263514" cy="127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760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19569" y="4234580"/>
            <a:ext cx="1005040" cy="127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b="1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760" b="1" dirty="0">
              <a:solidFill>
                <a:srgbClr val="F09B38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36497" y="4234580"/>
            <a:ext cx="1197013" cy="127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760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0287087" y="4234580"/>
            <a:ext cx="1029010" cy="1279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760" b="1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760" b="1" dirty="0">
              <a:solidFill>
                <a:srgbClr val="B25F1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0530877" y="3529257"/>
            <a:ext cx="541431" cy="525931"/>
            <a:chOff x="7924284" y="2223917"/>
            <a:chExt cx="469021" cy="455593"/>
          </a:xfrm>
        </p:grpSpPr>
        <p:sp>
          <p:nvSpPr>
            <p:cNvPr id="61" name="Teardrop 60"/>
            <p:cNvSpPr>
              <a:spLocks noChangeAspect="1"/>
            </p:cNvSpPr>
            <p:nvPr/>
          </p:nvSpPr>
          <p:spPr>
            <a:xfrm>
              <a:off x="7924284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8034808" y="2338100"/>
              <a:ext cx="250825" cy="188913"/>
            </a:xfrm>
            <a:custGeom>
              <a:avLst/>
              <a:gdLst/>
              <a:ahLst/>
              <a:cxnLst>
                <a:cxn ang="0">
                  <a:pos x="158" y="119"/>
                </a:cxn>
                <a:cxn ang="0">
                  <a:pos x="0" y="11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08"/>
                </a:cxn>
                <a:cxn ang="0">
                  <a:pos x="158" y="108"/>
                </a:cxn>
                <a:cxn ang="0">
                  <a:pos x="158" y="119"/>
                </a:cxn>
                <a:cxn ang="0">
                  <a:pos x="147" y="98"/>
                </a:cxn>
                <a:cxn ang="0">
                  <a:pos x="19" y="98"/>
                </a:cxn>
                <a:cxn ang="0">
                  <a:pos x="19" y="54"/>
                </a:cxn>
                <a:cxn ang="0">
                  <a:pos x="54" y="9"/>
                </a:cxn>
                <a:cxn ang="0">
                  <a:pos x="97" y="54"/>
                </a:cxn>
                <a:cxn ang="0">
                  <a:pos x="127" y="28"/>
                </a:cxn>
                <a:cxn ang="0">
                  <a:pos x="147" y="98"/>
                </a:cxn>
              </a:cxnLst>
              <a:rect l="0" t="0" r="r" b="b"/>
              <a:pathLst>
                <a:path w="158" h="119">
                  <a:moveTo>
                    <a:pt x="158" y="119"/>
                  </a:moveTo>
                  <a:lnTo>
                    <a:pt x="0" y="119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08"/>
                  </a:lnTo>
                  <a:lnTo>
                    <a:pt x="158" y="108"/>
                  </a:lnTo>
                  <a:lnTo>
                    <a:pt x="158" y="119"/>
                  </a:lnTo>
                  <a:close/>
                  <a:moveTo>
                    <a:pt x="147" y="98"/>
                  </a:moveTo>
                  <a:lnTo>
                    <a:pt x="19" y="98"/>
                  </a:lnTo>
                  <a:lnTo>
                    <a:pt x="19" y="54"/>
                  </a:lnTo>
                  <a:lnTo>
                    <a:pt x="54" y="9"/>
                  </a:lnTo>
                  <a:lnTo>
                    <a:pt x="97" y="54"/>
                  </a:lnTo>
                  <a:lnTo>
                    <a:pt x="127" y="28"/>
                  </a:lnTo>
                  <a:lnTo>
                    <a:pt x="147" y="9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064288" y="3529257"/>
            <a:ext cx="541431" cy="525931"/>
            <a:chOff x="6890529" y="2162362"/>
            <a:chExt cx="469021" cy="455593"/>
          </a:xfrm>
        </p:grpSpPr>
        <p:sp>
          <p:nvSpPr>
            <p:cNvPr id="60" name="Teardrop 59"/>
            <p:cNvSpPr>
              <a:spLocks noChangeAspect="1"/>
            </p:cNvSpPr>
            <p:nvPr/>
          </p:nvSpPr>
          <p:spPr>
            <a:xfrm>
              <a:off x="6890529" y="2162362"/>
              <a:ext cx="469021" cy="455593"/>
            </a:xfrm>
            <a:prstGeom prst="teardrop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103"/>
            <p:cNvSpPr>
              <a:spLocks noEditPoints="1"/>
            </p:cNvSpPr>
            <p:nvPr/>
          </p:nvSpPr>
          <p:spPr bwMode="auto">
            <a:xfrm>
              <a:off x="7030053" y="2231059"/>
              <a:ext cx="196634" cy="289547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056961" y="3529257"/>
            <a:ext cx="541431" cy="525931"/>
            <a:chOff x="4823118" y="2223917"/>
            <a:chExt cx="469021" cy="455593"/>
          </a:xfrm>
        </p:grpSpPr>
        <p:sp>
          <p:nvSpPr>
            <p:cNvPr id="58" name="Teardrop 57"/>
            <p:cNvSpPr>
              <a:spLocks noChangeAspect="1"/>
            </p:cNvSpPr>
            <p:nvPr/>
          </p:nvSpPr>
          <p:spPr>
            <a:xfrm>
              <a:off x="4823118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B25F1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5"/>
            <p:cNvSpPr>
              <a:spLocks noEditPoints="1"/>
            </p:cNvSpPr>
            <p:nvPr/>
          </p:nvSpPr>
          <p:spPr bwMode="auto">
            <a:xfrm>
              <a:off x="4949420" y="2334408"/>
              <a:ext cx="235936" cy="23593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51374" y="3529257"/>
            <a:ext cx="541431" cy="525931"/>
            <a:chOff x="5924943" y="2223917"/>
            <a:chExt cx="469021" cy="455593"/>
          </a:xfrm>
        </p:grpSpPr>
        <p:sp>
          <p:nvSpPr>
            <p:cNvPr id="59" name="Teardrop 58"/>
            <p:cNvSpPr>
              <a:spLocks noChangeAspect="1"/>
            </p:cNvSpPr>
            <p:nvPr/>
          </p:nvSpPr>
          <p:spPr>
            <a:xfrm>
              <a:off x="5924943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069782" y="2334408"/>
              <a:ext cx="203200" cy="220663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4498603" y="3529257"/>
            <a:ext cx="541431" cy="525931"/>
            <a:chOff x="3699782" y="2223917"/>
            <a:chExt cx="469021" cy="455593"/>
          </a:xfrm>
        </p:grpSpPr>
        <p:sp>
          <p:nvSpPr>
            <p:cNvPr id="57" name="Teardrop 56"/>
            <p:cNvSpPr>
              <a:spLocks noChangeAspect="1"/>
            </p:cNvSpPr>
            <p:nvPr/>
          </p:nvSpPr>
          <p:spPr>
            <a:xfrm>
              <a:off x="3699782" y="2223917"/>
              <a:ext cx="469021" cy="455593"/>
            </a:xfrm>
            <a:prstGeom prst="teardrop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117"/>
            <p:cNvSpPr/>
            <p:nvPr/>
          </p:nvSpPr>
          <p:spPr bwMode="auto">
            <a:xfrm>
              <a:off x="3850236" y="2359808"/>
              <a:ext cx="195263" cy="1952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0" name="Freeform 5"/>
          <p:cNvSpPr>
            <a:spLocks noEditPoints="1"/>
          </p:cNvSpPr>
          <p:nvPr/>
        </p:nvSpPr>
        <p:spPr bwMode="auto">
          <a:xfrm>
            <a:off x="2879651" y="3002237"/>
            <a:ext cx="575048" cy="57504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36"/>
          <p:cNvSpPr>
            <a:spLocks noEditPoints="1"/>
          </p:cNvSpPr>
          <p:nvPr/>
        </p:nvSpPr>
        <p:spPr bwMode="auto">
          <a:xfrm>
            <a:off x="3007394" y="4269964"/>
            <a:ext cx="370335" cy="402160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Freeform 103"/>
          <p:cNvSpPr>
            <a:spLocks noEditPoints="1"/>
          </p:cNvSpPr>
          <p:nvPr/>
        </p:nvSpPr>
        <p:spPr bwMode="auto">
          <a:xfrm>
            <a:off x="1891973" y="4176797"/>
            <a:ext cx="281160" cy="414016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Freeform 13"/>
          <p:cNvSpPr>
            <a:spLocks noEditPoints="1"/>
          </p:cNvSpPr>
          <p:nvPr/>
        </p:nvSpPr>
        <p:spPr bwMode="auto">
          <a:xfrm>
            <a:off x="2001194" y="5172129"/>
            <a:ext cx="289549" cy="218080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8" y="0"/>
              </a:cxn>
              <a:cxn ang="0">
                <a:pos x="8" y="108"/>
              </a:cxn>
              <a:cxn ang="0">
                <a:pos x="158" y="108"/>
              </a:cxn>
              <a:cxn ang="0">
                <a:pos x="158" y="119"/>
              </a:cxn>
              <a:cxn ang="0">
                <a:pos x="147" y="98"/>
              </a:cxn>
              <a:cxn ang="0">
                <a:pos x="19" y="98"/>
              </a:cxn>
              <a:cxn ang="0">
                <a:pos x="19" y="54"/>
              </a:cxn>
              <a:cxn ang="0">
                <a:pos x="54" y="9"/>
              </a:cxn>
              <a:cxn ang="0">
                <a:pos x="97" y="54"/>
              </a:cxn>
              <a:cxn ang="0">
                <a:pos x="127" y="28"/>
              </a:cxn>
              <a:cxn ang="0">
                <a:pos x="147" y="98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8" y="0"/>
                </a:lnTo>
                <a:lnTo>
                  <a:pt x="8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147" y="98"/>
                </a:moveTo>
                <a:lnTo>
                  <a:pt x="19" y="98"/>
                </a:lnTo>
                <a:lnTo>
                  <a:pt x="19" y="54"/>
                </a:lnTo>
                <a:lnTo>
                  <a:pt x="54" y="9"/>
                </a:lnTo>
                <a:lnTo>
                  <a:pt x="97" y="54"/>
                </a:lnTo>
                <a:lnTo>
                  <a:pt x="127" y="28"/>
                </a:lnTo>
                <a:lnTo>
                  <a:pt x="147" y="9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Freeform 145"/>
          <p:cNvSpPr/>
          <p:nvPr/>
        </p:nvSpPr>
        <p:spPr bwMode="auto">
          <a:xfrm>
            <a:off x="1399632" y="2776655"/>
            <a:ext cx="578363" cy="498734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8"/>
          <p:cNvSpPr txBox="1"/>
          <p:nvPr/>
        </p:nvSpPr>
        <p:spPr>
          <a:xfrm>
            <a:off x="4068073" y="4505607"/>
            <a:ext cx="1402491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04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7" name="TextBox 88"/>
          <p:cNvSpPr txBox="1"/>
          <p:nvPr/>
        </p:nvSpPr>
        <p:spPr>
          <a:xfrm>
            <a:off x="5626430" y="4505607"/>
            <a:ext cx="1402491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04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TextBox 88"/>
          <p:cNvSpPr txBox="1"/>
          <p:nvPr/>
        </p:nvSpPr>
        <p:spPr>
          <a:xfrm>
            <a:off x="7120843" y="4505607"/>
            <a:ext cx="1402491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04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TextBox 88"/>
          <p:cNvSpPr txBox="1"/>
          <p:nvPr/>
        </p:nvSpPr>
        <p:spPr>
          <a:xfrm>
            <a:off x="8633758" y="4505607"/>
            <a:ext cx="1402491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04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TextBox 88"/>
          <p:cNvSpPr txBox="1"/>
          <p:nvPr/>
        </p:nvSpPr>
        <p:spPr>
          <a:xfrm>
            <a:off x="10100346" y="4505607"/>
            <a:ext cx="1402491" cy="693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04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5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76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2053" grpId="0" animBg="1"/>
      <p:bldP spid="63" grpId="0" animBg="1"/>
      <p:bldP spid="68" grpId="0" animBg="1"/>
      <p:bldP spid="121" grpId="0" animBg="1"/>
      <p:bldP spid="52" grpId="0"/>
      <p:bldP spid="53" grpId="0"/>
      <p:bldP spid="54" grpId="0"/>
      <p:bldP spid="55" grpId="0"/>
      <p:bldP spid="56" grpId="0"/>
      <p:bldP spid="70" grpId="0" animBg="1"/>
      <p:bldP spid="71" grpId="0" animBg="1"/>
      <p:bldP spid="72" grpId="0" animBg="1"/>
      <p:bldP spid="73" grpId="0" animBg="1"/>
      <p:bldP spid="74" grpId="0" animBg="1"/>
      <p:bldP spid="81" grpId="0"/>
      <p:bldP spid="87" grpId="0"/>
      <p:bldP spid="94" grpId="0"/>
      <p:bldP spid="95" grpId="0"/>
      <p:bldP spid="9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/>
          <p:nvPr/>
        </p:nvGrpSpPr>
        <p:grpSpPr>
          <a:xfrm>
            <a:off x="6968033" y="3605857"/>
            <a:ext cx="918283" cy="2204197"/>
            <a:chOff x="5686426" y="2062163"/>
            <a:chExt cx="915988" cy="2198687"/>
          </a:xfrm>
        </p:grpSpPr>
        <p:sp>
          <p:nvSpPr>
            <p:cNvPr id="2054" name="Freeform 6"/>
            <p:cNvSpPr>
              <a:spLocks noEditPoints="1"/>
            </p:cNvSpPr>
            <p:nvPr/>
          </p:nvSpPr>
          <p:spPr bwMode="auto">
            <a:xfrm>
              <a:off x="5686426" y="2062163"/>
              <a:ext cx="915988" cy="2198687"/>
            </a:xfrm>
            <a:custGeom>
              <a:avLst/>
              <a:gdLst/>
              <a:ahLst/>
              <a:cxnLst>
                <a:cxn ang="0">
                  <a:pos x="334" y="194"/>
                </a:cxn>
                <a:cxn ang="0">
                  <a:pos x="373" y="371"/>
                </a:cxn>
                <a:cxn ang="0">
                  <a:pos x="321" y="443"/>
                </a:cxn>
                <a:cxn ang="0">
                  <a:pos x="320" y="350"/>
                </a:cxn>
                <a:cxn ang="0">
                  <a:pos x="320" y="320"/>
                </a:cxn>
                <a:cxn ang="0">
                  <a:pos x="234" y="7"/>
                </a:cxn>
                <a:cxn ang="0">
                  <a:pos x="258" y="27"/>
                </a:cxn>
                <a:cxn ang="0">
                  <a:pos x="265" y="80"/>
                </a:cxn>
                <a:cxn ang="0">
                  <a:pos x="254" y="101"/>
                </a:cxn>
                <a:cxn ang="0">
                  <a:pos x="252" y="134"/>
                </a:cxn>
                <a:cxn ang="0">
                  <a:pos x="302" y="163"/>
                </a:cxn>
                <a:cxn ang="0">
                  <a:pos x="320" y="320"/>
                </a:cxn>
                <a:cxn ang="0">
                  <a:pos x="313" y="370"/>
                </a:cxn>
                <a:cxn ang="0">
                  <a:pos x="320" y="443"/>
                </a:cxn>
                <a:cxn ang="0">
                  <a:pos x="305" y="457"/>
                </a:cxn>
                <a:cxn ang="0">
                  <a:pos x="284" y="513"/>
                </a:cxn>
                <a:cxn ang="0">
                  <a:pos x="256" y="715"/>
                </a:cxn>
                <a:cxn ang="0">
                  <a:pos x="236" y="827"/>
                </a:cxn>
                <a:cxn ang="0">
                  <a:pos x="245" y="876"/>
                </a:cxn>
                <a:cxn ang="0">
                  <a:pos x="236" y="910"/>
                </a:cxn>
                <a:cxn ang="0">
                  <a:pos x="194" y="897"/>
                </a:cxn>
                <a:cxn ang="0">
                  <a:pos x="196" y="861"/>
                </a:cxn>
                <a:cxn ang="0">
                  <a:pos x="193" y="820"/>
                </a:cxn>
                <a:cxn ang="0">
                  <a:pos x="194" y="748"/>
                </a:cxn>
                <a:cxn ang="0">
                  <a:pos x="201" y="684"/>
                </a:cxn>
                <a:cxn ang="0">
                  <a:pos x="197" y="595"/>
                </a:cxn>
                <a:cxn ang="0">
                  <a:pos x="177" y="562"/>
                </a:cxn>
                <a:cxn ang="0">
                  <a:pos x="112" y="808"/>
                </a:cxn>
                <a:cxn ang="0">
                  <a:pos x="115" y="334"/>
                </a:cxn>
                <a:cxn ang="0">
                  <a:pos x="112" y="311"/>
                </a:cxn>
                <a:cxn ang="0">
                  <a:pos x="135" y="154"/>
                </a:cxn>
                <a:cxn ang="0">
                  <a:pos x="193" y="131"/>
                </a:cxn>
                <a:cxn ang="0">
                  <a:pos x="184" y="94"/>
                </a:cxn>
                <a:cxn ang="0">
                  <a:pos x="188" y="49"/>
                </a:cxn>
                <a:cxn ang="0">
                  <a:pos x="205" y="15"/>
                </a:cxn>
                <a:cxn ang="0">
                  <a:pos x="234" y="7"/>
                </a:cxn>
                <a:cxn ang="0">
                  <a:pos x="109" y="819"/>
                </a:cxn>
                <a:cxn ang="0">
                  <a:pos x="93" y="884"/>
                </a:cxn>
                <a:cxn ang="0">
                  <a:pos x="70" y="893"/>
                </a:cxn>
                <a:cxn ang="0">
                  <a:pos x="0" y="914"/>
                </a:cxn>
                <a:cxn ang="0">
                  <a:pos x="35" y="867"/>
                </a:cxn>
                <a:cxn ang="0">
                  <a:pos x="53" y="783"/>
                </a:cxn>
                <a:cxn ang="0">
                  <a:pos x="96" y="558"/>
                </a:cxn>
                <a:cxn ang="0">
                  <a:pos x="109" y="471"/>
                </a:cxn>
                <a:cxn ang="0">
                  <a:pos x="94" y="461"/>
                </a:cxn>
                <a:cxn ang="0">
                  <a:pos x="89" y="434"/>
                </a:cxn>
                <a:cxn ang="0">
                  <a:pos x="59" y="348"/>
                </a:cxn>
                <a:cxn ang="0">
                  <a:pos x="80" y="243"/>
                </a:cxn>
                <a:cxn ang="0">
                  <a:pos x="104" y="169"/>
                </a:cxn>
                <a:cxn ang="0">
                  <a:pos x="112" y="311"/>
                </a:cxn>
                <a:cxn ang="0">
                  <a:pos x="106" y="332"/>
                </a:cxn>
                <a:cxn ang="0">
                  <a:pos x="112" y="362"/>
                </a:cxn>
              </a:cxnLst>
              <a:rect l="0" t="0" r="r" b="b"/>
              <a:pathLst>
                <a:path w="384" h="922">
                  <a:moveTo>
                    <a:pt x="320" y="171"/>
                  </a:moveTo>
                  <a:cubicBezTo>
                    <a:pt x="327" y="175"/>
                    <a:pt x="332" y="182"/>
                    <a:pt x="334" y="194"/>
                  </a:cubicBezTo>
                  <a:cubicBezTo>
                    <a:pt x="338" y="215"/>
                    <a:pt x="360" y="287"/>
                    <a:pt x="371" y="307"/>
                  </a:cubicBezTo>
                  <a:cubicBezTo>
                    <a:pt x="382" y="327"/>
                    <a:pt x="384" y="354"/>
                    <a:pt x="373" y="371"/>
                  </a:cubicBezTo>
                  <a:cubicBezTo>
                    <a:pt x="362" y="387"/>
                    <a:pt x="336" y="428"/>
                    <a:pt x="332" y="434"/>
                  </a:cubicBezTo>
                  <a:cubicBezTo>
                    <a:pt x="328" y="440"/>
                    <a:pt x="327" y="444"/>
                    <a:pt x="321" y="443"/>
                  </a:cubicBezTo>
                  <a:cubicBezTo>
                    <a:pt x="321" y="443"/>
                    <a:pt x="321" y="443"/>
                    <a:pt x="320" y="443"/>
                  </a:cubicBezTo>
                  <a:cubicBezTo>
                    <a:pt x="320" y="350"/>
                    <a:pt x="320" y="350"/>
                    <a:pt x="320" y="350"/>
                  </a:cubicBezTo>
                  <a:cubicBezTo>
                    <a:pt x="325" y="342"/>
                    <a:pt x="331" y="335"/>
                    <a:pt x="329" y="331"/>
                  </a:cubicBezTo>
                  <a:cubicBezTo>
                    <a:pt x="325" y="325"/>
                    <a:pt x="323" y="324"/>
                    <a:pt x="320" y="320"/>
                  </a:cubicBezTo>
                  <a:lnTo>
                    <a:pt x="320" y="171"/>
                  </a:lnTo>
                  <a:close/>
                  <a:moveTo>
                    <a:pt x="234" y="7"/>
                  </a:moveTo>
                  <a:cubicBezTo>
                    <a:pt x="239" y="11"/>
                    <a:pt x="245" y="19"/>
                    <a:pt x="250" y="16"/>
                  </a:cubicBezTo>
                  <a:cubicBezTo>
                    <a:pt x="254" y="14"/>
                    <a:pt x="253" y="27"/>
                    <a:pt x="258" y="27"/>
                  </a:cubicBezTo>
                  <a:cubicBezTo>
                    <a:pt x="264" y="27"/>
                    <a:pt x="270" y="45"/>
                    <a:pt x="269" y="55"/>
                  </a:cubicBezTo>
                  <a:cubicBezTo>
                    <a:pt x="269" y="65"/>
                    <a:pt x="266" y="76"/>
                    <a:pt x="265" y="80"/>
                  </a:cubicBezTo>
                  <a:cubicBezTo>
                    <a:pt x="265" y="84"/>
                    <a:pt x="263" y="100"/>
                    <a:pt x="259" y="100"/>
                  </a:cubicBezTo>
                  <a:cubicBezTo>
                    <a:pt x="256" y="100"/>
                    <a:pt x="254" y="101"/>
                    <a:pt x="254" y="101"/>
                  </a:cubicBezTo>
                  <a:cubicBezTo>
                    <a:pt x="254" y="101"/>
                    <a:pt x="250" y="114"/>
                    <a:pt x="250" y="124"/>
                  </a:cubicBezTo>
                  <a:cubicBezTo>
                    <a:pt x="250" y="134"/>
                    <a:pt x="252" y="134"/>
                    <a:pt x="252" y="134"/>
                  </a:cubicBezTo>
                  <a:cubicBezTo>
                    <a:pt x="258" y="143"/>
                    <a:pt x="258" y="143"/>
                    <a:pt x="258" y="143"/>
                  </a:cubicBezTo>
                  <a:cubicBezTo>
                    <a:pt x="258" y="143"/>
                    <a:pt x="288" y="159"/>
                    <a:pt x="302" y="163"/>
                  </a:cubicBezTo>
                  <a:cubicBezTo>
                    <a:pt x="308" y="165"/>
                    <a:pt x="315" y="167"/>
                    <a:pt x="320" y="171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318" y="317"/>
                    <a:pt x="317" y="312"/>
                    <a:pt x="315" y="303"/>
                  </a:cubicBezTo>
                  <a:cubicBezTo>
                    <a:pt x="315" y="323"/>
                    <a:pt x="308" y="351"/>
                    <a:pt x="313" y="370"/>
                  </a:cubicBezTo>
                  <a:cubicBezTo>
                    <a:pt x="312" y="363"/>
                    <a:pt x="316" y="356"/>
                    <a:pt x="320" y="350"/>
                  </a:cubicBezTo>
                  <a:cubicBezTo>
                    <a:pt x="320" y="443"/>
                    <a:pt x="320" y="443"/>
                    <a:pt x="320" y="443"/>
                  </a:cubicBezTo>
                  <a:cubicBezTo>
                    <a:pt x="315" y="442"/>
                    <a:pt x="312" y="443"/>
                    <a:pt x="312" y="443"/>
                  </a:cubicBezTo>
                  <a:cubicBezTo>
                    <a:pt x="312" y="443"/>
                    <a:pt x="309" y="454"/>
                    <a:pt x="305" y="457"/>
                  </a:cubicBezTo>
                  <a:cubicBezTo>
                    <a:pt x="300" y="460"/>
                    <a:pt x="294" y="471"/>
                    <a:pt x="293" y="467"/>
                  </a:cubicBezTo>
                  <a:cubicBezTo>
                    <a:pt x="292" y="464"/>
                    <a:pt x="288" y="496"/>
                    <a:pt x="284" y="513"/>
                  </a:cubicBezTo>
                  <a:cubicBezTo>
                    <a:pt x="280" y="530"/>
                    <a:pt x="262" y="651"/>
                    <a:pt x="262" y="668"/>
                  </a:cubicBezTo>
                  <a:cubicBezTo>
                    <a:pt x="262" y="685"/>
                    <a:pt x="255" y="703"/>
                    <a:pt x="256" y="715"/>
                  </a:cubicBezTo>
                  <a:cubicBezTo>
                    <a:pt x="256" y="728"/>
                    <a:pt x="253" y="760"/>
                    <a:pt x="253" y="778"/>
                  </a:cubicBezTo>
                  <a:cubicBezTo>
                    <a:pt x="252" y="796"/>
                    <a:pt x="236" y="814"/>
                    <a:pt x="236" y="827"/>
                  </a:cubicBezTo>
                  <a:cubicBezTo>
                    <a:pt x="236" y="840"/>
                    <a:pt x="240" y="846"/>
                    <a:pt x="238" y="854"/>
                  </a:cubicBezTo>
                  <a:cubicBezTo>
                    <a:pt x="236" y="862"/>
                    <a:pt x="236" y="867"/>
                    <a:pt x="245" y="876"/>
                  </a:cubicBezTo>
                  <a:cubicBezTo>
                    <a:pt x="253" y="885"/>
                    <a:pt x="256" y="893"/>
                    <a:pt x="256" y="900"/>
                  </a:cubicBezTo>
                  <a:cubicBezTo>
                    <a:pt x="255" y="907"/>
                    <a:pt x="253" y="910"/>
                    <a:pt x="236" y="910"/>
                  </a:cubicBezTo>
                  <a:cubicBezTo>
                    <a:pt x="220" y="911"/>
                    <a:pt x="204" y="906"/>
                    <a:pt x="204" y="902"/>
                  </a:cubicBezTo>
                  <a:cubicBezTo>
                    <a:pt x="204" y="898"/>
                    <a:pt x="199" y="897"/>
                    <a:pt x="194" y="897"/>
                  </a:cubicBezTo>
                  <a:cubicBezTo>
                    <a:pt x="189" y="897"/>
                    <a:pt x="190" y="892"/>
                    <a:pt x="192" y="882"/>
                  </a:cubicBezTo>
                  <a:cubicBezTo>
                    <a:pt x="194" y="873"/>
                    <a:pt x="201" y="859"/>
                    <a:pt x="196" y="861"/>
                  </a:cubicBezTo>
                  <a:cubicBezTo>
                    <a:pt x="192" y="862"/>
                    <a:pt x="189" y="859"/>
                    <a:pt x="189" y="846"/>
                  </a:cubicBezTo>
                  <a:cubicBezTo>
                    <a:pt x="189" y="832"/>
                    <a:pt x="187" y="828"/>
                    <a:pt x="193" y="820"/>
                  </a:cubicBezTo>
                  <a:cubicBezTo>
                    <a:pt x="199" y="811"/>
                    <a:pt x="198" y="796"/>
                    <a:pt x="196" y="784"/>
                  </a:cubicBezTo>
                  <a:cubicBezTo>
                    <a:pt x="195" y="772"/>
                    <a:pt x="191" y="763"/>
                    <a:pt x="194" y="748"/>
                  </a:cubicBezTo>
                  <a:cubicBezTo>
                    <a:pt x="198" y="733"/>
                    <a:pt x="199" y="714"/>
                    <a:pt x="196" y="706"/>
                  </a:cubicBezTo>
                  <a:cubicBezTo>
                    <a:pt x="194" y="699"/>
                    <a:pt x="196" y="690"/>
                    <a:pt x="201" y="684"/>
                  </a:cubicBezTo>
                  <a:cubicBezTo>
                    <a:pt x="207" y="678"/>
                    <a:pt x="199" y="667"/>
                    <a:pt x="199" y="660"/>
                  </a:cubicBezTo>
                  <a:cubicBezTo>
                    <a:pt x="199" y="653"/>
                    <a:pt x="201" y="624"/>
                    <a:pt x="197" y="595"/>
                  </a:cubicBezTo>
                  <a:cubicBezTo>
                    <a:pt x="194" y="566"/>
                    <a:pt x="193" y="544"/>
                    <a:pt x="192" y="537"/>
                  </a:cubicBezTo>
                  <a:cubicBezTo>
                    <a:pt x="192" y="529"/>
                    <a:pt x="188" y="533"/>
                    <a:pt x="177" y="562"/>
                  </a:cubicBezTo>
                  <a:cubicBezTo>
                    <a:pt x="167" y="590"/>
                    <a:pt x="141" y="680"/>
                    <a:pt x="136" y="700"/>
                  </a:cubicBezTo>
                  <a:cubicBezTo>
                    <a:pt x="132" y="717"/>
                    <a:pt x="118" y="780"/>
                    <a:pt x="112" y="808"/>
                  </a:cubicBezTo>
                  <a:cubicBezTo>
                    <a:pt x="112" y="362"/>
                    <a:pt x="112" y="362"/>
                    <a:pt x="112" y="362"/>
                  </a:cubicBezTo>
                  <a:cubicBezTo>
                    <a:pt x="113" y="360"/>
                    <a:pt x="112" y="345"/>
                    <a:pt x="115" y="334"/>
                  </a:cubicBezTo>
                  <a:cubicBezTo>
                    <a:pt x="120" y="321"/>
                    <a:pt x="121" y="303"/>
                    <a:pt x="122" y="282"/>
                  </a:cubicBezTo>
                  <a:cubicBezTo>
                    <a:pt x="122" y="282"/>
                    <a:pt x="117" y="300"/>
                    <a:pt x="112" y="311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6" y="157"/>
                    <a:pt x="124" y="155"/>
                    <a:pt x="135" y="154"/>
                  </a:cubicBezTo>
                  <a:cubicBezTo>
                    <a:pt x="160" y="151"/>
                    <a:pt x="179" y="144"/>
                    <a:pt x="185" y="139"/>
                  </a:cubicBezTo>
                  <a:cubicBezTo>
                    <a:pt x="188" y="136"/>
                    <a:pt x="191" y="134"/>
                    <a:pt x="193" y="131"/>
                  </a:cubicBezTo>
                  <a:cubicBezTo>
                    <a:pt x="195" y="129"/>
                    <a:pt x="198" y="126"/>
                    <a:pt x="195" y="126"/>
                  </a:cubicBezTo>
                  <a:cubicBezTo>
                    <a:pt x="188" y="125"/>
                    <a:pt x="187" y="101"/>
                    <a:pt x="184" y="94"/>
                  </a:cubicBezTo>
                  <a:cubicBezTo>
                    <a:pt x="181" y="86"/>
                    <a:pt x="182" y="81"/>
                    <a:pt x="184" y="75"/>
                  </a:cubicBezTo>
                  <a:cubicBezTo>
                    <a:pt x="186" y="69"/>
                    <a:pt x="182" y="59"/>
                    <a:pt x="188" y="49"/>
                  </a:cubicBezTo>
                  <a:cubicBezTo>
                    <a:pt x="193" y="39"/>
                    <a:pt x="186" y="26"/>
                    <a:pt x="193" y="25"/>
                  </a:cubicBezTo>
                  <a:cubicBezTo>
                    <a:pt x="201" y="24"/>
                    <a:pt x="198" y="15"/>
                    <a:pt x="205" y="15"/>
                  </a:cubicBezTo>
                  <a:cubicBezTo>
                    <a:pt x="213" y="15"/>
                    <a:pt x="214" y="4"/>
                    <a:pt x="221" y="8"/>
                  </a:cubicBezTo>
                  <a:cubicBezTo>
                    <a:pt x="229" y="11"/>
                    <a:pt x="229" y="0"/>
                    <a:pt x="234" y="7"/>
                  </a:cubicBezTo>
                  <a:close/>
                  <a:moveTo>
                    <a:pt x="112" y="808"/>
                  </a:moveTo>
                  <a:cubicBezTo>
                    <a:pt x="111" y="813"/>
                    <a:pt x="110" y="817"/>
                    <a:pt x="109" y="819"/>
                  </a:cubicBezTo>
                  <a:cubicBezTo>
                    <a:pt x="106" y="836"/>
                    <a:pt x="102" y="870"/>
                    <a:pt x="97" y="870"/>
                  </a:cubicBezTo>
                  <a:cubicBezTo>
                    <a:pt x="92" y="870"/>
                    <a:pt x="94" y="874"/>
                    <a:pt x="93" y="884"/>
                  </a:cubicBezTo>
                  <a:cubicBezTo>
                    <a:pt x="92" y="893"/>
                    <a:pt x="83" y="894"/>
                    <a:pt x="77" y="897"/>
                  </a:cubicBezTo>
                  <a:cubicBezTo>
                    <a:pt x="72" y="899"/>
                    <a:pt x="70" y="893"/>
                    <a:pt x="70" y="893"/>
                  </a:cubicBezTo>
                  <a:cubicBezTo>
                    <a:pt x="70" y="893"/>
                    <a:pt x="61" y="912"/>
                    <a:pt x="45" y="914"/>
                  </a:cubicBezTo>
                  <a:cubicBezTo>
                    <a:pt x="30" y="916"/>
                    <a:pt x="0" y="922"/>
                    <a:pt x="0" y="914"/>
                  </a:cubicBezTo>
                  <a:cubicBezTo>
                    <a:pt x="0" y="907"/>
                    <a:pt x="3" y="900"/>
                    <a:pt x="13" y="894"/>
                  </a:cubicBezTo>
                  <a:cubicBezTo>
                    <a:pt x="24" y="888"/>
                    <a:pt x="31" y="871"/>
                    <a:pt x="35" y="867"/>
                  </a:cubicBezTo>
                  <a:cubicBezTo>
                    <a:pt x="39" y="863"/>
                    <a:pt x="34" y="864"/>
                    <a:pt x="37" y="856"/>
                  </a:cubicBezTo>
                  <a:cubicBezTo>
                    <a:pt x="41" y="848"/>
                    <a:pt x="51" y="799"/>
                    <a:pt x="53" y="783"/>
                  </a:cubicBezTo>
                  <a:cubicBezTo>
                    <a:pt x="55" y="768"/>
                    <a:pt x="54" y="713"/>
                    <a:pt x="61" y="688"/>
                  </a:cubicBezTo>
                  <a:cubicBezTo>
                    <a:pt x="69" y="663"/>
                    <a:pt x="92" y="581"/>
                    <a:pt x="96" y="558"/>
                  </a:cubicBezTo>
                  <a:cubicBezTo>
                    <a:pt x="99" y="536"/>
                    <a:pt x="104" y="513"/>
                    <a:pt x="104" y="501"/>
                  </a:cubicBezTo>
                  <a:cubicBezTo>
                    <a:pt x="104" y="488"/>
                    <a:pt x="105" y="480"/>
                    <a:pt x="109" y="471"/>
                  </a:cubicBezTo>
                  <a:cubicBezTo>
                    <a:pt x="112" y="462"/>
                    <a:pt x="108" y="450"/>
                    <a:pt x="108" y="450"/>
                  </a:cubicBezTo>
                  <a:cubicBezTo>
                    <a:pt x="108" y="450"/>
                    <a:pt x="99" y="457"/>
                    <a:pt x="94" y="461"/>
                  </a:cubicBezTo>
                  <a:cubicBezTo>
                    <a:pt x="88" y="466"/>
                    <a:pt x="88" y="459"/>
                    <a:pt x="91" y="448"/>
                  </a:cubicBezTo>
                  <a:cubicBezTo>
                    <a:pt x="94" y="437"/>
                    <a:pt x="91" y="431"/>
                    <a:pt x="89" y="434"/>
                  </a:cubicBezTo>
                  <a:cubicBezTo>
                    <a:pt x="86" y="437"/>
                    <a:pt x="84" y="416"/>
                    <a:pt x="77" y="403"/>
                  </a:cubicBezTo>
                  <a:cubicBezTo>
                    <a:pt x="70" y="390"/>
                    <a:pt x="55" y="363"/>
                    <a:pt x="59" y="348"/>
                  </a:cubicBezTo>
                  <a:cubicBezTo>
                    <a:pt x="62" y="333"/>
                    <a:pt x="63" y="306"/>
                    <a:pt x="67" y="293"/>
                  </a:cubicBezTo>
                  <a:cubicBezTo>
                    <a:pt x="72" y="280"/>
                    <a:pt x="76" y="257"/>
                    <a:pt x="80" y="243"/>
                  </a:cubicBezTo>
                  <a:cubicBezTo>
                    <a:pt x="85" y="228"/>
                    <a:pt x="85" y="221"/>
                    <a:pt x="91" y="207"/>
                  </a:cubicBezTo>
                  <a:cubicBezTo>
                    <a:pt x="97" y="192"/>
                    <a:pt x="104" y="176"/>
                    <a:pt x="104" y="169"/>
                  </a:cubicBezTo>
                  <a:cubicBezTo>
                    <a:pt x="104" y="165"/>
                    <a:pt x="106" y="162"/>
                    <a:pt x="112" y="159"/>
                  </a:cubicBezTo>
                  <a:cubicBezTo>
                    <a:pt x="112" y="311"/>
                    <a:pt x="112" y="311"/>
                    <a:pt x="112" y="311"/>
                  </a:cubicBezTo>
                  <a:cubicBezTo>
                    <a:pt x="110" y="316"/>
                    <a:pt x="108" y="319"/>
                    <a:pt x="106" y="319"/>
                  </a:cubicBezTo>
                  <a:cubicBezTo>
                    <a:pt x="100" y="321"/>
                    <a:pt x="100" y="328"/>
                    <a:pt x="106" y="332"/>
                  </a:cubicBezTo>
                  <a:cubicBezTo>
                    <a:pt x="112" y="335"/>
                    <a:pt x="108" y="359"/>
                    <a:pt x="111" y="362"/>
                  </a:cubicBezTo>
                  <a:cubicBezTo>
                    <a:pt x="111" y="362"/>
                    <a:pt x="111" y="362"/>
                    <a:pt x="112" y="362"/>
                  </a:cubicBezTo>
                  <a:lnTo>
                    <a:pt x="112" y="808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5" name="Freeform 7"/>
            <p:cNvSpPr/>
            <p:nvPr/>
          </p:nvSpPr>
          <p:spPr bwMode="auto">
            <a:xfrm>
              <a:off x="6022976" y="2373313"/>
              <a:ext cx="327025" cy="635000"/>
            </a:xfrm>
            <a:custGeom>
              <a:avLst/>
              <a:gdLst/>
              <a:ahLst/>
              <a:cxnLst>
                <a:cxn ang="0">
                  <a:pos x="110" y="1"/>
                </a:cxn>
                <a:cxn ang="0">
                  <a:pos x="111" y="3"/>
                </a:cxn>
                <a:cxn ang="0">
                  <a:pos x="116" y="11"/>
                </a:cxn>
                <a:cxn ang="0">
                  <a:pos x="116" y="13"/>
                </a:cxn>
                <a:cxn ang="0">
                  <a:pos x="111" y="106"/>
                </a:cxn>
                <a:cxn ang="0">
                  <a:pos x="112" y="182"/>
                </a:cxn>
                <a:cxn ang="0">
                  <a:pos x="125" y="238"/>
                </a:cxn>
                <a:cxn ang="0">
                  <a:pos x="137" y="265"/>
                </a:cxn>
                <a:cxn ang="0">
                  <a:pos x="91" y="262"/>
                </a:cxn>
                <a:cxn ang="0">
                  <a:pos x="15" y="263"/>
                </a:cxn>
                <a:cxn ang="0">
                  <a:pos x="0" y="257"/>
                </a:cxn>
                <a:cxn ang="0">
                  <a:pos x="18" y="208"/>
                </a:cxn>
                <a:cxn ang="0">
                  <a:pos x="32" y="111"/>
                </a:cxn>
                <a:cxn ang="0">
                  <a:pos x="38" y="23"/>
                </a:cxn>
                <a:cxn ang="0">
                  <a:pos x="43" y="8"/>
                </a:cxn>
                <a:cxn ang="0">
                  <a:pos x="44" y="8"/>
                </a:cxn>
                <a:cxn ang="0">
                  <a:pos x="52" y="0"/>
                </a:cxn>
                <a:cxn ang="0">
                  <a:pos x="65" y="17"/>
                </a:cxn>
                <a:cxn ang="0">
                  <a:pos x="87" y="24"/>
                </a:cxn>
                <a:cxn ang="0">
                  <a:pos x="110" y="1"/>
                </a:cxn>
              </a:cxnLst>
              <a:rect l="0" t="0" r="r" b="b"/>
              <a:pathLst>
                <a:path w="137" h="266">
                  <a:moveTo>
                    <a:pt x="110" y="1"/>
                  </a:moveTo>
                  <a:cubicBezTo>
                    <a:pt x="110" y="3"/>
                    <a:pt x="111" y="3"/>
                    <a:pt x="111" y="3"/>
                  </a:cubicBezTo>
                  <a:cubicBezTo>
                    <a:pt x="116" y="11"/>
                    <a:pt x="116" y="11"/>
                    <a:pt x="116" y="11"/>
                  </a:cubicBezTo>
                  <a:cubicBezTo>
                    <a:pt x="116" y="12"/>
                    <a:pt x="116" y="12"/>
                    <a:pt x="116" y="13"/>
                  </a:cubicBezTo>
                  <a:cubicBezTo>
                    <a:pt x="114" y="27"/>
                    <a:pt x="111" y="74"/>
                    <a:pt x="111" y="106"/>
                  </a:cubicBezTo>
                  <a:cubicBezTo>
                    <a:pt x="111" y="139"/>
                    <a:pt x="107" y="156"/>
                    <a:pt x="112" y="182"/>
                  </a:cubicBezTo>
                  <a:cubicBezTo>
                    <a:pt x="117" y="208"/>
                    <a:pt x="118" y="223"/>
                    <a:pt x="125" y="238"/>
                  </a:cubicBezTo>
                  <a:cubicBezTo>
                    <a:pt x="132" y="254"/>
                    <a:pt x="137" y="265"/>
                    <a:pt x="137" y="265"/>
                  </a:cubicBezTo>
                  <a:cubicBezTo>
                    <a:pt x="137" y="265"/>
                    <a:pt x="114" y="262"/>
                    <a:pt x="91" y="262"/>
                  </a:cubicBezTo>
                  <a:cubicBezTo>
                    <a:pt x="67" y="262"/>
                    <a:pt x="24" y="266"/>
                    <a:pt x="15" y="263"/>
                  </a:cubicBezTo>
                  <a:cubicBezTo>
                    <a:pt x="6" y="261"/>
                    <a:pt x="0" y="257"/>
                    <a:pt x="0" y="257"/>
                  </a:cubicBezTo>
                  <a:cubicBezTo>
                    <a:pt x="0" y="257"/>
                    <a:pt x="11" y="234"/>
                    <a:pt x="18" y="208"/>
                  </a:cubicBezTo>
                  <a:cubicBezTo>
                    <a:pt x="25" y="182"/>
                    <a:pt x="32" y="146"/>
                    <a:pt x="32" y="111"/>
                  </a:cubicBezTo>
                  <a:cubicBezTo>
                    <a:pt x="32" y="75"/>
                    <a:pt x="31" y="41"/>
                    <a:pt x="38" y="23"/>
                  </a:cubicBezTo>
                  <a:cubicBezTo>
                    <a:pt x="40" y="17"/>
                    <a:pt x="42" y="12"/>
                    <a:pt x="43" y="8"/>
                  </a:cubicBezTo>
                  <a:cubicBezTo>
                    <a:pt x="44" y="8"/>
                    <a:pt x="42" y="9"/>
                    <a:pt x="44" y="8"/>
                  </a:cubicBezTo>
                  <a:cubicBezTo>
                    <a:pt x="46" y="6"/>
                    <a:pt x="50" y="3"/>
                    <a:pt x="52" y="0"/>
                  </a:cubicBezTo>
                  <a:cubicBezTo>
                    <a:pt x="56" y="5"/>
                    <a:pt x="58" y="8"/>
                    <a:pt x="65" y="17"/>
                  </a:cubicBezTo>
                  <a:cubicBezTo>
                    <a:pt x="73" y="26"/>
                    <a:pt x="74" y="33"/>
                    <a:pt x="87" y="24"/>
                  </a:cubicBezTo>
                  <a:cubicBezTo>
                    <a:pt x="96" y="18"/>
                    <a:pt x="103" y="9"/>
                    <a:pt x="110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6" name="Freeform 8"/>
            <p:cNvSpPr/>
            <p:nvPr/>
          </p:nvSpPr>
          <p:spPr bwMode="auto">
            <a:xfrm>
              <a:off x="6075363" y="2447925"/>
              <a:ext cx="157163" cy="627062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2" y="13"/>
                </a:cxn>
                <a:cxn ang="0">
                  <a:pos x="46" y="21"/>
                </a:cxn>
                <a:cxn ang="0">
                  <a:pos x="26" y="99"/>
                </a:cxn>
                <a:cxn ang="0">
                  <a:pos x="3" y="224"/>
                </a:cxn>
                <a:cxn ang="0">
                  <a:pos x="10" y="252"/>
                </a:cxn>
                <a:cxn ang="0">
                  <a:pos x="25" y="253"/>
                </a:cxn>
                <a:cxn ang="0">
                  <a:pos x="42" y="221"/>
                </a:cxn>
                <a:cxn ang="0">
                  <a:pos x="57" y="119"/>
                </a:cxn>
                <a:cxn ang="0">
                  <a:pos x="62" y="41"/>
                </a:cxn>
                <a:cxn ang="0">
                  <a:pos x="58" y="21"/>
                </a:cxn>
                <a:cxn ang="0">
                  <a:pos x="66" y="12"/>
                </a:cxn>
                <a:cxn ang="0">
                  <a:pos x="55" y="0"/>
                </a:cxn>
              </a:cxnLst>
              <a:rect l="0" t="0" r="r" b="b"/>
              <a:pathLst>
                <a:path w="66" h="263">
                  <a:moveTo>
                    <a:pt x="55" y="0"/>
                  </a:move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9" y="15"/>
                    <a:pt x="46" y="21"/>
                  </a:cubicBezTo>
                  <a:cubicBezTo>
                    <a:pt x="44" y="26"/>
                    <a:pt x="35" y="58"/>
                    <a:pt x="26" y="99"/>
                  </a:cubicBezTo>
                  <a:cubicBezTo>
                    <a:pt x="17" y="141"/>
                    <a:pt x="5" y="214"/>
                    <a:pt x="3" y="224"/>
                  </a:cubicBezTo>
                  <a:cubicBezTo>
                    <a:pt x="0" y="234"/>
                    <a:pt x="3" y="242"/>
                    <a:pt x="10" y="252"/>
                  </a:cubicBezTo>
                  <a:cubicBezTo>
                    <a:pt x="17" y="263"/>
                    <a:pt x="18" y="263"/>
                    <a:pt x="25" y="253"/>
                  </a:cubicBezTo>
                  <a:cubicBezTo>
                    <a:pt x="32" y="244"/>
                    <a:pt x="37" y="248"/>
                    <a:pt x="42" y="221"/>
                  </a:cubicBezTo>
                  <a:cubicBezTo>
                    <a:pt x="46" y="195"/>
                    <a:pt x="53" y="143"/>
                    <a:pt x="57" y="119"/>
                  </a:cubicBezTo>
                  <a:cubicBezTo>
                    <a:pt x="61" y="96"/>
                    <a:pt x="65" y="51"/>
                    <a:pt x="62" y="41"/>
                  </a:cubicBezTo>
                  <a:cubicBezTo>
                    <a:pt x="59" y="31"/>
                    <a:pt x="57" y="25"/>
                    <a:pt x="58" y="21"/>
                  </a:cubicBezTo>
                  <a:cubicBezTo>
                    <a:pt x="59" y="16"/>
                    <a:pt x="66" y="12"/>
                    <a:pt x="66" y="12"/>
                  </a:cubicBezTo>
                  <a:cubicBezTo>
                    <a:pt x="66" y="12"/>
                    <a:pt x="61" y="3"/>
                    <a:pt x="55" y="0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5793868" y="3035948"/>
            <a:ext cx="533147" cy="2164412"/>
            <a:chOff x="4129088" y="2282825"/>
            <a:chExt cx="531813" cy="2159000"/>
          </a:xfrm>
        </p:grpSpPr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4129088" y="2282825"/>
              <a:ext cx="531813" cy="2159000"/>
            </a:xfrm>
            <a:custGeom>
              <a:avLst/>
              <a:gdLst/>
              <a:ahLst/>
              <a:cxnLst>
                <a:cxn ang="0">
                  <a:pos x="107" y="1"/>
                </a:cxn>
                <a:cxn ang="0">
                  <a:pos x="147" y="36"/>
                </a:cxn>
                <a:cxn ang="0">
                  <a:pos x="154" y="62"/>
                </a:cxn>
                <a:cxn ang="0">
                  <a:pos x="160" y="98"/>
                </a:cxn>
                <a:cxn ang="0">
                  <a:pos x="171" y="133"/>
                </a:cxn>
                <a:cxn ang="0">
                  <a:pos x="178" y="151"/>
                </a:cxn>
                <a:cxn ang="0">
                  <a:pos x="210" y="170"/>
                </a:cxn>
                <a:cxn ang="0">
                  <a:pos x="221" y="238"/>
                </a:cxn>
                <a:cxn ang="0">
                  <a:pos x="214" y="296"/>
                </a:cxn>
                <a:cxn ang="0">
                  <a:pos x="191" y="313"/>
                </a:cxn>
                <a:cxn ang="0">
                  <a:pos x="198" y="371"/>
                </a:cxn>
                <a:cxn ang="0">
                  <a:pos x="206" y="414"/>
                </a:cxn>
                <a:cxn ang="0">
                  <a:pos x="194" y="416"/>
                </a:cxn>
                <a:cxn ang="0">
                  <a:pos x="189" y="474"/>
                </a:cxn>
                <a:cxn ang="0">
                  <a:pos x="172" y="570"/>
                </a:cxn>
                <a:cxn ang="0">
                  <a:pos x="165" y="582"/>
                </a:cxn>
                <a:cxn ang="0">
                  <a:pos x="157" y="582"/>
                </a:cxn>
                <a:cxn ang="0">
                  <a:pos x="155" y="611"/>
                </a:cxn>
                <a:cxn ang="0">
                  <a:pos x="149" y="670"/>
                </a:cxn>
                <a:cxn ang="0">
                  <a:pos x="123" y="764"/>
                </a:cxn>
                <a:cxn ang="0">
                  <a:pos x="141" y="817"/>
                </a:cxn>
                <a:cxn ang="0">
                  <a:pos x="156" y="852"/>
                </a:cxn>
                <a:cxn ang="0">
                  <a:pos x="133" y="854"/>
                </a:cxn>
                <a:cxn ang="0">
                  <a:pos x="122" y="846"/>
                </a:cxn>
                <a:cxn ang="0">
                  <a:pos x="125" y="864"/>
                </a:cxn>
                <a:cxn ang="0">
                  <a:pos x="112" y="905"/>
                </a:cxn>
                <a:cxn ang="0">
                  <a:pos x="107" y="905"/>
                </a:cxn>
                <a:cxn ang="0">
                  <a:pos x="107" y="636"/>
                </a:cxn>
                <a:cxn ang="0">
                  <a:pos x="109" y="621"/>
                </a:cxn>
                <a:cxn ang="0">
                  <a:pos x="109" y="580"/>
                </a:cxn>
                <a:cxn ang="0">
                  <a:pos x="107" y="596"/>
                </a:cxn>
                <a:cxn ang="0">
                  <a:pos x="107" y="1"/>
                </a:cxn>
                <a:cxn ang="0">
                  <a:pos x="106" y="1"/>
                </a:cxn>
                <a:cxn ang="0">
                  <a:pos x="107" y="1"/>
                </a:cxn>
                <a:cxn ang="0">
                  <a:pos x="107" y="596"/>
                </a:cxn>
                <a:cxn ang="0">
                  <a:pos x="104" y="611"/>
                </a:cxn>
                <a:cxn ang="0">
                  <a:pos x="105" y="632"/>
                </a:cxn>
                <a:cxn ang="0">
                  <a:pos x="106" y="645"/>
                </a:cxn>
                <a:cxn ang="0">
                  <a:pos x="107" y="636"/>
                </a:cxn>
                <a:cxn ang="0">
                  <a:pos x="107" y="905"/>
                </a:cxn>
                <a:cxn ang="0">
                  <a:pos x="89" y="869"/>
                </a:cxn>
                <a:cxn ang="0">
                  <a:pos x="88" y="831"/>
                </a:cxn>
                <a:cxn ang="0">
                  <a:pos x="81" y="789"/>
                </a:cxn>
                <a:cxn ang="0">
                  <a:pos x="52" y="662"/>
                </a:cxn>
                <a:cxn ang="0">
                  <a:pos x="53" y="606"/>
                </a:cxn>
                <a:cxn ang="0">
                  <a:pos x="50" y="579"/>
                </a:cxn>
                <a:cxn ang="0">
                  <a:pos x="34" y="565"/>
                </a:cxn>
                <a:cxn ang="0">
                  <a:pos x="29" y="465"/>
                </a:cxn>
                <a:cxn ang="0">
                  <a:pos x="31" y="410"/>
                </a:cxn>
                <a:cxn ang="0">
                  <a:pos x="11" y="407"/>
                </a:cxn>
                <a:cxn ang="0">
                  <a:pos x="27" y="360"/>
                </a:cxn>
                <a:cxn ang="0">
                  <a:pos x="30" y="326"/>
                </a:cxn>
                <a:cxn ang="0">
                  <a:pos x="2" y="302"/>
                </a:cxn>
                <a:cxn ang="0">
                  <a:pos x="2" y="234"/>
                </a:cxn>
                <a:cxn ang="0">
                  <a:pos x="7" y="204"/>
                </a:cxn>
                <a:cxn ang="0">
                  <a:pos x="27" y="154"/>
                </a:cxn>
                <a:cxn ang="0">
                  <a:pos x="48" y="145"/>
                </a:cxn>
                <a:cxn ang="0">
                  <a:pos x="50" y="126"/>
                </a:cxn>
                <a:cxn ang="0">
                  <a:pos x="63" y="101"/>
                </a:cxn>
                <a:cxn ang="0">
                  <a:pos x="64" y="64"/>
                </a:cxn>
                <a:cxn ang="0">
                  <a:pos x="106" y="1"/>
                </a:cxn>
              </a:cxnLst>
              <a:rect l="0" t="0" r="r" b="b"/>
              <a:pathLst>
                <a:path w="223" h="905">
                  <a:moveTo>
                    <a:pt x="107" y="1"/>
                  </a:moveTo>
                  <a:cubicBezTo>
                    <a:pt x="127" y="0"/>
                    <a:pt x="143" y="19"/>
                    <a:pt x="147" y="36"/>
                  </a:cubicBezTo>
                  <a:cubicBezTo>
                    <a:pt x="151" y="54"/>
                    <a:pt x="154" y="53"/>
                    <a:pt x="154" y="62"/>
                  </a:cubicBezTo>
                  <a:cubicBezTo>
                    <a:pt x="154" y="72"/>
                    <a:pt x="158" y="83"/>
                    <a:pt x="160" y="98"/>
                  </a:cubicBezTo>
                  <a:cubicBezTo>
                    <a:pt x="162" y="114"/>
                    <a:pt x="163" y="124"/>
                    <a:pt x="171" y="133"/>
                  </a:cubicBezTo>
                  <a:cubicBezTo>
                    <a:pt x="179" y="142"/>
                    <a:pt x="178" y="151"/>
                    <a:pt x="178" y="151"/>
                  </a:cubicBezTo>
                  <a:cubicBezTo>
                    <a:pt x="178" y="151"/>
                    <a:pt x="204" y="153"/>
                    <a:pt x="210" y="170"/>
                  </a:cubicBezTo>
                  <a:cubicBezTo>
                    <a:pt x="217" y="188"/>
                    <a:pt x="218" y="218"/>
                    <a:pt x="221" y="238"/>
                  </a:cubicBezTo>
                  <a:cubicBezTo>
                    <a:pt x="223" y="258"/>
                    <a:pt x="221" y="281"/>
                    <a:pt x="214" y="296"/>
                  </a:cubicBezTo>
                  <a:cubicBezTo>
                    <a:pt x="207" y="311"/>
                    <a:pt x="191" y="313"/>
                    <a:pt x="191" y="313"/>
                  </a:cubicBezTo>
                  <a:cubicBezTo>
                    <a:pt x="191" y="313"/>
                    <a:pt x="189" y="344"/>
                    <a:pt x="198" y="371"/>
                  </a:cubicBezTo>
                  <a:cubicBezTo>
                    <a:pt x="207" y="399"/>
                    <a:pt x="213" y="413"/>
                    <a:pt x="206" y="414"/>
                  </a:cubicBezTo>
                  <a:cubicBezTo>
                    <a:pt x="198" y="416"/>
                    <a:pt x="194" y="416"/>
                    <a:pt x="194" y="416"/>
                  </a:cubicBezTo>
                  <a:cubicBezTo>
                    <a:pt x="194" y="416"/>
                    <a:pt x="194" y="451"/>
                    <a:pt x="189" y="474"/>
                  </a:cubicBezTo>
                  <a:cubicBezTo>
                    <a:pt x="184" y="497"/>
                    <a:pt x="172" y="555"/>
                    <a:pt x="172" y="570"/>
                  </a:cubicBezTo>
                  <a:cubicBezTo>
                    <a:pt x="172" y="584"/>
                    <a:pt x="171" y="582"/>
                    <a:pt x="165" y="582"/>
                  </a:cubicBezTo>
                  <a:cubicBezTo>
                    <a:pt x="160" y="582"/>
                    <a:pt x="157" y="582"/>
                    <a:pt x="157" y="582"/>
                  </a:cubicBezTo>
                  <a:cubicBezTo>
                    <a:pt x="157" y="582"/>
                    <a:pt x="158" y="605"/>
                    <a:pt x="155" y="611"/>
                  </a:cubicBezTo>
                  <a:cubicBezTo>
                    <a:pt x="152" y="616"/>
                    <a:pt x="157" y="642"/>
                    <a:pt x="149" y="670"/>
                  </a:cubicBezTo>
                  <a:cubicBezTo>
                    <a:pt x="140" y="697"/>
                    <a:pt x="123" y="744"/>
                    <a:pt x="123" y="764"/>
                  </a:cubicBezTo>
                  <a:cubicBezTo>
                    <a:pt x="123" y="783"/>
                    <a:pt x="132" y="807"/>
                    <a:pt x="141" y="817"/>
                  </a:cubicBezTo>
                  <a:cubicBezTo>
                    <a:pt x="150" y="827"/>
                    <a:pt x="163" y="847"/>
                    <a:pt x="156" y="852"/>
                  </a:cubicBezTo>
                  <a:cubicBezTo>
                    <a:pt x="149" y="857"/>
                    <a:pt x="139" y="856"/>
                    <a:pt x="133" y="854"/>
                  </a:cubicBezTo>
                  <a:cubicBezTo>
                    <a:pt x="127" y="852"/>
                    <a:pt x="122" y="846"/>
                    <a:pt x="122" y="846"/>
                  </a:cubicBezTo>
                  <a:cubicBezTo>
                    <a:pt x="122" y="846"/>
                    <a:pt x="122" y="856"/>
                    <a:pt x="125" y="864"/>
                  </a:cubicBezTo>
                  <a:cubicBezTo>
                    <a:pt x="128" y="871"/>
                    <a:pt x="125" y="905"/>
                    <a:pt x="112" y="905"/>
                  </a:cubicBezTo>
                  <a:cubicBezTo>
                    <a:pt x="110" y="905"/>
                    <a:pt x="108" y="905"/>
                    <a:pt x="107" y="905"/>
                  </a:cubicBezTo>
                  <a:cubicBezTo>
                    <a:pt x="107" y="636"/>
                    <a:pt x="107" y="636"/>
                    <a:pt x="107" y="636"/>
                  </a:cubicBezTo>
                  <a:cubicBezTo>
                    <a:pt x="107" y="631"/>
                    <a:pt x="108" y="624"/>
                    <a:pt x="109" y="621"/>
                  </a:cubicBezTo>
                  <a:cubicBezTo>
                    <a:pt x="112" y="614"/>
                    <a:pt x="110" y="600"/>
                    <a:pt x="109" y="580"/>
                  </a:cubicBezTo>
                  <a:cubicBezTo>
                    <a:pt x="109" y="580"/>
                    <a:pt x="108" y="588"/>
                    <a:pt x="107" y="596"/>
                  </a:cubicBezTo>
                  <a:lnTo>
                    <a:pt x="107" y="1"/>
                  </a:lnTo>
                  <a:close/>
                  <a:moveTo>
                    <a:pt x="106" y="1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07" y="596"/>
                    <a:pt x="107" y="596"/>
                    <a:pt x="107" y="596"/>
                  </a:cubicBezTo>
                  <a:cubicBezTo>
                    <a:pt x="106" y="602"/>
                    <a:pt x="105" y="608"/>
                    <a:pt x="104" y="611"/>
                  </a:cubicBezTo>
                  <a:cubicBezTo>
                    <a:pt x="102" y="620"/>
                    <a:pt x="105" y="626"/>
                    <a:pt x="105" y="632"/>
                  </a:cubicBezTo>
                  <a:cubicBezTo>
                    <a:pt x="105" y="637"/>
                    <a:pt x="106" y="645"/>
                    <a:pt x="106" y="645"/>
                  </a:cubicBezTo>
                  <a:cubicBezTo>
                    <a:pt x="106" y="645"/>
                    <a:pt x="106" y="641"/>
                    <a:pt x="107" y="636"/>
                  </a:cubicBezTo>
                  <a:cubicBezTo>
                    <a:pt x="107" y="905"/>
                    <a:pt x="107" y="905"/>
                    <a:pt x="107" y="905"/>
                  </a:cubicBezTo>
                  <a:cubicBezTo>
                    <a:pt x="96" y="901"/>
                    <a:pt x="88" y="888"/>
                    <a:pt x="89" y="869"/>
                  </a:cubicBezTo>
                  <a:cubicBezTo>
                    <a:pt x="89" y="847"/>
                    <a:pt x="84" y="843"/>
                    <a:pt x="88" y="831"/>
                  </a:cubicBezTo>
                  <a:cubicBezTo>
                    <a:pt x="91" y="818"/>
                    <a:pt x="87" y="809"/>
                    <a:pt x="81" y="789"/>
                  </a:cubicBezTo>
                  <a:cubicBezTo>
                    <a:pt x="75" y="769"/>
                    <a:pt x="51" y="684"/>
                    <a:pt x="52" y="662"/>
                  </a:cubicBezTo>
                  <a:cubicBezTo>
                    <a:pt x="53" y="640"/>
                    <a:pt x="56" y="621"/>
                    <a:pt x="53" y="606"/>
                  </a:cubicBezTo>
                  <a:cubicBezTo>
                    <a:pt x="51" y="592"/>
                    <a:pt x="50" y="579"/>
                    <a:pt x="50" y="579"/>
                  </a:cubicBezTo>
                  <a:cubicBezTo>
                    <a:pt x="50" y="579"/>
                    <a:pt x="34" y="586"/>
                    <a:pt x="34" y="565"/>
                  </a:cubicBezTo>
                  <a:cubicBezTo>
                    <a:pt x="34" y="544"/>
                    <a:pt x="31" y="483"/>
                    <a:pt x="29" y="465"/>
                  </a:cubicBezTo>
                  <a:cubicBezTo>
                    <a:pt x="28" y="446"/>
                    <a:pt x="31" y="410"/>
                    <a:pt x="31" y="410"/>
                  </a:cubicBezTo>
                  <a:cubicBezTo>
                    <a:pt x="31" y="410"/>
                    <a:pt x="16" y="409"/>
                    <a:pt x="11" y="407"/>
                  </a:cubicBezTo>
                  <a:cubicBezTo>
                    <a:pt x="6" y="405"/>
                    <a:pt x="24" y="373"/>
                    <a:pt x="27" y="360"/>
                  </a:cubicBezTo>
                  <a:cubicBezTo>
                    <a:pt x="31" y="348"/>
                    <a:pt x="30" y="326"/>
                    <a:pt x="30" y="326"/>
                  </a:cubicBezTo>
                  <a:cubicBezTo>
                    <a:pt x="30" y="326"/>
                    <a:pt x="3" y="325"/>
                    <a:pt x="2" y="302"/>
                  </a:cubicBezTo>
                  <a:cubicBezTo>
                    <a:pt x="1" y="279"/>
                    <a:pt x="0" y="247"/>
                    <a:pt x="2" y="234"/>
                  </a:cubicBezTo>
                  <a:cubicBezTo>
                    <a:pt x="4" y="220"/>
                    <a:pt x="5" y="222"/>
                    <a:pt x="7" y="204"/>
                  </a:cubicBezTo>
                  <a:cubicBezTo>
                    <a:pt x="9" y="186"/>
                    <a:pt x="18" y="155"/>
                    <a:pt x="27" y="154"/>
                  </a:cubicBezTo>
                  <a:cubicBezTo>
                    <a:pt x="36" y="153"/>
                    <a:pt x="48" y="145"/>
                    <a:pt x="48" y="145"/>
                  </a:cubicBezTo>
                  <a:cubicBezTo>
                    <a:pt x="48" y="145"/>
                    <a:pt x="39" y="135"/>
                    <a:pt x="50" y="126"/>
                  </a:cubicBezTo>
                  <a:cubicBezTo>
                    <a:pt x="61" y="117"/>
                    <a:pt x="68" y="113"/>
                    <a:pt x="63" y="101"/>
                  </a:cubicBezTo>
                  <a:cubicBezTo>
                    <a:pt x="58" y="89"/>
                    <a:pt x="61" y="80"/>
                    <a:pt x="64" y="64"/>
                  </a:cubicBezTo>
                  <a:cubicBezTo>
                    <a:pt x="67" y="49"/>
                    <a:pt x="75" y="1"/>
                    <a:pt x="106" y="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8" name="Freeform 10"/>
            <p:cNvSpPr/>
            <p:nvPr/>
          </p:nvSpPr>
          <p:spPr bwMode="auto">
            <a:xfrm>
              <a:off x="4343401" y="2589213"/>
              <a:ext cx="127000" cy="244475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24"/>
                </a:cxn>
                <a:cxn ang="0">
                  <a:pos x="24" y="72"/>
                </a:cxn>
                <a:cxn ang="0">
                  <a:pos x="33" y="52"/>
                </a:cxn>
                <a:cxn ang="0">
                  <a:pos x="37" y="28"/>
                </a:cxn>
                <a:cxn ang="0">
                  <a:pos x="52" y="0"/>
                </a:cxn>
                <a:cxn ang="0">
                  <a:pos x="53" y="19"/>
                </a:cxn>
                <a:cxn ang="0">
                  <a:pos x="38" y="65"/>
                </a:cxn>
                <a:cxn ang="0">
                  <a:pos x="25" y="97"/>
                </a:cxn>
                <a:cxn ang="0">
                  <a:pos x="13" y="67"/>
                </a:cxn>
                <a:cxn ang="0">
                  <a:pos x="1" y="3"/>
                </a:cxn>
              </a:cxnLst>
              <a:rect l="0" t="0" r="r" b="b"/>
              <a:pathLst>
                <a:path w="53" h="103">
                  <a:moveTo>
                    <a:pt x="1" y="3"/>
                  </a:moveTo>
                  <a:cubicBezTo>
                    <a:pt x="1" y="3"/>
                    <a:pt x="15" y="15"/>
                    <a:pt x="15" y="24"/>
                  </a:cubicBezTo>
                  <a:cubicBezTo>
                    <a:pt x="15" y="33"/>
                    <a:pt x="21" y="63"/>
                    <a:pt x="24" y="72"/>
                  </a:cubicBezTo>
                  <a:cubicBezTo>
                    <a:pt x="27" y="82"/>
                    <a:pt x="28" y="61"/>
                    <a:pt x="33" y="52"/>
                  </a:cubicBezTo>
                  <a:cubicBezTo>
                    <a:pt x="38" y="43"/>
                    <a:pt x="40" y="35"/>
                    <a:pt x="37" y="28"/>
                  </a:cubicBezTo>
                  <a:cubicBezTo>
                    <a:pt x="35" y="21"/>
                    <a:pt x="45" y="18"/>
                    <a:pt x="52" y="0"/>
                  </a:cubicBezTo>
                  <a:cubicBezTo>
                    <a:pt x="53" y="7"/>
                    <a:pt x="53" y="12"/>
                    <a:pt x="53" y="19"/>
                  </a:cubicBezTo>
                  <a:cubicBezTo>
                    <a:pt x="52" y="26"/>
                    <a:pt x="41" y="58"/>
                    <a:pt x="38" y="65"/>
                  </a:cubicBezTo>
                  <a:cubicBezTo>
                    <a:pt x="35" y="71"/>
                    <a:pt x="26" y="91"/>
                    <a:pt x="25" y="97"/>
                  </a:cubicBezTo>
                  <a:cubicBezTo>
                    <a:pt x="25" y="103"/>
                    <a:pt x="17" y="86"/>
                    <a:pt x="13" y="67"/>
                  </a:cubicBezTo>
                  <a:cubicBezTo>
                    <a:pt x="8" y="48"/>
                    <a:pt x="0" y="21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9" name="Freeform 11"/>
            <p:cNvSpPr/>
            <p:nvPr/>
          </p:nvSpPr>
          <p:spPr bwMode="auto">
            <a:xfrm>
              <a:off x="4279901" y="2927350"/>
              <a:ext cx="23813" cy="52387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9" y="9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19"/>
                </a:cxn>
                <a:cxn ang="0">
                  <a:pos x="7" y="22"/>
                </a:cxn>
              </a:cxnLst>
              <a:rect l="0" t="0" r="r" b="b"/>
              <a:pathLst>
                <a:path w="10" h="22">
                  <a:moveTo>
                    <a:pt x="7" y="22"/>
                  </a:moveTo>
                  <a:cubicBezTo>
                    <a:pt x="7" y="22"/>
                    <a:pt x="9" y="16"/>
                    <a:pt x="9" y="9"/>
                  </a:cubicBezTo>
                  <a:cubicBezTo>
                    <a:pt x="10" y="2"/>
                    <a:pt x="9" y="0"/>
                    <a:pt x="9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5"/>
                    <a:pt x="0" y="19"/>
                  </a:cubicBezTo>
                  <a:cubicBezTo>
                    <a:pt x="3" y="22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0" name="Freeform 12"/>
            <p:cNvSpPr/>
            <p:nvPr/>
          </p:nvSpPr>
          <p:spPr bwMode="auto">
            <a:xfrm>
              <a:off x="4456113" y="3035300"/>
              <a:ext cx="26988" cy="5397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18"/>
                </a:cxn>
                <a:cxn ang="0">
                  <a:pos x="11" y="18"/>
                </a:cxn>
                <a:cxn ang="0">
                  <a:pos x="11" y="0"/>
                </a:cxn>
                <a:cxn ang="0">
                  <a:pos x="3" y="0"/>
                </a:cxn>
              </a:cxnLst>
              <a:rect l="0" t="0" r="r" b="b"/>
              <a:pathLst>
                <a:path w="11" h="23">
                  <a:moveTo>
                    <a:pt x="3" y="0"/>
                  </a:moveTo>
                  <a:cubicBezTo>
                    <a:pt x="3" y="0"/>
                    <a:pt x="1" y="14"/>
                    <a:pt x="1" y="18"/>
                  </a:cubicBezTo>
                  <a:cubicBezTo>
                    <a:pt x="0" y="23"/>
                    <a:pt x="11" y="18"/>
                    <a:pt x="11" y="1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6442532" y="3408611"/>
            <a:ext cx="587256" cy="2016405"/>
            <a:chOff x="4948238" y="2751138"/>
            <a:chExt cx="585788" cy="2011362"/>
          </a:xfrm>
        </p:grpSpPr>
        <p:sp>
          <p:nvSpPr>
            <p:cNvPr id="2061" name="Freeform 13"/>
            <p:cNvSpPr/>
            <p:nvPr/>
          </p:nvSpPr>
          <p:spPr bwMode="auto">
            <a:xfrm>
              <a:off x="4948238" y="2751138"/>
              <a:ext cx="585788" cy="2011362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144" y="41"/>
                </a:cxn>
                <a:cxn ang="0">
                  <a:pos x="140" y="85"/>
                </a:cxn>
                <a:cxn ang="0">
                  <a:pos x="136" y="92"/>
                </a:cxn>
                <a:cxn ang="0">
                  <a:pos x="131" y="113"/>
                </a:cxn>
                <a:cxn ang="0">
                  <a:pos x="124" y="124"/>
                </a:cxn>
                <a:cxn ang="0">
                  <a:pos x="132" y="139"/>
                </a:cxn>
                <a:cxn ang="0">
                  <a:pos x="168" y="154"/>
                </a:cxn>
                <a:cxn ang="0">
                  <a:pos x="194" y="179"/>
                </a:cxn>
                <a:cxn ang="0">
                  <a:pos x="220" y="221"/>
                </a:cxn>
                <a:cxn ang="0">
                  <a:pos x="242" y="268"/>
                </a:cxn>
                <a:cxn ang="0">
                  <a:pos x="200" y="292"/>
                </a:cxn>
                <a:cxn ang="0">
                  <a:pos x="181" y="284"/>
                </a:cxn>
                <a:cxn ang="0">
                  <a:pos x="194" y="361"/>
                </a:cxn>
                <a:cxn ang="0">
                  <a:pos x="203" y="440"/>
                </a:cxn>
                <a:cxn ang="0">
                  <a:pos x="188" y="448"/>
                </a:cxn>
                <a:cxn ang="0">
                  <a:pos x="176" y="549"/>
                </a:cxn>
                <a:cxn ang="0">
                  <a:pos x="162" y="646"/>
                </a:cxn>
                <a:cxn ang="0">
                  <a:pos x="160" y="707"/>
                </a:cxn>
                <a:cxn ang="0">
                  <a:pos x="188" y="746"/>
                </a:cxn>
                <a:cxn ang="0">
                  <a:pos x="221" y="753"/>
                </a:cxn>
                <a:cxn ang="0">
                  <a:pos x="217" y="768"/>
                </a:cxn>
                <a:cxn ang="0">
                  <a:pos x="165" y="763"/>
                </a:cxn>
                <a:cxn ang="0">
                  <a:pos x="146" y="755"/>
                </a:cxn>
                <a:cxn ang="0">
                  <a:pos x="132" y="765"/>
                </a:cxn>
                <a:cxn ang="0">
                  <a:pos x="112" y="753"/>
                </a:cxn>
                <a:cxn ang="0">
                  <a:pos x="109" y="720"/>
                </a:cxn>
                <a:cxn ang="0">
                  <a:pos x="113" y="683"/>
                </a:cxn>
                <a:cxn ang="0">
                  <a:pos x="106" y="629"/>
                </a:cxn>
                <a:cxn ang="0">
                  <a:pos x="106" y="585"/>
                </a:cxn>
                <a:cxn ang="0">
                  <a:pos x="111" y="544"/>
                </a:cxn>
                <a:cxn ang="0">
                  <a:pos x="110" y="516"/>
                </a:cxn>
                <a:cxn ang="0">
                  <a:pos x="95" y="594"/>
                </a:cxn>
                <a:cxn ang="0">
                  <a:pos x="87" y="685"/>
                </a:cxn>
                <a:cxn ang="0">
                  <a:pos x="73" y="742"/>
                </a:cxn>
                <a:cxn ang="0">
                  <a:pos x="68" y="767"/>
                </a:cxn>
                <a:cxn ang="0">
                  <a:pos x="75" y="798"/>
                </a:cxn>
                <a:cxn ang="0">
                  <a:pos x="69" y="843"/>
                </a:cxn>
                <a:cxn ang="0">
                  <a:pos x="30" y="816"/>
                </a:cxn>
                <a:cxn ang="0">
                  <a:pos x="27" y="772"/>
                </a:cxn>
                <a:cxn ang="0">
                  <a:pos x="22" y="738"/>
                </a:cxn>
                <a:cxn ang="0">
                  <a:pos x="22" y="690"/>
                </a:cxn>
                <a:cxn ang="0">
                  <a:pos x="29" y="607"/>
                </a:cxn>
                <a:cxn ang="0">
                  <a:pos x="38" y="506"/>
                </a:cxn>
                <a:cxn ang="0">
                  <a:pos x="39" y="453"/>
                </a:cxn>
                <a:cxn ang="0">
                  <a:pos x="13" y="442"/>
                </a:cxn>
                <a:cxn ang="0">
                  <a:pos x="23" y="379"/>
                </a:cxn>
                <a:cxn ang="0">
                  <a:pos x="37" y="314"/>
                </a:cxn>
                <a:cxn ang="0">
                  <a:pos x="33" y="270"/>
                </a:cxn>
                <a:cxn ang="0">
                  <a:pos x="10" y="214"/>
                </a:cxn>
                <a:cxn ang="0">
                  <a:pos x="9" y="152"/>
                </a:cxn>
                <a:cxn ang="0">
                  <a:pos x="47" y="139"/>
                </a:cxn>
                <a:cxn ang="0">
                  <a:pos x="67" y="116"/>
                </a:cxn>
                <a:cxn ang="0">
                  <a:pos x="74" y="107"/>
                </a:cxn>
                <a:cxn ang="0">
                  <a:pos x="72" y="93"/>
                </a:cxn>
                <a:cxn ang="0">
                  <a:pos x="61" y="79"/>
                </a:cxn>
                <a:cxn ang="0">
                  <a:pos x="60" y="33"/>
                </a:cxn>
                <a:cxn ang="0">
                  <a:pos x="102" y="0"/>
                </a:cxn>
              </a:cxnLst>
              <a:rect l="0" t="0" r="r" b="b"/>
              <a:pathLst>
                <a:path w="246" h="843">
                  <a:moveTo>
                    <a:pt x="102" y="0"/>
                  </a:moveTo>
                  <a:cubicBezTo>
                    <a:pt x="118" y="0"/>
                    <a:pt x="144" y="16"/>
                    <a:pt x="144" y="41"/>
                  </a:cubicBezTo>
                  <a:cubicBezTo>
                    <a:pt x="144" y="66"/>
                    <a:pt x="142" y="77"/>
                    <a:pt x="140" y="85"/>
                  </a:cubicBezTo>
                  <a:cubicBezTo>
                    <a:pt x="138" y="93"/>
                    <a:pt x="136" y="92"/>
                    <a:pt x="136" y="92"/>
                  </a:cubicBezTo>
                  <a:cubicBezTo>
                    <a:pt x="136" y="92"/>
                    <a:pt x="136" y="109"/>
                    <a:pt x="131" y="113"/>
                  </a:cubicBezTo>
                  <a:cubicBezTo>
                    <a:pt x="125" y="117"/>
                    <a:pt x="124" y="119"/>
                    <a:pt x="124" y="124"/>
                  </a:cubicBezTo>
                  <a:cubicBezTo>
                    <a:pt x="124" y="129"/>
                    <a:pt x="127" y="133"/>
                    <a:pt x="132" y="139"/>
                  </a:cubicBezTo>
                  <a:cubicBezTo>
                    <a:pt x="137" y="144"/>
                    <a:pt x="157" y="150"/>
                    <a:pt x="168" y="154"/>
                  </a:cubicBezTo>
                  <a:cubicBezTo>
                    <a:pt x="179" y="158"/>
                    <a:pt x="188" y="165"/>
                    <a:pt x="194" y="179"/>
                  </a:cubicBezTo>
                  <a:cubicBezTo>
                    <a:pt x="200" y="192"/>
                    <a:pt x="209" y="209"/>
                    <a:pt x="220" y="221"/>
                  </a:cubicBezTo>
                  <a:cubicBezTo>
                    <a:pt x="232" y="232"/>
                    <a:pt x="246" y="251"/>
                    <a:pt x="242" y="268"/>
                  </a:cubicBezTo>
                  <a:cubicBezTo>
                    <a:pt x="238" y="286"/>
                    <a:pt x="213" y="299"/>
                    <a:pt x="200" y="292"/>
                  </a:cubicBezTo>
                  <a:cubicBezTo>
                    <a:pt x="186" y="284"/>
                    <a:pt x="181" y="284"/>
                    <a:pt x="181" y="284"/>
                  </a:cubicBezTo>
                  <a:cubicBezTo>
                    <a:pt x="181" y="284"/>
                    <a:pt x="190" y="322"/>
                    <a:pt x="194" y="361"/>
                  </a:cubicBezTo>
                  <a:cubicBezTo>
                    <a:pt x="198" y="400"/>
                    <a:pt x="209" y="437"/>
                    <a:pt x="203" y="440"/>
                  </a:cubicBezTo>
                  <a:cubicBezTo>
                    <a:pt x="197" y="444"/>
                    <a:pt x="188" y="448"/>
                    <a:pt x="188" y="448"/>
                  </a:cubicBezTo>
                  <a:cubicBezTo>
                    <a:pt x="188" y="448"/>
                    <a:pt x="186" y="502"/>
                    <a:pt x="176" y="549"/>
                  </a:cubicBezTo>
                  <a:cubicBezTo>
                    <a:pt x="167" y="597"/>
                    <a:pt x="163" y="618"/>
                    <a:pt x="162" y="646"/>
                  </a:cubicBezTo>
                  <a:cubicBezTo>
                    <a:pt x="160" y="674"/>
                    <a:pt x="157" y="695"/>
                    <a:pt x="160" y="707"/>
                  </a:cubicBezTo>
                  <a:cubicBezTo>
                    <a:pt x="162" y="718"/>
                    <a:pt x="179" y="742"/>
                    <a:pt x="188" y="746"/>
                  </a:cubicBezTo>
                  <a:cubicBezTo>
                    <a:pt x="197" y="750"/>
                    <a:pt x="214" y="750"/>
                    <a:pt x="221" y="753"/>
                  </a:cubicBezTo>
                  <a:cubicBezTo>
                    <a:pt x="228" y="756"/>
                    <a:pt x="233" y="765"/>
                    <a:pt x="217" y="768"/>
                  </a:cubicBezTo>
                  <a:cubicBezTo>
                    <a:pt x="202" y="770"/>
                    <a:pt x="172" y="766"/>
                    <a:pt x="165" y="763"/>
                  </a:cubicBezTo>
                  <a:cubicBezTo>
                    <a:pt x="157" y="761"/>
                    <a:pt x="146" y="755"/>
                    <a:pt x="146" y="755"/>
                  </a:cubicBezTo>
                  <a:cubicBezTo>
                    <a:pt x="146" y="755"/>
                    <a:pt x="149" y="765"/>
                    <a:pt x="132" y="765"/>
                  </a:cubicBezTo>
                  <a:cubicBezTo>
                    <a:pt x="116" y="765"/>
                    <a:pt x="112" y="763"/>
                    <a:pt x="112" y="753"/>
                  </a:cubicBezTo>
                  <a:cubicBezTo>
                    <a:pt x="111" y="742"/>
                    <a:pt x="112" y="728"/>
                    <a:pt x="109" y="720"/>
                  </a:cubicBezTo>
                  <a:cubicBezTo>
                    <a:pt x="107" y="713"/>
                    <a:pt x="119" y="693"/>
                    <a:pt x="113" y="683"/>
                  </a:cubicBezTo>
                  <a:cubicBezTo>
                    <a:pt x="107" y="672"/>
                    <a:pt x="101" y="645"/>
                    <a:pt x="106" y="629"/>
                  </a:cubicBezTo>
                  <a:cubicBezTo>
                    <a:pt x="112" y="612"/>
                    <a:pt x="104" y="596"/>
                    <a:pt x="106" y="585"/>
                  </a:cubicBezTo>
                  <a:cubicBezTo>
                    <a:pt x="108" y="575"/>
                    <a:pt x="111" y="561"/>
                    <a:pt x="111" y="544"/>
                  </a:cubicBezTo>
                  <a:cubicBezTo>
                    <a:pt x="111" y="528"/>
                    <a:pt x="110" y="516"/>
                    <a:pt x="110" y="516"/>
                  </a:cubicBezTo>
                  <a:cubicBezTo>
                    <a:pt x="110" y="516"/>
                    <a:pt x="98" y="577"/>
                    <a:pt x="95" y="594"/>
                  </a:cubicBezTo>
                  <a:cubicBezTo>
                    <a:pt x="92" y="610"/>
                    <a:pt x="87" y="668"/>
                    <a:pt x="87" y="685"/>
                  </a:cubicBezTo>
                  <a:cubicBezTo>
                    <a:pt x="87" y="703"/>
                    <a:pt x="74" y="727"/>
                    <a:pt x="73" y="742"/>
                  </a:cubicBezTo>
                  <a:cubicBezTo>
                    <a:pt x="73" y="758"/>
                    <a:pt x="72" y="767"/>
                    <a:pt x="68" y="767"/>
                  </a:cubicBezTo>
                  <a:cubicBezTo>
                    <a:pt x="63" y="767"/>
                    <a:pt x="72" y="785"/>
                    <a:pt x="75" y="798"/>
                  </a:cubicBezTo>
                  <a:cubicBezTo>
                    <a:pt x="78" y="812"/>
                    <a:pt x="87" y="843"/>
                    <a:pt x="69" y="843"/>
                  </a:cubicBezTo>
                  <a:cubicBezTo>
                    <a:pt x="51" y="843"/>
                    <a:pt x="31" y="835"/>
                    <a:pt x="30" y="816"/>
                  </a:cubicBezTo>
                  <a:cubicBezTo>
                    <a:pt x="29" y="796"/>
                    <a:pt x="32" y="780"/>
                    <a:pt x="27" y="772"/>
                  </a:cubicBezTo>
                  <a:cubicBezTo>
                    <a:pt x="22" y="765"/>
                    <a:pt x="21" y="748"/>
                    <a:pt x="22" y="738"/>
                  </a:cubicBezTo>
                  <a:cubicBezTo>
                    <a:pt x="23" y="728"/>
                    <a:pt x="19" y="712"/>
                    <a:pt x="22" y="690"/>
                  </a:cubicBezTo>
                  <a:cubicBezTo>
                    <a:pt x="24" y="669"/>
                    <a:pt x="24" y="634"/>
                    <a:pt x="29" y="607"/>
                  </a:cubicBezTo>
                  <a:cubicBezTo>
                    <a:pt x="34" y="580"/>
                    <a:pt x="36" y="539"/>
                    <a:pt x="38" y="506"/>
                  </a:cubicBezTo>
                  <a:cubicBezTo>
                    <a:pt x="41" y="474"/>
                    <a:pt x="43" y="458"/>
                    <a:pt x="39" y="453"/>
                  </a:cubicBezTo>
                  <a:cubicBezTo>
                    <a:pt x="36" y="448"/>
                    <a:pt x="18" y="443"/>
                    <a:pt x="13" y="442"/>
                  </a:cubicBezTo>
                  <a:cubicBezTo>
                    <a:pt x="8" y="441"/>
                    <a:pt x="19" y="407"/>
                    <a:pt x="23" y="379"/>
                  </a:cubicBezTo>
                  <a:cubicBezTo>
                    <a:pt x="26" y="351"/>
                    <a:pt x="33" y="334"/>
                    <a:pt x="37" y="314"/>
                  </a:cubicBezTo>
                  <a:cubicBezTo>
                    <a:pt x="41" y="294"/>
                    <a:pt x="41" y="285"/>
                    <a:pt x="33" y="270"/>
                  </a:cubicBezTo>
                  <a:cubicBezTo>
                    <a:pt x="24" y="256"/>
                    <a:pt x="14" y="247"/>
                    <a:pt x="10" y="214"/>
                  </a:cubicBezTo>
                  <a:cubicBezTo>
                    <a:pt x="6" y="182"/>
                    <a:pt x="0" y="160"/>
                    <a:pt x="9" y="152"/>
                  </a:cubicBezTo>
                  <a:cubicBezTo>
                    <a:pt x="18" y="144"/>
                    <a:pt x="34" y="149"/>
                    <a:pt x="47" y="139"/>
                  </a:cubicBezTo>
                  <a:cubicBezTo>
                    <a:pt x="59" y="129"/>
                    <a:pt x="61" y="117"/>
                    <a:pt x="67" y="116"/>
                  </a:cubicBezTo>
                  <a:cubicBezTo>
                    <a:pt x="73" y="115"/>
                    <a:pt x="74" y="114"/>
                    <a:pt x="74" y="107"/>
                  </a:cubicBezTo>
                  <a:cubicBezTo>
                    <a:pt x="74" y="100"/>
                    <a:pt x="72" y="93"/>
                    <a:pt x="72" y="93"/>
                  </a:cubicBezTo>
                  <a:cubicBezTo>
                    <a:pt x="72" y="93"/>
                    <a:pt x="63" y="87"/>
                    <a:pt x="61" y="79"/>
                  </a:cubicBezTo>
                  <a:cubicBezTo>
                    <a:pt x="59" y="70"/>
                    <a:pt x="58" y="48"/>
                    <a:pt x="60" y="33"/>
                  </a:cubicBezTo>
                  <a:cubicBezTo>
                    <a:pt x="63" y="18"/>
                    <a:pt x="7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/>
            <p:nvPr/>
          </p:nvSpPr>
          <p:spPr bwMode="auto">
            <a:xfrm>
              <a:off x="5111751" y="3011488"/>
              <a:ext cx="146050" cy="111125"/>
            </a:xfrm>
            <a:custGeom>
              <a:avLst/>
              <a:gdLst/>
              <a:ahLst/>
              <a:cxnLst>
                <a:cxn ang="0">
                  <a:pos x="57" y="21"/>
                </a:cxn>
                <a:cxn ang="0">
                  <a:pos x="61" y="27"/>
                </a:cxn>
                <a:cxn ang="0">
                  <a:pos x="58" y="47"/>
                </a:cxn>
                <a:cxn ang="0">
                  <a:pos x="45" y="27"/>
                </a:cxn>
                <a:cxn ang="0">
                  <a:pos x="35" y="35"/>
                </a:cxn>
                <a:cxn ang="0">
                  <a:pos x="33" y="44"/>
                </a:cxn>
                <a:cxn ang="0">
                  <a:pos x="0" y="7"/>
                </a:cxn>
                <a:cxn ang="0">
                  <a:pos x="5" y="0"/>
                </a:cxn>
                <a:cxn ang="0">
                  <a:pos x="44" y="26"/>
                </a:cxn>
                <a:cxn ang="0">
                  <a:pos x="57" y="21"/>
                </a:cxn>
              </a:cxnLst>
              <a:rect l="0" t="0" r="r" b="b"/>
              <a:pathLst>
                <a:path w="61" h="47">
                  <a:moveTo>
                    <a:pt x="57" y="21"/>
                  </a:moveTo>
                  <a:cubicBezTo>
                    <a:pt x="58" y="23"/>
                    <a:pt x="59" y="25"/>
                    <a:pt x="61" y="27"/>
                  </a:cubicBezTo>
                  <a:cubicBezTo>
                    <a:pt x="59" y="34"/>
                    <a:pt x="58" y="41"/>
                    <a:pt x="58" y="47"/>
                  </a:cubicBezTo>
                  <a:cubicBezTo>
                    <a:pt x="49" y="41"/>
                    <a:pt x="53" y="28"/>
                    <a:pt x="45" y="27"/>
                  </a:cubicBezTo>
                  <a:cubicBezTo>
                    <a:pt x="37" y="26"/>
                    <a:pt x="36" y="30"/>
                    <a:pt x="35" y="35"/>
                  </a:cubicBezTo>
                  <a:cubicBezTo>
                    <a:pt x="34" y="40"/>
                    <a:pt x="33" y="44"/>
                    <a:pt x="33" y="44"/>
                  </a:cubicBezTo>
                  <a:cubicBezTo>
                    <a:pt x="33" y="44"/>
                    <a:pt x="7" y="17"/>
                    <a:pt x="0" y="7"/>
                  </a:cubicBezTo>
                  <a:cubicBezTo>
                    <a:pt x="3" y="6"/>
                    <a:pt x="4" y="4"/>
                    <a:pt x="5" y="0"/>
                  </a:cubicBezTo>
                  <a:cubicBezTo>
                    <a:pt x="13" y="9"/>
                    <a:pt x="34" y="26"/>
                    <a:pt x="44" y="26"/>
                  </a:cubicBezTo>
                  <a:cubicBezTo>
                    <a:pt x="49" y="26"/>
                    <a:pt x="53" y="24"/>
                    <a:pt x="57" y="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3" name="Freeform 15"/>
            <p:cNvSpPr/>
            <p:nvPr/>
          </p:nvSpPr>
          <p:spPr bwMode="auto">
            <a:xfrm>
              <a:off x="5262563" y="3311525"/>
              <a:ext cx="66675" cy="84137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0" y="0"/>
                </a:cxn>
                <a:cxn ang="0">
                  <a:pos x="13" y="19"/>
                </a:cxn>
                <a:cxn ang="0">
                  <a:pos x="13" y="33"/>
                </a:cxn>
                <a:cxn ang="0">
                  <a:pos x="24" y="35"/>
                </a:cxn>
                <a:cxn ang="0">
                  <a:pos x="25" y="16"/>
                </a:cxn>
                <a:cxn ang="0">
                  <a:pos x="15" y="1"/>
                </a:cxn>
              </a:cxnLst>
              <a:rect l="0" t="0" r="r" b="b"/>
              <a:pathLst>
                <a:path w="28" h="35">
                  <a:moveTo>
                    <a:pt x="15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3" y="9"/>
                    <a:pt x="13" y="19"/>
                  </a:cubicBezTo>
                  <a:cubicBezTo>
                    <a:pt x="13" y="28"/>
                    <a:pt x="13" y="33"/>
                    <a:pt x="13" y="33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5"/>
                    <a:pt x="28" y="26"/>
                    <a:pt x="25" y="16"/>
                  </a:cubicBezTo>
                  <a:cubicBezTo>
                    <a:pt x="21" y="7"/>
                    <a:pt x="18" y="4"/>
                    <a:pt x="15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/>
            <p:nvPr/>
          </p:nvSpPr>
          <p:spPr bwMode="auto">
            <a:xfrm>
              <a:off x="5300663" y="3514725"/>
              <a:ext cx="25400" cy="730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3"/>
                </a:cxn>
                <a:cxn ang="0">
                  <a:pos x="0" y="31"/>
                </a:cxn>
                <a:cxn ang="0">
                  <a:pos x="11" y="29"/>
                </a:cxn>
                <a:cxn ang="0">
                  <a:pos x="3" y="0"/>
                </a:cxn>
              </a:cxnLst>
              <a:rect l="0" t="0" r="r" b="b"/>
              <a:pathLst>
                <a:path w="11" h="31">
                  <a:moveTo>
                    <a:pt x="3" y="0"/>
                  </a:moveTo>
                  <a:cubicBezTo>
                    <a:pt x="3" y="0"/>
                    <a:pt x="1" y="18"/>
                    <a:pt x="0" y="23"/>
                  </a:cubicBezTo>
                  <a:cubicBezTo>
                    <a:pt x="0" y="29"/>
                    <a:pt x="0" y="31"/>
                    <a:pt x="0" y="31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8" y="15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30"/>
          <p:cNvGrpSpPr/>
          <p:nvPr/>
        </p:nvGrpSpPr>
        <p:grpSpPr>
          <a:xfrm>
            <a:off x="4321894" y="3646553"/>
            <a:ext cx="619087" cy="2161229"/>
            <a:chOff x="2551113" y="1944688"/>
            <a:chExt cx="617538" cy="2155825"/>
          </a:xfrm>
          <a:solidFill>
            <a:schemeClr val="accent1"/>
          </a:solidFill>
        </p:grpSpPr>
        <p:sp>
          <p:nvSpPr>
            <p:cNvPr id="2065" name="Freeform 17"/>
            <p:cNvSpPr/>
            <p:nvPr/>
          </p:nvSpPr>
          <p:spPr bwMode="auto">
            <a:xfrm>
              <a:off x="2784476" y="2181225"/>
              <a:ext cx="171450" cy="254000"/>
            </a:xfrm>
            <a:custGeom>
              <a:avLst/>
              <a:gdLst/>
              <a:ahLst/>
              <a:cxnLst>
                <a:cxn ang="0">
                  <a:pos x="4" y="29"/>
                </a:cxn>
                <a:cxn ang="0">
                  <a:pos x="8" y="60"/>
                </a:cxn>
                <a:cxn ang="0">
                  <a:pos x="4" y="92"/>
                </a:cxn>
                <a:cxn ang="0">
                  <a:pos x="56" y="104"/>
                </a:cxn>
                <a:cxn ang="0">
                  <a:pos x="4" y="29"/>
                </a:cxn>
              </a:cxnLst>
              <a:rect l="0" t="0" r="r" b="b"/>
              <a:pathLst>
                <a:path w="72" h="107">
                  <a:moveTo>
                    <a:pt x="4" y="29"/>
                  </a:moveTo>
                  <a:cubicBezTo>
                    <a:pt x="25" y="38"/>
                    <a:pt x="1" y="49"/>
                    <a:pt x="8" y="60"/>
                  </a:cubicBezTo>
                  <a:cubicBezTo>
                    <a:pt x="15" y="70"/>
                    <a:pt x="0" y="78"/>
                    <a:pt x="4" y="92"/>
                  </a:cubicBezTo>
                  <a:cubicBezTo>
                    <a:pt x="8" y="107"/>
                    <a:pt x="40" y="106"/>
                    <a:pt x="56" y="104"/>
                  </a:cubicBezTo>
                  <a:cubicBezTo>
                    <a:pt x="72" y="103"/>
                    <a:pt x="49" y="0"/>
                    <a:pt x="4" y="2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/>
            <p:nvPr/>
          </p:nvSpPr>
          <p:spPr bwMode="auto">
            <a:xfrm>
              <a:off x="2708276" y="1944688"/>
              <a:ext cx="357188" cy="496887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05" y="61"/>
                </a:cxn>
                <a:cxn ang="0">
                  <a:pos x="124" y="101"/>
                </a:cxn>
                <a:cxn ang="0">
                  <a:pos x="132" y="141"/>
                </a:cxn>
                <a:cxn ang="0">
                  <a:pos x="121" y="186"/>
                </a:cxn>
                <a:cxn ang="0">
                  <a:pos x="74" y="202"/>
                </a:cxn>
                <a:cxn ang="0">
                  <a:pos x="30" y="87"/>
                </a:cxn>
                <a:cxn ang="0">
                  <a:pos x="12" y="36"/>
                </a:cxn>
              </a:cxnLst>
              <a:rect l="0" t="0" r="r" b="b"/>
              <a:pathLst>
                <a:path w="150" h="208">
                  <a:moveTo>
                    <a:pt x="12" y="36"/>
                  </a:moveTo>
                  <a:cubicBezTo>
                    <a:pt x="38" y="0"/>
                    <a:pt x="106" y="15"/>
                    <a:pt x="105" y="61"/>
                  </a:cubicBezTo>
                  <a:cubicBezTo>
                    <a:pt x="105" y="107"/>
                    <a:pt x="134" y="78"/>
                    <a:pt x="124" y="101"/>
                  </a:cubicBezTo>
                  <a:cubicBezTo>
                    <a:pt x="115" y="124"/>
                    <a:pt x="145" y="122"/>
                    <a:pt x="132" y="141"/>
                  </a:cubicBezTo>
                  <a:cubicBezTo>
                    <a:pt x="120" y="160"/>
                    <a:pt x="150" y="164"/>
                    <a:pt x="121" y="186"/>
                  </a:cubicBezTo>
                  <a:cubicBezTo>
                    <a:pt x="91" y="208"/>
                    <a:pt x="74" y="202"/>
                    <a:pt x="74" y="202"/>
                  </a:cubicBezTo>
                  <a:cubicBezTo>
                    <a:pt x="74" y="202"/>
                    <a:pt x="83" y="72"/>
                    <a:pt x="30" y="87"/>
                  </a:cubicBezTo>
                  <a:cubicBezTo>
                    <a:pt x="13" y="92"/>
                    <a:pt x="0" y="53"/>
                    <a:pt x="12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7" name="Freeform 19"/>
            <p:cNvSpPr/>
            <p:nvPr/>
          </p:nvSpPr>
          <p:spPr bwMode="auto">
            <a:xfrm>
              <a:off x="2551113" y="1982788"/>
              <a:ext cx="617538" cy="2117725"/>
            </a:xfrm>
            <a:custGeom>
              <a:avLst/>
              <a:gdLst/>
              <a:ahLst/>
              <a:cxnLst>
                <a:cxn ang="0">
                  <a:pos x="160" y="29"/>
                </a:cxn>
                <a:cxn ang="0">
                  <a:pos x="177" y="130"/>
                </a:cxn>
                <a:cxn ang="0">
                  <a:pos x="198" y="189"/>
                </a:cxn>
                <a:cxn ang="0">
                  <a:pos x="203" y="316"/>
                </a:cxn>
                <a:cxn ang="0">
                  <a:pos x="191" y="377"/>
                </a:cxn>
                <a:cxn ang="0">
                  <a:pos x="188" y="442"/>
                </a:cxn>
                <a:cxn ang="0">
                  <a:pos x="179" y="567"/>
                </a:cxn>
                <a:cxn ang="0">
                  <a:pos x="179" y="609"/>
                </a:cxn>
                <a:cxn ang="0">
                  <a:pos x="235" y="775"/>
                </a:cxn>
                <a:cxn ang="0">
                  <a:pos x="256" y="844"/>
                </a:cxn>
                <a:cxn ang="0">
                  <a:pos x="251" y="865"/>
                </a:cxn>
                <a:cxn ang="0">
                  <a:pos x="239" y="824"/>
                </a:cxn>
                <a:cxn ang="0">
                  <a:pos x="181" y="871"/>
                </a:cxn>
                <a:cxn ang="0">
                  <a:pos x="191" y="839"/>
                </a:cxn>
                <a:cxn ang="0">
                  <a:pos x="167" y="702"/>
                </a:cxn>
                <a:cxn ang="0">
                  <a:pos x="147" y="705"/>
                </a:cxn>
                <a:cxn ang="0">
                  <a:pos x="126" y="804"/>
                </a:cxn>
                <a:cxn ang="0">
                  <a:pos x="118" y="864"/>
                </a:cxn>
                <a:cxn ang="0">
                  <a:pos x="110" y="882"/>
                </a:cxn>
                <a:cxn ang="0">
                  <a:pos x="110" y="838"/>
                </a:cxn>
                <a:cxn ang="0">
                  <a:pos x="51" y="882"/>
                </a:cxn>
                <a:cxn ang="0">
                  <a:pos x="43" y="852"/>
                </a:cxn>
                <a:cxn ang="0">
                  <a:pos x="92" y="707"/>
                </a:cxn>
                <a:cxn ang="0">
                  <a:pos x="99" y="631"/>
                </a:cxn>
                <a:cxn ang="0">
                  <a:pos x="87" y="570"/>
                </a:cxn>
                <a:cxn ang="0">
                  <a:pos x="76" y="504"/>
                </a:cxn>
                <a:cxn ang="0">
                  <a:pos x="68" y="505"/>
                </a:cxn>
                <a:cxn ang="0">
                  <a:pos x="52" y="500"/>
                </a:cxn>
                <a:cxn ang="0">
                  <a:pos x="57" y="452"/>
                </a:cxn>
                <a:cxn ang="0">
                  <a:pos x="8" y="334"/>
                </a:cxn>
                <a:cxn ang="0">
                  <a:pos x="64" y="280"/>
                </a:cxn>
                <a:cxn ang="0">
                  <a:pos x="111" y="171"/>
                </a:cxn>
                <a:cxn ang="0">
                  <a:pos x="110" y="122"/>
                </a:cxn>
                <a:cxn ang="0">
                  <a:pos x="80" y="75"/>
                </a:cxn>
                <a:cxn ang="0">
                  <a:pos x="81" y="32"/>
                </a:cxn>
              </a:cxnLst>
              <a:rect l="0" t="0" r="r" b="b"/>
              <a:pathLst>
                <a:path w="259" h="888">
                  <a:moveTo>
                    <a:pt x="117" y="0"/>
                  </a:moveTo>
                  <a:cubicBezTo>
                    <a:pt x="135" y="0"/>
                    <a:pt x="152" y="9"/>
                    <a:pt x="160" y="29"/>
                  </a:cubicBezTo>
                  <a:cubicBezTo>
                    <a:pt x="168" y="48"/>
                    <a:pt x="169" y="71"/>
                    <a:pt x="167" y="82"/>
                  </a:cubicBezTo>
                  <a:cubicBezTo>
                    <a:pt x="164" y="92"/>
                    <a:pt x="173" y="121"/>
                    <a:pt x="177" y="130"/>
                  </a:cubicBezTo>
                  <a:cubicBezTo>
                    <a:pt x="182" y="143"/>
                    <a:pt x="190" y="159"/>
                    <a:pt x="190" y="159"/>
                  </a:cubicBezTo>
                  <a:cubicBezTo>
                    <a:pt x="190" y="159"/>
                    <a:pt x="198" y="172"/>
                    <a:pt x="198" y="189"/>
                  </a:cubicBezTo>
                  <a:cubicBezTo>
                    <a:pt x="198" y="206"/>
                    <a:pt x="197" y="230"/>
                    <a:pt x="203" y="262"/>
                  </a:cubicBezTo>
                  <a:cubicBezTo>
                    <a:pt x="209" y="293"/>
                    <a:pt x="209" y="300"/>
                    <a:pt x="203" y="316"/>
                  </a:cubicBezTo>
                  <a:cubicBezTo>
                    <a:pt x="198" y="331"/>
                    <a:pt x="180" y="361"/>
                    <a:pt x="180" y="361"/>
                  </a:cubicBezTo>
                  <a:cubicBezTo>
                    <a:pt x="180" y="361"/>
                    <a:pt x="197" y="369"/>
                    <a:pt x="191" y="377"/>
                  </a:cubicBezTo>
                  <a:cubicBezTo>
                    <a:pt x="185" y="384"/>
                    <a:pt x="179" y="387"/>
                    <a:pt x="179" y="387"/>
                  </a:cubicBezTo>
                  <a:cubicBezTo>
                    <a:pt x="179" y="387"/>
                    <a:pt x="198" y="414"/>
                    <a:pt x="188" y="442"/>
                  </a:cubicBezTo>
                  <a:cubicBezTo>
                    <a:pt x="179" y="471"/>
                    <a:pt x="177" y="492"/>
                    <a:pt x="178" y="518"/>
                  </a:cubicBezTo>
                  <a:cubicBezTo>
                    <a:pt x="179" y="544"/>
                    <a:pt x="179" y="567"/>
                    <a:pt x="179" y="567"/>
                  </a:cubicBezTo>
                  <a:cubicBezTo>
                    <a:pt x="168" y="569"/>
                    <a:pt x="168" y="569"/>
                    <a:pt x="168" y="569"/>
                  </a:cubicBezTo>
                  <a:cubicBezTo>
                    <a:pt x="168" y="569"/>
                    <a:pt x="168" y="594"/>
                    <a:pt x="179" y="609"/>
                  </a:cubicBezTo>
                  <a:cubicBezTo>
                    <a:pt x="190" y="624"/>
                    <a:pt x="208" y="649"/>
                    <a:pt x="211" y="690"/>
                  </a:cubicBezTo>
                  <a:cubicBezTo>
                    <a:pt x="214" y="730"/>
                    <a:pt x="223" y="765"/>
                    <a:pt x="235" y="775"/>
                  </a:cubicBezTo>
                  <a:cubicBezTo>
                    <a:pt x="247" y="785"/>
                    <a:pt x="259" y="784"/>
                    <a:pt x="259" y="800"/>
                  </a:cubicBezTo>
                  <a:cubicBezTo>
                    <a:pt x="259" y="817"/>
                    <a:pt x="256" y="836"/>
                    <a:pt x="256" y="844"/>
                  </a:cubicBezTo>
                  <a:cubicBezTo>
                    <a:pt x="256" y="852"/>
                    <a:pt x="256" y="864"/>
                    <a:pt x="256" y="864"/>
                  </a:cubicBezTo>
                  <a:cubicBezTo>
                    <a:pt x="251" y="865"/>
                    <a:pt x="251" y="865"/>
                    <a:pt x="251" y="865"/>
                  </a:cubicBezTo>
                  <a:cubicBezTo>
                    <a:pt x="251" y="865"/>
                    <a:pt x="252" y="856"/>
                    <a:pt x="251" y="845"/>
                  </a:cubicBezTo>
                  <a:cubicBezTo>
                    <a:pt x="250" y="834"/>
                    <a:pt x="246" y="819"/>
                    <a:pt x="239" y="824"/>
                  </a:cubicBezTo>
                  <a:cubicBezTo>
                    <a:pt x="232" y="828"/>
                    <a:pt x="222" y="849"/>
                    <a:pt x="217" y="858"/>
                  </a:cubicBezTo>
                  <a:cubicBezTo>
                    <a:pt x="211" y="868"/>
                    <a:pt x="201" y="877"/>
                    <a:pt x="181" y="871"/>
                  </a:cubicBezTo>
                  <a:cubicBezTo>
                    <a:pt x="161" y="865"/>
                    <a:pt x="154" y="852"/>
                    <a:pt x="164" y="849"/>
                  </a:cubicBezTo>
                  <a:cubicBezTo>
                    <a:pt x="175" y="845"/>
                    <a:pt x="189" y="850"/>
                    <a:pt x="191" y="839"/>
                  </a:cubicBezTo>
                  <a:cubicBezTo>
                    <a:pt x="194" y="828"/>
                    <a:pt x="198" y="798"/>
                    <a:pt x="194" y="783"/>
                  </a:cubicBezTo>
                  <a:cubicBezTo>
                    <a:pt x="189" y="768"/>
                    <a:pt x="173" y="720"/>
                    <a:pt x="167" y="702"/>
                  </a:cubicBezTo>
                  <a:cubicBezTo>
                    <a:pt x="161" y="684"/>
                    <a:pt x="152" y="663"/>
                    <a:pt x="152" y="663"/>
                  </a:cubicBezTo>
                  <a:cubicBezTo>
                    <a:pt x="152" y="663"/>
                    <a:pt x="152" y="691"/>
                    <a:pt x="147" y="705"/>
                  </a:cubicBezTo>
                  <a:cubicBezTo>
                    <a:pt x="141" y="718"/>
                    <a:pt x="121" y="770"/>
                    <a:pt x="117" y="780"/>
                  </a:cubicBezTo>
                  <a:cubicBezTo>
                    <a:pt x="113" y="791"/>
                    <a:pt x="120" y="798"/>
                    <a:pt x="126" y="804"/>
                  </a:cubicBezTo>
                  <a:cubicBezTo>
                    <a:pt x="132" y="810"/>
                    <a:pt x="129" y="824"/>
                    <a:pt x="124" y="835"/>
                  </a:cubicBezTo>
                  <a:cubicBezTo>
                    <a:pt x="120" y="845"/>
                    <a:pt x="118" y="859"/>
                    <a:pt x="118" y="864"/>
                  </a:cubicBezTo>
                  <a:cubicBezTo>
                    <a:pt x="118" y="870"/>
                    <a:pt x="118" y="882"/>
                    <a:pt x="118" y="882"/>
                  </a:cubicBezTo>
                  <a:cubicBezTo>
                    <a:pt x="110" y="882"/>
                    <a:pt x="110" y="882"/>
                    <a:pt x="110" y="882"/>
                  </a:cubicBezTo>
                  <a:cubicBezTo>
                    <a:pt x="110" y="882"/>
                    <a:pt x="112" y="869"/>
                    <a:pt x="112" y="858"/>
                  </a:cubicBezTo>
                  <a:cubicBezTo>
                    <a:pt x="112" y="847"/>
                    <a:pt x="114" y="840"/>
                    <a:pt x="110" y="838"/>
                  </a:cubicBezTo>
                  <a:cubicBezTo>
                    <a:pt x="106" y="836"/>
                    <a:pt x="89" y="851"/>
                    <a:pt x="82" y="862"/>
                  </a:cubicBezTo>
                  <a:cubicBezTo>
                    <a:pt x="75" y="873"/>
                    <a:pt x="74" y="888"/>
                    <a:pt x="51" y="882"/>
                  </a:cubicBezTo>
                  <a:cubicBezTo>
                    <a:pt x="28" y="877"/>
                    <a:pt x="13" y="864"/>
                    <a:pt x="19" y="857"/>
                  </a:cubicBezTo>
                  <a:cubicBezTo>
                    <a:pt x="24" y="850"/>
                    <a:pt x="36" y="856"/>
                    <a:pt x="43" y="852"/>
                  </a:cubicBezTo>
                  <a:cubicBezTo>
                    <a:pt x="50" y="849"/>
                    <a:pt x="63" y="815"/>
                    <a:pt x="71" y="794"/>
                  </a:cubicBezTo>
                  <a:cubicBezTo>
                    <a:pt x="80" y="774"/>
                    <a:pt x="89" y="732"/>
                    <a:pt x="92" y="707"/>
                  </a:cubicBezTo>
                  <a:cubicBezTo>
                    <a:pt x="94" y="682"/>
                    <a:pt x="98" y="663"/>
                    <a:pt x="99" y="655"/>
                  </a:cubicBezTo>
                  <a:cubicBezTo>
                    <a:pt x="99" y="647"/>
                    <a:pt x="99" y="631"/>
                    <a:pt x="99" y="631"/>
                  </a:cubicBezTo>
                  <a:cubicBezTo>
                    <a:pt x="99" y="631"/>
                    <a:pt x="92" y="603"/>
                    <a:pt x="89" y="591"/>
                  </a:cubicBezTo>
                  <a:cubicBezTo>
                    <a:pt x="87" y="579"/>
                    <a:pt x="87" y="570"/>
                    <a:pt x="87" y="570"/>
                  </a:cubicBezTo>
                  <a:cubicBezTo>
                    <a:pt x="87" y="570"/>
                    <a:pt x="73" y="572"/>
                    <a:pt x="73" y="564"/>
                  </a:cubicBezTo>
                  <a:cubicBezTo>
                    <a:pt x="73" y="556"/>
                    <a:pt x="78" y="521"/>
                    <a:pt x="76" y="504"/>
                  </a:cubicBezTo>
                  <a:cubicBezTo>
                    <a:pt x="75" y="488"/>
                    <a:pt x="69" y="489"/>
                    <a:pt x="69" y="489"/>
                  </a:cubicBezTo>
                  <a:cubicBezTo>
                    <a:pt x="69" y="489"/>
                    <a:pt x="68" y="498"/>
                    <a:pt x="68" y="505"/>
                  </a:cubicBezTo>
                  <a:cubicBezTo>
                    <a:pt x="68" y="512"/>
                    <a:pt x="63" y="510"/>
                    <a:pt x="61" y="505"/>
                  </a:cubicBezTo>
                  <a:cubicBezTo>
                    <a:pt x="59" y="500"/>
                    <a:pt x="52" y="505"/>
                    <a:pt x="52" y="500"/>
                  </a:cubicBezTo>
                  <a:cubicBezTo>
                    <a:pt x="52" y="495"/>
                    <a:pt x="49" y="484"/>
                    <a:pt x="50" y="475"/>
                  </a:cubicBezTo>
                  <a:cubicBezTo>
                    <a:pt x="52" y="467"/>
                    <a:pt x="57" y="452"/>
                    <a:pt x="57" y="452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8" y="334"/>
                    <a:pt x="8" y="334"/>
                    <a:pt x="8" y="334"/>
                  </a:cubicBezTo>
                  <a:cubicBezTo>
                    <a:pt x="61" y="334"/>
                    <a:pt x="61" y="334"/>
                    <a:pt x="61" y="334"/>
                  </a:cubicBezTo>
                  <a:cubicBezTo>
                    <a:pt x="61" y="334"/>
                    <a:pt x="64" y="298"/>
                    <a:pt x="64" y="280"/>
                  </a:cubicBezTo>
                  <a:cubicBezTo>
                    <a:pt x="64" y="263"/>
                    <a:pt x="62" y="239"/>
                    <a:pt x="74" y="220"/>
                  </a:cubicBezTo>
                  <a:cubicBezTo>
                    <a:pt x="86" y="200"/>
                    <a:pt x="101" y="184"/>
                    <a:pt x="111" y="171"/>
                  </a:cubicBezTo>
                  <a:cubicBezTo>
                    <a:pt x="121" y="159"/>
                    <a:pt x="122" y="158"/>
                    <a:pt x="120" y="147"/>
                  </a:cubicBezTo>
                  <a:cubicBezTo>
                    <a:pt x="117" y="135"/>
                    <a:pt x="117" y="121"/>
                    <a:pt x="110" y="122"/>
                  </a:cubicBezTo>
                  <a:cubicBezTo>
                    <a:pt x="103" y="123"/>
                    <a:pt x="96" y="122"/>
                    <a:pt x="93" y="113"/>
                  </a:cubicBezTo>
                  <a:cubicBezTo>
                    <a:pt x="89" y="104"/>
                    <a:pt x="81" y="87"/>
                    <a:pt x="80" y="75"/>
                  </a:cubicBezTo>
                  <a:cubicBezTo>
                    <a:pt x="79" y="63"/>
                    <a:pt x="82" y="61"/>
                    <a:pt x="80" y="57"/>
                  </a:cubicBezTo>
                  <a:cubicBezTo>
                    <a:pt x="79" y="54"/>
                    <a:pt x="81" y="42"/>
                    <a:pt x="81" y="32"/>
                  </a:cubicBezTo>
                  <a:cubicBezTo>
                    <a:pt x="82" y="23"/>
                    <a:pt x="94" y="0"/>
                    <a:pt x="117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8" name="Freeform 20"/>
            <p:cNvSpPr/>
            <p:nvPr/>
          </p:nvSpPr>
          <p:spPr bwMode="auto">
            <a:xfrm>
              <a:off x="2836863" y="2252663"/>
              <a:ext cx="128588" cy="106362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54" y="10"/>
                </a:cxn>
                <a:cxn ang="0">
                  <a:pos x="0" y="45"/>
                </a:cxn>
                <a:cxn ang="0">
                  <a:pos x="4" y="22"/>
                </a:cxn>
                <a:cxn ang="0">
                  <a:pos x="29" y="5"/>
                </a:cxn>
                <a:cxn ang="0">
                  <a:pos x="51" y="0"/>
                </a:cxn>
              </a:cxnLst>
              <a:rect l="0" t="0" r="r" b="b"/>
              <a:pathLst>
                <a:path w="54" h="45">
                  <a:moveTo>
                    <a:pt x="51" y="0"/>
                  </a:moveTo>
                  <a:cubicBezTo>
                    <a:pt x="52" y="4"/>
                    <a:pt x="53" y="7"/>
                    <a:pt x="54" y="10"/>
                  </a:cubicBezTo>
                  <a:cubicBezTo>
                    <a:pt x="27" y="8"/>
                    <a:pt x="12" y="29"/>
                    <a:pt x="0" y="45"/>
                  </a:cubicBezTo>
                  <a:cubicBezTo>
                    <a:pt x="5" y="38"/>
                    <a:pt x="4" y="27"/>
                    <a:pt x="4" y="22"/>
                  </a:cubicBezTo>
                  <a:cubicBezTo>
                    <a:pt x="10" y="15"/>
                    <a:pt x="20" y="9"/>
                    <a:pt x="29" y="5"/>
                  </a:cubicBezTo>
                  <a:cubicBezTo>
                    <a:pt x="37" y="2"/>
                    <a:pt x="46" y="1"/>
                    <a:pt x="5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31"/>
          <p:cNvGrpSpPr/>
          <p:nvPr/>
        </p:nvGrpSpPr>
        <p:grpSpPr>
          <a:xfrm>
            <a:off x="4970809" y="3331733"/>
            <a:ext cx="720942" cy="2255125"/>
            <a:chOff x="3276601" y="2190750"/>
            <a:chExt cx="719138" cy="2249487"/>
          </a:xfrm>
          <a:solidFill>
            <a:schemeClr val="accent2"/>
          </a:solidFill>
        </p:grpSpPr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3276601" y="2190750"/>
              <a:ext cx="719138" cy="2249487"/>
            </a:xfrm>
            <a:custGeom>
              <a:avLst/>
              <a:gdLst/>
              <a:ahLst/>
              <a:cxnLst>
                <a:cxn ang="0">
                  <a:pos x="251" y="190"/>
                </a:cxn>
                <a:cxn ang="0">
                  <a:pos x="270" y="402"/>
                </a:cxn>
                <a:cxn ang="0">
                  <a:pos x="269" y="482"/>
                </a:cxn>
                <a:cxn ang="0">
                  <a:pos x="265" y="515"/>
                </a:cxn>
                <a:cxn ang="0">
                  <a:pos x="299" y="661"/>
                </a:cxn>
                <a:cxn ang="0">
                  <a:pos x="224" y="700"/>
                </a:cxn>
                <a:cxn ang="0">
                  <a:pos x="231" y="519"/>
                </a:cxn>
                <a:cxn ang="0">
                  <a:pos x="231" y="481"/>
                </a:cxn>
                <a:cxn ang="0">
                  <a:pos x="224" y="161"/>
                </a:cxn>
                <a:cxn ang="0">
                  <a:pos x="179" y="29"/>
                </a:cxn>
                <a:cxn ang="0">
                  <a:pos x="182" y="91"/>
                </a:cxn>
                <a:cxn ang="0">
                  <a:pos x="163" y="120"/>
                </a:cxn>
                <a:cxn ang="0">
                  <a:pos x="218" y="159"/>
                </a:cxn>
                <a:cxn ang="0">
                  <a:pos x="224" y="489"/>
                </a:cxn>
                <a:cxn ang="0">
                  <a:pos x="215" y="490"/>
                </a:cxn>
                <a:cxn ang="0">
                  <a:pos x="217" y="521"/>
                </a:cxn>
                <a:cxn ang="0">
                  <a:pos x="224" y="700"/>
                </a:cxn>
                <a:cxn ang="0">
                  <a:pos x="210" y="700"/>
                </a:cxn>
                <a:cxn ang="0">
                  <a:pos x="203" y="819"/>
                </a:cxn>
                <a:cxn ang="0">
                  <a:pos x="210" y="898"/>
                </a:cxn>
                <a:cxn ang="0">
                  <a:pos x="161" y="903"/>
                </a:cxn>
                <a:cxn ang="0">
                  <a:pos x="150" y="845"/>
                </a:cxn>
                <a:cxn ang="0">
                  <a:pos x="152" y="754"/>
                </a:cxn>
                <a:cxn ang="0">
                  <a:pos x="129" y="554"/>
                </a:cxn>
                <a:cxn ang="0">
                  <a:pos x="105" y="597"/>
                </a:cxn>
                <a:cxn ang="0">
                  <a:pos x="80" y="798"/>
                </a:cxn>
                <a:cxn ang="0">
                  <a:pos x="85" y="832"/>
                </a:cxn>
                <a:cxn ang="0">
                  <a:pos x="70" y="893"/>
                </a:cxn>
                <a:cxn ang="0">
                  <a:pos x="25" y="938"/>
                </a:cxn>
                <a:cxn ang="0">
                  <a:pos x="31" y="861"/>
                </a:cxn>
                <a:cxn ang="0">
                  <a:pos x="28" y="815"/>
                </a:cxn>
                <a:cxn ang="0">
                  <a:pos x="24" y="645"/>
                </a:cxn>
                <a:cxn ang="0">
                  <a:pos x="25" y="469"/>
                </a:cxn>
                <a:cxn ang="0">
                  <a:pos x="16" y="440"/>
                </a:cxn>
                <a:cxn ang="0">
                  <a:pos x="6" y="361"/>
                </a:cxn>
                <a:cxn ang="0">
                  <a:pos x="18" y="208"/>
                </a:cxn>
                <a:cxn ang="0">
                  <a:pos x="101" y="142"/>
                </a:cxn>
                <a:cxn ang="0">
                  <a:pos x="104" y="96"/>
                </a:cxn>
                <a:cxn ang="0">
                  <a:pos x="92" y="65"/>
                </a:cxn>
                <a:cxn ang="0">
                  <a:pos x="97" y="29"/>
                </a:cxn>
              </a:cxnLst>
              <a:rect l="0" t="0" r="r" b="b"/>
              <a:pathLst>
                <a:path w="302" h="943">
                  <a:moveTo>
                    <a:pt x="224" y="161"/>
                  </a:moveTo>
                  <a:cubicBezTo>
                    <a:pt x="239" y="166"/>
                    <a:pt x="251" y="170"/>
                    <a:pt x="251" y="190"/>
                  </a:cubicBezTo>
                  <a:cubicBezTo>
                    <a:pt x="252" y="213"/>
                    <a:pt x="254" y="258"/>
                    <a:pt x="257" y="288"/>
                  </a:cubicBezTo>
                  <a:cubicBezTo>
                    <a:pt x="260" y="318"/>
                    <a:pt x="269" y="382"/>
                    <a:pt x="270" y="402"/>
                  </a:cubicBezTo>
                  <a:cubicBezTo>
                    <a:pt x="270" y="422"/>
                    <a:pt x="273" y="465"/>
                    <a:pt x="272" y="470"/>
                  </a:cubicBezTo>
                  <a:cubicBezTo>
                    <a:pt x="272" y="475"/>
                    <a:pt x="268" y="474"/>
                    <a:pt x="269" y="482"/>
                  </a:cubicBezTo>
                  <a:cubicBezTo>
                    <a:pt x="271" y="490"/>
                    <a:pt x="271" y="498"/>
                    <a:pt x="267" y="503"/>
                  </a:cubicBezTo>
                  <a:cubicBezTo>
                    <a:pt x="262" y="509"/>
                    <a:pt x="265" y="515"/>
                    <a:pt x="265" y="515"/>
                  </a:cubicBezTo>
                  <a:cubicBezTo>
                    <a:pt x="302" y="514"/>
                    <a:pt x="302" y="514"/>
                    <a:pt x="302" y="514"/>
                  </a:cubicBezTo>
                  <a:cubicBezTo>
                    <a:pt x="299" y="661"/>
                    <a:pt x="299" y="661"/>
                    <a:pt x="299" y="661"/>
                  </a:cubicBezTo>
                  <a:cubicBezTo>
                    <a:pt x="241" y="707"/>
                    <a:pt x="241" y="707"/>
                    <a:pt x="241" y="707"/>
                  </a:cubicBezTo>
                  <a:cubicBezTo>
                    <a:pt x="241" y="707"/>
                    <a:pt x="232" y="701"/>
                    <a:pt x="224" y="700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31" y="519"/>
                    <a:pt x="231" y="519"/>
                    <a:pt x="231" y="519"/>
                  </a:cubicBezTo>
                  <a:cubicBezTo>
                    <a:pt x="231" y="519"/>
                    <a:pt x="229" y="509"/>
                    <a:pt x="231" y="502"/>
                  </a:cubicBezTo>
                  <a:cubicBezTo>
                    <a:pt x="234" y="495"/>
                    <a:pt x="233" y="488"/>
                    <a:pt x="231" y="481"/>
                  </a:cubicBezTo>
                  <a:cubicBezTo>
                    <a:pt x="231" y="481"/>
                    <a:pt x="229" y="488"/>
                    <a:pt x="224" y="489"/>
                  </a:cubicBezTo>
                  <a:lnTo>
                    <a:pt x="224" y="161"/>
                  </a:lnTo>
                  <a:close/>
                  <a:moveTo>
                    <a:pt x="142" y="0"/>
                  </a:moveTo>
                  <a:cubicBezTo>
                    <a:pt x="158" y="0"/>
                    <a:pt x="177" y="12"/>
                    <a:pt x="179" y="29"/>
                  </a:cubicBezTo>
                  <a:cubicBezTo>
                    <a:pt x="182" y="46"/>
                    <a:pt x="180" y="70"/>
                    <a:pt x="180" y="70"/>
                  </a:cubicBezTo>
                  <a:cubicBezTo>
                    <a:pt x="180" y="70"/>
                    <a:pt x="186" y="82"/>
                    <a:pt x="182" y="91"/>
                  </a:cubicBezTo>
                  <a:cubicBezTo>
                    <a:pt x="177" y="100"/>
                    <a:pt x="166" y="98"/>
                    <a:pt x="166" y="98"/>
                  </a:cubicBezTo>
                  <a:cubicBezTo>
                    <a:pt x="166" y="98"/>
                    <a:pt x="163" y="112"/>
                    <a:pt x="163" y="120"/>
                  </a:cubicBezTo>
                  <a:cubicBezTo>
                    <a:pt x="163" y="128"/>
                    <a:pt x="164" y="134"/>
                    <a:pt x="170" y="139"/>
                  </a:cubicBezTo>
                  <a:cubicBezTo>
                    <a:pt x="176" y="144"/>
                    <a:pt x="200" y="154"/>
                    <a:pt x="218" y="159"/>
                  </a:cubicBezTo>
                  <a:cubicBezTo>
                    <a:pt x="220" y="160"/>
                    <a:pt x="222" y="160"/>
                    <a:pt x="224" y="161"/>
                  </a:cubicBezTo>
                  <a:cubicBezTo>
                    <a:pt x="224" y="489"/>
                    <a:pt x="224" y="489"/>
                    <a:pt x="224" y="489"/>
                  </a:cubicBezTo>
                  <a:cubicBezTo>
                    <a:pt x="224" y="489"/>
                    <a:pt x="223" y="489"/>
                    <a:pt x="223" y="489"/>
                  </a:cubicBezTo>
                  <a:cubicBezTo>
                    <a:pt x="218" y="489"/>
                    <a:pt x="215" y="490"/>
                    <a:pt x="215" y="490"/>
                  </a:cubicBezTo>
                  <a:cubicBezTo>
                    <a:pt x="215" y="490"/>
                    <a:pt x="218" y="498"/>
                    <a:pt x="218" y="506"/>
                  </a:cubicBezTo>
                  <a:cubicBezTo>
                    <a:pt x="218" y="513"/>
                    <a:pt x="217" y="521"/>
                    <a:pt x="217" y="521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24" y="700"/>
                    <a:pt x="224" y="700"/>
                    <a:pt x="224" y="700"/>
                  </a:cubicBezTo>
                  <a:cubicBezTo>
                    <a:pt x="224" y="700"/>
                    <a:pt x="223" y="700"/>
                    <a:pt x="222" y="700"/>
                  </a:cubicBezTo>
                  <a:cubicBezTo>
                    <a:pt x="214" y="700"/>
                    <a:pt x="210" y="700"/>
                    <a:pt x="210" y="700"/>
                  </a:cubicBezTo>
                  <a:cubicBezTo>
                    <a:pt x="210" y="700"/>
                    <a:pt x="212" y="744"/>
                    <a:pt x="212" y="761"/>
                  </a:cubicBezTo>
                  <a:cubicBezTo>
                    <a:pt x="212" y="779"/>
                    <a:pt x="211" y="806"/>
                    <a:pt x="203" y="819"/>
                  </a:cubicBezTo>
                  <a:cubicBezTo>
                    <a:pt x="195" y="832"/>
                    <a:pt x="194" y="836"/>
                    <a:pt x="194" y="847"/>
                  </a:cubicBezTo>
                  <a:cubicBezTo>
                    <a:pt x="194" y="858"/>
                    <a:pt x="211" y="888"/>
                    <a:pt x="210" y="898"/>
                  </a:cubicBezTo>
                  <a:cubicBezTo>
                    <a:pt x="209" y="908"/>
                    <a:pt x="207" y="924"/>
                    <a:pt x="190" y="924"/>
                  </a:cubicBezTo>
                  <a:cubicBezTo>
                    <a:pt x="173" y="923"/>
                    <a:pt x="161" y="917"/>
                    <a:pt x="161" y="903"/>
                  </a:cubicBezTo>
                  <a:cubicBezTo>
                    <a:pt x="161" y="889"/>
                    <a:pt x="163" y="880"/>
                    <a:pt x="157" y="875"/>
                  </a:cubicBezTo>
                  <a:cubicBezTo>
                    <a:pt x="151" y="870"/>
                    <a:pt x="160" y="858"/>
                    <a:pt x="150" y="845"/>
                  </a:cubicBezTo>
                  <a:cubicBezTo>
                    <a:pt x="141" y="832"/>
                    <a:pt x="151" y="830"/>
                    <a:pt x="149" y="818"/>
                  </a:cubicBezTo>
                  <a:cubicBezTo>
                    <a:pt x="146" y="806"/>
                    <a:pt x="151" y="769"/>
                    <a:pt x="152" y="754"/>
                  </a:cubicBezTo>
                  <a:cubicBezTo>
                    <a:pt x="153" y="739"/>
                    <a:pt x="150" y="722"/>
                    <a:pt x="143" y="659"/>
                  </a:cubicBezTo>
                  <a:cubicBezTo>
                    <a:pt x="135" y="596"/>
                    <a:pt x="131" y="568"/>
                    <a:pt x="129" y="554"/>
                  </a:cubicBezTo>
                  <a:cubicBezTo>
                    <a:pt x="127" y="541"/>
                    <a:pt x="123" y="523"/>
                    <a:pt x="123" y="523"/>
                  </a:cubicBezTo>
                  <a:cubicBezTo>
                    <a:pt x="123" y="523"/>
                    <a:pt x="113" y="582"/>
                    <a:pt x="105" y="597"/>
                  </a:cubicBezTo>
                  <a:cubicBezTo>
                    <a:pt x="97" y="612"/>
                    <a:pt x="88" y="685"/>
                    <a:pt x="86" y="706"/>
                  </a:cubicBezTo>
                  <a:cubicBezTo>
                    <a:pt x="83" y="728"/>
                    <a:pt x="85" y="791"/>
                    <a:pt x="80" y="798"/>
                  </a:cubicBezTo>
                  <a:cubicBezTo>
                    <a:pt x="75" y="804"/>
                    <a:pt x="72" y="813"/>
                    <a:pt x="72" y="813"/>
                  </a:cubicBezTo>
                  <a:cubicBezTo>
                    <a:pt x="72" y="813"/>
                    <a:pt x="85" y="821"/>
                    <a:pt x="85" y="832"/>
                  </a:cubicBezTo>
                  <a:cubicBezTo>
                    <a:pt x="85" y="842"/>
                    <a:pt x="76" y="851"/>
                    <a:pt x="76" y="865"/>
                  </a:cubicBezTo>
                  <a:cubicBezTo>
                    <a:pt x="77" y="878"/>
                    <a:pt x="75" y="890"/>
                    <a:pt x="70" y="893"/>
                  </a:cubicBezTo>
                  <a:cubicBezTo>
                    <a:pt x="64" y="896"/>
                    <a:pt x="65" y="920"/>
                    <a:pt x="58" y="928"/>
                  </a:cubicBezTo>
                  <a:cubicBezTo>
                    <a:pt x="51" y="936"/>
                    <a:pt x="39" y="943"/>
                    <a:pt x="25" y="938"/>
                  </a:cubicBezTo>
                  <a:cubicBezTo>
                    <a:pt x="11" y="934"/>
                    <a:pt x="11" y="916"/>
                    <a:pt x="18" y="898"/>
                  </a:cubicBezTo>
                  <a:cubicBezTo>
                    <a:pt x="25" y="880"/>
                    <a:pt x="33" y="868"/>
                    <a:pt x="31" y="861"/>
                  </a:cubicBezTo>
                  <a:cubicBezTo>
                    <a:pt x="28" y="854"/>
                    <a:pt x="26" y="843"/>
                    <a:pt x="33" y="836"/>
                  </a:cubicBezTo>
                  <a:cubicBezTo>
                    <a:pt x="40" y="829"/>
                    <a:pt x="32" y="821"/>
                    <a:pt x="28" y="815"/>
                  </a:cubicBezTo>
                  <a:cubicBezTo>
                    <a:pt x="23" y="809"/>
                    <a:pt x="24" y="780"/>
                    <a:pt x="24" y="765"/>
                  </a:cubicBezTo>
                  <a:cubicBezTo>
                    <a:pt x="23" y="750"/>
                    <a:pt x="25" y="673"/>
                    <a:pt x="24" y="645"/>
                  </a:cubicBezTo>
                  <a:cubicBezTo>
                    <a:pt x="23" y="617"/>
                    <a:pt x="21" y="533"/>
                    <a:pt x="25" y="510"/>
                  </a:cubicBezTo>
                  <a:cubicBezTo>
                    <a:pt x="29" y="487"/>
                    <a:pt x="25" y="469"/>
                    <a:pt x="25" y="469"/>
                  </a:cubicBezTo>
                  <a:cubicBezTo>
                    <a:pt x="25" y="469"/>
                    <a:pt x="16" y="474"/>
                    <a:pt x="16" y="465"/>
                  </a:cubicBezTo>
                  <a:cubicBezTo>
                    <a:pt x="16" y="457"/>
                    <a:pt x="20" y="455"/>
                    <a:pt x="16" y="440"/>
                  </a:cubicBezTo>
                  <a:cubicBezTo>
                    <a:pt x="12" y="425"/>
                    <a:pt x="11" y="410"/>
                    <a:pt x="6" y="399"/>
                  </a:cubicBezTo>
                  <a:cubicBezTo>
                    <a:pt x="1" y="387"/>
                    <a:pt x="0" y="367"/>
                    <a:pt x="6" y="361"/>
                  </a:cubicBezTo>
                  <a:cubicBezTo>
                    <a:pt x="12" y="355"/>
                    <a:pt x="3" y="321"/>
                    <a:pt x="9" y="296"/>
                  </a:cubicBezTo>
                  <a:cubicBezTo>
                    <a:pt x="14" y="270"/>
                    <a:pt x="17" y="230"/>
                    <a:pt x="18" y="208"/>
                  </a:cubicBezTo>
                  <a:cubicBezTo>
                    <a:pt x="18" y="186"/>
                    <a:pt x="19" y="170"/>
                    <a:pt x="48" y="163"/>
                  </a:cubicBezTo>
                  <a:cubicBezTo>
                    <a:pt x="76" y="156"/>
                    <a:pt x="97" y="148"/>
                    <a:pt x="101" y="142"/>
                  </a:cubicBezTo>
                  <a:cubicBezTo>
                    <a:pt x="105" y="136"/>
                    <a:pt x="107" y="120"/>
                    <a:pt x="106" y="113"/>
                  </a:cubicBezTo>
                  <a:cubicBezTo>
                    <a:pt x="105" y="106"/>
                    <a:pt x="104" y="100"/>
                    <a:pt x="104" y="96"/>
                  </a:cubicBezTo>
                  <a:cubicBezTo>
                    <a:pt x="104" y="92"/>
                    <a:pt x="96" y="98"/>
                    <a:pt x="94" y="90"/>
                  </a:cubicBezTo>
                  <a:cubicBezTo>
                    <a:pt x="92" y="83"/>
                    <a:pt x="91" y="66"/>
                    <a:pt x="92" y="65"/>
                  </a:cubicBezTo>
                  <a:cubicBezTo>
                    <a:pt x="94" y="63"/>
                    <a:pt x="95" y="64"/>
                    <a:pt x="97" y="64"/>
                  </a:cubicBezTo>
                  <a:cubicBezTo>
                    <a:pt x="96" y="61"/>
                    <a:pt x="95" y="46"/>
                    <a:pt x="97" y="29"/>
                  </a:cubicBezTo>
                  <a:cubicBezTo>
                    <a:pt x="98" y="14"/>
                    <a:pt x="113" y="1"/>
                    <a:pt x="142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0" name="Freeform 22"/>
            <p:cNvSpPr/>
            <p:nvPr/>
          </p:nvSpPr>
          <p:spPr bwMode="auto">
            <a:xfrm>
              <a:off x="3309938" y="3201988"/>
              <a:ext cx="76200" cy="76200"/>
            </a:xfrm>
            <a:custGeom>
              <a:avLst/>
              <a:gdLst/>
              <a:ahLst/>
              <a:cxnLst>
                <a:cxn ang="0">
                  <a:pos x="7" y="32"/>
                </a:cxn>
                <a:cxn ang="0">
                  <a:pos x="7" y="10"/>
                </a:cxn>
                <a:cxn ang="0">
                  <a:pos x="32" y="8"/>
                </a:cxn>
                <a:cxn ang="0">
                  <a:pos x="13" y="13"/>
                </a:cxn>
                <a:cxn ang="0">
                  <a:pos x="7" y="32"/>
                </a:cxn>
              </a:cxnLst>
              <a:rect l="0" t="0" r="r" b="b"/>
              <a:pathLst>
                <a:path w="32" h="32">
                  <a:moveTo>
                    <a:pt x="7" y="32"/>
                  </a:moveTo>
                  <a:cubicBezTo>
                    <a:pt x="7" y="32"/>
                    <a:pt x="0" y="20"/>
                    <a:pt x="7" y="10"/>
                  </a:cubicBezTo>
                  <a:cubicBezTo>
                    <a:pt x="15" y="0"/>
                    <a:pt x="32" y="8"/>
                    <a:pt x="32" y="8"/>
                  </a:cubicBezTo>
                  <a:cubicBezTo>
                    <a:pt x="32" y="8"/>
                    <a:pt x="20" y="8"/>
                    <a:pt x="13" y="13"/>
                  </a:cubicBezTo>
                  <a:cubicBezTo>
                    <a:pt x="7" y="18"/>
                    <a:pt x="9" y="22"/>
                    <a:pt x="7" y="3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1" name="Freeform 23"/>
            <p:cNvSpPr/>
            <p:nvPr/>
          </p:nvSpPr>
          <p:spPr bwMode="auto">
            <a:xfrm>
              <a:off x="3827463" y="3302000"/>
              <a:ext cx="90488" cy="3016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8" y="0"/>
                </a:cxn>
                <a:cxn ang="0">
                  <a:pos x="38" y="13"/>
                </a:cxn>
                <a:cxn ang="0">
                  <a:pos x="17" y="6"/>
                </a:cxn>
                <a:cxn ang="0">
                  <a:pos x="0" y="12"/>
                </a:cxn>
              </a:cxnLst>
              <a:rect l="0" t="0" r="r" b="b"/>
              <a:pathLst>
                <a:path w="38" h="13">
                  <a:moveTo>
                    <a:pt x="0" y="12"/>
                  </a:moveTo>
                  <a:cubicBezTo>
                    <a:pt x="0" y="12"/>
                    <a:pt x="0" y="0"/>
                    <a:pt x="18" y="0"/>
                  </a:cubicBezTo>
                  <a:cubicBezTo>
                    <a:pt x="35" y="0"/>
                    <a:pt x="38" y="13"/>
                    <a:pt x="38" y="13"/>
                  </a:cubicBezTo>
                  <a:cubicBezTo>
                    <a:pt x="38" y="13"/>
                    <a:pt x="29" y="6"/>
                    <a:pt x="17" y="6"/>
                  </a:cubicBezTo>
                  <a:cubicBezTo>
                    <a:pt x="6" y="7"/>
                    <a:pt x="6" y="7"/>
                    <a:pt x="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2" name="Freeform 24"/>
            <p:cNvSpPr/>
            <p:nvPr/>
          </p:nvSpPr>
          <p:spPr bwMode="auto">
            <a:xfrm>
              <a:off x="3435351" y="2500313"/>
              <a:ext cx="241300" cy="627062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101" y="7"/>
                </a:cxn>
                <a:cxn ang="0">
                  <a:pos x="87" y="123"/>
                </a:cxn>
                <a:cxn ang="0">
                  <a:pos x="92" y="262"/>
                </a:cxn>
                <a:cxn ang="0">
                  <a:pos x="64" y="263"/>
                </a:cxn>
                <a:cxn ang="0">
                  <a:pos x="0" y="250"/>
                </a:cxn>
                <a:cxn ang="0">
                  <a:pos x="13" y="220"/>
                </a:cxn>
                <a:cxn ang="0">
                  <a:pos x="32" y="69"/>
                </a:cxn>
                <a:cxn ang="0">
                  <a:pos x="32" y="14"/>
                </a:cxn>
                <a:cxn ang="0">
                  <a:pos x="34" y="12"/>
                </a:cxn>
                <a:cxn ang="0">
                  <a:pos x="37" y="3"/>
                </a:cxn>
                <a:cxn ang="0">
                  <a:pos x="69" y="29"/>
                </a:cxn>
                <a:cxn ang="0">
                  <a:pos x="97" y="0"/>
                </a:cxn>
              </a:cxnLst>
              <a:rect l="0" t="0" r="r" b="b"/>
              <a:pathLst>
                <a:path w="101" h="263">
                  <a:moveTo>
                    <a:pt x="97" y="0"/>
                  </a:moveTo>
                  <a:cubicBezTo>
                    <a:pt x="98" y="2"/>
                    <a:pt x="99" y="4"/>
                    <a:pt x="101" y="7"/>
                  </a:cubicBezTo>
                  <a:cubicBezTo>
                    <a:pt x="98" y="26"/>
                    <a:pt x="90" y="82"/>
                    <a:pt x="87" y="123"/>
                  </a:cubicBezTo>
                  <a:cubicBezTo>
                    <a:pt x="83" y="171"/>
                    <a:pt x="92" y="262"/>
                    <a:pt x="92" y="262"/>
                  </a:cubicBezTo>
                  <a:cubicBezTo>
                    <a:pt x="92" y="262"/>
                    <a:pt x="85" y="263"/>
                    <a:pt x="64" y="263"/>
                  </a:cubicBezTo>
                  <a:cubicBezTo>
                    <a:pt x="43" y="263"/>
                    <a:pt x="0" y="250"/>
                    <a:pt x="0" y="250"/>
                  </a:cubicBezTo>
                  <a:cubicBezTo>
                    <a:pt x="0" y="250"/>
                    <a:pt x="7" y="237"/>
                    <a:pt x="13" y="220"/>
                  </a:cubicBezTo>
                  <a:cubicBezTo>
                    <a:pt x="19" y="204"/>
                    <a:pt x="29" y="131"/>
                    <a:pt x="32" y="69"/>
                  </a:cubicBezTo>
                  <a:cubicBezTo>
                    <a:pt x="34" y="38"/>
                    <a:pt x="34" y="23"/>
                    <a:pt x="32" y="14"/>
                  </a:cubicBezTo>
                  <a:cubicBezTo>
                    <a:pt x="33" y="13"/>
                    <a:pt x="34" y="12"/>
                    <a:pt x="34" y="12"/>
                  </a:cubicBezTo>
                  <a:cubicBezTo>
                    <a:pt x="35" y="10"/>
                    <a:pt x="37" y="7"/>
                    <a:pt x="37" y="3"/>
                  </a:cubicBezTo>
                  <a:cubicBezTo>
                    <a:pt x="44" y="16"/>
                    <a:pt x="60" y="29"/>
                    <a:pt x="69" y="29"/>
                  </a:cubicBezTo>
                  <a:cubicBezTo>
                    <a:pt x="79" y="29"/>
                    <a:pt x="91" y="10"/>
                    <a:pt x="9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3" name="Freeform 25"/>
            <p:cNvSpPr/>
            <p:nvPr/>
          </p:nvSpPr>
          <p:spPr bwMode="auto">
            <a:xfrm>
              <a:off x="3548063" y="2576513"/>
              <a:ext cx="96838" cy="61753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0" y="0"/>
                </a:cxn>
                <a:cxn ang="0">
                  <a:pos x="41" y="11"/>
                </a:cxn>
                <a:cxn ang="0">
                  <a:pos x="27" y="18"/>
                </a:cxn>
                <a:cxn ang="0">
                  <a:pos x="33" y="107"/>
                </a:cxn>
                <a:cxn ang="0">
                  <a:pos x="32" y="238"/>
                </a:cxn>
                <a:cxn ang="0">
                  <a:pos x="15" y="239"/>
                </a:cxn>
                <a:cxn ang="0">
                  <a:pos x="14" y="89"/>
                </a:cxn>
                <a:cxn ang="0">
                  <a:pos x="15" y="18"/>
                </a:cxn>
                <a:cxn ang="0">
                  <a:pos x="0" y="11"/>
                </a:cxn>
              </a:cxnLst>
              <a:rect l="0" t="0" r="r" b="b"/>
              <a:pathLst>
                <a:path w="41" h="259">
                  <a:moveTo>
                    <a:pt x="0" y="11"/>
                  </a:moveTo>
                  <a:cubicBezTo>
                    <a:pt x="0" y="11"/>
                    <a:pt x="7" y="0"/>
                    <a:pt x="20" y="0"/>
                  </a:cubicBezTo>
                  <a:cubicBezTo>
                    <a:pt x="33" y="0"/>
                    <a:pt x="41" y="11"/>
                    <a:pt x="41" y="11"/>
                  </a:cubicBezTo>
                  <a:cubicBezTo>
                    <a:pt x="41" y="11"/>
                    <a:pt x="27" y="8"/>
                    <a:pt x="27" y="18"/>
                  </a:cubicBezTo>
                  <a:cubicBezTo>
                    <a:pt x="28" y="27"/>
                    <a:pt x="33" y="76"/>
                    <a:pt x="33" y="107"/>
                  </a:cubicBezTo>
                  <a:cubicBezTo>
                    <a:pt x="33" y="139"/>
                    <a:pt x="35" y="222"/>
                    <a:pt x="32" y="238"/>
                  </a:cubicBezTo>
                  <a:cubicBezTo>
                    <a:pt x="28" y="253"/>
                    <a:pt x="17" y="259"/>
                    <a:pt x="15" y="239"/>
                  </a:cubicBezTo>
                  <a:cubicBezTo>
                    <a:pt x="12" y="219"/>
                    <a:pt x="13" y="110"/>
                    <a:pt x="14" y="89"/>
                  </a:cubicBezTo>
                  <a:cubicBezTo>
                    <a:pt x="14" y="68"/>
                    <a:pt x="18" y="24"/>
                    <a:pt x="15" y="18"/>
                  </a:cubicBezTo>
                  <a:cubicBezTo>
                    <a:pt x="13" y="12"/>
                    <a:pt x="7" y="8"/>
                    <a:pt x="0" y="11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717867" y="2669508"/>
            <a:ext cx="2375456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Group 39"/>
          <p:cNvGrpSpPr/>
          <p:nvPr/>
        </p:nvGrpSpPr>
        <p:grpSpPr>
          <a:xfrm>
            <a:off x="3687132" y="3936368"/>
            <a:ext cx="494608" cy="480447"/>
            <a:chOff x="860271" y="1518068"/>
            <a:chExt cx="493370" cy="479245"/>
          </a:xfrm>
        </p:grpSpPr>
        <p:sp>
          <p:nvSpPr>
            <p:cNvPr id="41" name="Oval 40"/>
            <p:cNvSpPr/>
            <p:nvPr/>
          </p:nvSpPr>
          <p:spPr>
            <a:xfrm>
              <a:off x="860271" y="1518068"/>
              <a:ext cx="493370" cy="4792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997419" y="1671965"/>
              <a:ext cx="219075" cy="171450"/>
            </a:xfrm>
            <a:custGeom>
              <a:avLst/>
              <a:gdLst/>
              <a:ahLst/>
              <a:cxnLst>
                <a:cxn ang="0">
                  <a:pos x="64" y="48"/>
                </a:cxn>
                <a:cxn ang="0">
                  <a:pos x="61" y="50"/>
                </a:cxn>
                <a:cxn ang="0">
                  <a:pos x="2" y="50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2" y="41"/>
                </a:cxn>
                <a:cxn ang="0">
                  <a:pos x="61" y="41"/>
                </a:cxn>
                <a:cxn ang="0">
                  <a:pos x="64" y="43"/>
                </a:cxn>
                <a:cxn ang="0">
                  <a:pos x="64" y="48"/>
                </a:cxn>
                <a:cxn ang="0">
                  <a:pos x="59" y="20"/>
                </a:cxn>
                <a:cxn ang="0">
                  <a:pos x="57" y="23"/>
                </a:cxn>
                <a:cxn ang="0">
                  <a:pos x="7" y="23"/>
                </a:cxn>
                <a:cxn ang="0">
                  <a:pos x="4" y="20"/>
                </a:cxn>
                <a:cxn ang="0">
                  <a:pos x="4" y="16"/>
                </a:cxn>
                <a:cxn ang="0">
                  <a:pos x="7" y="13"/>
                </a:cxn>
                <a:cxn ang="0">
                  <a:pos x="57" y="13"/>
                </a:cxn>
                <a:cxn ang="0">
                  <a:pos x="59" y="16"/>
                </a:cxn>
                <a:cxn ang="0">
                  <a:pos x="59" y="20"/>
                </a:cxn>
                <a:cxn ang="0">
                  <a:pos x="50" y="34"/>
                </a:cxn>
                <a:cxn ang="0">
                  <a:pos x="48" y="36"/>
                </a:cxn>
                <a:cxn ang="0">
                  <a:pos x="16" y="36"/>
                </a:cxn>
                <a:cxn ang="0">
                  <a:pos x="13" y="34"/>
                </a:cxn>
                <a:cxn ang="0">
                  <a:pos x="13" y="29"/>
                </a:cxn>
                <a:cxn ang="0">
                  <a:pos x="16" y="27"/>
                </a:cxn>
                <a:cxn ang="0">
                  <a:pos x="48" y="27"/>
                </a:cxn>
                <a:cxn ang="0">
                  <a:pos x="50" y="29"/>
                </a:cxn>
                <a:cxn ang="0">
                  <a:pos x="50" y="34"/>
                </a:cxn>
                <a:cxn ang="0">
                  <a:pos x="45" y="7"/>
                </a:cxn>
                <a:cxn ang="0">
                  <a:pos x="43" y="9"/>
                </a:cxn>
                <a:cxn ang="0">
                  <a:pos x="20" y="9"/>
                </a:cxn>
                <a:cxn ang="0">
                  <a:pos x="18" y="7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43" y="0"/>
                </a:cxn>
                <a:cxn ang="0">
                  <a:pos x="45" y="2"/>
                </a:cxn>
                <a:cxn ang="0">
                  <a:pos x="45" y="7"/>
                </a:cxn>
              </a:cxnLst>
              <a:rect l="0" t="0" r="r" b="b"/>
              <a:pathLst>
                <a:path w="64" h="50">
                  <a:moveTo>
                    <a:pt x="64" y="48"/>
                  </a:moveTo>
                  <a:cubicBezTo>
                    <a:pt x="64" y="49"/>
                    <a:pt x="63" y="50"/>
                    <a:pt x="61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49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1" y="41"/>
                    <a:pt x="2" y="41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63" y="41"/>
                    <a:pt x="64" y="42"/>
                    <a:pt x="64" y="43"/>
                  </a:cubicBezTo>
                  <a:lnTo>
                    <a:pt x="64" y="48"/>
                  </a:lnTo>
                  <a:close/>
                  <a:moveTo>
                    <a:pt x="59" y="20"/>
                  </a:moveTo>
                  <a:cubicBezTo>
                    <a:pt x="59" y="22"/>
                    <a:pt x="58" y="23"/>
                    <a:pt x="5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5" y="23"/>
                    <a:pt x="4" y="22"/>
                    <a:pt x="4" y="2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4"/>
                    <a:pt x="5" y="13"/>
                    <a:pt x="7" y="13"/>
                  </a:cubicBezTo>
                  <a:cubicBezTo>
                    <a:pt x="57" y="13"/>
                    <a:pt x="57" y="13"/>
                    <a:pt x="57" y="13"/>
                  </a:cubicBezTo>
                  <a:cubicBezTo>
                    <a:pt x="58" y="13"/>
                    <a:pt x="59" y="14"/>
                    <a:pt x="59" y="16"/>
                  </a:cubicBezTo>
                  <a:lnTo>
                    <a:pt x="59" y="20"/>
                  </a:lnTo>
                  <a:close/>
                  <a:moveTo>
                    <a:pt x="50" y="34"/>
                  </a:moveTo>
                  <a:cubicBezTo>
                    <a:pt x="50" y="35"/>
                    <a:pt x="49" y="36"/>
                    <a:pt x="48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5" y="36"/>
                    <a:pt x="13" y="35"/>
                    <a:pt x="13" y="34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28"/>
                    <a:pt x="15" y="27"/>
                    <a:pt x="16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7"/>
                    <a:pt x="50" y="28"/>
                    <a:pt x="50" y="29"/>
                  </a:cubicBezTo>
                  <a:lnTo>
                    <a:pt x="50" y="34"/>
                  </a:lnTo>
                  <a:close/>
                  <a:moveTo>
                    <a:pt x="45" y="7"/>
                  </a:moveTo>
                  <a:cubicBezTo>
                    <a:pt x="45" y="8"/>
                    <a:pt x="44" y="9"/>
                    <a:pt x="4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9" y="9"/>
                    <a:pt x="18" y="8"/>
                    <a:pt x="18" y="7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9" y="0"/>
                    <a:pt x="2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5" y="1"/>
                    <a:pt x="45" y="2"/>
                  </a:cubicBezTo>
                  <a:lnTo>
                    <a:pt x="45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42"/>
          <p:cNvGrpSpPr/>
          <p:nvPr/>
        </p:nvGrpSpPr>
        <p:grpSpPr>
          <a:xfrm>
            <a:off x="4566474" y="2751749"/>
            <a:ext cx="494608" cy="480447"/>
            <a:chOff x="840159" y="2185414"/>
            <a:chExt cx="493370" cy="479245"/>
          </a:xfrm>
        </p:grpSpPr>
        <p:sp>
          <p:nvSpPr>
            <p:cNvPr id="44" name="Oval 43"/>
            <p:cNvSpPr/>
            <p:nvPr/>
          </p:nvSpPr>
          <p:spPr>
            <a:xfrm>
              <a:off x="840159" y="2185414"/>
              <a:ext cx="493370" cy="4792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100"/>
            <p:cNvSpPr>
              <a:spLocks noEditPoints="1"/>
            </p:cNvSpPr>
            <p:nvPr/>
          </p:nvSpPr>
          <p:spPr bwMode="auto">
            <a:xfrm>
              <a:off x="971750" y="2314705"/>
              <a:ext cx="230188" cy="220663"/>
            </a:xfrm>
            <a:custGeom>
              <a:avLst/>
              <a:gdLst/>
              <a:ahLst/>
              <a:cxnLst>
                <a:cxn ang="0">
                  <a:pos x="63" y="49"/>
                </a:cxn>
                <a:cxn ang="0">
                  <a:pos x="58" y="44"/>
                </a:cxn>
                <a:cxn ang="0">
                  <a:pos x="54" y="48"/>
                </a:cxn>
                <a:cxn ang="0">
                  <a:pos x="63" y="57"/>
                </a:cxn>
                <a:cxn ang="0">
                  <a:pos x="64" y="60"/>
                </a:cxn>
                <a:cxn ang="0">
                  <a:pos x="59" y="64"/>
                </a:cxn>
                <a:cxn ang="0">
                  <a:pos x="56" y="63"/>
                </a:cxn>
                <a:cxn ang="0">
                  <a:pos x="29" y="36"/>
                </a:cxn>
                <a:cxn ang="0">
                  <a:pos x="15" y="42"/>
                </a:cxn>
                <a:cxn ang="0">
                  <a:pos x="0" y="27"/>
                </a:cxn>
                <a:cxn ang="0">
                  <a:pos x="26" y="0"/>
                </a:cxn>
                <a:cxn ang="0">
                  <a:pos x="41" y="15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4" y="40"/>
                </a:cxn>
                <a:cxn ang="0">
                  <a:pos x="49" y="35"/>
                </a:cxn>
                <a:cxn ang="0">
                  <a:pos x="54" y="31"/>
                </a:cxn>
                <a:cxn ang="0">
                  <a:pos x="55" y="31"/>
                </a:cxn>
                <a:cxn ang="0">
                  <a:pos x="67" y="44"/>
                </a:cxn>
                <a:cxn ang="0">
                  <a:pos x="63" y="49"/>
                </a:cxn>
                <a:cxn ang="0">
                  <a:pos x="25" y="8"/>
                </a:cxn>
                <a:cxn ang="0">
                  <a:pos x="18" y="16"/>
                </a:cxn>
                <a:cxn ang="0">
                  <a:pos x="19" y="19"/>
                </a:cxn>
                <a:cxn ang="0">
                  <a:pos x="15" y="18"/>
                </a:cxn>
                <a:cxn ang="0">
                  <a:pos x="7" y="26"/>
                </a:cxn>
                <a:cxn ang="0">
                  <a:pos x="15" y="34"/>
                </a:cxn>
                <a:cxn ang="0">
                  <a:pos x="23" y="26"/>
                </a:cxn>
                <a:cxn ang="0">
                  <a:pos x="22" y="23"/>
                </a:cxn>
                <a:cxn ang="0">
                  <a:pos x="25" y="24"/>
                </a:cxn>
                <a:cxn ang="0">
                  <a:pos x="33" y="16"/>
                </a:cxn>
                <a:cxn ang="0">
                  <a:pos x="25" y="8"/>
                </a:cxn>
              </a:cxnLst>
              <a:rect l="0" t="0" r="r" b="b"/>
              <a:pathLst>
                <a:path w="67" h="64">
                  <a:moveTo>
                    <a:pt x="63" y="49"/>
                  </a:moveTo>
                  <a:cubicBezTo>
                    <a:pt x="62" y="49"/>
                    <a:pt x="58" y="45"/>
                    <a:pt x="58" y="44"/>
                  </a:cubicBezTo>
                  <a:cubicBezTo>
                    <a:pt x="54" y="48"/>
                    <a:pt x="54" y="48"/>
                    <a:pt x="54" y="48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58"/>
                    <a:pt x="64" y="59"/>
                    <a:pt x="64" y="60"/>
                  </a:cubicBezTo>
                  <a:cubicBezTo>
                    <a:pt x="64" y="62"/>
                    <a:pt x="61" y="64"/>
                    <a:pt x="59" y="64"/>
                  </a:cubicBezTo>
                  <a:cubicBezTo>
                    <a:pt x="58" y="64"/>
                    <a:pt x="57" y="64"/>
                    <a:pt x="56" y="63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5" y="39"/>
                    <a:pt x="20" y="42"/>
                    <a:pt x="15" y="42"/>
                  </a:cubicBezTo>
                  <a:cubicBezTo>
                    <a:pt x="6" y="42"/>
                    <a:pt x="0" y="36"/>
                    <a:pt x="0" y="27"/>
                  </a:cubicBezTo>
                  <a:cubicBezTo>
                    <a:pt x="0" y="14"/>
                    <a:pt x="13" y="0"/>
                    <a:pt x="26" y="0"/>
                  </a:cubicBezTo>
                  <a:cubicBezTo>
                    <a:pt x="35" y="0"/>
                    <a:pt x="41" y="6"/>
                    <a:pt x="41" y="15"/>
                  </a:cubicBezTo>
                  <a:cubicBezTo>
                    <a:pt x="41" y="21"/>
                    <a:pt x="39" y="26"/>
                    <a:pt x="36" y="30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3" y="39"/>
                    <a:pt x="49" y="36"/>
                    <a:pt x="49" y="35"/>
                  </a:cubicBezTo>
                  <a:cubicBezTo>
                    <a:pt x="49" y="34"/>
                    <a:pt x="53" y="31"/>
                    <a:pt x="54" y="31"/>
                  </a:cubicBezTo>
                  <a:cubicBezTo>
                    <a:pt x="54" y="31"/>
                    <a:pt x="54" y="31"/>
                    <a:pt x="55" y="31"/>
                  </a:cubicBezTo>
                  <a:cubicBezTo>
                    <a:pt x="56" y="32"/>
                    <a:pt x="67" y="43"/>
                    <a:pt x="67" y="44"/>
                  </a:cubicBezTo>
                  <a:cubicBezTo>
                    <a:pt x="67" y="45"/>
                    <a:pt x="64" y="49"/>
                    <a:pt x="63" y="49"/>
                  </a:cubicBezTo>
                  <a:close/>
                  <a:moveTo>
                    <a:pt x="25" y="8"/>
                  </a:moveTo>
                  <a:cubicBezTo>
                    <a:pt x="21" y="8"/>
                    <a:pt x="18" y="12"/>
                    <a:pt x="18" y="16"/>
                  </a:cubicBezTo>
                  <a:cubicBezTo>
                    <a:pt x="18" y="17"/>
                    <a:pt x="18" y="18"/>
                    <a:pt x="19" y="19"/>
                  </a:cubicBezTo>
                  <a:cubicBezTo>
                    <a:pt x="17" y="19"/>
                    <a:pt x="16" y="18"/>
                    <a:pt x="15" y="18"/>
                  </a:cubicBezTo>
                  <a:cubicBezTo>
                    <a:pt x="11" y="18"/>
                    <a:pt x="7" y="22"/>
                    <a:pt x="7" y="26"/>
                  </a:cubicBezTo>
                  <a:cubicBezTo>
                    <a:pt x="7" y="30"/>
                    <a:pt x="11" y="34"/>
                    <a:pt x="15" y="34"/>
                  </a:cubicBezTo>
                  <a:cubicBezTo>
                    <a:pt x="19" y="34"/>
                    <a:pt x="23" y="30"/>
                    <a:pt x="23" y="26"/>
                  </a:cubicBezTo>
                  <a:cubicBezTo>
                    <a:pt x="23" y="25"/>
                    <a:pt x="23" y="24"/>
                    <a:pt x="22" y="23"/>
                  </a:cubicBezTo>
                  <a:cubicBezTo>
                    <a:pt x="23" y="23"/>
                    <a:pt x="24" y="24"/>
                    <a:pt x="25" y="24"/>
                  </a:cubicBezTo>
                  <a:cubicBezTo>
                    <a:pt x="30" y="24"/>
                    <a:pt x="33" y="20"/>
                    <a:pt x="33" y="16"/>
                  </a:cubicBezTo>
                  <a:cubicBezTo>
                    <a:pt x="33" y="12"/>
                    <a:pt x="30" y="8"/>
                    <a:pt x="25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45"/>
          <p:cNvGrpSpPr/>
          <p:nvPr/>
        </p:nvGrpSpPr>
        <p:grpSpPr>
          <a:xfrm>
            <a:off x="5848708" y="1649924"/>
            <a:ext cx="494608" cy="480447"/>
            <a:chOff x="840159" y="2852760"/>
            <a:chExt cx="493370" cy="479245"/>
          </a:xfrm>
        </p:grpSpPr>
        <p:sp>
          <p:nvSpPr>
            <p:cNvPr id="47" name="Oval 46"/>
            <p:cNvSpPr/>
            <p:nvPr/>
          </p:nvSpPr>
          <p:spPr>
            <a:xfrm>
              <a:off x="840159" y="2852760"/>
              <a:ext cx="493370" cy="4792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144"/>
            <p:cNvSpPr>
              <a:spLocks noEditPoints="1"/>
            </p:cNvSpPr>
            <p:nvPr/>
          </p:nvSpPr>
          <p:spPr bwMode="auto">
            <a:xfrm>
              <a:off x="955869" y="2990792"/>
              <a:ext cx="261950" cy="2031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48"/>
          <p:cNvGrpSpPr/>
          <p:nvPr/>
        </p:nvGrpSpPr>
        <p:grpSpPr>
          <a:xfrm>
            <a:off x="7207330" y="2751749"/>
            <a:ext cx="494608" cy="480447"/>
            <a:chOff x="840159" y="3520106"/>
            <a:chExt cx="493370" cy="479245"/>
          </a:xfrm>
        </p:grpSpPr>
        <p:sp>
          <p:nvSpPr>
            <p:cNvPr id="50" name="Oval 49"/>
            <p:cNvSpPr/>
            <p:nvPr/>
          </p:nvSpPr>
          <p:spPr>
            <a:xfrm>
              <a:off x="840159" y="3520106"/>
              <a:ext cx="493370" cy="4792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670"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152"/>
            <p:cNvSpPr>
              <a:spLocks noEditPoints="1"/>
            </p:cNvSpPr>
            <p:nvPr/>
          </p:nvSpPr>
          <p:spPr bwMode="auto">
            <a:xfrm>
              <a:off x="955869" y="3638690"/>
              <a:ext cx="261950" cy="24207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55"/>
          <p:cNvGrpSpPr/>
          <p:nvPr/>
        </p:nvGrpSpPr>
        <p:grpSpPr>
          <a:xfrm>
            <a:off x="8010280" y="3911944"/>
            <a:ext cx="494608" cy="480447"/>
            <a:chOff x="6602414" y="2074591"/>
            <a:chExt cx="493370" cy="479245"/>
          </a:xfrm>
        </p:grpSpPr>
        <p:sp>
          <p:nvSpPr>
            <p:cNvPr id="53" name="Oval 52"/>
            <p:cNvSpPr/>
            <p:nvPr/>
          </p:nvSpPr>
          <p:spPr>
            <a:xfrm>
              <a:off x="6602414" y="2074591"/>
              <a:ext cx="493370" cy="4792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670"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6"/>
            <p:cNvSpPr>
              <a:spLocks noEditPoints="1"/>
            </p:cNvSpPr>
            <p:nvPr/>
          </p:nvSpPr>
          <p:spPr bwMode="auto">
            <a:xfrm>
              <a:off x="6696856" y="2196127"/>
              <a:ext cx="304487" cy="236173"/>
            </a:xfrm>
            <a:custGeom>
              <a:avLst/>
              <a:gdLst/>
              <a:ahLst/>
              <a:cxnLst>
                <a:cxn ang="0">
                  <a:pos x="29" y="41"/>
                </a:cxn>
                <a:cxn ang="0">
                  <a:pos x="22" y="40"/>
                </a:cxn>
                <a:cxn ang="0">
                  <a:pos x="11" y="45"/>
                </a:cxn>
                <a:cxn ang="0">
                  <a:pos x="7" y="46"/>
                </a:cxn>
                <a:cxn ang="0">
                  <a:pos x="7" y="46"/>
                </a:cxn>
                <a:cxn ang="0">
                  <a:pos x="6" y="45"/>
                </a:cxn>
                <a:cxn ang="0">
                  <a:pos x="6" y="43"/>
                </a:cxn>
                <a:cxn ang="0">
                  <a:pos x="11" y="36"/>
                </a:cxn>
                <a:cxn ang="0">
                  <a:pos x="0" y="20"/>
                </a:cxn>
                <a:cxn ang="0">
                  <a:pos x="29" y="0"/>
                </a:cxn>
                <a:cxn ang="0">
                  <a:pos x="57" y="20"/>
                </a:cxn>
                <a:cxn ang="0">
                  <a:pos x="29" y="41"/>
                </a:cxn>
                <a:cxn ang="0">
                  <a:pos x="62" y="47"/>
                </a:cxn>
                <a:cxn ang="0">
                  <a:pos x="66" y="53"/>
                </a:cxn>
                <a:cxn ang="0">
                  <a:pos x="67" y="55"/>
                </a:cxn>
                <a:cxn ang="0">
                  <a:pos x="66" y="56"/>
                </a:cxn>
                <a:cxn ang="0">
                  <a:pos x="62" y="55"/>
                </a:cxn>
                <a:cxn ang="0">
                  <a:pos x="51" y="50"/>
                </a:cxn>
                <a:cxn ang="0">
                  <a:pos x="44" y="51"/>
                </a:cxn>
                <a:cxn ang="0">
                  <a:pos x="25" y="46"/>
                </a:cxn>
                <a:cxn ang="0">
                  <a:pos x="29" y="46"/>
                </a:cxn>
                <a:cxn ang="0">
                  <a:pos x="52" y="39"/>
                </a:cxn>
                <a:cxn ang="0">
                  <a:pos x="62" y="20"/>
                </a:cxn>
                <a:cxn ang="0">
                  <a:pos x="61" y="14"/>
                </a:cxn>
                <a:cxn ang="0">
                  <a:pos x="72" y="30"/>
                </a:cxn>
                <a:cxn ang="0">
                  <a:pos x="62" y="47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670" tIns="45835" rIns="91670" bIns="45835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128623" y="2169684"/>
            <a:ext cx="1934815" cy="8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499742" y="3846478"/>
            <a:ext cx="2375456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99545" y="2669508"/>
            <a:ext cx="2532396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59918" y="3870902"/>
            <a:ext cx="2532396" cy="586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2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58" grpId="0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TextBox 10"/>
          <p:cNvSpPr txBox="1"/>
          <p:nvPr/>
        </p:nvSpPr>
        <p:spPr>
          <a:xfrm>
            <a:off x="831098" y="3497274"/>
            <a:ext cx="1467068" cy="328360"/>
          </a:xfrm>
          <a:prstGeom prst="rect">
            <a:avLst/>
          </a:prstGeom>
          <a:noFill/>
        </p:spPr>
        <p:txBody>
          <a:bodyPr wrap="non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70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简洁商业宣传</a:t>
            </a:r>
          </a:p>
        </p:txBody>
      </p:sp>
      <p:sp>
        <p:nvSpPr>
          <p:cNvPr id="4" name="矩形 3"/>
          <p:cNvSpPr/>
          <p:nvPr/>
        </p:nvSpPr>
        <p:spPr>
          <a:xfrm>
            <a:off x="831099" y="4832878"/>
            <a:ext cx="6015918" cy="415755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年终总结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工作汇报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新年计划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  <a:r>
              <a:rPr lang="zh-CN" altLang="en-US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商业通用</a:t>
            </a:r>
            <a:r>
              <a:rPr lang="en-US" altLang="zh-CN" sz="2275" spc="284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|</a:t>
            </a:r>
          </a:p>
        </p:txBody>
      </p:sp>
      <p:sp>
        <p:nvSpPr>
          <p:cNvPr id="5" name="矩形 4"/>
          <p:cNvSpPr/>
          <p:nvPr/>
        </p:nvSpPr>
        <p:spPr>
          <a:xfrm>
            <a:off x="831099" y="3909679"/>
            <a:ext cx="6210203" cy="765979"/>
          </a:xfrm>
          <a:prstGeom prst="rect">
            <a:avLst/>
          </a:prstGeom>
        </p:spPr>
        <p:txBody>
          <a:bodyPr wrap="square" lIns="65024" tIns="32512" rIns="65024" bIns="32512">
            <a:spAutoFit/>
          </a:bodyPr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550" dirty="0">
                <a:solidFill>
                  <a:prstClr val="black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en-US" altLang="zh-CN" sz="4550" dirty="0">
              <a:solidFill>
                <a:prstClr val="black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940712" y="5882579"/>
            <a:ext cx="1468479" cy="341371"/>
          </a:xfrm>
          <a:prstGeom prst="roundRect">
            <a:avLst/>
          </a:prstGeom>
          <a:noFill/>
          <a:ln>
            <a:solidFill>
              <a:srgbClr val="394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汇报人：</a:t>
            </a:r>
            <a:r>
              <a:rPr lang="en-US" altLang="zh-CN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xiazaii</a:t>
            </a:r>
            <a:endParaRPr lang="zh-CN" altLang="en-US" sz="227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83585" y="5882579"/>
            <a:ext cx="1532634" cy="341371"/>
          </a:xfrm>
          <a:prstGeom prst="roundRect">
            <a:avLst/>
          </a:prstGeom>
          <a:noFill/>
          <a:ln>
            <a:solidFill>
              <a:srgbClr val="394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2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xiazaii</a:t>
            </a:r>
            <a:endParaRPr lang="zh-CN" altLang="en-US" sz="2275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46">
        <p14:flip dir="r"/>
      </p:transition>
    </mc:Choice>
    <mc:Fallback xmlns="">
      <p:transition spd="slow" advTm="3446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 p14:presetBounceEnd="21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000">
                                          <p:cBhvr additive="base">
                                            <p:cTn id="11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000">
                                          <p:cBhvr additive="base">
                                            <p:cTn id="12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1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13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8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700"/>
                                </p:stCondLst>
                                <p:childTnLst>
                                  <p:par>
                                    <p:cTn id="14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99"/>
                                </p:stCondLst>
                                <p:childTnLst>
                                  <p:par>
                                    <p:cTn id="19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140"/>
                                      </p:iterate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 tmFilter="0,0; .5, 1; 1, 1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713"/>
                                </p:stCondLst>
                                <p:childTnLst>
                                  <p:par>
                                    <p:cTn id="2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213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/>
          <p:bldP spid="4" grpId="0"/>
          <p:bldP spid="5" grpId="0"/>
          <p:bldP spid="6" grpId="0" animBg="1"/>
          <p:bldP spid="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036980" y="3655108"/>
            <a:ext cx="1751058" cy="17510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37677" y="3979101"/>
            <a:ext cx="1349662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01</a:t>
            </a:r>
            <a:endParaRPr lang="zh-CN" altLang="en-US" sz="66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3587027" y="3341822"/>
            <a:ext cx="4070346" cy="675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73355"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添加相关标题文字</a:t>
            </a:r>
            <a:endParaRPr lang="en-US" altLang="zh-CN" sz="379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3537877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5597625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3537877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5597625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537877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5597625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446">
        <p15:prstTrans prst="airplane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5"/>
          <p:cNvGrpSpPr/>
          <p:nvPr/>
        </p:nvGrpSpPr>
        <p:grpSpPr>
          <a:xfrm>
            <a:off x="1706959" y="3771858"/>
            <a:ext cx="1862563" cy="399004"/>
            <a:chOff x="769938" y="2456536"/>
            <a:chExt cx="1613466" cy="345642"/>
          </a:xfrm>
        </p:grpSpPr>
        <p:sp>
          <p:nvSpPr>
            <p:cNvPr id="33" name="Notched Right Arrow 32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3428117" y="3771864"/>
            <a:ext cx="1862563" cy="399004"/>
            <a:chOff x="769938" y="2456536"/>
            <a:chExt cx="1613466" cy="345642"/>
          </a:xfrm>
        </p:grpSpPr>
        <p:sp>
          <p:nvSpPr>
            <p:cNvPr id="38" name="Notched Right Arrow 37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0"/>
          <p:cNvGrpSpPr/>
          <p:nvPr/>
        </p:nvGrpSpPr>
        <p:grpSpPr>
          <a:xfrm>
            <a:off x="5149269" y="3771864"/>
            <a:ext cx="1862563" cy="399004"/>
            <a:chOff x="769938" y="2456536"/>
            <a:chExt cx="1613466" cy="345642"/>
          </a:xfrm>
        </p:grpSpPr>
        <p:sp>
          <p:nvSpPr>
            <p:cNvPr id="42" name="Notched Right Arrow 4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3"/>
          <p:cNvGrpSpPr/>
          <p:nvPr/>
        </p:nvGrpSpPr>
        <p:grpSpPr>
          <a:xfrm>
            <a:off x="6870419" y="3771864"/>
            <a:ext cx="1862563" cy="399004"/>
            <a:chOff x="769938" y="2456536"/>
            <a:chExt cx="1613466" cy="345642"/>
          </a:xfrm>
        </p:grpSpPr>
        <p:sp>
          <p:nvSpPr>
            <p:cNvPr id="45" name="Notched Right Arrow 44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8591572" y="3771864"/>
            <a:ext cx="1862563" cy="399004"/>
            <a:chOff x="769938" y="2456536"/>
            <a:chExt cx="1613466" cy="345642"/>
          </a:xfrm>
        </p:grpSpPr>
        <p:sp>
          <p:nvSpPr>
            <p:cNvPr id="52" name="Notched Right Arrow 51"/>
            <p:cNvSpPr/>
            <p:nvPr/>
          </p:nvSpPr>
          <p:spPr>
            <a:xfrm>
              <a:off x="769938" y="2456536"/>
              <a:ext cx="1613466" cy="345642"/>
            </a:xfrm>
            <a:prstGeom prst="notchedRightArrow">
              <a:avLst>
                <a:gd name="adj1" fmla="val 100000"/>
                <a:gd name="adj2" fmla="val 91021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482001" y="2534688"/>
              <a:ext cx="189341" cy="189339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b="1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263563" y="4899942"/>
            <a:ext cx="625941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012627" y="25916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2013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33221" y="48999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2015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66518" y="25916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9213715" y="4899942"/>
            <a:ext cx="647614" cy="38145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2019</a:t>
            </a:r>
          </a:p>
        </p:txBody>
      </p:sp>
      <p:cxnSp>
        <p:nvCxnSpPr>
          <p:cNvPr id="75" name="Straight Connector 74"/>
          <p:cNvCxnSpPr>
            <a:stCxn id="65" idx="7"/>
          </p:cNvCxnSpPr>
          <p:nvPr/>
        </p:nvCxnSpPr>
        <p:spPr>
          <a:xfrm>
            <a:off x="2635724" y="3257975"/>
            <a:ext cx="0" cy="712556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8" idx="7"/>
          </p:cNvCxnSpPr>
          <p:nvPr/>
        </p:nvCxnSpPr>
        <p:spPr>
          <a:xfrm>
            <a:off x="6081137" y="3257975"/>
            <a:ext cx="0" cy="707056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3" idx="7"/>
          </p:cNvCxnSpPr>
          <p:nvPr/>
        </p:nvCxnSpPr>
        <p:spPr>
          <a:xfrm>
            <a:off x="9520446" y="3257975"/>
            <a:ext cx="0" cy="707056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98" idx="7"/>
          </p:cNvCxnSpPr>
          <p:nvPr/>
        </p:nvCxnSpPr>
        <p:spPr>
          <a:xfrm flipH="1" flipV="1">
            <a:off x="4357710" y="3976031"/>
            <a:ext cx="33" cy="677796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3" idx="7"/>
          </p:cNvCxnSpPr>
          <p:nvPr/>
        </p:nvCxnSpPr>
        <p:spPr>
          <a:xfrm flipV="1">
            <a:off x="7800324" y="3976031"/>
            <a:ext cx="1" cy="677796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2313124" y="2479151"/>
            <a:ext cx="645199" cy="645199"/>
            <a:chOff x="1295010" y="1424373"/>
            <a:chExt cx="558911" cy="558911"/>
          </a:xfrm>
        </p:grpSpPr>
        <p:sp>
          <p:nvSpPr>
            <p:cNvPr id="65" name="Teardrop 64"/>
            <p:cNvSpPr/>
            <p:nvPr/>
          </p:nvSpPr>
          <p:spPr>
            <a:xfrm rot="8100000">
              <a:off x="1295010" y="1424373"/>
              <a:ext cx="558911" cy="558911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116"/>
            <p:cNvSpPr>
              <a:spLocks noEditPoints="1"/>
            </p:cNvSpPr>
            <p:nvPr/>
          </p:nvSpPr>
          <p:spPr bwMode="auto">
            <a:xfrm>
              <a:off x="1420657" y="1575878"/>
              <a:ext cx="307301" cy="247823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758537" y="2479151"/>
            <a:ext cx="645199" cy="645199"/>
            <a:chOff x="4279638" y="1419610"/>
            <a:chExt cx="558911" cy="558911"/>
          </a:xfrm>
        </p:grpSpPr>
        <p:sp>
          <p:nvSpPr>
            <p:cNvPr id="88" name="Teardrop 87"/>
            <p:cNvSpPr/>
            <p:nvPr/>
          </p:nvSpPr>
          <p:spPr>
            <a:xfrm rot="8100000">
              <a:off x="4279638" y="1419610"/>
              <a:ext cx="558911" cy="558911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5"/>
            <p:cNvSpPr>
              <a:spLocks noEditPoints="1"/>
            </p:cNvSpPr>
            <p:nvPr/>
          </p:nvSpPr>
          <p:spPr bwMode="auto">
            <a:xfrm>
              <a:off x="4433364" y="1598738"/>
              <a:ext cx="266700" cy="200025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9197846" y="2479151"/>
            <a:ext cx="645199" cy="645199"/>
            <a:chOff x="7258980" y="1419610"/>
            <a:chExt cx="558911" cy="558911"/>
          </a:xfrm>
        </p:grpSpPr>
        <p:sp>
          <p:nvSpPr>
            <p:cNvPr id="93" name="Teardrop 92"/>
            <p:cNvSpPr/>
            <p:nvPr/>
          </p:nvSpPr>
          <p:spPr>
            <a:xfrm rot="8100000">
              <a:off x="7258980" y="1419610"/>
              <a:ext cx="558911" cy="558911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152"/>
            <p:cNvSpPr>
              <a:spLocks noEditPoints="1"/>
            </p:cNvSpPr>
            <p:nvPr/>
          </p:nvSpPr>
          <p:spPr bwMode="auto">
            <a:xfrm>
              <a:off x="7397225" y="1605088"/>
              <a:ext cx="276028" cy="255087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477725" y="4787452"/>
            <a:ext cx="645199" cy="645199"/>
            <a:chOff x="5768905" y="3449350"/>
            <a:chExt cx="558911" cy="558911"/>
          </a:xfrm>
        </p:grpSpPr>
        <p:sp>
          <p:nvSpPr>
            <p:cNvPr id="103" name="Teardrop 102"/>
            <p:cNvSpPr/>
            <p:nvPr/>
          </p:nvSpPr>
          <p:spPr>
            <a:xfrm rot="18900000">
              <a:off x="5768905" y="3449350"/>
              <a:ext cx="558911" cy="558911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57"/>
            <p:cNvSpPr>
              <a:spLocks noEditPoints="1"/>
            </p:cNvSpPr>
            <p:nvPr/>
          </p:nvSpPr>
          <p:spPr bwMode="auto">
            <a:xfrm>
              <a:off x="5935988" y="3605501"/>
              <a:ext cx="231093" cy="231093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035143" y="4787452"/>
            <a:ext cx="645199" cy="645199"/>
            <a:chOff x="2786729" y="3449350"/>
            <a:chExt cx="558911" cy="558911"/>
          </a:xfrm>
        </p:grpSpPr>
        <p:sp>
          <p:nvSpPr>
            <p:cNvPr id="98" name="Teardrop 97"/>
            <p:cNvSpPr/>
            <p:nvPr/>
          </p:nvSpPr>
          <p:spPr>
            <a:xfrm rot="18900000">
              <a:off x="2786729" y="3449350"/>
              <a:ext cx="558911" cy="558911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05"/>
            <p:cNvSpPr>
              <a:spLocks noEditPoints="1"/>
            </p:cNvSpPr>
            <p:nvPr/>
          </p:nvSpPr>
          <p:spPr bwMode="auto">
            <a:xfrm>
              <a:off x="2965282" y="3615692"/>
              <a:ext cx="224150" cy="220902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7" name="Text Placeholder 3"/>
          <p:cNvSpPr txBox="1"/>
          <p:nvPr/>
        </p:nvSpPr>
        <p:spPr>
          <a:xfrm>
            <a:off x="1547157" y="5385873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 Placeholder 3"/>
          <p:cNvSpPr txBox="1"/>
          <p:nvPr/>
        </p:nvSpPr>
        <p:spPr>
          <a:xfrm>
            <a:off x="3439874" y="1710338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 Placeholder 3"/>
          <p:cNvSpPr txBox="1"/>
          <p:nvPr/>
        </p:nvSpPr>
        <p:spPr>
          <a:xfrm>
            <a:off x="5063948" y="5385873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Text Placeholder 3"/>
          <p:cNvSpPr txBox="1"/>
          <p:nvPr/>
        </p:nvSpPr>
        <p:spPr>
          <a:xfrm>
            <a:off x="6895610" y="1710338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 Placeholder 3"/>
          <p:cNvSpPr txBox="1"/>
          <p:nvPr/>
        </p:nvSpPr>
        <p:spPr>
          <a:xfrm>
            <a:off x="8580739" y="5385873"/>
            <a:ext cx="1880960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8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9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500"/>
                            </p:stCondLst>
                            <p:childTnLst>
                              <p:par>
                                <p:cTn id="8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000"/>
                            </p:stCondLst>
                            <p:childTnLst>
                              <p:par>
                                <p:cTn id="90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70" grpId="0"/>
      <p:bldP spid="71" grpId="0"/>
      <p:bldP spid="72" grpId="0"/>
      <p:bldP spid="74" grpId="0"/>
      <p:bldP spid="57" grpId="0"/>
      <p:bldP spid="58" grpId="0"/>
      <p:bldP spid="59" grpId="0"/>
      <p:bldP spid="66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36215" y="1132166"/>
            <a:ext cx="2289321" cy="250336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36215" y="3630118"/>
            <a:ext cx="2289321" cy="2503368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219131" y="1132166"/>
            <a:ext cx="2289321" cy="2503368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78" tIns="43339" rIns="86678" bIns="43339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3225535" y="3635535"/>
            <a:ext cx="8242341" cy="2503368"/>
          </a:xfrm>
          <a:prstGeom prst="rect">
            <a:avLst/>
          </a:prstGeom>
          <a:solidFill>
            <a:schemeClr val="accent2"/>
          </a:solidFill>
        </p:spPr>
        <p:txBody>
          <a:bodyPr wrap="square" lIns="179946" tIns="46786" rIns="35990" bIns="43339" rtlCol="0" anchor="ctr" anchorCtr="0">
            <a:noAutofit/>
          </a:bodyPr>
          <a:lstStyle/>
          <a:p>
            <a:pPr defTabSz="866775" fontAlgn="base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Clr>
                <a:prstClr val="white"/>
              </a:buClr>
              <a:buSzPct val="80000"/>
            </a:pPr>
            <a:endParaRPr lang="zh-CN" altLang="en-US" sz="1335" dirty="0">
              <a:solidFill>
                <a:srgbClr val="FFFFFF"/>
              </a:solidFill>
              <a:latin typeface="冬青黑体简体中文 W3" panose="020B0300000000000000" pitchFamily="34" charset="-122"/>
              <a:ea typeface="冬青黑体简体中文 W3" panose="020B0300000000000000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3638594" y="4257798"/>
            <a:ext cx="4914813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/>
          <p:nvPr/>
        </p:nvSpPr>
        <p:spPr>
          <a:xfrm>
            <a:off x="5942114" y="1326689"/>
            <a:ext cx="1761532" cy="339193"/>
          </a:xfrm>
          <a:prstGeom prst="rect">
            <a:avLst/>
          </a:prstGeom>
        </p:spPr>
        <p:txBody>
          <a:bodyPr vert="horz" lIns="91414" tIns="45706" rIns="91414" bIns="4570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spcBef>
                <a:spcPts val="0"/>
              </a:spcBef>
              <a:spcAft>
                <a:spcPts val="0"/>
              </a:spcAft>
              <a:buClr>
                <a:srgbClr val="F09B38">
                  <a:lumMod val="75000"/>
                </a:srgbClr>
              </a:buClr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865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5942113" y="1696034"/>
            <a:ext cx="5136962" cy="1405785"/>
          </a:xfrm>
          <a:prstGeom prst="rect">
            <a:avLst/>
          </a:prstGeom>
        </p:spPr>
        <p:txBody>
          <a:bodyPr vert="horz" lIns="91414" tIns="45706" rIns="91414" bIns="4570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9B38">
                  <a:lumMod val="75000"/>
                </a:srgbClr>
              </a:buClr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3530460" y="3927650"/>
            <a:ext cx="1761532" cy="339193"/>
          </a:xfrm>
          <a:prstGeom prst="rect">
            <a:avLst/>
          </a:prstGeom>
        </p:spPr>
        <p:txBody>
          <a:bodyPr vert="horz" lIns="91414" tIns="45706" rIns="91414" bIns="4570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spcBef>
                <a:spcPts val="0"/>
              </a:spcBef>
              <a:spcAft>
                <a:spcPts val="0"/>
              </a:spcAft>
              <a:buClr>
                <a:srgbClr val="F09B38">
                  <a:lumMod val="75000"/>
                </a:srgbClr>
              </a:buClr>
            </a:pPr>
            <a:r>
              <a:rPr lang="zh-CN" altLang="en-US" sz="186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86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3530460" y="4296994"/>
            <a:ext cx="5136962" cy="1405785"/>
          </a:xfrm>
          <a:prstGeom prst="rect">
            <a:avLst/>
          </a:prstGeom>
        </p:spPr>
        <p:txBody>
          <a:bodyPr vert="horz" lIns="91414" tIns="45706" rIns="91414" bIns="45706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43307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09B38">
                  <a:lumMod val="75000"/>
                </a:srgbClr>
              </a:buClr>
            </a:pPr>
            <a:r>
              <a:rPr lang="zh-CN" altLang="en-US" sz="133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</a:t>
            </a:r>
            <a:endParaRPr lang="en-US" altLang="zh-CN" sz="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flip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21" grpId="0" animBg="1"/>
      <p:bldP spid="11" grpId="0" animBg="1"/>
      <p:bldP spid="22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838883" y="3612195"/>
            <a:ext cx="1058250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841647" y="2837829"/>
            <a:ext cx="0" cy="371378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477361" y="3282637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3759528" y="4080174"/>
            <a:ext cx="0" cy="376457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395242" y="3282641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5578263" y="2837829"/>
            <a:ext cx="0" cy="371378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5213977" y="3282641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7285555" y="4050853"/>
            <a:ext cx="0" cy="405779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921270" y="3282641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8898878" y="2837829"/>
            <a:ext cx="0" cy="371378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8534592" y="3282641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05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V="1">
            <a:off x="10509280" y="4050853"/>
            <a:ext cx="0" cy="405779"/>
          </a:xfrm>
          <a:prstGeom prst="line">
            <a:avLst/>
          </a:prstGeom>
          <a:ln w="19050" cap="rnd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10144994" y="3282641"/>
            <a:ext cx="728573" cy="7285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7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06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1318996" y="1766483"/>
            <a:ext cx="1045301" cy="1045301"/>
            <a:chOff x="957321" y="1131575"/>
            <a:chExt cx="905504" cy="905504"/>
          </a:xfrm>
        </p:grpSpPr>
        <p:sp>
          <p:nvSpPr>
            <p:cNvPr id="33" name="Freeform 32"/>
            <p:cNvSpPr/>
            <p:nvPr/>
          </p:nvSpPr>
          <p:spPr>
            <a:xfrm>
              <a:off x="957321" y="1131575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15" tIns="211115" rIns="182403" bIns="182403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116"/>
            <p:cNvSpPr>
              <a:spLocks noEditPoints="1"/>
            </p:cNvSpPr>
            <p:nvPr/>
          </p:nvSpPr>
          <p:spPr bwMode="auto">
            <a:xfrm>
              <a:off x="1190295" y="1407087"/>
              <a:ext cx="439557" cy="354481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236877" y="4485929"/>
            <a:ext cx="1045301" cy="1045301"/>
            <a:chOff x="2222093" y="3487327"/>
            <a:chExt cx="905504" cy="905504"/>
          </a:xfrm>
        </p:grpSpPr>
        <p:sp>
          <p:nvSpPr>
            <p:cNvPr id="37" name="Freeform 36"/>
            <p:cNvSpPr/>
            <p:nvPr/>
          </p:nvSpPr>
          <p:spPr>
            <a:xfrm>
              <a:off x="2222093" y="3487327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105"/>
            <p:cNvSpPr>
              <a:spLocks noEditPoints="1"/>
            </p:cNvSpPr>
            <p:nvPr/>
          </p:nvSpPr>
          <p:spPr bwMode="auto">
            <a:xfrm>
              <a:off x="2457767" y="3726147"/>
              <a:ext cx="434156" cy="42786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srgbClr val="F09B38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055612" y="1767843"/>
            <a:ext cx="1045301" cy="1045301"/>
            <a:chOff x="3486865" y="1132752"/>
            <a:chExt cx="905504" cy="905504"/>
          </a:xfrm>
        </p:grpSpPr>
        <p:sp>
          <p:nvSpPr>
            <p:cNvPr id="36" name="Freeform 35"/>
            <p:cNvSpPr/>
            <p:nvPr/>
          </p:nvSpPr>
          <p:spPr>
            <a:xfrm>
              <a:off x="3486865" y="1132752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15" tIns="211115" rIns="211115" bIns="182403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15"/>
            <p:cNvSpPr>
              <a:spLocks noEditPoints="1"/>
            </p:cNvSpPr>
            <p:nvPr/>
          </p:nvSpPr>
          <p:spPr bwMode="auto">
            <a:xfrm>
              <a:off x="3721031" y="1421565"/>
              <a:ext cx="437172" cy="327879"/>
            </a:xfrm>
            <a:custGeom>
              <a:avLst/>
              <a:gdLst/>
              <a:ahLst/>
              <a:cxnLst>
                <a:cxn ang="0">
                  <a:pos x="168" y="126"/>
                </a:cxn>
                <a:cxn ang="0">
                  <a:pos x="0" y="126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0" y="115"/>
                </a:cxn>
                <a:cxn ang="0">
                  <a:pos x="168" y="115"/>
                </a:cxn>
                <a:cxn ang="0">
                  <a:pos x="168" y="126"/>
                </a:cxn>
                <a:cxn ang="0">
                  <a:pos x="54" y="104"/>
                </a:cxn>
                <a:cxn ang="0">
                  <a:pos x="32" y="104"/>
                </a:cxn>
                <a:cxn ang="0">
                  <a:pos x="32" y="63"/>
                </a:cxn>
                <a:cxn ang="0">
                  <a:pos x="54" y="63"/>
                </a:cxn>
                <a:cxn ang="0">
                  <a:pos x="54" y="104"/>
                </a:cxn>
                <a:cxn ang="0">
                  <a:pos x="84" y="104"/>
                </a:cxn>
                <a:cxn ang="0">
                  <a:pos x="64" y="104"/>
                </a:cxn>
                <a:cxn ang="0">
                  <a:pos x="64" y="19"/>
                </a:cxn>
                <a:cxn ang="0">
                  <a:pos x="84" y="19"/>
                </a:cxn>
                <a:cxn ang="0">
                  <a:pos x="84" y="104"/>
                </a:cxn>
                <a:cxn ang="0">
                  <a:pos x="116" y="104"/>
                </a:cxn>
                <a:cxn ang="0">
                  <a:pos x="95" y="104"/>
                </a:cxn>
                <a:cxn ang="0">
                  <a:pos x="95" y="41"/>
                </a:cxn>
                <a:cxn ang="0">
                  <a:pos x="116" y="41"/>
                </a:cxn>
                <a:cxn ang="0">
                  <a:pos x="116" y="104"/>
                </a:cxn>
                <a:cxn ang="0">
                  <a:pos x="147" y="104"/>
                </a:cxn>
                <a:cxn ang="0">
                  <a:pos x="127" y="104"/>
                </a:cxn>
                <a:cxn ang="0">
                  <a:pos x="127" y="9"/>
                </a:cxn>
                <a:cxn ang="0">
                  <a:pos x="147" y="9"/>
                </a:cxn>
                <a:cxn ang="0">
                  <a:pos x="147" y="104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762905" y="4487518"/>
            <a:ext cx="1045301" cy="1045301"/>
            <a:chOff x="4751637" y="3488705"/>
            <a:chExt cx="905504" cy="905504"/>
          </a:xfrm>
        </p:grpSpPr>
        <p:sp>
          <p:nvSpPr>
            <p:cNvPr id="35" name="Freeform 34"/>
            <p:cNvSpPr/>
            <p:nvPr/>
          </p:nvSpPr>
          <p:spPr>
            <a:xfrm>
              <a:off x="4751637" y="3488705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15" tIns="182403" rIns="182403" bIns="105557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57"/>
            <p:cNvSpPr>
              <a:spLocks noEditPoints="1"/>
            </p:cNvSpPr>
            <p:nvPr/>
          </p:nvSpPr>
          <p:spPr bwMode="auto">
            <a:xfrm>
              <a:off x="5026751" y="3763819"/>
              <a:ext cx="355277" cy="355277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9986629" y="4487518"/>
            <a:ext cx="1045301" cy="1045301"/>
            <a:chOff x="7281179" y="3488705"/>
            <a:chExt cx="905504" cy="905504"/>
          </a:xfrm>
        </p:grpSpPr>
        <p:sp>
          <p:nvSpPr>
            <p:cNvPr id="74" name="Freeform 73"/>
            <p:cNvSpPr/>
            <p:nvPr/>
          </p:nvSpPr>
          <p:spPr>
            <a:xfrm>
              <a:off x="7281179" y="3488705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15" tIns="182403" rIns="182403" bIns="182403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152"/>
            <p:cNvSpPr>
              <a:spLocks noEditPoints="1"/>
            </p:cNvSpPr>
            <p:nvPr/>
          </p:nvSpPr>
          <p:spPr bwMode="auto">
            <a:xfrm>
              <a:off x="7542869" y="3764890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8376227" y="1767843"/>
            <a:ext cx="1045301" cy="1045301"/>
            <a:chOff x="6016409" y="1132752"/>
            <a:chExt cx="905504" cy="905504"/>
          </a:xfrm>
        </p:grpSpPr>
        <p:sp>
          <p:nvSpPr>
            <p:cNvPr id="53" name="Freeform 52"/>
            <p:cNvSpPr/>
            <p:nvPr/>
          </p:nvSpPr>
          <p:spPr>
            <a:xfrm>
              <a:off x="6016409" y="1132752"/>
              <a:ext cx="905504" cy="90550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1115" tIns="211115" rIns="211115" bIns="316671" numCol="1" spcCol="1270" anchor="ctr" anchorCtr="0">
              <a:noAutofit/>
            </a:bodyPr>
            <a:lstStyle/>
            <a:p>
              <a:pPr algn="ctr" defTabSz="1025525" fontAlgn="base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135"/>
            <p:cNvSpPr>
              <a:spLocks noEditPoints="1"/>
            </p:cNvSpPr>
            <p:nvPr/>
          </p:nvSpPr>
          <p:spPr bwMode="auto">
            <a:xfrm>
              <a:off x="6256252" y="1386070"/>
              <a:ext cx="425819" cy="39886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5" name="TextBox 66"/>
          <p:cNvSpPr txBox="1"/>
          <p:nvPr/>
        </p:nvSpPr>
        <p:spPr>
          <a:xfrm>
            <a:off x="1517841" y="48999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2006</a:t>
            </a:r>
          </a:p>
        </p:txBody>
      </p:sp>
      <p:sp>
        <p:nvSpPr>
          <p:cNvPr id="56" name="TextBox 69"/>
          <p:cNvSpPr txBox="1"/>
          <p:nvPr/>
        </p:nvSpPr>
        <p:spPr>
          <a:xfrm>
            <a:off x="3435722" y="25916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2008</a:t>
            </a:r>
          </a:p>
        </p:txBody>
      </p:sp>
      <p:sp>
        <p:nvSpPr>
          <p:cNvPr id="57" name="TextBox 70"/>
          <p:cNvSpPr txBox="1"/>
          <p:nvPr/>
        </p:nvSpPr>
        <p:spPr>
          <a:xfrm>
            <a:off x="5254457" y="48999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2010</a:t>
            </a:r>
          </a:p>
        </p:txBody>
      </p:sp>
      <p:sp>
        <p:nvSpPr>
          <p:cNvPr id="60" name="TextBox 71"/>
          <p:cNvSpPr txBox="1"/>
          <p:nvPr/>
        </p:nvSpPr>
        <p:spPr>
          <a:xfrm>
            <a:off x="6961750" y="25916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2012</a:t>
            </a:r>
          </a:p>
        </p:txBody>
      </p:sp>
      <p:sp>
        <p:nvSpPr>
          <p:cNvPr id="61" name="TextBox 73"/>
          <p:cNvSpPr txBox="1"/>
          <p:nvPr/>
        </p:nvSpPr>
        <p:spPr>
          <a:xfrm>
            <a:off x="8575072" y="4899942"/>
            <a:ext cx="647614" cy="38145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2014</a:t>
            </a:r>
          </a:p>
        </p:txBody>
      </p:sp>
      <p:sp>
        <p:nvSpPr>
          <p:cNvPr id="66" name="Text Placeholder 3"/>
          <p:cNvSpPr txBox="1"/>
          <p:nvPr/>
        </p:nvSpPr>
        <p:spPr>
          <a:xfrm>
            <a:off x="1007871" y="5385873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 Placeholder 3"/>
          <p:cNvSpPr txBox="1"/>
          <p:nvPr/>
        </p:nvSpPr>
        <p:spPr>
          <a:xfrm>
            <a:off x="2925752" y="1710338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 Placeholder 3"/>
          <p:cNvSpPr txBox="1"/>
          <p:nvPr/>
        </p:nvSpPr>
        <p:spPr>
          <a:xfrm>
            <a:off x="4744487" y="5385873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 Placeholder 3"/>
          <p:cNvSpPr txBox="1"/>
          <p:nvPr/>
        </p:nvSpPr>
        <p:spPr>
          <a:xfrm>
            <a:off x="6451779" y="1710338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 Placeholder 3"/>
          <p:cNvSpPr txBox="1"/>
          <p:nvPr/>
        </p:nvSpPr>
        <p:spPr>
          <a:xfrm>
            <a:off x="8065102" y="5385873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TextBox 71"/>
          <p:cNvSpPr txBox="1"/>
          <p:nvPr/>
        </p:nvSpPr>
        <p:spPr>
          <a:xfrm>
            <a:off x="10185474" y="2591642"/>
            <a:ext cx="647614" cy="38145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ctr" defTabSz="105537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27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2018</a:t>
            </a:r>
            <a:endParaRPr lang="en-US" sz="2275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 Placeholder 3"/>
          <p:cNvSpPr txBox="1"/>
          <p:nvPr/>
        </p:nvSpPr>
        <p:spPr>
          <a:xfrm>
            <a:off x="9675504" y="1710338"/>
            <a:ext cx="1667552" cy="75687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sz="114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6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7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4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 animBg="1"/>
      <p:bldP spid="42" grpId="0" animBg="1"/>
      <p:bldP spid="54" grpId="0" animBg="1"/>
      <p:bldP spid="75" grpId="0" animBg="1"/>
      <p:bldP spid="55" grpId="0"/>
      <p:bldP spid="56" grpId="0"/>
      <p:bldP spid="57" grpId="0"/>
      <p:bldP spid="60" grpId="0"/>
      <p:bldP spid="61" grpId="0"/>
      <p:bldP spid="66" grpId="0"/>
      <p:bldP spid="76" grpId="0"/>
      <p:bldP spid="77" grpId="0"/>
      <p:bldP spid="79" grpId="0"/>
      <p:bldP spid="80" grpId="0"/>
      <p:bldP spid="83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3" name="Straight Connector 212"/>
          <p:cNvCxnSpPr>
            <a:endCxn id="209" idx="6"/>
          </p:cNvCxnSpPr>
          <p:nvPr/>
        </p:nvCxnSpPr>
        <p:spPr>
          <a:xfrm flipH="1">
            <a:off x="4597107" y="3674233"/>
            <a:ext cx="47455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reeform 130"/>
          <p:cNvSpPr>
            <a:spLocks noEditPoints="1"/>
          </p:cNvSpPr>
          <p:nvPr/>
        </p:nvSpPr>
        <p:spPr bwMode="auto">
          <a:xfrm>
            <a:off x="5187122" y="2776488"/>
            <a:ext cx="1815774" cy="1748066"/>
          </a:xfrm>
          <a:custGeom>
            <a:avLst/>
            <a:gdLst/>
            <a:ahLst/>
            <a:cxnLst>
              <a:cxn ang="0">
                <a:pos x="275" y="12"/>
              </a:cxn>
              <a:cxn ang="0">
                <a:pos x="297" y="7"/>
              </a:cxn>
              <a:cxn ang="0">
                <a:pos x="237" y="26"/>
              </a:cxn>
              <a:cxn ang="0">
                <a:pos x="731" y="474"/>
              </a:cxn>
              <a:cxn ang="0">
                <a:pos x="724" y="482"/>
              </a:cxn>
              <a:cxn ang="0">
                <a:pos x="470" y="13"/>
              </a:cxn>
              <a:cxn ang="0">
                <a:pos x="454" y="10"/>
              </a:cxn>
              <a:cxn ang="0">
                <a:pos x="470" y="32"/>
              </a:cxn>
              <a:cxn ang="0">
                <a:pos x="475" y="26"/>
              </a:cxn>
              <a:cxn ang="0">
                <a:pos x="432" y="9"/>
              </a:cxn>
              <a:cxn ang="0">
                <a:pos x="423" y="8"/>
              </a:cxn>
              <a:cxn ang="0">
                <a:pos x="397" y="9"/>
              </a:cxn>
              <a:cxn ang="0">
                <a:pos x="386" y="10"/>
              </a:cxn>
              <a:cxn ang="0">
                <a:pos x="390" y="18"/>
              </a:cxn>
              <a:cxn ang="0">
                <a:pos x="538" y="408"/>
              </a:cxn>
              <a:cxn ang="0">
                <a:pos x="730" y="264"/>
              </a:cxn>
              <a:cxn ang="0">
                <a:pos x="478" y="71"/>
              </a:cxn>
              <a:cxn ang="0">
                <a:pos x="418" y="50"/>
              </a:cxn>
              <a:cxn ang="0">
                <a:pos x="363" y="88"/>
              </a:cxn>
              <a:cxn ang="0">
                <a:pos x="418" y="83"/>
              </a:cxn>
              <a:cxn ang="0">
                <a:pos x="389" y="134"/>
              </a:cxn>
              <a:cxn ang="0">
                <a:pos x="366" y="141"/>
              </a:cxn>
              <a:cxn ang="0">
                <a:pos x="283" y="212"/>
              </a:cxn>
              <a:cxn ang="0">
                <a:pos x="375" y="215"/>
              </a:cxn>
              <a:cxn ang="0">
                <a:pos x="451" y="261"/>
              </a:cxn>
              <a:cxn ang="0">
                <a:pos x="492" y="285"/>
              </a:cxn>
              <a:cxn ang="0">
                <a:pos x="500" y="23"/>
              </a:cxn>
              <a:cxn ang="0">
                <a:pos x="512" y="40"/>
              </a:cxn>
              <a:cxn ang="0">
                <a:pos x="514" y="62"/>
              </a:cxn>
              <a:cxn ang="0">
                <a:pos x="671" y="360"/>
              </a:cxn>
              <a:cxn ang="0">
                <a:pos x="733" y="432"/>
              </a:cxn>
              <a:cxn ang="0">
                <a:pos x="314" y="123"/>
              </a:cxn>
              <a:cxn ang="0">
                <a:pos x="291" y="165"/>
              </a:cxn>
              <a:cxn ang="0">
                <a:pos x="288" y="153"/>
              </a:cxn>
              <a:cxn ang="0">
                <a:pos x="460" y="297"/>
              </a:cxn>
              <a:cxn ang="0">
                <a:pos x="364" y="533"/>
              </a:cxn>
              <a:cxn ang="0">
                <a:pos x="48" y="434"/>
              </a:cxn>
              <a:cxn ang="0">
                <a:pos x="126" y="647"/>
              </a:cxn>
              <a:cxn ang="0">
                <a:pos x="166" y="674"/>
              </a:cxn>
              <a:cxn ang="0">
                <a:pos x="11" y="348"/>
              </a:cxn>
              <a:cxn ang="0">
                <a:pos x="290" y="70"/>
              </a:cxn>
              <a:cxn ang="0">
                <a:pos x="88" y="161"/>
              </a:cxn>
              <a:cxn ang="0">
                <a:pos x="351" y="3"/>
              </a:cxn>
              <a:cxn ang="0">
                <a:pos x="352" y="1"/>
              </a:cxn>
              <a:cxn ang="0">
                <a:pos x="347" y="1"/>
              </a:cxn>
              <a:cxn ang="0">
                <a:pos x="341" y="2"/>
              </a:cxn>
              <a:cxn ang="0">
                <a:pos x="322" y="4"/>
              </a:cxn>
              <a:cxn ang="0">
                <a:pos x="281" y="13"/>
              </a:cxn>
              <a:cxn ang="0">
                <a:pos x="270" y="17"/>
              </a:cxn>
              <a:cxn ang="0">
                <a:pos x="242" y="33"/>
              </a:cxn>
              <a:cxn ang="0">
                <a:pos x="175" y="96"/>
              </a:cxn>
              <a:cxn ang="0">
                <a:pos x="299" y="35"/>
              </a:cxn>
              <a:cxn ang="0">
                <a:pos x="351" y="0"/>
              </a:cxn>
              <a:cxn ang="0">
                <a:pos x="330" y="2"/>
              </a:cxn>
              <a:cxn ang="0">
                <a:pos x="271" y="14"/>
              </a:cxn>
              <a:cxn ang="0">
                <a:pos x="319" y="3"/>
              </a:cxn>
              <a:cxn ang="0">
                <a:pos x="186" y="52"/>
              </a:cxn>
              <a:cxn ang="0">
                <a:pos x="208" y="42"/>
              </a:cxn>
              <a:cxn ang="0">
                <a:pos x="179" y="53"/>
              </a:cxn>
              <a:cxn ang="0">
                <a:pos x="193" y="48"/>
              </a:cxn>
              <a:cxn ang="0">
                <a:pos x="108" y="138"/>
              </a:cxn>
              <a:cxn ang="0">
                <a:pos x="86" y="134"/>
              </a:cxn>
              <a:cxn ang="0">
                <a:pos x="66" y="186"/>
              </a:cxn>
            </a:cxnLst>
            <a:rect l="0" t="0" r="r" b="b"/>
            <a:pathLst>
              <a:path w="746" h="719">
                <a:moveTo>
                  <a:pt x="713" y="218"/>
                </a:moveTo>
                <a:cubicBezTo>
                  <a:pt x="709" y="210"/>
                  <a:pt x="709" y="210"/>
                  <a:pt x="709" y="210"/>
                </a:cubicBezTo>
                <a:cubicBezTo>
                  <a:pt x="711" y="213"/>
                  <a:pt x="712" y="216"/>
                  <a:pt x="713" y="218"/>
                </a:cubicBezTo>
                <a:cubicBezTo>
                  <a:pt x="713" y="218"/>
                  <a:pt x="713" y="218"/>
                  <a:pt x="713" y="218"/>
                </a:cubicBezTo>
                <a:moveTo>
                  <a:pt x="709" y="210"/>
                </a:moveTo>
                <a:cubicBezTo>
                  <a:pt x="706" y="203"/>
                  <a:pt x="701" y="194"/>
                  <a:pt x="697" y="187"/>
                </a:cubicBezTo>
                <a:cubicBezTo>
                  <a:pt x="697" y="186"/>
                  <a:pt x="697" y="186"/>
                  <a:pt x="697" y="186"/>
                </a:cubicBezTo>
                <a:cubicBezTo>
                  <a:pt x="702" y="195"/>
                  <a:pt x="704" y="199"/>
                  <a:pt x="709" y="210"/>
                </a:cubicBezTo>
                <a:cubicBezTo>
                  <a:pt x="709" y="210"/>
                  <a:pt x="709" y="210"/>
                  <a:pt x="709" y="210"/>
                </a:cubicBezTo>
                <a:moveTo>
                  <a:pt x="696" y="186"/>
                </a:moveTo>
                <a:cubicBezTo>
                  <a:pt x="697" y="186"/>
                  <a:pt x="697" y="186"/>
                  <a:pt x="697" y="186"/>
                </a:cubicBezTo>
                <a:cubicBezTo>
                  <a:pt x="697" y="187"/>
                  <a:pt x="697" y="187"/>
                  <a:pt x="697" y="187"/>
                </a:cubicBezTo>
                <a:cubicBezTo>
                  <a:pt x="697" y="186"/>
                  <a:pt x="697" y="186"/>
                  <a:pt x="696" y="186"/>
                </a:cubicBezTo>
                <a:moveTo>
                  <a:pt x="746" y="352"/>
                </a:moveTo>
                <a:cubicBezTo>
                  <a:pt x="745" y="351"/>
                  <a:pt x="745" y="350"/>
                  <a:pt x="745" y="348"/>
                </a:cubicBezTo>
                <a:cubicBezTo>
                  <a:pt x="745" y="350"/>
                  <a:pt x="745" y="351"/>
                  <a:pt x="746" y="352"/>
                </a:cubicBezTo>
                <a:cubicBezTo>
                  <a:pt x="746" y="352"/>
                  <a:pt x="746" y="352"/>
                  <a:pt x="746" y="352"/>
                </a:cubicBezTo>
                <a:moveTo>
                  <a:pt x="745" y="347"/>
                </a:moveTo>
                <a:cubicBezTo>
                  <a:pt x="745" y="346"/>
                  <a:pt x="745" y="344"/>
                  <a:pt x="745" y="343"/>
                </a:cubicBezTo>
                <a:cubicBezTo>
                  <a:pt x="745" y="345"/>
                  <a:pt x="745" y="347"/>
                  <a:pt x="745" y="348"/>
                </a:cubicBezTo>
                <a:cubicBezTo>
                  <a:pt x="745" y="348"/>
                  <a:pt x="745" y="348"/>
                  <a:pt x="745" y="347"/>
                </a:cubicBezTo>
                <a:moveTo>
                  <a:pt x="743" y="327"/>
                </a:moveTo>
                <a:cubicBezTo>
                  <a:pt x="743" y="321"/>
                  <a:pt x="743" y="321"/>
                  <a:pt x="743" y="321"/>
                </a:cubicBezTo>
                <a:cubicBezTo>
                  <a:pt x="743" y="324"/>
                  <a:pt x="743" y="326"/>
                  <a:pt x="743" y="329"/>
                </a:cubicBezTo>
                <a:cubicBezTo>
                  <a:pt x="743" y="328"/>
                  <a:pt x="743" y="327"/>
                  <a:pt x="743" y="327"/>
                </a:cubicBezTo>
                <a:moveTo>
                  <a:pt x="309" y="4"/>
                </a:moveTo>
                <a:cubicBezTo>
                  <a:pt x="309" y="5"/>
                  <a:pt x="309" y="5"/>
                  <a:pt x="309" y="5"/>
                </a:cubicBezTo>
                <a:cubicBezTo>
                  <a:pt x="313" y="4"/>
                  <a:pt x="313" y="4"/>
                  <a:pt x="313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12" y="4"/>
                  <a:pt x="311" y="4"/>
                  <a:pt x="309" y="4"/>
                </a:cubicBezTo>
                <a:moveTo>
                  <a:pt x="307" y="5"/>
                </a:moveTo>
                <a:cubicBezTo>
                  <a:pt x="304" y="5"/>
                  <a:pt x="304" y="5"/>
                  <a:pt x="304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6" y="5"/>
                  <a:pt x="306" y="5"/>
                  <a:pt x="307" y="5"/>
                </a:cubicBezTo>
                <a:moveTo>
                  <a:pt x="259" y="17"/>
                </a:moveTo>
                <a:cubicBezTo>
                  <a:pt x="259" y="17"/>
                  <a:pt x="258" y="17"/>
                  <a:pt x="258" y="17"/>
                </a:cubicBezTo>
                <a:cubicBezTo>
                  <a:pt x="258" y="17"/>
                  <a:pt x="259" y="17"/>
                  <a:pt x="259" y="17"/>
                </a:cubicBezTo>
                <a:moveTo>
                  <a:pt x="266" y="15"/>
                </a:moveTo>
                <a:cubicBezTo>
                  <a:pt x="267" y="14"/>
                  <a:pt x="267" y="14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6" y="15"/>
                </a:cubicBezTo>
                <a:moveTo>
                  <a:pt x="269" y="14"/>
                </a:move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67" y="14"/>
                  <a:pt x="267" y="14"/>
                  <a:pt x="266" y="15"/>
                </a:cubicBezTo>
                <a:cubicBezTo>
                  <a:pt x="269" y="14"/>
                  <a:pt x="269" y="14"/>
                  <a:pt x="269" y="14"/>
                </a:cubicBezTo>
                <a:moveTo>
                  <a:pt x="267" y="14"/>
                </a:moveTo>
                <a:cubicBezTo>
                  <a:pt x="268" y="14"/>
                  <a:pt x="268" y="14"/>
                  <a:pt x="268" y="14"/>
                </a:cubicBezTo>
                <a:cubicBezTo>
                  <a:pt x="269" y="14"/>
                  <a:pt x="269" y="14"/>
                  <a:pt x="270" y="13"/>
                </a:cubicBezTo>
                <a:cubicBezTo>
                  <a:pt x="269" y="14"/>
                  <a:pt x="268" y="14"/>
                  <a:pt x="268" y="14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7" y="14"/>
                  <a:pt x="267" y="14"/>
                  <a:pt x="267" y="14"/>
                </a:cubicBezTo>
                <a:moveTo>
                  <a:pt x="270" y="13"/>
                </a:moveTo>
                <a:cubicBezTo>
                  <a:pt x="274" y="12"/>
                  <a:pt x="274" y="12"/>
                  <a:pt x="274" y="12"/>
                </a:cubicBezTo>
                <a:cubicBezTo>
                  <a:pt x="274" y="12"/>
                  <a:pt x="274" y="12"/>
                  <a:pt x="274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5" y="12"/>
                  <a:pt x="275" y="12"/>
                  <a:pt x="275" y="12"/>
                </a:cubicBezTo>
                <a:cubicBezTo>
                  <a:pt x="273" y="13"/>
                  <a:pt x="272" y="13"/>
                  <a:pt x="270" y="13"/>
                </a:cubicBezTo>
                <a:cubicBezTo>
                  <a:pt x="269" y="14"/>
                  <a:pt x="269" y="14"/>
                  <a:pt x="268" y="14"/>
                </a:cubicBezTo>
                <a:cubicBezTo>
                  <a:pt x="270" y="13"/>
                  <a:pt x="270" y="13"/>
                  <a:pt x="270" y="13"/>
                </a:cubicBezTo>
                <a:moveTo>
                  <a:pt x="279" y="11"/>
                </a:moveTo>
                <a:cubicBezTo>
                  <a:pt x="279" y="11"/>
                  <a:pt x="279" y="11"/>
                  <a:pt x="279" y="11"/>
                </a:cubicBezTo>
                <a:cubicBezTo>
                  <a:pt x="280" y="11"/>
                  <a:pt x="281" y="11"/>
                  <a:pt x="281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3" y="10"/>
                  <a:pt x="283" y="10"/>
                  <a:pt x="283" y="10"/>
                </a:cubicBezTo>
                <a:cubicBezTo>
                  <a:pt x="282" y="10"/>
                  <a:pt x="281" y="10"/>
                  <a:pt x="280" y="11"/>
                </a:cubicBezTo>
                <a:cubicBezTo>
                  <a:pt x="280" y="11"/>
                  <a:pt x="280" y="11"/>
                  <a:pt x="280" y="11"/>
                </a:cubicBezTo>
                <a:cubicBezTo>
                  <a:pt x="279" y="11"/>
                  <a:pt x="279" y="11"/>
                  <a:pt x="279" y="11"/>
                </a:cubicBezTo>
                <a:moveTo>
                  <a:pt x="286" y="9"/>
                </a:moveTo>
                <a:cubicBezTo>
                  <a:pt x="287" y="9"/>
                  <a:pt x="287" y="9"/>
                  <a:pt x="287" y="9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moveTo>
                  <a:pt x="293" y="8"/>
                </a:moveTo>
                <a:cubicBezTo>
                  <a:pt x="294" y="7"/>
                  <a:pt x="294" y="7"/>
                  <a:pt x="294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2" y="8"/>
                  <a:pt x="292" y="8"/>
                </a:cubicBezTo>
                <a:cubicBezTo>
                  <a:pt x="292" y="8"/>
                  <a:pt x="291" y="8"/>
                  <a:pt x="291" y="8"/>
                </a:cubicBezTo>
                <a:cubicBezTo>
                  <a:pt x="293" y="8"/>
                  <a:pt x="293" y="8"/>
                  <a:pt x="293" y="8"/>
                </a:cubicBezTo>
                <a:moveTo>
                  <a:pt x="298" y="7"/>
                </a:move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298" y="7"/>
                  <a:pt x="298" y="7"/>
                  <a:pt x="298" y="7"/>
                </a:cubicBezTo>
                <a:moveTo>
                  <a:pt x="309" y="5"/>
                </a:moveTo>
                <a:cubicBezTo>
                  <a:pt x="314" y="4"/>
                  <a:pt x="314" y="4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4" y="4"/>
                  <a:pt x="313" y="4"/>
                  <a:pt x="312" y="4"/>
                </a:cubicBezTo>
                <a:cubicBezTo>
                  <a:pt x="311" y="4"/>
                  <a:pt x="311" y="4"/>
                  <a:pt x="311" y="4"/>
                </a:cubicBezTo>
                <a:cubicBezTo>
                  <a:pt x="308" y="5"/>
                  <a:pt x="308" y="5"/>
                  <a:pt x="308" y="5"/>
                </a:cubicBezTo>
                <a:cubicBezTo>
                  <a:pt x="309" y="5"/>
                  <a:pt x="309" y="5"/>
                  <a:pt x="309" y="5"/>
                </a:cubicBezTo>
                <a:moveTo>
                  <a:pt x="315" y="4"/>
                </a:move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4"/>
                  <a:pt x="315" y="4"/>
                  <a:pt x="315" y="4"/>
                </a:cubicBezTo>
                <a:moveTo>
                  <a:pt x="295" y="7"/>
                </a:moveTo>
                <a:cubicBezTo>
                  <a:pt x="295" y="7"/>
                  <a:pt x="295" y="7"/>
                  <a:pt x="295" y="7"/>
                </a:cubicBezTo>
                <a:cubicBezTo>
                  <a:pt x="295" y="7"/>
                  <a:pt x="295" y="7"/>
                  <a:pt x="294" y="8"/>
                </a:cubicBezTo>
                <a:cubicBezTo>
                  <a:pt x="295" y="7"/>
                  <a:pt x="295" y="7"/>
                  <a:pt x="295" y="7"/>
                </a:cubicBezTo>
                <a:moveTo>
                  <a:pt x="295" y="7"/>
                </a:moveTo>
                <a:cubicBezTo>
                  <a:pt x="296" y="7"/>
                  <a:pt x="296" y="7"/>
                  <a:pt x="296" y="7"/>
                </a:cubicBezTo>
                <a:cubicBezTo>
                  <a:pt x="298" y="7"/>
                  <a:pt x="298" y="7"/>
                  <a:pt x="298" y="7"/>
                </a:cubicBezTo>
                <a:cubicBezTo>
                  <a:pt x="301" y="6"/>
                  <a:pt x="301" y="6"/>
                  <a:pt x="301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2" y="6"/>
                  <a:pt x="300" y="6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5" y="7"/>
                  <a:pt x="295" y="7"/>
                  <a:pt x="295" y="7"/>
                </a:cubicBezTo>
                <a:moveTo>
                  <a:pt x="2" y="405"/>
                </a:moveTo>
                <a:cubicBezTo>
                  <a:pt x="2" y="405"/>
                  <a:pt x="2" y="405"/>
                  <a:pt x="2" y="405"/>
                </a:cubicBezTo>
                <a:cubicBezTo>
                  <a:pt x="2" y="406"/>
                  <a:pt x="2" y="406"/>
                  <a:pt x="2" y="406"/>
                </a:cubicBezTo>
                <a:cubicBezTo>
                  <a:pt x="2" y="405"/>
                  <a:pt x="2" y="405"/>
                  <a:pt x="2" y="405"/>
                </a:cubicBezTo>
                <a:moveTo>
                  <a:pt x="2" y="404"/>
                </a:moveTo>
                <a:cubicBezTo>
                  <a:pt x="2" y="403"/>
                  <a:pt x="2" y="402"/>
                  <a:pt x="1" y="401"/>
                </a:cubicBezTo>
                <a:cubicBezTo>
                  <a:pt x="2" y="401"/>
                  <a:pt x="2" y="401"/>
                  <a:pt x="2" y="402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4"/>
                  <a:pt x="2" y="404"/>
                  <a:pt x="2" y="404"/>
                </a:cubicBezTo>
                <a:moveTo>
                  <a:pt x="1" y="383"/>
                </a:moveTo>
                <a:cubicBezTo>
                  <a:pt x="1" y="385"/>
                  <a:pt x="1" y="386"/>
                  <a:pt x="1" y="388"/>
                </a:cubicBezTo>
                <a:cubicBezTo>
                  <a:pt x="1" y="392"/>
                  <a:pt x="1" y="395"/>
                  <a:pt x="1" y="398"/>
                </a:cubicBezTo>
                <a:cubicBezTo>
                  <a:pt x="1" y="399"/>
                  <a:pt x="1" y="399"/>
                  <a:pt x="1" y="399"/>
                </a:cubicBezTo>
                <a:cubicBezTo>
                  <a:pt x="1" y="394"/>
                  <a:pt x="1" y="388"/>
                  <a:pt x="1" y="383"/>
                </a:cubicBezTo>
                <a:moveTo>
                  <a:pt x="23" y="243"/>
                </a:moveTo>
                <a:cubicBezTo>
                  <a:pt x="24" y="240"/>
                  <a:pt x="26" y="236"/>
                  <a:pt x="27" y="232"/>
                </a:cubicBezTo>
                <a:cubicBezTo>
                  <a:pt x="26" y="235"/>
                  <a:pt x="25" y="237"/>
                  <a:pt x="25" y="239"/>
                </a:cubicBezTo>
                <a:cubicBezTo>
                  <a:pt x="23" y="243"/>
                  <a:pt x="23" y="243"/>
                  <a:pt x="23" y="243"/>
                </a:cubicBezTo>
                <a:cubicBezTo>
                  <a:pt x="23" y="243"/>
                  <a:pt x="23" y="243"/>
                  <a:pt x="23" y="243"/>
                </a:cubicBezTo>
                <a:moveTo>
                  <a:pt x="33" y="217"/>
                </a:moveTo>
                <a:cubicBezTo>
                  <a:pt x="33" y="218"/>
                  <a:pt x="33" y="218"/>
                  <a:pt x="33" y="219"/>
                </a:cubicBezTo>
                <a:cubicBezTo>
                  <a:pt x="31" y="224"/>
                  <a:pt x="29" y="228"/>
                  <a:pt x="27" y="232"/>
                </a:cubicBezTo>
                <a:cubicBezTo>
                  <a:pt x="26" y="236"/>
                  <a:pt x="24" y="240"/>
                  <a:pt x="23" y="243"/>
                </a:cubicBezTo>
                <a:cubicBezTo>
                  <a:pt x="27" y="232"/>
                  <a:pt x="29" y="227"/>
                  <a:pt x="33" y="217"/>
                </a:cubicBezTo>
                <a:moveTo>
                  <a:pt x="33" y="217"/>
                </a:moveTo>
                <a:cubicBezTo>
                  <a:pt x="33" y="217"/>
                  <a:pt x="33" y="217"/>
                  <a:pt x="33" y="217"/>
                </a:cubicBezTo>
                <a:cubicBezTo>
                  <a:pt x="33" y="218"/>
                  <a:pt x="33" y="218"/>
                  <a:pt x="33" y="218"/>
                </a:cubicBezTo>
                <a:cubicBezTo>
                  <a:pt x="33" y="219"/>
                  <a:pt x="33" y="219"/>
                  <a:pt x="33" y="219"/>
                </a:cubicBezTo>
                <a:cubicBezTo>
                  <a:pt x="33" y="218"/>
                  <a:pt x="33" y="218"/>
                  <a:pt x="33" y="217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8" y="189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47" y="190"/>
                </a:moveTo>
                <a:cubicBezTo>
                  <a:pt x="47" y="190"/>
                  <a:pt x="48" y="189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52" y="181"/>
                  <a:pt x="55" y="177"/>
                  <a:pt x="59" y="170"/>
                </a:cubicBezTo>
                <a:cubicBezTo>
                  <a:pt x="55" y="176"/>
                  <a:pt x="52" y="182"/>
                  <a:pt x="48" y="188"/>
                </a:cubicBezTo>
                <a:cubicBezTo>
                  <a:pt x="48" y="189"/>
                  <a:pt x="47" y="190"/>
                  <a:pt x="47" y="190"/>
                </a:cubicBezTo>
                <a:cubicBezTo>
                  <a:pt x="47" y="190"/>
                  <a:pt x="47" y="190"/>
                  <a:pt x="47" y="190"/>
                </a:cubicBezTo>
                <a:moveTo>
                  <a:pt x="135" y="87"/>
                </a:moveTo>
                <a:cubicBezTo>
                  <a:pt x="136" y="86"/>
                  <a:pt x="136" y="85"/>
                  <a:pt x="137" y="85"/>
                </a:cubicBezTo>
                <a:cubicBezTo>
                  <a:pt x="138" y="84"/>
                  <a:pt x="139" y="83"/>
                  <a:pt x="140" y="82"/>
                </a:cubicBezTo>
                <a:cubicBezTo>
                  <a:pt x="140" y="82"/>
                  <a:pt x="140" y="82"/>
                  <a:pt x="140" y="82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4" y="87"/>
                  <a:pt x="134" y="87"/>
                  <a:pt x="134" y="87"/>
                </a:cubicBezTo>
                <a:cubicBezTo>
                  <a:pt x="135" y="87"/>
                  <a:pt x="135" y="87"/>
                  <a:pt x="135" y="87"/>
                </a:cubicBezTo>
                <a:moveTo>
                  <a:pt x="140" y="81"/>
                </a:moveTo>
                <a:cubicBezTo>
                  <a:pt x="141" y="81"/>
                  <a:pt x="141" y="81"/>
                  <a:pt x="141" y="81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0" y="81"/>
                  <a:pt x="137" y="83"/>
                  <a:pt x="137" y="84"/>
                </a:cubicBezTo>
                <a:cubicBezTo>
                  <a:pt x="137" y="84"/>
                  <a:pt x="139" y="82"/>
                  <a:pt x="140" y="81"/>
                </a:cubicBezTo>
                <a:moveTo>
                  <a:pt x="231" y="28"/>
                </a:moveTo>
                <a:cubicBezTo>
                  <a:pt x="233" y="28"/>
                  <a:pt x="233" y="28"/>
                  <a:pt x="233" y="28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7" y="26"/>
                  <a:pt x="237" y="26"/>
                  <a:pt x="237" y="26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8"/>
                  <a:pt x="231" y="28"/>
                  <a:pt x="231" y="28"/>
                </a:cubicBezTo>
                <a:cubicBezTo>
                  <a:pt x="228" y="29"/>
                  <a:pt x="228" y="29"/>
                  <a:pt x="228" y="29"/>
                </a:cubicBezTo>
                <a:cubicBezTo>
                  <a:pt x="228" y="30"/>
                  <a:pt x="228" y="30"/>
                  <a:pt x="228" y="30"/>
                </a:cubicBezTo>
                <a:cubicBezTo>
                  <a:pt x="231" y="28"/>
                  <a:pt x="231" y="28"/>
                  <a:pt x="231" y="28"/>
                </a:cubicBezTo>
                <a:moveTo>
                  <a:pt x="695" y="448"/>
                </a:moveTo>
                <a:cubicBezTo>
                  <a:pt x="695" y="447"/>
                  <a:pt x="695" y="446"/>
                  <a:pt x="695" y="445"/>
                </a:cubicBezTo>
                <a:cubicBezTo>
                  <a:pt x="695" y="445"/>
                  <a:pt x="695" y="444"/>
                  <a:pt x="695" y="444"/>
                </a:cubicBezTo>
                <a:cubicBezTo>
                  <a:pt x="695" y="443"/>
                  <a:pt x="696" y="443"/>
                  <a:pt x="696" y="443"/>
                </a:cubicBezTo>
                <a:cubicBezTo>
                  <a:pt x="696" y="443"/>
                  <a:pt x="696" y="440"/>
                  <a:pt x="694" y="436"/>
                </a:cubicBezTo>
                <a:cubicBezTo>
                  <a:pt x="694" y="436"/>
                  <a:pt x="694" y="436"/>
                  <a:pt x="694" y="433"/>
                </a:cubicBezTo>
                <a:cubicBezTo>
                  <a:pt x="694" y="432"/>
                  <a:pt x="694" y="432"/>
                  <a:pt x="694" y="432"/>
                </a:cubicBezTo>
                <a:cubicBezTo>
                  <a:pt x="693" y="433"/>
                  <a:pt x="693" y="433"/>
                  <a:pt x="693" y="433"/>
                </a:cubicBezTo>
                <a:cubicBezTo>
                  <a:pt x="692" y="435"/>
                  <a:pt x="692" y="435"/>
                  <a:pt x="692" y="435"/>
                </a:cubicBezTo>
                <a:cubicBezTo>
                  <a:pt x="692" y="435"/>
                  <a:pt x="692" y="437"/>
                  <a:pt x="692" y="438"/>
                </a:cubicBezTo>
                <a:cubicBezTo>
                  <a:pt x="692" y="438"/>
                  <a:pt x="692" y="438"/>
                  <a:pt x="692" y="439"/>
                </a:cubicBezTo>
                <a:cubicBezTo>
                  <a:pt x="692" y="439"/>
                  <a:pt x="692" y="439"/>
                  <a:pt x="692" y="439"/>
                </a:cubicBezTo>
                <a:cubicBezTo>
                  <a:pt x="692" y="440"/>
                  <a:pt x="692" y="441"/>
                  <a:pt x="692" y="441"/>
                </a:cubicBezTo>
                <a:cubicBezTo>
                  <a:pt x="691" y="444"/>
                  <a:pt x="691" y="444"/>
                  <a:pt x="691" y="444"/>
                </a:cubicBezTo>
                <a:cubicBezTo>
                  <a:pt x="690" y="447"/>
                  <a:pt x="690" y="449"/>
                  <a:pt x="690" y="450"/>
                </a:cubicBezTo>
                <a:cubicBezTo>
                  <a:pt x="690" y="451"/>
                  <a:pt x="691" y="453"/>
                  <a:pt x="691" y="453"/>
                </a:cubicBezTo>
                <a:cubicBezTo>
                  <a:pt x="692" y="453"/>
                  <a:pt x="692" y="453"/>
                  <a:pt x="694" y="453"/>
                </a:cubicBezTo>
                <a:cubicBezTo>
                  <a:pt x="694" y="451"/>
                  <a:pt x="695" y="449"/>
                  <a:pt x="695" y="448"/>
                </a:cubicBezTo>
                <a:moveTo>
                  <a:pt x="711" y="529"/>
                </a:moveTo>
                <a:cubicBezTo>
                  <a:pt x="714" y="522"/>
                  <a:pt x="714" y="522"/>
                  <a:pt x="714" y="522"/>
                </a:cubicBezTo>
                <a:cubicBezTo>
                  <a:pt x="714" y="522"/>
                  <a:pt x="715" y="520"/>
                  <a:pt x="715" y="520"/>
                </a:cubicBezTo>
                <a:cubicBezTo>
                  <a:pt x="714" y="521"/>
                  <a:pt x="713" y="521"/>
                  <a:pt x="712" y="522"/>
                </a:cubicBezTo>
                <a:cubicBezTo>
                  <a:pt x="712" y="522"/>
                  <a:pt x="712" y="522"/>
                  <a:pt x="711" y="523"/>
                </a:cubicBezTo>
                <a:cubicBezTo>
                  <a:pt x="712" y="523"/>
                  <a:pt x="712" y="523"/>
                  <a:pt x="712" y="523"/>
                </a:cubicBezTo>
                <a:cubicBezTo>
                  <a:pt x="711" y="524"/>
                  <a:pt x="711" y="525"/>
                  <a:pt x="711" y="525"/>
                </a:cubicBezTo>
                <a:cubicBezTo>
                  <a:pt x="711" y="525"/>
                  <a:pt x="711" y="525"/>
                  <a:pt x="711" y="525"/>
                </a:cubicBezTo>
                <a:cubicBezTo>
                  <a:pt x="711" y="526"/>
                  <a:pt x="711" y="526"/>
                  <a:pt x="710" y="527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0" y="528"/>
                  <a:pt x="710" y="528"/>
                </a:cubicBezTo>
                <a:cubicBezTo>
                  <a:pt x="710" y="528"/>
                  <a:pt x="711" y="527"/>
                  <a:pt x="711" y="527"/>
                </a:cubicBezTo>
                <a:cubicBezTo>
                  <a:pt x="711" y="527"/>
                  <a:pt x="711" y="526"/>
                  <a:pt x="712" y="527"/>
                </a:cubicBezTo>
                <a:cubicBezTo>
                  <a:pt x="711" y="527"/>
                  <a:pt x="711" y="528"/>
                  <a:pt x="711" y="529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8"/>
                  <a:pt x="711" y="528"/>
                  <a:pt x="711" y="528"/>
                </a:cubicBezTo>
                <a:cubicBezTo>
                  <a:pt x="711" y="529"/>
                  <a:pt x="710" y="530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1"/>
                  <a:pt x="710" y="531"/>
                  <a:pt x="710" y="531"/>
                </a:cubicBezTo>
                <a:cubicBezTo>
                  <a:pt x="710" y="530"/>
                  <a:pt x="710" y="530"/>
                  <a:pt x="711" y="529"/>
                </a:cubicBezTo>
                <a:moveTo>
                  <a:pt x="712" y="517"/>
                </a:moveTo>
                <a:cubicBezTo>
                  <a:pt x="712" y="517"/>
                  <a:pt x="712" y="516"/>
                  <a:pt x="712" y="516"/>
                </a:cubicBezTo>
                <a:cubicBezTo>
                  <a:pt x="712" y="515"/>
                  <a:pt x="712" y="515"/>
                  <a:pt x="712" y="515"/>
                </a:cubicBezTo>
                <a:cubicBezTo>
                  <a:pt x="713" y="515"/>
                  <a:pt x="713" y="514"/>
                  <a:pt x="713" y="514"/>
                </a:cubicBezTo>
                <a:cubicBezTo>
                  <a:pt x="713" y="514"/>
                  <a:pt x="713" y="515"/>
                  <a:pt x="712" y="515"/>
                </a:cubicBezTo>
                <a:cubicBezTo>
                  <a:pt x="712" y="515"/>
                  <a:pt x="712" y="516"/>
                  <a:pt x="712" y="516"/>
                </a:cubicBezTo>
                <a:cubicBezTo>
                  <a:pt x="712" y="517"/>
                  <a:pt x="712" y="517"/>
                  <a:pt x="712" y="517"/>
                </a:cubicBezTo>
                <a:moveTo>
                  <a:pt x="728" y="487"/>
                </a:moveTo>
                <a:cubicBezTo>
                  <a:pt x="734" y="465"/>
                  <a:pt x="734" y="465"/>
                  <a:pt x="734" y="465"/>
                </a:cubicBezTo>
                <a:cubicBezTo>
                  <a:pt x="733" y="469"/>
                  <a:pt x="733" y="469"/>
                  <a:pt x="733" y="469"/>
                </a:cubicBezTo>
                <a:cubicBezTo>
                  <a:pt x="732" y="471"/>
                  <a:pt x="732" y="473"/>
                  <a:pt x="731" y="475"/>
                </a:cubicBezTo>
                <a:cubicBezTo>
                  <a:pt x="731" y="476"/>
                  <a:pt x="731" y="476"/>
                  <a:pt x="731" y="476"/>
                </a:cubicBezTo>
                <a:cubicBezTo>
                  <a:pt x="731" y="475"/>
                  <a:pt x="731" y="475"/>
                  <a:pt x="731" y="474"/>
                </a:cubicBezTo>
                <a:cubicBezTo>
                  <a:pt x="731" y="473"/>
                  <a:pt x="731" y="473"/>
                  <a:pt x="731" y="473"/>
                </a:cubicBezTo>
                <a:cubicBezTo>
                  <a:pt x="731" y="474"/>
                  <a:pt x="731" y="474"/>
                  <a:pt x="731" y="474"/>
                </a:cubicBezTo>
                <a:cubicBezTo>
                  <a:pt x="728" y="480"/>
                  <a:pt x="727" y="486"/>
                  <a:pt x="725" y="493"/>
                </a:cubicBezTo>
                <a:cubicBezTo>
                  <a:pt x="725" y="493"/>
                  <a:pt x="725" y="493"/>
                  <a:pt x="725" y="493"/>
                </a:cubicBezTo>
                <a:cubicBezTo>
                  <a:pt x="725" y="494"/>
                  <a:pt x="725" y="494"/>
                  <a:pt x="725" y="494"/>
                </a:cubicBezTo>
                <a:cubicBezTo>
                  <a:pt x="723" y="498"/>
                  <a:pt x="723" y="498"/>
                  <a:pt x="722" y="501"/>
                </a:cubicBezTo>
                <a:cubicBezTo>
                  <a:pt x="722" y="504"/>
                  <a:pt x="721" y="504"/>
                  <a:pt x="721" y="504"/>
                </a:cubicBezTo>
                <a:cubicBezTo>
                  <a:pt x="722" y="504"/>
                  <a:pt x="722" y="504"/>
                  <a:pt x="722" y="504"/>
                </a:cubicBezTo>
                <a:cubicBezTo>
                  <a:pt x="728" y="487"/>
                  <a:pt x="728" y="487"/>
                  <a:pt x="728" y="487"/>
                </a:cubicBezTo>
                <a:moveTo>
                  <a:pt x="714" y="506"/>
                </a:moveTo>
                <a:cubicBezTo>
                  <a:pt x="715" y="505"/>
                  <a:pt x="715" y="503"/>
                  <a:pt x="716" y="502"/>
                </a:cubicBezTo>
                <a:cubicBezTo>
                  <a:pt x="716" y="501"/>
                  <a:pt x="716" y="501"/>
                  <a:pt x="716" y="501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500"/>
                  <a:pt x="716" y="500"/>
                </a:cubicBezTo>
                <a:cubicBezTo>
                  <a:pt x="716" y="500"/>
                  <a:pt x="716" y="499"/>
                  <a:pt x="716" y="496"/>
                </a:cubicBezTo>
                <a:cubicBezTo>
                  <a:pt x="718" y="491"/>
                  <a:pt x="718" y="491"/>
                  <a:pt x="718" y="491"/>
                </a:cubicBezTo>
                <a:cubicBezTo>
                  <a:pt x="715" y="496"/>
                  <a:pt x="715" y="502"/>
                  <a:pt x="715" y="503"/>
                </a:cubicBezTo>
                <a:cubicBezTo>
                  <a:pt x="715" y="503"/>
                  <a:pt x="715" y="503"/>
                  <a:pt x="715" y="504"/>
                </a:cubicBezTo>
                <a:cubicBezTo>
                  <a:pt x="714" y="505"/>
                  <a:pt x="714" y="506"/>
                  <a:pt x="714" y="506"/>
                </a:cubicBezTo>
                <a:cubicBezTo>
                  <a:pt x="714" y="506"/>
                  <a:pt x="714" y="506"/>
                  <a:pt x="714" y="506"/>
                </a:cubicBezTo>
                <a:moveTo>
                  <a:pt x="719" y="481"/>
                </a:moveTo>
                <a:cubicBezTo>
                  <a:pt x="719" y="480"/>
                  <a:pt x="719" y="480"/>
                  <a:pt x="719" y="480"/>
                </a:cubicBezTo>
                <a:cubicBezTo>
                  <a:pt x="719" y="480"/>
                  <a:pt x="719" y="480"/>
                  <a:pt x="719" y="481"/>
                </a:cubicBezTo>
                <a:cubicBezTo>
                  <a:pt x="719" y="481"/>
                  <a:pt x="719" y="481"/>
                  <a:pt x="719" y="481"/>
                </a:cubicBezTo>
                <a:moveTo>
                  <a:pt x="719" y="485"/>
                </a:moveTo>
                <a:cubicBezTo>
                  <a:pt x="719" y="484"/>
                  <a:pt x="719" y="484"/>
                  <a:pt x="719" y="484"/>
                </a:cubicBezTo>
                <a:cubicBezTo>
                  <a:pt x="719" y="483"/>
                  <a:pt x="719" y="482"/>
                  <a:pt x="719" y="482"/>
                </a:cubicBezTo>
                <a:cubicBezTo>
                  <a:pt x="720" y="479"/>
                  <a:pt x="720" y="479"/>
                  <a:pt x="720" y="479"/>
                </a:cubicBezTo>
                <a:cubicBezTo>
                  <a:pt x="719" y="478"/>
                  <a:pt x="719" y="478"/>
                  <a:pt x="719" y="478"/>
                </a:cubicBezTo>
                <a:cubicBezTo>
                  <a:pt x="719" y="479"/>
                  <a:pt x="719" y="479"/>
                  <a:pt x="719" y="479"/>
                </a:cubicBezTo>
                <a:cubicBezTo>
                  <a:pt x="719" y="480"/>
                  <a:pt x="719" y="480"/>
                  <a:pt x="719" y="482"/>
                </a:cubicBezTo>
                <a:cubicBezTo>
                  <a:pt x="719" y="485"/>
                  <a:pt x="719" y="485"/>
                  <a:pt x="718" y="486"/>
                </a:cubicBezTo>
                <a:cubicBezTo>
                  <a:pt x="719" y="485"/>
                  <a:pt x="719" y="485"/>
                  <a:pt x="719" y="485"/>
                </a:cubicBezTo>
                <a:moveTo>
                  <a:pt x="720" y="475"/>
                </a:moveTo>
                <a:cubicBezTo>
                  <a:pt x="720" y="475"/>
                  <a:pt x="720" y="474"/>
                  <a:pt x="720" y="474"/>
                </a:cubicBezTo>
                <a:cubicBezTo>
                  <a:pt x="720" y="473"/>
                  <a:pt x="720" y="473"/>
                  <a:pt x="720" y="473"/>
                </a:cubicBezTo>
                <a:cubicBezTo>
                  <a:pt x="720" y="472"/>
                  <a:pt x="720" y="471"/>
                  <a:pt x="720" y="471"/>
                </a:cubicBezTo>
                <a:cubicBezTo>
                  <a:pt x="720" y="470"/>
                  <a:pt x="720" y="470"/>
                  <a:pt x="720" y="470"/>
                </a:cubicBezTo>
                <a:cubicBezTo>
                  <a:pt x="720" y="470"/>
                  <a:pt x="720" y="471"/>
                  <a:pt x="720" y="471"/>
                </a:cubicBezTo>
                <a:cubicBezTo>
                  <a:pt x="720" y="472"/>
                  <a:pt x="720" y="472"/>
                  <a:pt x="719" y="473"/>
                </a:cubicBezTo>
                <a:cubicBezTo>
                  <a:pt x="719" y="474"/>
                  <a:pt x="719" y="474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19" y="475"/>
                  <a:pt x="719" y="475"/>
                  <a:pt x="719" y="475"/>
                </a:cubicBezTo>
                <a:cubicBezTo>
                  <a:pt x="720" y="475"/>
                  <a:pt x="720" y="475"/>
                  <a:pt x="720" y="475"/>
                </a:cubicBezTo>
                <a:moveTo>
                  <a:pt x="721" y="502"/>
                </a:moveTo>
                <a:cubicBezTo>
                  <a:pt x="721" y="502"/>
                  <a:pt x="723" y="495"/>
                  <a:pt x="723" y="494"/>
                </a:cubicBezTo>
                <a:cubicBezTo>
                  <a:pt x="722" y="495"/>
                  <a:pt x="722" y="495"/>
                  <a:pt x="721" y="497"/>
                </a:cubicBezTo>
                <a:cubicBezTo>
                  <a:pt x="721" y="497"/>
                  <a:pt x="721" y="497"/>
                  <a:pt x="721" y="497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3" y="492"/>
                  <a:pt x="723" y="492"/>
                  <a:pt x="723" y="492"/>
                </a:cubicBezTo>
                <a:cubicBezTo>
                  <a:pt x="722" y="491"/>
                  <a:pt x="722" y="491"/>
                  <a:pt x="722" y="491"/>
                </a:cubicBezTo>
                <a:cubicBezTo>
                  <a:pt x="723" y="490"/>
                  <a:pt x="723" y="489"/>
                  <a:pt x="723" y="488"/>
                </a:cubicBezTo>
                <a:cubicBezTo>
                  <a:pt x="724" y="486"/>
                  <a:pt x="724" y="484"/>
                  <a:pt x="725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2"/>
                  <a:pt x="724" y="482"/>
                  <a:pt x="724" y="482"/>
                </a:cubicBezTo>
                <a:cubicBezTo>
                  <a:pt x="724" y="480"/>
                  <a:pt x="725" y="477"/>
                  <a:pt x="726" y="474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5" y="475"/>
                  <a:pt x="725" y="475"/>
                </a:cubicBezTo>
                <a:cubicBezTo>
                  <a:pt x="725" y="475"/>
                  <a:pt x="724" y="474"/>
                  <a:pt x="725" y="473"/>
                </a:cubicBezTo>
                <a:cubicBezTo>
                  <a:pt x="725" y="472"/>
                  <a:pt x="725" y="472"/>
                  <a:pt x="725" y="472"/>
                </a:cubicBezTo>
                <a:cubicBezTo>
                  <a:pt x="725" y="471"/>
                  <a:pt x="725" y="464"/>
                  <a:pt x="725" y="461"/>
                </a:cubicBezTo>
                <a:cubicBezTo>
                  <a:pt x="725" y="461"/>
                  <a:pt x="725" y="461"/>
                  <a:pt x="725" y="457"/>
                </a:cubicBezTo>
                <a:cubicBezTo>
                  <a:pt x="725" y="457"/>
                  <a:pt x="724" y="458"/>
                  <a:pt x="724" y="458"/>
                </a:cubicBezTo>
                <a:cubicBezTo>
                  <a:pt x="724" y="458"/>
                  <a:pt x="723" y="456"/>
                  <a:pt x="723" y="455"/>
                </a:cubicBezTo>
                <a:cubicBezTo>
                  <a:pt x="722" y="455"/>
                  <a:pt x="722" y="456"/>
                  <a:pt x="722" y="458"/>
                </a:cubicBezTo>
                <a:cubicBezTo>
                  <a:pt x="722" y="461"/>
                  <a:pt x="722" y="461"/>
                  <a:pt x="722" y="465"/>
                </a:cubicBezTo>
                <a:cubicBezTo>
                  <a:pt x="723" y="468"/>
                  <a:pt x="721" y="470"/>
                  <a:pt x="721" y="473"/>
                </a:cubicBezTo>
                <a:cubicBezTo>
                  <a:pt x="721" y="473"/>
                  <a:pt x="721" y="473"/>
                  <a:pt x="721" y="473"/>
                </a:cubicBezTo>
                <a:cubicBezTo>
                  <a:pt x="722" y="474"/>
                  <a:pt x="722" y="474"/>
                  <a:pt x="722" y="474"/>
                </a:cubicBezTo>
                <a:cubicBezTo>
                  <a:pt x="722" y="475"/>
                  <a:pt x="721" y="478"/>
                  <a:pt x="721" y="481"/>
                </a:cubicBezTo>
                <a:cubicBezTo>
                  <a:pt x="721" y="481"/>
                  <a:pt x="720" y="481"/>
                  <a:pt x="720" y="482"/>
                </a:cubicBezTo>
                <a:cubicBezTo>
                  <a:pt x="720" y="485"/>
                  <a:pt x="720" y="488"/>
                  <a:pt x="719" y="491"/>
                </a:cubicBezTo>
                <a:cubicBezTo>
                  <a:pt x="719" y="494"/>
                  <a:pt x="718" y="497"/>
                  <a:pt x="717" y="500"/>
                </a:cubicBezTo>
                <a:cubicBezTo>
                  <a:pt x="716" y="506"/>
                  <a:pt x="715" y="512"/>
                  <a:pt x="713" y="517"/>
                </a:cubicBezTo>
                <a:cubicBezTo>
                  <a:pt x="714" y="516"/>
                  <a:pt x="715" y="515"/>
                  <a:pt x="715" y="514"/>
                </a:cubicBezTo>
                <a:cubicBezTo>
                  <a:pt x="715" y="514"/>
                  <a:pt x="716" y="513"/>
                  <a:pt x="716" y="513"/>
                </a:cubicBezTo>
                <a:cubicBezTo>
                  <a:pt x="716" y="513"/>
                  <a:pt x="718" y="508"/>
                  <a:pt x="719" y="506"/>
                </a:cubicBezTo>
                <a:cubicBezTo>
                  <a:pt x="719" y="506"/>
                  <a:pt x="719" y="506"/>
                  <a:pt x="719" y="505"/>
                </a:cubicBezTo>
                <a:cubicBezTo>
                  <a:pt x="720" y="503"/>
                  <a:pt x="720" y="503"/>
                  <a:pt x="720" y="503"/>
                </a:cubicBezTo>
                <a:cubicBezTo>
                  <a:pt x="720" y="504"/>
                  <a:pt x="720" y="504"/>
                  <a:pt x="720" y="504"/>
                </a:cubicBezTo>
                <a:cubicBezTo>
                  <a:pt x="720" y="503"/>
                  <a:pt x="720" y="503"/>
                  <a:pt x="721" y="502"/>
                </a:cubicBezTo>
                <a:moveTo>
                  <a:pt x="482" y="16"/>
                </a:moveTo>
                <a:cubicBezTo>
                  <a:pt x="480" y="15"/>
                  <a:pt x="479" y="15"/>
                  <a:pt x="479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80" y="15"/>
                  <a:pt x="480" y="15"/>
                  <a:pt x="481" y="15"/>
                </a:cubicBezTo>
                <a:cubicBezTo>
                  <a:pt x="481" y="15"/>
                  <a:pt x="481" y="15"/>
                  <a:pt x="481" y="15"/>
                </a:cubicBezTo>
                <a:cubicBezTo>
                  <a:pt x="481" y="16"/>
                  <a:pt x="482" y="16"/>
                  <a:pt x="482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3" y="16"/>
                  <a:pt x="483" y="16"/>
                </a:cubicBezTo>
                <a:cubicBezTo>
                  <a:pt x="483" y="16"/>
                  <a:pt x="482" y="16"/>
                  <a:pt x="482" y="16"/>
                </a:cubicBezTo>
                <a:moveTo>
                  <a:pt x="492" y="21"/>
                </a:moveTo>
                <a:cubicBezTo>
                  <a:pt x="492" y="20"/>
                  <a:pt x="488" y="19"/>
                  <a:pt x="488" y="19"/>
                </a:cubicBezTo>
                <a:cubicBezTo>
                  <a:pt x="488" y="19"/>
                  <a:pt x="488" y="19"/>
                  <a:pt x="488" y="19"/>
                </a:cubicBezTo>
                <a:cubicBezTo>
                  <a:pt x="489" y="20"/>
                  <a:pt x="490" y="20"/>
                  <a:pt x="490" y="20"/>
                </a:cubicBezTo>
                <a:cubicBezTo>
                  <a:pt x="491" y="20"/>
                  <a:pt x="491" y="20"/>
                  <a:pt x="491" y="21"/>
                </a:cubicBezTo>
                <a:cubicBezTo>
                  <a:pt x="491" y="20"/>
                  <a:pt x="491" y="20"/>
                  <a:pt x="491" y="20"/>
                </a:cubicBezTo>
                <a:cubicBezTo>
                  <a:pt x="491" y="20"/>
                  <a:pt x="492" y="21"/>
                  <a:pt x="492" y="21"/>
                </a:cubicBezTo>
                <a:cubicBezTo>
                  <a:pt x="492" y="21"/>
                  <a:pt x="492" y="21"/>
                  <a:pt x="492" y="21"/>
                </a:cubicBezTo>
                <a:moveTo>
                  <a:pt x="476" y="14"/>
                </a:moveTo>
                <a:cubicBezTo>
                  <a:pt x="475" y="14"/>
                  <a:pt x="475" y="14"/>
                  <a:pt x="474" y="14"/>
                </a:cubicBezTo>
                <a:cubicBezTo>
                  <a:pt x="474" y="13"/>
                  <a:pt x="473" y="13"/>
                  <a:pt x="473" y="13"/>
                </a:cubicBezTo>
                <a:cubicBezTo>
                  <a:pt x="473" y="13"/>
                  <a:pt x="473" y="13"/>
                  <a:pt x="473" y="13"/>
                </a:cubicBezTo>
                <a:cubicBezTo>
                  <a:pt x="469" y="12"/>
                  <a:pt x="468" y="12"/>
                  <a:pt x="467" y="12"/>
                </a:cubicBezTo>
                <a:cubicBezTo>
                  <a:pt x="468" y="12"/>
                  <a:pt x="469" y="12"/>
                  <a:pt x="469" y="12"/>
                </a:cubicBezTo>
                <a:cubicBezTo>
                  <a:pt x="469" y="12"/>
                  <a:pt x="469" y="12"/>
                  <a:pt x="469" y="12"/>
                </a:cubicBezTo>
                <a:cubicBezTo>
                  <a:pt x="467" y="12"/>
                  <a:pt x="465" y="11"/>
                  <a:pt x="463" y="11"/>
                </a:cubicBezTo>
                <a:cubicBezTo>
                  <a:pt x="463" y="11"/>
                  <a:pt x="463" y="11"/>
                  <a:pt x="463" y="11"/>
                </a:cubicBezTo>
                <a:cubicBezTo>
                  <a:pt x="465" y="12"/>
                  <a:pt x="468" y="12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82" y="17"/>
                  <a:pt x="482" y="17"/>
                  <a:pt x="483" y="17"/>
                </a:cubicBezTo>
                <a:cubicBezTo>
                  <a:pt x="482" y="16"/>
                  <a:pt x="480" y="16"/>
                  <a:pt x="479" y="15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80" y="16"/>
                  <a:pt x="480" y="16"/>
                  <a:pt x="480" y="16"/>
                </a:cubicBezTo>
                <a:cubicBezTo>
                  <a:pt x="479" y="15"/>
                  <a:pt x="479" y="15"/>
                  <a:pt x="478" y="15"/>
                </a:cubicBezTo>
                <a:cubicBezTo>
                  <a:pt x="479" y="15"/>
                  <a:pt x="479" y="15"/>
                  <a:pt x="479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8" y="15"/>
                  <a:pt x="478" y="15"/>
                </a:cubicBezTo>
                <a:cubicBezTo>
                  <a:pt x="478" y="15"/>
                  <a:pt x="477" y="14"/>
                  <a:pt x="476" y="14"/>
                </a:cubicBezTo>
                <a:moveTo>
                  <a:pt x="460" y="10"/>
                </a:moveTo>
                <a:cubicBezTo>
                  <a:pt x="455" y="9"/>
                  <a:pt x="455" y="9"/>
                  <a:pt x="455" y="9"/>
                </a:cubicBezTo>
                <a:cubicBezTo>
                  <a:pt x="455" y="9"/>
                  <a:pt x="456" y="9"/>
                  <a:pt x="457" y="10"/>
                </a:cubicBezTo>
                <a:cubicBezTo>
                  <a:pt x="457" y="10"/>
                  <a:pt x="457" y="10"/>
                  <a:pt x="455" y="9"/>
                </a:cubicBezTo>
                <a:cubicBezTo>
                  <a:pt x="454" y="9"/>
                  <a:pt x="454" y="9"/>
                  <a:pt x="453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9"/>
                  <a:pt x="455" y="9"/>
                  <a:pt x="456" y="10"/>
                </a:cubicBezTo>
                <a:cubicBezTo>
                  <a:pt x="455" y="10"/>
                  <a:pt x="455" y="10"/>
                  <a:pt x="455" y="10"/>
                </a:cubicBezTo>
                <a:cubicBezTo>
                  <a:pt x="456" y="10"/>
                  <a:pt x="457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1" y="11"/>
                  <a:pt x="461" y="11"/>
                  <a:pt x="461" y="11"/>
                </a:cubicBezTo>
                <a:cubicBezTo>
                  <a:pt x="462" y="11"/>
                  <a:pt x="462" y="11"/>
                  <a:pt x="466" y="13"/>
                </a:cubicBezTo>
                <a:cubicBezTo>
                  <a:pt x="467" y="13"/>
                  <a:pt x="467" y="13"/>
                  <a:pt x="467" y="13"/>
                </a:cubicBezTo>
                <a:cubicBezTo>
                  <a:pt x="468" y="13"/>
                  <a:pt x="469" y="13"/>
                  <a:pt x="470" y="13"/>
                </a:cubicBezTo>
                <a:cubicBezTo>
                  <a:pt x="470" y="13"/>
                  <a:pt x="470" y="13"/>
                  <a:pt x="470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1" y="13"/>
                  <a:pt x="471" y="13"/>
                  <a:pt x="471" y="13"/>
                </a:cubicBezTo>
                <a:cubicBezTo>
                  <a:pt x="470" y="13"/>
                  <a:pt x="470" y="13"/>
                  <a:pt x="469" y="13"/>
                </a:cubicBezTo>
                <a:cubicBezTo>
                  <a:pt x="468" y="12"/>
                  <a:pt x="467" y="12"/>
                  <a:pt x="466" y="12"/>
                </a:cubicBezTo>
                <a:cubicBezTo>
                  <a:pt x="464" y="12"/>
                  <a:pt x="462" y="11"/>
                  <a:pt x="460" y="10"/>
                </a:cubicBezTo>
                <a:moveTo>
                  <a:pt x="445" y="7"/>
                </a:moveTo>
                <a:cubicBezTo>
                  <a:pt x="444" y="7"/>
                  <a:pt x="444" y="7"/>
                  <a:pt x="444" y="7"/>
                </a:cubicBezTo>
                <a:cubicBezTo>
                  <a:pt x="444" y="7"/>
                  <a:pt x="444" y="7"/>
                  <a:pt x="444" y="7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6"/>
                  <a:pt x="439" y="6"/>
                  <a:pt x="438" y="6"/>
                </a:cubicBezTo>
                <a:cubicBezTo>
                  <a:pt x="440" y="6"/>
                  <a:pt x="441" y="6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4" y="7"/>
                  <a:pt x="445" y="7"/>
                  <a:pt x="447" y="8"/>
                </a:cubicBezTo>
                <a:cubicBezTo>
                  <a:pt x="447" y="8"/>
                  <a:pt x="447" y="8"/>
                  <a:pt x="447" y="8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0" y="9"/>
                  <a:pt x="450" y="9"/>
                  <a:pt x="450" y="9"/>
                </a:cubicBezTo>
                <a:cubicBezTo>
                  <a:pt x="451" y="9"/>
                  <a:pt x="452" y="9"/>
                  <a:pt x="452" y="9"/>
                </a:cubicBezTo>
                <a:cubicBezTo>
                  <a:pt x="454" y="9"/>
                  <a:pt x="454" y="9"/>
                  <a:pt x="454" y="9"/>
                </a:cubicBezTo>
                <a:cubicBezTo>
                  <a:pt x="454" y="9"/>
                  <a:pt x="453" y="9"/>
                  <a:pt x="452" y="9"/>
                </a:cubicBezTo>
                <a:cubicBezTo>
                  <a:pt x="453" y="9"/>
                  <a:pt x="453" y="9"/>
                  <a:pt x="453" y="9"/>
                </a:cubicBezTo>
                <a:cubicBezTo>
                  <a:pt x="452" y="9"/>
                  <a:pt x="452" y="9"/>
                  <a:pt x="451" y="9"/>
                </a:cubicBezTo>
                <a:cubicBezTo>
                  <a:pt x="451" y="8"/>
                  <a:pt x="451" y="8"/>
                  <a:pt x="451" y="8"/>
                </a:cubicBezTo>
                <a:cubicBezTo>
                  <a:pt x="451" y="8"/>
                  <a:pt x="451" y="8"/>
                  <a:pt x="449" y="8"/>
                </a:cubicBezTo>
                <a:cubicBezTo>
                  <a:pt x="448" y="8"/>
                  <a:pt x="447" y="7"/>
                  <a:pt x="446" y="7"/>
                </a:cubicBezTo>
                <a:cubicBezTo>
                  <a:pt x="446" y="7"/>
                  <a:pt x="446" y="7"/>
                  <a:pt x="446" y="7"/>
                </a:cubicBezTo>
                <a:cubicBezTo>
                  <a:pt x="446" y="7"/>
                  <a:pt x="445" y="7"/>
                  <a:pt x="445" y="7"/>
                </a:cubicBezTo>
                <a:moveTo>
                  <a:pt x="459" y="11"/>
                </a:moveTo>
                <a:cubicBezTo>
                  <a:pt x="458" y="10"/>
                  <a:pt x="458" y="10"/>
                  <a:pt x="458" y="10"/>
                </a:cubicBezTo>
                <a:cubicBezTo>
                  <a:pt x="457" y="10"/>
                  <a:pt x="457" y="10"/>
                  <a:pt x="457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6" y="10"/>
                  <a:pt x="456" y="10"/>
                  <a:pt x="456" y="10"/>
                </a:cubicBezTo>
                <a:cubicBezTo>
                  <a:pt x="455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3" y="9"/>
                  <a:pt x="453" y="9"/>
                  <a:pt x="453" y="9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4" y="10"/>
                  <a:pt x="454" y="10"/>
                  <a:pt x="454" y="10"/>
                </a:cubicBezTo>
                <a:cubicBezTo>
                  <a:pt x="457" y="10"/>
                  <a:pt x="457" y="10"/>
                  <a:pt x="458" y="11"/>
                </a:cubicBezTo>
                <a:cubicBezTo>
                  <a:pt x="458" y="11"/>
                  <a:pt x="458" y="11"/>
                  <a:pt x="458" y="11"/>
                </a:cubicBezTo>
                <a:cubicBezTo>
                  <a:pt x="458" y="11"/>
                  <a:pt x="459" y="11"/>
                  <a:pt x="460" y="11"/>
                </a:cubicBezTo>
                <a:cubicBezTo>
                  <a:pt x="460" y="11"/>
                  <a:pt x="460" y="11"/>
                  <a:pt x="460" y="11"/>
                </a:cubicBezTo>
                <a:cubicBezTo>
                  <a:pt x="460" y="11"/>
                  <a:pt x="459" y="11"/>
                  <a:pt x="459" y="11"/>
                </a:cubicBezTo>
                <a:moveTo>
                  <a:pt x="440" y="6"/>
                </a:moveTo>
                <a:cubicBezTo>
                  <a:pt x="440" y="6"/>
                  <a:pt x="437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7" y="6"/>
                  <a:pt x="436" y="6"/>
                  <a:pt x="436" y="6"/>
                </a:cubicBezTo>
                <a:cubicBezTo>
                  <a:pt x="437" y="6"/>
                  <a:pt x="437" y="6"/>
                  <a:pt x="437" y="6"/>
                </a:cubicBezTo>
                <a:cubicBezTo>
                  <a:pt x="438" y="6"/>
                  <a:pt x="439" y="6"/>
                  <a:pt x="440" y="6"/>
                </a:cubicBezTo>
                <a:cubicBezTo>
                  <a:pt x="440" y="7"/>
                  <a:pt x="441" y="7"/>
                  <a:pt x="442" y="7"/>
                </a:cubicBezTo>
                <a:cubicBezTo>
                  <a:pt x="442" y="7"/>
                  <a:pt x="442" y="7"/>
                  <a:pt x="442" y="7"/>
                </a:cubicBezTo>
                <a:cubicBezTo>
                  <a:pt x="441" y="7"/>
                  <a:pt x="441" y="7"/>
                  <a:pt x="440" y="6"/>
                </a:cubicBezTo>
                <a:moveTo>
                  <a:pt x="487" y="60"/>
                </a:moveTo>
                <a:cubicBezTo>
                  <a:pt x="487" y="59"/>
                  <a:pt x="487" y="59"/>
                  <a:pt x="486" y="59"/>
                </a:cubicBezTo>
                <a:cubicBezTo>
                  <a:pt x="485" y="59"/>
                  <a:pt x="485" y="59"/>
                  <a:pt x="485" y="59"/>
                </a:cubicBezTo>
                <a:cubicBezTo>
                  <a:pt x="484" y="58"/>
                  <a:pt x="484" y="58"/>
                  <a:pt x="484" y="58"/>
                </a:cubicBezTo>
                <a:cubicBezTo>
                  <a:pt x="483" y="58"/>
                  <a:pt x="482" y="58"/>
                  <a:pt x="480" y="58"/>
                </a:cubicBezTo>
                <a:cubicBezTo>
                  <a:pt x="481" y="58"/>
                  <a:pt x="481" y="58"/>
                  <a:pt x="481" y="58"/>
                </a:cubicBezTo>
                <a:cubicBezTo>
                  <a:pt x="482" y="59"/>
                  <a:pt x="482" y="59"/>
                  <a:pt x="482" y="59"/>
                </a:cubicBezTo>
                <a:cubicBezTo>
                  <a:pt x="483" y="60"/>
                  <a:pt x="483" y="61"/>
                  <a:pt x="484" y="62"/>
                </a:cubicBezTo>
                <a:cubicBezTo>
                  <a:pt x="485" y="62"/>
                  <a:pt x="485" y="62"/>
                  <a:pt x="486" y="62"/>
                </a:cubicBezTo>
                <a:cubicBezTo>
                  <a:pt x="487" y="62"/>
                  <a:pt x="486" y="62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6" y="61"/>
                  <a:pt x="486" y="61"/>
                  <a:pt x="486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1"/>
                  <a:pt x="487" y="61"/>
                  <a:pt x="487" y="61"/>
                </a:cubicBezTo>
                <a:cubicBezTo>
                  <a:pt x="487" y="60"/>
                  <a:pt x="487" y="60"/>
                  <a:pt x="487" y="60"/>
                </a:cubicBezTo>
                <a:moveTo>
                  <a:pt x="473" y="23"/>
                </a:moveTo>
                <a:cubicBezTo>
                  <a:pt x="471" y="22"/>
                  <a:pt x="471" y="22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8" y="21"/>
                </a:cubicBezTo>
                <a:cubicBezTo>
                  <a:pt x="468" y="21"/>
                  <a:pt x="468" y="21"/>
                  <a:pt x="467" y="21"/>
                </a:cubicBezTo>
                <a:cubicBezTo>
                  <a:pt x="468" y="22"/>
                  <a:pt x="469" y="22"/>
                  <a:pt x="470" y="23"/>
                </a:cubicBezTo>
                <a:cubicBezTo>
                  <a:pt x="470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3"/>
                  <a:pt x="470" y="23"/>
                  <a:pt x="470" y="23"/>
                </a:cubicBezTo>
                <a:cubicBezTo>
                  <a:pt x="469" y="23"/>
                  <a:pt x="469" y="23"/>
                  <a:pt x="469" y="23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9" y="24"/>
                  <a:pt x="469" y="24"/>
                  <a:pt x="469" y="24"/>
                </a:cubicBezTo>
                <a:cubicBezTo>
                  <a:pt x="468" y="24"/>
                  <a:pt x="468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7" y="24"/>
                  <a:pt x="467" y="24"/>
                  <a:pt x="467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4"/>
                  <a:pt x="466" y="24"/>
                  <a:pt x="466" y="24"/>
                </a:cubicBezTo>
                <a:cubicBezTo>
                  <a:pt x="466" y="25"/>
                  <a:pt x="466" y="25"/>
                  <a:pt x="468" y="26"/>
                </a:cubicBezTo>
                <a:cubicBezTo>
                  <a:pt x="467" y="26"/>
                  <a:pt x="466" y="26"/>
                  <a:pt x="466" y="26"/>
                </a:cubicBezTo>
                <a:cubicBezTo>
                  <a:pt x="466" y="26"/>
                  <a:pt x="466" y="26"/>
                  <a:pt x="467" y="27"/>
                </a:cubicBezTo>
                <a:cubicBezTo>
                  <a:pt x="467" y="27"/>
                  <a:pt x="467" y="27"/>
                  <a:pt x="467" y="27"/>
                </a:cubicBezTo>
                <a:cubicBezTo>
                  <a:pt x="467" y="27"/>
                  <a:pt x="467" y="27"/>
                  <a:pt x="466" y="28"/>
                </a:cubicBezTo>
                <a:cubicBezTo>
                  <a:pt x="466" y="28"/>
                  <a:pt x="466" y="28"/>
                  <a:pt x="469" y="30"/>
                </a:cubicBezTo>
                <a:cubicBezTo>
                  <a:pt x="468" y="30"/>
                  <a:pt x="467" y="29"/>
                  <a:pt x="467" y="30"/>
                </a:cubicBezTo>
                <a:cubicBezTo>
                  <a:pt x="468" y="30"/>
                  <a:pt x="469" y="31"/>
                  <a:pt x="470" y="32"/>
                </a:cubicBezTo>
                <a:cubicBezTo>
                  <a:pt x="470" y="33"/>
                  <a:pt x="470" y="33"/>
                  <a:pt x="470" y="33"/>
                </a:cubicBezTo>
                <a:cubicBezTo>
                  <a:pt x="471" y="33"/>
                  <a:pt x="471" y="33"/>
                  <a:pt x="472" y="34"/>
                </a:cubicBezTo>
                <a:cubicBezTo>
                  <a:pt x="471" y="34"/>
                  <a:pt x="471" y="33"/>
                  <a:pt x="470" y="34"/>
                </a:cubicBezTo>
                <a:cubicBezTo>
                  <a:pt x="470" y="34"/>
                  <a:pt x="470" y="34"/>
                  <a:pt x="470" y="35"/>
                </a:cubicBezTo>
                <a:cubicBezTo>
                  <a:pt x="470" y="35"/>
                  <a:pt x="472" y="37"/>
                  <a:pt x="472" y="36"/>
                </a:cubicBezTo>
                <a:cubicBezTo>
                  <a:pt x="472" y="36"/>
                  <a:pt x="472" y="36"/>
                  <a:pt x="474" y="37"/>
                </a:cubicBezTo>
                <a:cubicBezTo>
                  <a:pt x="474" y="37"/>
                  <a:pt x="474" y="37"/>
                  <a:pt x="474" y="37"/>
                </a:cubicBezTo>
                <a:cubicBezTo>
                  <a:pt x="475" y="37"/>
                  <a:pt x="475" y="37"/>
                  <a:pt x="475" y="37"/>
                </a:cubicBezTo>
                <a:cubicBezTo>
                  <a:pt x="474" y="38"/>
                  <a:pt x="473" y="37"/>
                  <a:pt x="473" y="38"/>
                </a:cubicBezTo>
                <a:cubicBezTo>
                  <a:pt x="473" y="38"/>
                  <a:pt x="474" y="39"/>
                  <a:pt x="475" y="39"/>
                </a:cubicBezTo>
                <a:cubicBezTo>
                  <a:pt x="474" y="39"/>
                  <a:pt x="473" y="39"/>
                  <a:pt x="473" y="40"/>
                </a:cubicBezTo>
                <a:cubicBezTo>
                  <a:pt x="474" y="41"/>
                  <a:pt x="475" y="41"/>
                  <a:pt x="475" y="42"/>
                </a:cubicBezTo>
                <a:cubicBezTo>
                  <a:pt x="475" y="42"/>
                  <a:pt x="475" y="42"/>
                  <a:pt x="476" y="43"/>
                </a:cubicBezTo>
                <a:cubicBezTo>
                  <a:pt x="475" y="43"/>
                  <a:pt x="475" y="43"/>
                  <a:pt x="475" y="43"/>
                </a:cubicBezTo>
                <a:cubicBezTo>
                  <a:pt x="475" y="43"/>
                  <a:pt x="475" y="43"/>
                  <a:pt x="476" y="44"/>
                </a:cubicBezTo>
                <a:cubicBezTo>
                  <a:pt x="476" y="44"/>
                  <a:pt x="476" y="44"/>
                  <a:pt x="476" y="44"/>
                </a:cubicBezTo>
                <a:cubicBezTo>
                  <a:pt x="477" y="46"/>
                  <a:pt x="478" y="46"/>
                  <a:pt x="479" y="47"/>
                </a:cubicBezTo>
                <a:cubicBezTo>
                  <a:pt x="479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0" y="47"/>
                  <a:pt x="480" y="47"/>
                  <a:pt x="480" y="47"/>
                </a:cubicBezTo>
                <a:cubicBezTo>
                  <a:pt x="481" y="47"/>
                  <a:pt x="481" y="47"/>
                  <a:pt x="482" y="48"/>
                </a:cubicBezTo>
                <a:cubicBezTo>
                  <a:pt x="482" y="47"/>
                  <a:pt x="482" y="47"/>
                  <a:pt x="481" y="47"/>
                </a:cubicBezTo>
                <a:cubicBezTo>
                  <a:pt x="484" y="48"/>
                  <a:pt x="485" y="48"/>
                  <a:pt x="486" y="49"/>
                </a:cubicBezTo>
                <a:cubicBezTo>
                  <a:pt x="486" y="50"/>
                  <a:pt x="486" y="50"/>
                  <a:pt x="486" y="50"/>
                </a:cubicBezTo>
                <a:cubicBezTo>
                  <a:pt x="487" y="51"/>
                  <a:pt x="487" y="51"/>
                  <a:pt x="487" y="51"/>
                </a:cubicBezTo>
                <a:cubicBezTo>
                  <a:pt x="488" y="51"/>
                  <a:pt x="488" y="51"/>
                  <a:pt x="488" y="51"/>
                </a:cubicBezTo>
                <a:cubicBezTo>
                  <a:pt x="488" y="51"/>
                  <a:pt x="489" y="51"/>
                  <a:pt x="490" y="51"/>
                </a:cubicBezTo>
                <a:cubicBezTo>
                  <a:pt x="492" y="51"/>
                  <a:pt x="494" y="52"/>
                  <a:pt x="495" y="52"/>
                </a:cubicBezTo>
                <a:cubicBezTo>
                  <a:pt x="495" y="52"/>
                  <a:pt x="496" y="52"/>
                  <a:pt x="496" y="52"/>
                </a:cubicBezTo>
                <a:cubicBezTo>
                  <a:pt x="496" y="52"/>
                  <a:pt x="496" y="52"/>
                  <a:pt x="497" y="52"/>
                </a:cubicBezTo>
                <a:cubicBezTo>
                  <a:pt x="496" y="52"/>
                  <a:pt x="496" y="51"/>
                  <a:pt x="495" y="51"/>
                </a:cubicBezTo>
                <a:cubicBezTo>
                  <a:pt x="495" y="51"/>
                  <a:pt x="495" y="51"/>
                  <a:pt x="487" y="46"/>
                </a:cubicBezTo>
                <a:cubicBezTo>
                  <a:pt x="486" y="45"/>
                  <a:pt x="484" y="44"/>
                  <a:pt x="483" y="43"/>
                </a:cubicBezTo>
                <a:cubicBezTo>
                  <a:pt x="483" y="43"/>
                  <a:pt x="483" y="43"/>
                  <a:pt x="483" y="43"/>
                </a:cubicBezTo>
                <a:cubicBezTo>
                  <a:pt x="483" y="42"/>
                  <a:pt x="483" y="42"/>
                  <a:pt x="481" y="41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40"/>
                  <a:pt x="480" y="40"/>
                  <a:pt x="480" y="40"/>
                </a:cubicBezTo>
                <a:cubicBezTo>
                  <a:pt x="480" y="39"/>
                  <a:pt x="480" y="39"/>
                  <a:pt x="479" y="39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8"/>
                  <a:pt x="479" y="38"/>
                  <a:pt x="479" y="38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9" y="37"/>
                </a:cubicBezTo>
                <a:cubicBezTo>
                  <a:pt x="479" y="37"/>
                  <a:pt x="479" y="37"/>
                  <a:pt x="478" y="36"/>
                </a:cubicBezTo>
                <a:cubicBezTo>
                  <a:pt x="478" y="35"/>
                  <a:pt x="477" y="35"/>
                  <a:pt x="477" y="35"/>
                </a:cubicBezTo>
                <a:cubicBezTo>
                  <a:pt x="477" y="35"/>
                  <a:pt x="477" y="35"/>
                  <a:pt x="477" y="35"/>
                </a:cubicBezTo>
                <a:cubicBezTo>
                  <a:pt x="477" y="34"/>
                  <a:pt x="475" y="33"/>
                  <a:pt x="474" y="32"/>
                </a:cubicBezTo>
                <a:cubicBezTo>
                  <a:pt x="475" y="32"/>
                  <a:pt x="475" y="32"/>
                  <a:pt x="476" y="32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6" y="31"/>
                  <a:pt x="476" y="31"/>
                  <a:pt x="476" y="31"/>
                </a:cubicBezTo>
                <a:cubicBezTo>
                  <a:pt x="475" y="31"/>
                  <a:pt x="475" y="31"/>
                  <a:pt x="475" y="31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30"/>
                  <a:pt x="475" y="30"/>
                  <a:pt x="475" y="30"/>
                </a:cubicBezTo>
                <a:cubicBezTo>
                  <a:pt x="475" y="29"/>
                  <a:pt x="473" y="29"/>
                  <a:pt x="472" y="28"/>
                </a:cubicBezTo>
                <a:cubicBezTo>
                  <a:pt x="473" y="27"/>
                  <a:pt x="473" y="28"/>
                  <a:pt x="474" y="28"/>
                </a:cubicBezTo>
                <a:cubicBezTo>
                  <a:pt x="474" y="27"/>
                  <a:pt x="473" y="27"/>
                  <a:pt x="473" y="27"/>
                </a:cubicBezTo>
                <a:cubicBezTo>
                  <a:pt x="473" y="27"/>
                  <a:pt x="473" y="27"/>
                  <a:pt x="473" y="27"/>
                </a:cubicBezTo>
                <a:cubicBezTo>
                  <a:pt x="473" y="26"/>
                  <a:pt x="473" y="26"/>
                  <a:pt x="473" y="26"/>
                </a:cubicBezTo>
                <a:cubicBezTo>
                  <a:pt x="474" y="26"/>
                  <a:pt x="474" y="26"/>
                  <a:pt x="475" y="26"/>
                </a:cubicBezTo>
                <a:cubicBezTo>
                  <a:pt x="475" y="26"/>
                  <a:pt x="474" y="26"/>
                  <a:pt x="474" y="26"/>
                </a:cubicBezTo>
                <a:cubicBezTo>
                  <a:pt x="475" y="25"/>
                  <a:pt x="475" y="25"/>
                  <a:pt x="475" y="25"/>
                </a:cubicBezTo>
                <a:cubicBezTo>
                  <a:pt x="474" y="25"/>
                  <a:pt x="474" y="25"/>
                  <a:pt x="474" y="25"/>
                </a:cubicBezTo>
                <a:cubicBezTo>
                  <a:pt x="475" y="25"/>
                  <a:pt x="475" y="25"/>
                  <a:pt x="476" y="25"/>
                </a:cubicBezTo>
                <a:cubicBezTo>
                  <a:pt x="475" y="24"/>
                  <a:pt x="475" y="24"/>
                  <a:pt x="473" y="23"/>
                </a:cubicBezTo>
                <a:cubicBezTo>
                  <a:pt x="473" y="23"/>
                  <a:pt x="473" y="23"/>
                  <a:pt x="47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3"/>
                  <a:pt x="473" y="23"/>
                </a:cubicBezTo>
                <a:moveTo>
                  <a:pt x="504" y="38"/>
                </a:moveTo>
                <a:cubicBezTo>
                  <a:pt x="503" y="37"/>
                  <a:pt x="501" y="36"/>
                  <a:pt x="501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0" y="36"/>
                  <a:pt x="500" y="36"/>
                  <a:pt x="500" y="36"/>
                </a:cubicBezTo>
                <a:cubicBezTo>
                  <a:pt x="501" y="37"/>
                  <a:pt x="501" y="37"/>
                  <a:pt x="501" y="37"/>
                </a:cubicBezTo>
                <a:cubicBezTo>
                  <a:pt x="502" y="38"/>
                  <a:pt x="502" y="38"/>
                  <a:pt x="502" y="38"/>
                </a:cubicBezTo>
                <a:cubicBezTo>
                  <a:pt x="503" y="39"/>
                  <a:pt x="503" y="39"/>
                  <a:pt x="503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9"/>
                  <a:pt x="504" y="39"/>
                  <a:pt x="504" y="39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4" y="38"/>
                  <a:pt x="504" y="38"/>
                  <a:pt x="504" y="38"/>
                </a:cubicBezTo>
                <a:cubicBezTo>
                  <a:pt x="505" y="38"/>
                  <a:pt x="505" y="38"/>
                  <a:pt x="505" y="38"/>
                </a:cubicBezTo>
                <a:cubicBezTo>
                  <a:pt x="505" y="38"/>
                  <a:pt x="504" y="38"/>
                  <a:pt x="504" y="38"/>
                </a:cubicBezTo>
                <a:moveTo>
                  <a:pt x="428" y="7"/>
                </a:moveTo>
                <a:cubicBezTo>
                  <a:pt x="428" y="7"/>
                  <a:pt x="428" y="7"/>
                  <a:pt x="428" y="7"/>
                </a:cubicBezTo>
                <a:cubicBezTo>
                  <a:pt x="428" y="7"/>
                  <a:pt x="427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6" y="6"/>
                  <a:pt x="426" y="6"/>
                  <a:pt x="426" y="6"/>
                </a:cubicBezTo>
                <a:cubicBezTo>
                  <a:pt x="427" y="7"/>
                  <a:pt x="427" y="7"/>
                  <a:pt x="427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6" y="7"/>
                  <a:pt x="427" y="7"/>
                  <a:pt x="427" y="7"/>
                </a:cubicBezTo>
                <a:cubicBezTo>
                  <a:pt x="427" y="7"/>
                  <a:pt x="427" y="7"/>
                  <a:pt x="427" y="7"/>
                </a:cubicBezTo>
                <a:cubicBezTo>
                  <a:pt x="427" y="7"/>
                  <a:pt x="431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8"/>
                  <a:pt x="431" y="8"/>
                  <a:pt x="429" y="7"/>
                </a:cubicBezTo>
                <a:cubicBezTo>
                  <a:pt x="429" y="7"/>
                  <a:pt x="429" y="7"/>
                  <a:pt x="429" y="7"/>
                </a:cubicBezTo>
                <a:cubicBezTo>
                  <a:pt x="428" y="7"/>
                  <a:pt x="428" y="7"/>
                  <a:pt x="428" y="7"/>
                </a:cubicBezTo>
                <a:moveTo>
                  <a:pt x="431" y="8"/>
                </a:moveTo>
                <a:cubicBezTo>
                  <a:pt x="430" y="8"/>
                  <a:pt x="430" y="8"/>
                  <a:pt x="429" y="8"/>
                </a:cubicBezTo>
                <a:cubicBezTo>
                  <a:pt x="429" y="8"/>
                  <a:pt x="429" y="8"/>
                  <a:pt x="428" y="8"/>
                </a:cubicBezTo>
                <a:cubicBezTo>
                  <a:pt x="427" y="7"/>
                  <a:pt x="426" y="7"/>
                  <a:pt x="425" y="7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6"/>
                </a:cubicBezTo>
                <a:cubicBezTo>
                  <a:pt x="424" y="6"/>
                  <a:pt x="424" y="6"/>
                  <a:pt x="424" y="7"/>
                </a:cubicBezTo>
                <a:cubicBezTo>
                  <a:pt x="425" y="7"/>
                  <a:pt x="425" y="7"/>
                  <a:pt x="426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6" y="7"/>
                  <a:pt x="426" y="7"/>
                </a:cubicBezTo>
                <a:cubicBezTo>
                  <a:pt x="426" y="7"/>
                  <a:pt x="426" y="7"/>
                  <a:pt x="426" y="7"/>
                </a:cubicBezTo>
                <a:cubicBezTo>
                  <a:pt x="427" y="8"/>
                  <a:pt x="427" y="8"/>
                  <a:pt x="428" y="8"/>
                </a:cubicBezTo>
                <a:cubicBezTo>
                  <a:pt x="428" y="8"/>
                  <a:pt x="429" y="8"/>
                  <a:pt x="430" y="9"/>
                </a:cubicBezTo>
                <a:cubicBezTo>
                  <a:pt x="430" y="8"/>
                  <a:pt x="430" y="8"/>
                  <a:pt x="430" y="8"/>
                </a:cubicBezTo>
                <a:cubicBezTo>
                  <a:pt x="429" y="8"/>
                  <a:pt x="429" y="8"/>
                  <a:pt x="429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0" y="8"/>
                </a:cubicBezTo>
                <a:cubicBezTo>
                  <a:pt x="430" y="8"/>
                  <a:pt x="430" y="8"/>
                  <a:pt x="431" y="8"/>
                </a:cubicBezTo>
                <a:cubicBezTo>
                  <a:pt x="431" y="8"/>
                  <a:pt x="431" y="8"/>
                  <a:pt x="431" y="8"/>
                </a:cubicBezTo>
                <a:moveTo>
                  <a:pt x="433" y="10"/>
                </a:moveTo>
                <a:cubicBezTo>
                  <a:pt x="433" y="10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9"/>
                  <a:pt x="432" y="9"/>
                  <a:pt x="432" y="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4" y="10"/>
                  <a:pt x="434" y="10"/>
                  <a:pt x="434" y="10"/>
                </a:cubicBezTo>
                <a:cubicBezTo>
                  <a:pt x="433" y="10"/>
                  <a:pt x="433" y="10"/>
                  <a:pt x="433" y="10"/>
                </a:cubicBezTo>
                <a:cubicBezTo>
                  <a:pt x="433" y="10"/>
                  <a:pt x="433" y="10"/>
                  <a:pt x="433" y="10"/>
                </a:cubicBezTo>
                <a:moveTo>
                  <a:pt x="430" y="9"/>
                </a:moveTo>
                <a:cubicBezTo>
                  <a:pt x="429" y="9"/>
                  <a:pt x="429" y="9"/>
                  <a:pt x="429" y="9"/>
                </a:cubicBezTo>
                <a:cubicBezTo>
                  <a:pt x="428" y="8"/>
                  <a:pt x="428" y="8"/>
                  <a:pt x="428" y="8"/>
                </a:cubicBezTo>
                <a:cubicBezTo>
                  <a:pt x="428" y="8"/>
                  <a:pt x="428" y="8"/>
                  <a:pt x="427" y="8"/>
                </a:cubicBezTo>
                <a:cubicBezTo>
                  <a:pt x="427" y="8"/>
                  <a:pt x="427" y="8"/>
                  <a:pt x="427" y="8"/>
                </a:cubicBezTo>
                <a:cubicBezTo>
                  <a:pt x="428" y="9"/>
                  <a:pt x="428" y="9"/>
                  <a:pt x="428" y="9"/>
                </a:cubicBezTo>
                <a:cubicBezTo>
                  <a:pt x="428" y="9"/>
                  <a:pt x="428" y="9"/>
                  <a:pt x="428" y="9"/>
                </a:cubicBezTo>
                <a:cubicBezTo>
                  <a:pt x="429" y="9"/>
                  <a:pt x="429" y="10"/>
                  <a:pt x="430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0" y="9"/>
                  <a:pt x="429" y="9"/>
                  <a:pt x="429" y="9"/>
                </a:cubicBezTo>
                <a:cubicBezTo>
                  <a:pt x="430" y="10"/>
                  <a:pt x="431" y="10"/>
                  <a:pt x="432" y="10"/>
                </a:cubicBezTo>
                <a:cubicBezTo>
                  <a:pt x="431" y="10"/>
                  <a:pt x="431" y="10"/>
                  <a:pt x="431" y="10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1" y="10"/>
                  <a:pt x="430" y="9"/>
                  <a:pt x="429" y="9"/>
                </a:cubicBezTo>
                <a:cubicBezTo>
                  <a:pt x="430" y="9"/>
                  <a:pt x="430" y="9"/>
                  <a:pt x="430" y="9"/>
                </a:cubicBezTo>
                <a:moveTo>
                  <a:pt x="425" y="7"/>
                </a:moveTo>
                <a:cubicBezTo>
                  <a:pt x="424" y="7"/>
                  <a:pt x="424" y="7"/>
                  <a:pt x="424" y="7"/>
                </a:cubicBezTo>
                <a:cubicBezTo>
                  <a:pt x="423" y="7"/>
                  <a:pt x="423" y="7"/>
                  <a:pt x="423" y="6"/>
                </a:cubicBezTo>
                <a:cubicBezTo>
                  <a:pt x="422" y="6"/>
                  <a:pt x="422" y="6"/>
                  <a:pt x="422" y="6"/>
                </a:cubicBezTo>
                <a:cubicBezTo>
                  <a:pt x="422" y="7"/>
                  <a:pt x="422" y="7"/>
                  <a:pt x="422" y="7"/>
                </a:cubicBezTo>
                <a:cubicBezTo>
                  <a:pt x="422" y="7"/>
                  <a:pt x="422" y="7"/>
                  <a:pt x="419" y="6"/>
                </a:cubicBezTo>
                <a:cubicBezTo>
                  <a:pt x="419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5"/>
                  <a:pt x="418" y="5"/>
                  <a:pt x="418" y="5"/>
                </a:cubicBezTo>
                <a:cubicBezTo>
                  <a:pt x="418" y="6"/>
                  <a:pt x="418" y="6"/>
                  <a:pt x="418" y="6"/>
                </a:cubicBezTo>
                <a:cubicBezTo>
                  <a:pt x="419" y="6"/>
                  <a:pt x="420" y="6"/>
                  <a:pt x="421" y="7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6"/>
                  <a:pt x="420" y="6"/>
                  <a:pt x="420" y="6"/>
                </a:cubicBezTo>
                <a:cubicBezTo>
                  <a:pt x="420" y="7"/>
                  <a:pt x="421" y="7"/>
                  <a:pt x="421" y="7"/>
                </a:cubicBezTo>
                <a:cubicBezTo>
                  <a:pt x="421" y="7"/>
                  <a:pt x="421" y="7"/>
                  <a:pt x="421" y="7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8"/>
                  <a:pt x="424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3" y="8"/>
                </a:cubicBezTo>
                <a:cubicBezTo>
                  <a:pt x="423" y="8"/>
                  <a:pt x="423" y="8"/>
                  <a:pt x="424" y="9"/>
                </a:cubicBezTo>
                <a:cubicBezTo>
                  <a:pt x="424" y="9"/>
                  <a:pt x="424" y="9"/>
                  <a:pt x="424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5" y="9"/>
                  <a:pt x="425" y="9"/>
                </a:cubicBezTo>
                <a:cubicBezTo>
                  <a:pt x="425" y="9"/>
                  <a:pt x="424" y="9"/>
                  <a:pt x="423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4" y="8"/>
                </a:cubicBezTo>
                <a:cubicBezTo>
                  <a:pt x="424" y="8"/>
                  <a:pt x="424" y="8"/>
                  <a:pt x="423" y="8"/>
                </a:cubicBezTo>
                <a:cubicBezTo>
                  <a:pt x="423" y="7"/>
                  <a:pt x="423" y="7"/>
                  <a:pt x="423" y="7"/>
                </a:cubicBezTo>
                <a:cubicBezTo>
                  <a:pt x="424" y="8"/>
                  <a:pt x="424" y="8"/>
                  <a:pt x="425" y="8"/>
                </a:cubicBezTo>
                <a:cubicBezTo>
                  <a:pt x="425" y="8"/>
                  <a:pt x="425" y="8"/>
                  <a:pt x="425" y="8"/>
                </a:cubicBezTo>
                <a:cubicBezTo>
                  <a:pt x="422" y="7"/>
                  <a:pt x="422" y="7"/>
                  <a:pt x="422" y="7"/>
                </a:cubicBezTo>
                <a:cubicBezTo>
                  <a:pt x="423" y="7"/>
                  <a:pt x="423" y="7"/>
                  <a:pt x="423" y="7"/>
                </a:cubicBezTo>
                <a:cubicBezTo>
                  <a:pt x="425" y="7"/>
                  <a:pt x="425" y="7"/>
                  <a:pt x="425" y="7"/>
                </a:cubicBezTo>
                <a:cubicBezTo>
                  <a:pt x="425" y="7"/>
                  <a:pt x="425" y="7"/>
                  <a:pt x="425" y="7"/>
                </a:cubicBezTo>
                <a:moveTo>
                  <a:pt x="421" y="8"/>
                </a:moveTo>
                <a:cubicBezTo>
                  <a:pt x="420" y="8"/>
                  <a:pt x="420" y="8"/>
                  <a:pt x="419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8" y="7"/>
                  <a:pt x="417" y="7"/>
                  <a:pt x="417" y="7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6"/>
                  <a:pt x="416" y="6"/>
                  <a:pt x="416" y="6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7" y="7"/>
                  <a:pt x="417" y="7"/>
                </a:cubicBezTo>
                <a:cubicBezTo>
                  <a:pt x="417" y="7"/>
                  <a:pt x="417" y="7"/>
                  <a:pt x="416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7" y="7"/>
                  <a:pt x="417" y="7"/>
                  <a:pt x="417" y="7"/>
                </a:cubicBezTo>
                <a:cubicBezTo>
                  <a:pt x="416" y="7"/>
                  <a:pt x="416" y="7"/>
                  <a:pt x="416" y="7"/>
                </a:cubicBezTo>
                <a:cubicBezTo>
                  <a:pt x="416" y="7"/>
                  <a:pt x="416" y="7"/>
                  <a:pt x="415" y="7"/>
                </a:cubicBezTo>
                <a:cubicBezTo>
                  <a:pt x="416" y="8"/>
                  <a:pt x="416" y="8"/>
                  <a:pt x="416" y="8"/>
                </a:cubicBezTo>
                <a:cubicBezTo>
                  <a:pt x="416" y="8"/>
                  <a:pt x="415" y="7"/>
                  <a:pt x="415" y="7"/>
                </a:cubicBezTo>
                <a:cubicBezTo>
                  <a:pt x="414" y="7"/>
                  <a:pt x="414" y="7"/>
                  <a:pt x="414" y="7"/>
                </a:cubicBezTo>
                <a:cubicBezTo>
                  <a:pt x="416" y="8"/>
                  <a:pt x="417" y="9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7" y="8"/>
                  <a:pt x="417" y="8"/>
                </a:cubicBezTo>
                <a:cubicBezTo>
                  <a:pt x="417" y="8"/>
                  <a:pt x="418" y="8"/>
                  <a:pt x="418" y="8"/>
                </a:cubicBezTo>
                <a:cubicBezTo>
                  <a:pt x="418" y="8"/>
                  <a:pt x="418" y="8"/>
                  <a:pt x="418" y="8"/>
                </a:cubicBezTo>
                <a:cubicBezTo>
                  <a:pt x="419" y="8"/>
                  <a:pt x="419" y="8"/>
                  <a:pt x="420" y="9"/>
                </a:cubicBezTo>
                <a:cubicBezTo>
                  <a:pt x="419" y="9"/>
                  <a:pt x="419" y="9"/>
                  <a:pt x="419" y="9"/>
                </a:cubicBezTo>
                <a:cubicBezTo>
                  <a:pt x="420" y="9"/>
                  <a:pt x="420" y="9"/>
                  <a:pt x="420" y="9"/>
                </a:cubicBezTo>
                <a:cubicBezTo>
                  <a:pt x="421" y="9"/>
                  <a:pt x="421" y="10"/>
                  <a:pt x="422" y="10"/>
                </a:cubicBezTo>
                <a:cubicBezTo>
                  <a:pt x="424" y="10"/>
                  <a:pt x="424" y="10"/>
                  <a:pt x="424" y="10"/>
                </a:cubicBezTo>
                <a:cubicBezTo>
                  <a:pt x="424" y="10"/>
                  <a:pt x="423" y="9"/>
                  <a:pt x="421" y="9"/>
                </a:cubicBezTo>
                <a:cubicBezTo>
                  <a:pt x="421" y="9"/>
                  <a:pt x="421" y="9"/>
                  <a:pt x="421" y="9"/>
                </a:cubicBezTo>
                <a:cubicBezTo>
                  <a:pt x="421" y="9"/>
                  <a:pt x="421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9"/>
                  <a:pt x="422" y="9"/>
                  <a:pt x="422" y="9"/>
                </a:cubicBezTo>
                <a:cubicBezTo>
                  <a:pt x="422" y="8"/>
                  <a:pt x="421" y="8"/>
                  <a:pt x="421" y="8"/>
                </a:cubicBezTo>
                <a:moveTo>
                  <a:pt x="399" y="10"/>
                </a:moveTo>
                <a:cubicBezTo>
                  <a:pt x="399" y="9"/>
                  <a:pt x="399" y="9"/>
                  <a:pt x="399" y="9"/>
                </a:cubicBezTo>
                <a:cubicBezTo>
                  <a:pt x="398" y="9"/>
                  <a:pt x="398" y="9"/>
                  <a:pt x="398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7" y="9"/>
                  <a:pt x="397" y="9"/>
                  <a:pt x="397" y="9"/>
                </a:cubicBezTo>
                <a:cubicBezTo>
                  <a:pt x="396" y="8"/>
                  <a:pt x="395" y="8"/>
                  <a:pt x="395" y="8"/>
                </a:cubicBezTo>
                <a:cubicBezTo>
                  <a:pt x="395" y="9"/>
                  <a:pt x="395" y="9"/>
                  <a:pt x="394" y="9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4" y="8"/>
                  <a:pt x="394" y="8"/>
                  <a:pt x="394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8"/>
                  <a:pt x="393" y="8"/>
                  <a:pt x="393" y="8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3" y="9"/>
                  <a:pt x="393" y="9"/>
                </a:cubicBezTo>
                <a:cubicBezTo>
                  <a:pt x="393" y="9"/>
                  <a:pt x="392" y="8"/>
                  <a:pt x="392" y="8"/>
                </a:cubicBezTo>
                <a:cubicBezTo>
                  <a:pt x="392" y="8"/>
                  <a:pt x="390" y="8"/>
                  <a:pt x="389" y="8"/>
                </a:cubicBezTo>
                <a:cubicBezTo>
                  <a:pt x="389" y="8"/>
                  <a:pt x="388" y="9"/>
                  <a:pt x="390" y="9"/>
                </a:cubicBezTo>
                <a:cubicBezTo>
                  <a:pt x="390" y="9"/>
                  <a:pt x="390" y="9"/>
                  <a:pt x="390" y="9"/>
                </a:cubicBezTo>
                <a:cubicBezTo>
                  <a:pt x="391" y="9"/>
                  <a:pt x="391" y="9"/>
                  <a:pt x="391" y="9"/>
                </a:cubicBezTo>
                <a:cubicBezTo>
                  <a:pt x="391" y="9"/>
                  <a:pt x="391" y="9"/>
                  <a:pt x="392" y="9"/>
                </a:cubicBezTo>
                <a:cubicBezTo>
                  <a:pt x="392" y="9"/>
                  <a:pt x="392" y="10"/>
                  <a:pt x="393" y="10"/>
                </a:cubicBezTo>
                <a:cubicBezTo>
                  <a:pt x="392" y="10"/>
                  <a:pt x="391" y="10"/>
                  <a:pt x="391" y="10"/>
                </a:cubicBezTo>
                <a:cubicBezTo>
                  <a:pt x="391" y="10"/>
                  <a:pt x="391" y="10"/>
                  <a:pt x="391" y="10"/>
                </a:cubicBezTo>
                <a:cubicBezTo>
                  <a:pt x="391" y="11"/>
                  <a:pt x="392" y="11"/>
                  <a:pt x="392" y="11"/>
                </a:cubicBezTo>
                <a:cubicBezTo>
                  <a:pt x="393" y="11"/>
                  <a:pt x="393" y="11"/>
                  <a:pt x="394" y="11"/>
                </a:cubicBezTo>
                <a:cubicBezTo>
                  <a:pt x="394" y="11"/>
                  <a:pt x="394" y="11"/>
                  <a:pt x="394" y="11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6" y="12"/>
                  <a:pt x="396" y="12"/>
                  <a:pt x="396" y="12"/>
                </a:cubicBezTo>
                <a:cubicBezTo>
                  <a:pt x="397" y="12"/>
                  <a:pt x="397" y="11"/>
                  <a:pt x="397" y="11"/>
                </a:cubicBezTo>
                <a:cubicBezTo>
                  <a:pt x="398" y="11"/>
                  <a:pt x="398" y="11"/>
                  <a:pt x="399" y="11"/>
                </a:cubicBezTo>
                <a:cubicBezTo>
                  <a:pt x="398" y="11"/>
                  <a:pt x="398" y="11"/>
                  <a:pt x="398" y="11"/>
                </a:cubicBezTo>
                <a:cubicBezTo>
                  <a:pt x="398" y="10"/>
                  <a:pt x="398" y="10"/>
                  <a:pt x="398" y="10"/>
                </a:cubicBezTo>
                <a:cubicBezTo>
                  <a:pt x="398" y="10"/>
                  <a:pt x="399" y="10"/>
                  <a:pt x="399" y="10"/>
                </a:cubicBezTo>
                <a:moveTo>
                  <a:pt x="390" y="11"/>
                </a:move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90" y="11"/>
                  <a:pt x="390" y="11"/>
                  <a:pt x="390" y="11"/>
                </a:cubicBezTo>
                <a:moveTo>
                  <a:pt x="401" y="18"/>
                </a:moveTo>
                <a:cubicBezTo>
                  <a:pt x="401" y="17"/>
                  <a:pt x="401" y="17"/>
                  <a:pt x="401" y="17"/>
                </a:cubicBezTo>
                <a:cubicBezTo>
                  <a:pt x="401" y="17"/>
                  <a:pt x="401" y="17"/>
                  <a:pt x="399" y="17"/>
                </a:cubicBezTo>
                <a:cubicBezTo>
                  <a:pt x="398" y="16"/>
                  <a:pt x="398" y="16"/>
                  <a:pt x="398" y="16"/>
                </a:cubicBezTo>
                <a:cubicBezTo>
                  <a:pt x="398" y="15"/>
                  <a:pt x="397" y="15"/>
                  <a:pt x="396" y="15"/>
                </a:cubicBezTo>
                <a:cubicBezTo>
                  <a:pt x="396" y="15"/>
                  <a:pt x="396" y="14"/>
                  <a:pt x="395" y="14"/>
                </a:cubicBezTo>
                <a:cubicBezTo>
                  <a:pt x="395" y="14"/>
                  <a:pt x="395" y="14"/>
                  <a:pt x="394" y="13"/>
                </a:cubicBezTo>
                <a:cubicBezTo>
                  <a:pt x="394" y="13"/>
                  <a:pt x="394" y="13"/>
                  <a:pt x="393" y="13"/>
                </a:cubicBezTo>
                <a:cubicBezTo>
                  <a:pt x="393" y="13"/>
                  <a:pt x="393" y="12"/>
                  <a:pt x="392" y="12"/>
                </a:cubicBezTo>
                <a:cubicBezTo>
                  <a:pt x="392" y="12"/>
                  <a:pt x="392" y="12"/>
                  <a:pt x="392" y="12"/>
                </a:cubicBezTo>
                <a:cubicBezTo>
                  <a:pt x="392" y="12"/>
                  <a:pt x="392" y="12"/>
                  <a:pt x="391" y="12"/>
                </a:cubicBezTo>
                <a:cubicBezTo>
                  <a:pt x="390" y="12"/>
                  <a:pt x="390" y="12"/>
                  <a:pt x="390" y="12"/>
                </a:cubicBezTo>
                <a:cubicBezTo>
                  <a:pt x="390" y="11"/>
                  <a:pt x="390" y="11"/>
                  <a:pt x="390" y="11"/>
                </a:cubicBezTo>
                <a:cubicBezTo>
                  <a:pt x="389" y="11"/>
                  <a:pt x="389" y="11"/>
                  <a:pt x="389" y="11"/>
                </a:cubicBezTo>
                <a:cubicBezTo>
                  <a:pt x="389" y="10"/>
                  <a:pt x="389" y="10"/>
                  <a:pt x="389" y="10"/>
                </a:cubicBezTo>
                <a:cubicBezTo>
                  <a:pt x="388" y="10"/>
                  <a:pt x="387" y="9"/>
                  <a:pt x="387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6" y="9"/>
                  <a:pt x="386" y="9"/>
                  <a:pt x="386" y="10"/>
                </a:cubicBezTo>
                <a:cubicBezTo>
                  <a:pt x="386" y="10"/>
                  <a:pt x="386" y="10"/>
                  <a:pt x="386" y="10"/>
                </a:cubicBezTo>
                <a:cubicBezTo>
                  <a:pt x="386" y="11"/>
                  <a:pt x="387" y="11"/>
                  <a:pt x="387" y="11"/>
                </a:cubicBezTo>
                <a:cubicBezTo>
                  <a:pt x="386" y="12"/>
                  <a:pt x="386" y="12"/>
                  <a:pt x="386" y="12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1"/>
                  <a:pt x="385" y="11"/>
                  <a:pt x="385" y="11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10"/>
                  <a:pt x="385" y="10"/>
                  <a:pt x="385" y="10"/>
                </a:cubicBezTo>
                <a:cubicBezTo>
                  <a:pt x="385" y="9"/>
                  <a:pt x="385" y="9"/>
                  <a:pt x="385" y="9"/>
                </a:cubicBezTo>
                <a:cubicBezTo>
                  <a:pt x="384" y="10"/>
                  <a:pt x="384" y="10"/>
                  <a:pt x="384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10"/>
                  <a:pt x="383" y="10"/>
                  <a:pt x="383" y="10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3" y="9"/>
                </a:cubicBezTo>
                <a:cubicBezTo>
                  <a:pt x="383" y="9"/>
                  <a:pt x="383" y="9"/>
                  <a:pt x="382" y="10"/>
                </a:cubicBezTo>
                <a:cubicBezTo>
                  <a:pt x="382" y="10"/>
                  <a:pt x="381" y="10"/>
                  <a:pt x="381" y="10"/>
                </a:cubicBezTo>
                <a:cubicBezTo>
                  <a:pt x="378" y="10"/>
                  <a:pt x="380" y="11"/>
                  <a:pt x="380" y="11"/>
                </a:cubicBezTo>
                <a:cubicBezTo>
                  <a:pt x="380" y="11"/>
                  <a:pt x="381" y="11"/>
                  <a:pt x="381" y="11"/>
                </a:cubicBezTo>
                <a:cubicBezTo>
                  <a:pt x="381" y="11"/>
                  <a:pt x="381" y="12"/>
                  <a:pt x="381" y="12"/>
                </a:cubicBezTo>
                <a:cubicBezTo>
                  <a:pt x="380" y="13"/>
                  <a:pt x="381" y="13"/>
                  <a:pt x="381" y="14"/>
                </a:cubicBezTo>
                <a:cubicBezTo>
                  <a:pt x="380" y="14"/>
                  <a:pt x="380" y="12"/>
                  <a:pt x="379" y="12"/>
                </a:cubicBezTo>
                <a:cubicBezTo>
                  <a:pt x="379" y="13"/>
                  <a:pt x="379" y="13"/>
                  <a:pt x="379" y="14"/>
                </a:cubicBezTo>
                <a:cubicBezTo>
                  <a:pt x="380" y="15"/>
                  <a:pt x="381" y="15"/>
                  <a:pt x="381" y="15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1" y="14"/>
                  <a:pt x="381" y="14"/>
                  <a:pt x="381" y="14"/>
                </a:cubicBezTo>
                <a:cubicBezTo>
                  <a:pt x="382" y="15"/>
                  <a:pt x="382" y="15"/>
                  <a:pt x="382" y="15"/>
                </a:cubicBezTo>
                <a:cubicBezTo>
                  <a:pt x="382" y="15"/>
                  <a:pt x="382" y="15"/>
                  <a:pt x="383" y="15"/>
                </a:cubicBezTo>
                <a:cubicBezTo>
                  <a:pt x="383" y="15"/>
                  <a:pt x="383" y="15"/>
                  <a:pt x="383" y="15"/>
                </a:cubicBezTo>
                <a:cubicBezTo>
                  <a:pt x="384" y="15"/>
                  <a:pt x="384" y="14"/>
                  <a:pt x="384" y="14"/>
                </a:cubicBezTo>
                <a:cubicBezTo>
                  <a:pt x="384" y="14"/>
                  <a:pt x="384" y="14"/>
                  <a:pt x="385" y="14"/>
                </a:cubicBezTo>
                <a:cubicBezTo>
                  <a:pt x="385" y="14"/>
                  <a:pt x="385" y="14"/>
                  <a:pt x="385" y="14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3"/>
                </a:cubicBezTo>
                <a:cubicBezTo>
                  <a:pt x="385" y="13"/>
                  <a:pt x="385" y="13"/>
                  <a:pt x="385" y="14"/>
                </a:cubicBezTo>
                <a:cubicBezTo>
                  <a:pt x="386" y="14"/>
                  <a:pt x="386" y="14"/>
                  <a:pt x="387" y="14"/>
                </a:cubicBezTo>
                <a:cubicBezTo>
                  <a:pt x="387" y="14"/>
                  <a:pt x="387" y="14"/>
                  <a:pt x="387" y="14"/>
                </a:cubicBezTo>
                <a:cubicBezTo>
                  <a:pt x="388" y="14"/>
                  <a:pt x="388" y="14"/>
                  <a:pt x="388" y="14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8" y="15"/>
                </a:cubicBezTo>
                <a:cubicBezTo>
                  <a:pt x="388" y="15"/>
                  <a:pt x="388" y="15"/>
                  <a:pt x="387" y="15"/>
                </a:cubicBezTo>
                <a:cubicBezTo>
                  <a:pt x="387" y="15"/>
                  <a:pt x="387" y="15"/>
                  <a:pt x="387" y="15"/>
                </a:cubicBezTo>
                <a:cubicBezTo>
                  <a:pt x="387" y="15"/>
                  <a:pt x="383" y="15"/>
                  <a:pt x="383" y="16"/>
                </a:cubicBezTo>
                <a:cubicBezTo>
                  <a:pt x="383" y="17"/>
                  <a:pt x="383" y="17"/>
                  <a:pt x="383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4" y="17"/>
                  <a:pt x="384" y="17"/>
                  <a:pt x="384" y="17"/>
                </a:cubicBezTo>
                <a:cubicBezTo>
                  <a:pt x="385" y="17"/>
                  <a:pt x="385" y="17"/>
                  <a:pt x="386" y="17"/>
                </a:cubicBezTo>
                <a:cubicBezTo>
                  <a:pt x="386" y="17"/>
                  <a:pt x="387" y="16"/>
                  <a:pt x="387" y="16"/>
                </a:cubicBezTo>
                <a:cubicBezTo>
                  <a:pt x="387" y="16"/>
                  <a:pt x="387" y="16"/>
                  <a:pt x="387" y="16"/>
                </a:cubicBezTo>
                <a:cubicBezTo>
                  <a:pt x="387" y="16"/>
                  <a:pt x="387" y="16"/>
                  <a:pt x="388" y="16"/>
                </a:cubicBezTo>
                <a:cubicBezTo>
                  <a:pt x="387" y="17"/>
                  <a:pt x="387" y="17"/>
                  <a:pt x="387" y="17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6" y="18"/>
                  <a:pt x="386" y="18"/>
                  <a:pt x="386" y="18"/>
                </a:cubicBezTo>
                <a:cubicBezTo>
                  <a:pt x="383" y="17"/>
                  <a:pt x="383" y="18"/>
                  <a:pt x="384" y="19"/>
                </a:cubicBezTo>
                <a:cubicBezTo>
                  <a:pt x="384" y="19"/>
                  <a:pt x="384" y="19"/>
                  <a:pt x="385" y="19"/>
                </a:cubicBezTo>
                <a:cubicBezTo>
                  <a:pt x="386" y="19"/>
                  <a:pt x="386" y="19"/>
                  <a:pt x="388" y="22"/>
                </a:cubicBezTo>
                <a:cubicBezTo>
                  <a:pt x="388" y="22"/>
                  <a:pt x="388" y="22"/>
                  <a:pt x="388" y="22"/>
                </a:cubicBezTo>
                <a:cubicBezTo>
                  <a:pt x="388" y="21"/>
                  <a:pt x="388" y="21"/>
                  <a:pt x="388" y="21"/>
                </a:cubicBezTo>
                <a:cubicBezTo>
                  <a:pt x="388" y="21"/>
                  <a:pt x="389" y="21"/>
                  <a:pt x="389" y="20"/>
                </a:cubicBezTo>
                <a:cubicBezTo>
                  <a:pt x="389" y="19"/>
                  <a:pt x="389" y="19"/>
                  <a:pt x="389" y="18"/>
                </a:cubicBezTo>
                <a:cubicBezTo>
                  <a:pt x="390" y="18"/>
                  <a:pt x="390" y="18"/>
                  <a:pt x="390" y="18"/>
                </a:cubicBezTo>
                <a:cubicBezTo>
                  <a:pt x="390" y="17"/>
                  <a:pt x="390" y="17"/>
                  <a:pt x="390" y="16"/>
                </a:cubicBezTo>
                <a:cubicBezTo>
                  <a:pt x="391" y="16"/>
                  <a:pt x="391" y="16"/>
                  <a:pt x="391" y="16"/>
                </a:cubicBezTo>
                <a:cubicBezTo>
                  <a:pt x="391" y="15"/>
                  <a:pt x="391" y="14"/>
                  <a:pt x="391" y="14"/>
                </a:cubicBezTo>
                <a:cubicBezTo>
                  <a:pt x="391" y="14"/>
                  <a:pt x="392" y="14"/>
                  <a:pt x="393" y="14"/>
                </a:cubicBezTo>
                <a:cubicBezTo>
                  <a:pt x="393" y="14"/>
                  <a:pt x="393" y="14"/>
                  <a:pt x="393" y="14"/>
                </a:cubicBezTo>
                <a:cubicBezTo>
                  <a:pt x="393" y="14"/>
                  <a:pt x="393" y="15"/>
                  <a:pt x="393" y="15"/>
                </a:cubicBezTo>
                <a:cubicBezTo>
                  <a:pt x="395" y="15"/>
                  <a:pt x="395" y="17"/>
                  <a:pt x="395" y="17"/>
                </a:cubicBezTo>
                <a:cubicBezTo>
                  <a:pt x="394" y="17"/>
                  <a:pt x="394" y="18"/>
                  <a:pt x="395" y="18"/>
                </a:cubicBezTo>
                <a:cubicBezTo>
                  <a:pt x="395" y="18"/>
                  <a:pt x="395" y="18"/>
                  <a:pt x="395" y="18"/>
                </a:cubicBezTo>
                <a:cubicBezTo>
                  <a:pt x="396" y="18"/>
                  <a:pt x="396" y="17"/>
                  <a:pt x="397" y="17"/>
                </a:cubicBezTo>
                <a:cubicBezTo>
                  <a:pt x="397" y="18"/>
                  <a:pt x="397" y="18"/>
                  <a:pt x="398" y="19"/>
                </a:cubicBezTo>
                <a:cubicBezTo>
                  <a:pt x="398" y="19"/>
                  <a:pt x="398" y="19"/>
                  <a:pt x="399" y="19"/>
                </a:cubicBezTo>
                <a:cubicBezTo>
                  <a:pt x="399" y="19"/>
                  <a:pt x="399" y="19"/>
                  <a:pt x="399" y="19"/>
                </a:cubicBezTo>
                <a:cubicBezTo>
                  <a:pt x="399" y="18"/>
                  <a:pt x="399" y="18"/>
                  <a:pt x="399" y="18"/>
                </a:cubicBezTo>
                <a:cubicBezTo>
                  <a:pt x="400" y="18"/>
                  <a:pt x="400" y="18"/>
                  <a:pt x="401" y="18"/>
                </a:cubicBezTo>
                <a:cubicBezTo>
                  <a:pt x="401" y="18"/>
                  <a:pt x="401" y="18"/>
                  <a:pt x="401" y="18"/>
                </a:cubicBezTo>
                <a:moveTo>
                  <a:pt x="609" y="325"/>
                </a:moveTo>
                <a:cubicBezTo>
                  <a:pt x="608" y="313"/>
                  <a:pt x="607" y="300"/>
                  <a:pt x="605" y="288"/>
                </a:cubicBezTo>
                <a:cubicBezTo>
                  <a:pt x="590" y="288"/>
                  <a:pt x="575" y="288"/>
                  <a:pt x="558" y="288"/>
                </a:cubicBezTo>
                <a:cubicBezTo>
                  <a:pt x="537" y="287"/>
                  <a:pt x="514" y="287"/>
                  <a:pt x="492" y="287"/>
                </a:cubicBezTo>
                <a:cubicBezTo>
                  <a:pt x="492" y="287"/>
                  <a:pt x="490" y="292"/>
                  <a:pt x="489" y="294"/>
                </a:cubicBezTo>
                <a:cubicBezTo>
                  <a:pt x="488" y="294"/>
                  <a:pt x="488" y="294"/>
                  <a:pt x="488" y="294"/>
                </a:cubicBezTo>
                <a:cubicBezTo>
                  <a:pt x="488" y="295"/>
                  <a:pt x="488" y="295"/>
                  <a:pt x="488" y="295"/>
                </a:cubicBezTo>
                <a:cubicBezTo>
                  <a:pt x="487" y="295"/>
                  <a:pt x="487" y="295"/>
                  <a:pt x="487" y="295"/>
                </a:cubicBezTo>
                <a:cubicBezTo>
                  <a:pt x="486" y="295"/>
                  <a:pt x="486" y="295"/>
                  <a:pt x="484" y="295"/>
                </a:cubicBezTo>
                <a:cubicBezTo>
                  <a:pt x="484" y="295"/>
                  <a:pt x="484" y="295"/>
                  <a:pt x="484" y="295"/>
                </a:cubicBezTo>
                <a:cubicBezTo>
                  <a:pt x="483" y="295"/>
                  <a:pt x="483" y="295"/>
                  <a:pt x="483" y="295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2" y="296"/>
                  <a:pt x="482" y="296"/>
                  <a:pt x="482" y="296"/>
                </a:cubicBezTo>
                <a:cubicBezTo>
                  <a:pt x="481" y="296"/>
                  <a:pt x="481" y="296"/>
                  <a:pt x="480" y="296"/>
                </a:cubicBezTo>
                <a:cubicBezTo>
                  <a:pt x="480" y="295"/>
                  <a:pt x="479" y="295"/>
                  <a:pt x="479" y="295"/>
                </a:cubicBezTo>
                <a:cubicBezTo>
                  <a:pt x="479" y="295"/>
                  <a:pt x="478" y="294"/>
                  <a:pt x="478" y="294"/>
                </a:cubicBezTo>
                <a:cubicBezTo>
                  <a:pt x="478" y="294"/>
                  <a:pt x="475" y="294"/>
                  <a:pt x="473" y="294"/>
                </a:cubicBezTo>
                <a:cubicBezTo>
                  <a:pt x="473" y="294"/>
                  <a:pt x="473" y="294"/>
                  <a:pt x="473" y="294"/>
                </a:cubicBezTo>
                <a:cubicBezTo>
                  <a:pt x="472" y="294"/>
                  <a:pt x="472" y="294"/>
                  <a:pt x="472" y="294"/>
                </a:cubicBezTo>
                <a:cubicBezTo>
                  <a:pt x="471" y="294"/>
                  <a:pt x="471" y="294"/>
                  <a:pt x="471" y="294"/>
                </a:cubicBezTo>
                <a:cubicBezTo>
                  <a:pt x="473" y="295"/>
                  <a:pt x="474" y="295"/>
                  <a:pt x="477" y="296"/>
                </a:cubicBezTo>
                <a:cubicBezTo>
                  <a:pt x="478" y="296"/>
                  <a:pt x="478" y="297"/>
                  <a:pt x="478" y="297"/>
                </a:cubicBezTo>
                <a:cubicBezTo>
                  <a:pt x="478" y="298"/>
                  <a:pt x="478" y="298"/>
                  <a:pt x="478" y="298"/>
                </a:cubicBezTo>
                <a:cubicBezTo>
                  <a:pt x="478" y="299"/>
                  <a:pt x="478" y="299"/>
                  <a:pt x="479" y="300"/>
                </a:cubicBezTo>
                <a:cubicBezTo>
                  <a:pt x="479" y="300"/>
                  <a:pt x="479" y="301"/>
                  <a:pt x="479" y="301"/>
                </a:cubicBezTo>
                <a:cubicBezTo>
                  <a:pt x="479" y="302"/>
                  <a:pt x="479" y="302"/>
                  <a:pt x="479" y="302"/>
                </a:cubicBezTo>
                <a:cubicBezTo>
                  <a:pt x="479" y="303"/>
                  <a:pt x="479" y="303"/>
                  <a:pt x="479" y="303"/>
                </a:cubicBezTo>
                <a:cubicBezTo>
                  <a:pt x="479" y="306"/>
                  <a:pt x="482" y="308"/>
                  <a:pt x="483" y="311"/>
                </a:cubicBezTo>
                <a:cubicBezTo>
                  <a:pt x="485" y="314"/>
                  <a:pt x="486" y="314"/>
                  <a:pt x="487" y="315"/>
                </a:cubicBezTo>
                <a:cubicBezTo>
                  <a:pt x="488" y="315"/>
                  <a:pt x="488" y="315"/>
                  <a:pt x="489" y="315"/>
                </a:cubicBezTo>
                <a:cubicBezTo>
                  <a:pt x="491" y="316"/>
                  <a:pt x="491" y="313"/>
                  <a:pt x="492" y="312"/>
                </a:cubicBezTo>
                <a:cubicBezTo>
                  <a:pt x="492" y="313"/>
                  <a:pt x="493" y="313"/>
                  <a:pt x="493" y="313"/>
                </a:cubicBezTo>
                <a:cubicBezTo>
                  <a:pt x="495" y="316"/>
                  <a:pt x="498" y="318"/>
                  <a:pt x="499" y="321"/>
                </a:cubicBezTo>
                <a:cubicBezTo>
                  <a:pt x="505" y="332"/>
                  <a:pt x="505" y="332"/>
                  <a:pt x="505" y="332"/>
                </a:cubicBezTo>
                <a:cubicBezTo>
                  <a:pt x="505" y="333"/>
                  <a:pt x="505" y="333"/>
                  <a:pt x="505" y="333"/>
                </a:cubicBezTo>
                <a:cubicBezTo>
                  <a:pt x="504" y="335"/>
                  <a:pt x="504" y="337"/>
                  <a:pt x="505" y="339"/>
                </a:cubicBezTo>
                <a:cubicBezTo>
                  <a:pt x="506" y="341"/>
                  <a:pt x="509" y="340"/>
                  <a:pt x="510" y="341"/>
                </a:cubicBezTo>
                <a:cubicBezTo>
                  <a:pt x="511" y="342"/>
                  <a:pt x="516" y="352"/>
                  <a:pt x="516" y="352"/>
                </a:cubicBezTo>
                <a:cubicBezTo>
                  <a:pt x="518" y="356"/>
                  <a:pt x="514" y="362"/>
                  <a:pt x="519" y="364"/>
                </a:cubicBezTo>
                <a:cubicBezTo>
                  <a:pt x="519" y="364"/>
                  <a:pt x="525" y="368"/>
                  <a:pt x="527" y="373"/>
                </a:cubicBezTo>
                <a:cubicBezTo>
                  <a:pt x="527" y="376"/>
                  <a:pt x="528" y="376"/>
                  <a:pt x="529" y="377"/>
                </a:cubicBezTo>
                <a:cubicBezTo>
                  <a:pt x="531" y="379"/>
                  <a:pt x="531" y="379"/>
                  <a:pt x="538" y="397"/>
                </a:cubicBezTo>
                <a:cubicBezTo>
                  <a:pt x="538" y="401"/>
                  <a:pt x="538" y="404"/>
                  <a:pt x="538" y="408"/>
                </a:cubicBezTo>
                <a:cubicBezTo>
                  <a:pt x="539" y="414"/>
                  <a:pt x="547" y="415"/>
                  <a:pt x="549" y="412"/>
                </a:cubicBezTo>
                <a:cubicBezTo>
                  <a:pt x="553" y="408"/>
                  <a:pt x="553" y="408"/>
                  <a:pt x="555" y="407"/>
                </a:cubicBezTo>
                <a:cubicBezTo>
                  <a:pt x="557" y="407"/>
                  <a:pt x="559" y="407"/>
                  <a:pt x="561" y="407"/>
                </a:cubicBezTo>
                <a:cubicBezTo>
                  <a:pt x="561" y="407"/>
                  <a:pt x="561" y="407"/>
                  <a:pt x="561" y="407"/>
                </a:cubicBezTo>
                <a:cubicBezTo>
                  <a:pt x="562" y="408"/>
                  <a:pt x="562" y="408"/>
                  <a:pt x="563" y="408"/>
                </a:cubicBezTo>
                <a:cubicBezTo>
                  <a:pt x="563" y="408"/>
                  <a:pt x="563" y="408"/>
                  <a:pt x="563" y="408"/>
                </a:cubicBezTo>
                <a:cubicBezTo>
                  <a:pt x="564" y="408"/>
                  <a:pt x="564" y="407"/>
                  <a:pt x="565" y="406"/>
                </a:cubicBezTo>
                <a:cubicBezTo>
                  <a:pt x="569" y="400"/>
                  <a:pt x="577" y="402"/>
                  <a:pt x="582" y="397"/>
                </a:cubicBezTo>
                <a:cubicBezTo>
                  <a:pt x="583" y="396"/>
                  <a:pt x="583" y="396"/>
                  <a:pt x="586" y="396"/>
                </a:cubicBezTo>
                <a:cubicBezTo>
                  <a:pt x="587" y="395"/>
                  <a:pt x="587" y="395"/>
                  <a:pt x="587" y="395"/>
                </a:cubicBezTo>
                <a:cubicBezTo>
                  <a:pt x="587" y="392"/>
                  <a:pt x="587" y="392"/>
                  <a:pt x="588" y="391"/>
                </a:cubicBezTo>
                <a:cubicBezTo>
                  <a:pt x="589" y="391"/>
                  <a:pt x="589" y="391"/>
                  <a:pt x="591" y="390"/>
                </a:cubicBezTo>
                <a:cubicBezTo>
                  <a:pt x="593" y="389"/>
                  <a:pt x="593" y="389"/>
                  <a:pt x="601" y="389"/>
                </a:cubicBezTo>
                <a:cubicBezTo>
                  <a:pt x="601" y="389"/>
                  <a:pt x="601" y="385"/>
                  <a:pt x="603" y="382"/>
                </a:cubicBezTo>
                <a:cubicBezTo>
                  <a:pt x="605" y="382"/>
                  <a:pt x="606" y="382"/>
                  <a:pt x="608" y="382"/>
                </a:cubicBezTo>
                <a:cubicBezTo>
                  <a:pt x="609" y="379"/>
                  <a:pt x="610" y="376"/>
                  <a:pt x="610" y="376"/>
                </a:cubicBezTo>
                <a:cubicBezTo>
                  <a:pt x="611" y="365"/>
                  <a:pt x="610" y="354"/>
                  <a:pt x="610" y="342"/>
                </a:cubicBezTo>
                <a:cubicBezTo>
                  <a:pt x="609" y="343"/>
                  <a:pt x="609" y="343"/>
                  <a:pt x="609" y="343"/>
                </a:cubicBezTo>
                <a:cubicBezTo>
                  <a:pt x="608" y="342"/>
                  <a:pt x="609" y="340"/>
                  <a:pt x="608" y="339"/>
                </a:cubicBezTo>
                <a:cubicBezTo>
                  <a:pt x="607" y="339"/>
                  <a:pt x="607" y="339"/>
                  <a:pt x="607" y="338"/>
                </a:cubicBezTo>
                <a:cubicBezTo>
                  <a:pt x="607" y="335"/>
                  <a:pt x="606" y="333"/>
                  <a:pt x="606" y="331"/>
                </a:cubicBezTo>
                <a:cubicBezTo>
                  <a:pt x="606" y="330"/>
                  <a:pt x="606" y="330"/>
                  <a:pt x="605" y="329"/>
                </a:cubicBezTo>
                <a:cubicBezTo>
                  <a:pt x="602" y="331"/>
                  <a:pt x="602" y="331"/>
                  <a:pt x="601" y="340"/>
                </a:cubicBezTo>
                <a:cubicBezTo>
                  <a:pt x="600" y="340"/>
                  <a:pt x="599" y="340"/>
                  <a:pt x="597" y="340"/>
                </a:cubicBezTo>
                <a:cubicBezTo>
                  <a:pt x="596" y="340"/>
                  <a:pt x="596" y="340"/>
                  <a:pt x="596" y="340"/>
                </a:cubicBezTo>
                <a:cubicBezTo>
                  <a:pt x="595" y="340"/>
                  <a:pt x="594" y="339"/>
                  <a:pt x="593" y="339"/>
                </a:cubicBezTo>
                <a:cubicBezTo>
                  <a:pt x="592" y="339"/>
                  <a:pt x="592" y="339"/>
                  <a:pt x="592" y="339"/>
                </a:cubicBezTo>
                <a:cubicBezTo>
                  <a:pt x="589" y="341"/>
                  <a:pt x="589" y="341"/>
                  <a:pt x="588" y="343"/>
                </a:cubicBezTo>
                <a:cubicBezTo>
                  <a:pt x="588" y="343"/>
                  <a:pt x="584" y="342"/>
                  <a:pt x="584" y="337"/>
                </a:cubicBezTo>
                <a:cubicBezTo>
                  <a:pt x="584" y="337"/>
                  <a:pt x="584" y="336"/>
                  <a:pt x="585" y="336"/>
                </a:cubicBezTo>
                <a:cubicBezTo>
                  <a:pt x="586" y="335"/>
                  <a:pt x="586" y="335"/>
                  <a:pt x="587" y="335"/>
                </a:cubicBezTo>
                <a:cubicBezTo>
                  <a:pt x="587" y="335"/>
                  <a:pt x="588" y="335"/>
                  <a:pt x="588" y="335"/>
                </a:cubicBezTo>
                <a:cubicBezTo>
                  <a:pt x="594" y="338"/>
                  <a:pt x="594" y="334"/>
                  <a:pt x="594" y="334"/>
                </a:cubicBezTo>
                <a:cubicBezTo>
                  <a:pt x="593" y="334"/>
                  <a:pt x="593" y="334"/>
                  <a:pt x="593" y="334"/>
                </a:cubicBezTo>
                <a:cubicBezTo>
                  <a:pt x="592" y="333"/>
                  <a:pt x="592" y="333"/>
                  <a:pt x="591" y="333"/>
                </a:cubicBezTo>
                <a:cubicBezTo>
                  <a:pt x="591" y="333"/>
                  <a:pt x="590" y="333"/>
                  <a:pt x="590" y="334"/>
                </a:cubicBezTo>
                <a:cubicBezTo>
                  <a:pt x="589" y="334"/>
                  <a:pt x="589" y="334"/>
                  <a:pt x="588" y="334"/>
                </a:cubicBezTo>
                <a:cubicBezTo>
                  <a:pt x="585" y="333"/>
                  <a:pt x="582" y="333"/>
                  <a:pt x="580" y="332"/>
                </a:cubicBezTo>
                <a:cubicBezTo>
                  <a:pt x="579" y="332"/>
                  <a:pt x="578" y="332"/>
                  <a:pt x="578" y="332"/>
                </a:cubicBezTo>
                <a:cubicBezTo>
                  <a:pt x="578" y="330"/>
                  <a:pt x="578" y="327"/>
                  <a:pt x="577" y="325"/>
                </a:cubicBezTo>
                <a:cubicBezTo>
                  <a:pt x="576" y="324"/>
                  <a:pt x="576" y="324"/>
                  <a:pt x="570" y="321"/>
                </a:cubicBezTo>
                <a:cubicBezTo>
                  <a:pt x="568" y="316"/>
                  <a:pt x="565" y="311"/>
                  <a:pt x="565" y="305"/>
                </a:cubicBezTo>
                <a:cubicBezTo>
                  <a:pt x="566" y="301"/>
                  <a:pt x="571" y="303"/>
                  <a:pt x="572" y="303"/>
                </a:cubicBezTo>
                <a:cubicBezTo>
                  <a:pt x="572" y="304"/>
                  <a:pt x="572" y="304"/>
                  <a:pt x="576" y="308"/>
                </a:cubicBezTo>
                <a:cubicBezTo>
                  <a:pt x="578" y="310"/>
                  <a:pt x="578" y="310"/>
                  <a:pt x="580" y="314"/>
                </a:cubicBezTo>
                <a:cubicBezTo>
                  <a:pt x="581" y="317"/>
                  <a:pt x="584" y="317"/>
                  <a:pt x="586" y="319"/>
                </a:cubicBezTo>
                <a:cubicBezTo>
                  <a:pt x="589" y="323"/>
                  <a:pt x="590" y="323"/>
                  <a:pt x="598" y="324"/>
                </a:cubicBezTo>
                <a:cubicBezTo>
                  <a:pt x="599" y="324"/>
                  <a:pt x="599" y="324"/>
                  <a:pt x="599" y="324"/>
                </a:cubicBezTo>
                <a:cubicBezTo>
                  <a:pt x="599" y="324"/>
                  <a:pt x="600" y="324"/>
                  <a:pt x="600" y="324"/>
                </a:cubicBezTo>
                <a:cubicBezTo>
                  <a:pt x="601" y="324"/>
                  <a:pt x="602" y="324"/>
                  <a:pt x="604" y="323"/>
                </a:cubicBezTo>
                <a:cubicBezTo>
                  <a:pt x="604" y="323"/>
                  <a:pt x="605" y="323"/>
                  <a:pt x="605" y="323"/>
                </a:cubicBezTo>
                <a:cubicBezTo>
                  <a:pt x="607" y="323"/>
                  <a:pt x="607" y="323"/>
                  <a:pt x="609" y="325"/>
                </a:cubicBezTo>
                <a:cubicBezTo>
                  <a:pt x="609" y="325"/>
                  <a:pt x="609" y="325"/>
                  <a:pt x="609" y="325"/>
                </a:cubicBezTo>
                <a:moveTo>
                  <a:pt x="680" y="160"/>
                </a:moveTo>
                <a:cubicBezTo>
                  <a:pt x="671" y="147"/>
                  <a:pt x="657" y="130"/>
                  <a:pt x="646" y="118"/>
                </a:cubicBezTo>
                <a:cubicBezTo>
                  <a:pt x="649" y="120"/>
                  <a:pt x="614" y="121"/>
                  <a:pt x="550" y="121"/>
                </a:cubicBezTo>
                <a:cubicBezTo>
                  <a:pt x="577" y="168"/>
                  <a:pt x="596" y="225"/>
                  <a:pt x="605" y="288"/>
                </a:cubicBezTo>
                <a:cubicBezTo>
                  <a:pt x="690" y="289"/>
                  <a:pt x="736" y="287"/>
                  <a:pt x="736" y="284"/>
                </a:cubicBezTo>
                <a:cubicBezTo>
                  <a:pt x="730" y="264"/>
                  <a:pt x="730" y="264"/>
                  <a:pt x="730" y="264"/>
                </a:cubicBezTo>
                <a:cubicBezTo>
                  <a:pt x="718" y="228"/>
                  <a:pt x="718" y="227"/>
                  <a:pt x="709" y="210"/>
                </a:cubicBezTo>
                <a:cubicBezTo>
                  <a:pt x="693" y="178"/>
                  <a:pt x="690" y="173"/>
                  <a:pt x="680" y="160"/>
                </a:cubicBezTo>
                <a:moveTo>
                  <a:pt x="415" y="119"/>
                </a:moveTo>
                <a:cubicBezTo>
                  <a:pt x="416" y="119"/>
                  <a:pt x="418" y="119"/>
                  <a:pt x="420" y="119"/>
                </a:cubicBezTo>
                <a:cubicBezTo>
                  <a:pt x="419" y="119"/>
                  <a:pt x="419" y="119"/>
                  <a:pt x="419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8" y="119"/>
                </a:cubicBezTo>
                <a:cubicBezTo>
                  <a:pt x="418" y="119"/>
                  <a:pt x="418" y="119"/>
                  <a:pt x="417" y="118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7" y="117"/>
                  <a:pt x="417" y="117"/>
                  <a:pt x="417" y="117"/>
                </a:cubicBezTo>
                <a:cubicBezTo>
                  <a:pt x="416" y="117"/>
                  <a:pt x="416" y="117"/>
                  <a:pt x="415" y="117"/>
                </a:cubicBezTo>
                <a:cubicBezTo>
                  <a:pt x="415" y="117"/>
                  <a:pt x="415" y="117"/>
                  <a:pt x="415" y="117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4" y="118"/>
                  <a:pt x="414" y="118"/>
                  <a:pt x="414" y="118"/>
                </a:cubicBezTo>
                <a:cubicBezTo>
                  <a:pt x="415" y="119"/>
                  <a:pt x="415" y="119"/>
                  <a:pt x="415" y="119"/>
                </a:cubicBezTo>
                <a:moveTo>
                  <a:pt x="416" y="52"/>
                </a:moveTo>
                <a:cubicBezTo>
                  <a:pt x="416" y="51"/>
                  <a:pt x="416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5" y="50"/>
                  <a:pt x="415" y="50"/>
                  <a:pt x="415" y="50"/>
                </a:cubicBezTo>
                <a:cubicBezTo>
                  <a:pt x="414" y="50"/>
                  <a:pt x="414" y="50"/>
                  <a:pt x="413" y="50"/>
                </a:cubicBezTo>
                <a:cubicBezTo>
                  <a:pt x="414" y="50"/>
                  <a:pt x="414" y="50"/>
                  <a:pt x="414" y="50"/>
                </a:cubicBezTo>
                <a:cubicBezTo>
                  <a:pt x="414" y="51"/>
                  <a:pt x="414" y="51"/>
                  <a:pt x="414" y="51"/>
                </a:cubicBezTo>
                <a:cubicBezTo>
                  <a:pt x="414" y="51"/>
                  <a:pt x="414" y="52"/>
                  <a:pt x="414" y="52"/>
                </a:cubicBezTo>
                <a:cubicBezTo>
                  <a:pt x="415" y="52"/>
                  <a:pt x="415" y="52"/>
                  <a:pt x="416" y="52"/>
                </a:cubicBezTo>
                <a:moveTo>
                  <a:pt x="550" y="121"/>
                </a:moveTo>
                <a:cubicBezTo>
                  <a:pt x="537" y="99"/>
                  <a:pt x="522" y="79"/>
                  <a:pt x="507" y="62"/>
                </a:cubicBezTo>
                <a:cubicBezTo>
                  <a:pt x="507" y="63"/>
                  <a:pt x="507" y="63"/>
                  <a:pt x="507" y="63"/>
                </a:cubicBezTo>
                <a:cubicBezTo>
                  <a:pt x="506" y="64"/>
                  <a:pt x="506" y="64"/>
                  <a:pt x="506" y="64"/>
                </a:cubicBezTo>
                <a:cubicBezTo>
                  <a:pt x="505" y="63"/>
                  <a:pt x="504" y="63"/>
                  <a:pt x="504" y="63"/>
                </a:cubicBezTo>
                <a:cubicBezTo>
                  <a:pt x="504" y="63"/>
                  <a:pt x="504" y="63"/>
                  <a:pt x="503" y="63"/>
                </a:cubicBezTo>
                <a:cubicBezTo>
                  <a:pt x="503" y="64"/>
                  <a:pt x="504" y="65"/>
                  <a:pt x="504" y="65"/>
                </a:cubicBezTo>
                <a:cubicBezTo>
                  <a:pt x="504" y="65"/>
                  <a:pt x="503" y="65"/>
                  <a:pt x="503" y="65"/>
                </a:cubicBezTo>
                <a:cubicBezTo>
                  <a:pt x="501" y="64"/>
                  <a:pt x="501" y="64"/>
                  <a:pt x="498" y="61"/>
                </a:cubicBezTo>
                <a:cubicBezTo>
                  <a:pt x="497" y="62"/>
                  <a:pt x="497" y="62"/>
                  <a:pt x="497" y="62"/>
                </a:cubicBezTo>
                <a:cubicBezTo>
                  <a:pt x="497" y="62"/>
                  <a:pt x="497" y="62"/>
                  <a:pt x="496" y="62"/>
                </a:cubicBezTo>
                <a:cubicBezTo>
                  <a:pt x="496" y="63"/>
                  <a:pt x="496" y="63"/>
                  <a:pt x="496" y="63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4" y="63"/>
                  <a:pt x="494" y="63"/>
                  <a:pt x="494" y="63"/>
                </a:cubicBezTo>
                <a:cubicBezTo>
                  <a:pt x="494" y="64"/>
                  <a:pt x="493" y="64"/>
                  <a:pt x="493" y="64"/>
                </a:cubicBezTo>
                <a:cubicBezTo>
                  <a:pt x="492" y="65"/>
                  <a:pt x="492" y="65"/>
                  <a:pt x="492" y="65"/>
                </a:cubicBezTo>
                <a:cubicBezTo>
                  <a:pt x="490" y="65"/>
                  <a:pt x="490" y="65"/>
                  <a:pt x="490" y="67"/>
                </a:cubicBezTo>
                <a:cubicBezTo>
                  <a:pt x="489" y="67"/>
                  <a:pt x="489" y="67"/>
                  <a:pt x="488" y="67"/>
                </a:cubicBezTo>
                <a:cubicBezTo>
                  <a:pt x="487" y="68"/>
                  <a:pt x="487" y="68"/>
                  <a:pt x="487" y="68"/>
                </a:cubicBezTo>
                <a:cubicBezTo>
                  <a:pt x="490" y="70"/>
                  <a:pt x="490" y="70"/>
                  <a:pt x="490" y="70"/>
                </a:cubicBezTo>
                <a:cubicBezTo>
                  <a:pt x="489" y="72"/>
                  <a:pt x="489" y="72"/>
                  <a:pt x="486" y="73"/>
                </a:cubicBezTo>
                <a:cubicBezTo>
                  <a:pt x="486" y="73"/>
                  <a:pt x="486" y="73"/>
                  <a:pt x="486" y="73"/>
                </a:cubicBezTo>
                <a:cubicBezTo>
                  <a:pt x="480" y="69"/>
                  <a:pt x="480" y="69"/>
                  <a:pt x="480" y="68"/>
                </a:cubicBezTo>
                <a:cubicBezTo>
                  <a:pt x="481" y="68"/>
                  <a:pt x="482" y="68"/>
                  <a:pt x="483" y="68"/>
                </a:cubicBezTo>
                <a:cubicBezTo>
                  <a:pt x="483" y="67"/>
                  <a:pt x="482" y="66"/>
                  <a:pt x="482" y="65"/>
                </a:cubicBezTo>
                <a:cubicBezTo>
                  <a:pt x="481" y="65"/>
                  <a:pt x="481" y="65"/>
                  <a:pt x="480" y="65"/>
                </a:cubicBezTo>
                <a:cubicBezTo>
                  <a:pt x="479" y="64"/>
                  <a:pt x="479" y="64"/>
                  <a:pt x="477" y="63"/>
                </a:cubicBezTo>
                <a:cubicBezTo>
                  <a:pt x="477" y="63"/>
                  <a:pt x="477" y="63"/>
                  <a:pt x="476" y="63"/>
                </a:cubicBezTo>
                <a:cubicBezTo>
                  <a:pt x="476" y="63"/>
                  <a:pt x="476" y="63"/>
                  <a:pt x="476" y="63"/>
                </a:cubicBezTo>
                <a:cubicBezTo>
                  <a:pt x="475" y="62"/>
                  <a:pt x="475" y="62"/>
                  <a:pt x="473" y="62"/>
                </a:cubicBezTo>
                <a:cubicBezTo>
                  <a:pt x="472" y="62"/>
                  <a:pt x="472" y="62"/>
                  <a:pt x="472" y="62"/>
                </a:cubicBezTo>
                <a:cubicBezTo>
                  <a:pt x="471" y="63"/>
                  <a:pt x="471" y="63"/>
                  <a:pt x="472" y="63"/>
                </a:cubicBezTo>
                <a:cubicBezTo>
                  <a:pt x="472" y="64"/>
                  <a:pt x="472" y="64"/>
                  <a:pt x="473" y="64"/>
                </a:cubicBezTo>
                <a:cubicBezTo>
                  <a:pt x="475" y="65"/>
                  <a:pt x="476" y="67"/>
                  <a:pt x="476" y="68"/>
                </a:cubicBezTo>
                <a:cubicBezTo>
                  <a:pt x="476" y="69"/>
                  <a:pt x="476" y="70"/>
                  <a:pt x="478" y="71"/>
                </a:cubicBezTo>
                <a:cubicBezTo>
                  <a:pt x="479" y="71"/>
                  <a:pt x="479" y="71"/>
                  <a:pt x="481" y="73"/>
                </a:cubicBezTo>
                <a:cubicBezTo>
                  <a:pt x="481" y="73"/>
                  <a:pt x="481" y="73"/>
                  <a:pt x="481" y="73"/>
                </a:cubicBezTo>
                <a:cubicBezTo>
                  <a:pt x="481" y="75"/>
                  <a:pt x="482" y="76"/>
                  <a:pt x="483" y="77"/>
                </a:cubicBezTo>
                <a:cubicBezTo>
                  <a:pt x="480" y="77"/>
                  <a:pt x="480" y="77"/>
                  <a:pt x="480" y="76"/>
                </a:cubicBezTo>
                <a:cubicBezTo>
                  <a:pt x="479" y="75"/>
                  <a:pt x="479" y="75"/>
                  <a:pt x="479" y="75"/>
                </a:cubicBezTo>
                <a:cubicBezTo>
                  <a:pt x="479" y="75"/>
                  <a:pt x="479" y="75"/>
                  <a:pt x="474" y="75"/>
                </a:cubicBezTo>
                <a:cubicBezTo>
                  <a:pt x="474" y="76"/>
                  <a:pt x="474" y="77"/>
                  <a:pt x="474" y="77"/>
                </a:cubicBezTo>
                <a:cubicBezTo>
                  <a:pt x="471" y="78"/>
                  <a:pt x="471" y="78"/>
                  <a:pt x="471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0" y="80"/>
                  <a:pt x="470" y="80"/>
                  <a:pt x="470" y="80"/>
                </a:cubicBezTo>
                <a:cubicBezTo>
                  <a:pt x="471" y="82"/>
                  <a:pt x="474" y="83"/>
                  <a:pt x="475" y="85"/>
                </a:cubicBezTo>
                <a:cubicBezTo>
                  <a:pt x="474" y="85"/>
                  <a:pt x="474" y="85"/>
                  <a:pt x="474" y="85"/>
                </a:cubicBezTo>
                <a:cubicBezTo>
                  <a:pt x="471" y="85"/>
                  <a:pt x="471" y="85"/>
                  <a:pt x="470" y="85"/>
                </a:cubicBezTo>
                <a:cubicBezTo>
                  <a:pt x="470" y="85"/>
                  <a:pt x="470" y="85"/>
                  <a:pt x="469" y="85"/>
                </a:cubicBezTo>
                <a:cubicBezTo>
                  <a:pt x="464" y="84"/>
                  <a:pt x="462" y="82"/>
                  <a:pt x="462" y="81"/>
                </a:cubicBezTo>
                <a:cubicBezTo>
                  <a:pt x="461" y="82"/>
                  <a:pt x="461" y="82"/>
                  <a:pt x="460" y="83"/>
                </a:cubicBezTo>
                <a:cubicBezTo>
                  <a:pt x="460" y="84"/>
                  <a:pt x="460" y="85"/>
                  <a:pt x="463" y="85"/>
                </a:cubicBezTo>
                <a:cubicBezTo>
                  <a:pt x="463" y="86"/>
                  <a:pt x="463" y="86"/>
                  <a:pt x="463" y="86"/>
                </a:cubicBezTo>
                <a:cubicBezTo>
                  <a:pt x="464" y="87"/>
                  <a:pt x="464" y="87"/>
                  <a:pt x="464" y="87"/>
                </a:cubicBezTo>
                <a:cubicBezTo>
                  <a:pt x="466" y="87"/>
                  <a:pt x="467" y="87"/>
                  <a:pt x="468" y="88"/>
                </a:cubicBezTo>
                <a:cubicBezTo>
                  <a:pt x="468" y="89"/>
                  <a:pt x="468" y="89"/>
                  <a:pt x="468" y="89"/>
                </a:cubicBezTo>
                <a:cubicBezTo>
                  <a:pt x="467" y="89"/>
                  <a:pt x="466" y="89"/>
                  <a:pt x="465" y="89"/>
                </a:cubicBezTo>
                <a:cubicBezTo>
                  <a:pt x="464" y="90"/>
                  <a:pt x="464" y="90"/>
                  <a:pt x="464" y="90"/>
                </a:cubicBezTo>
                <a:cubicBezTo>
                  <a:pt x="455" y="83"/>
                  <a:pt x="455" y="83"/>
                  <a:pt x="455" y="83"/>
                </a:cubicBezTo>
                <a:cubicBezTo>
                  <a:pt x="454" y="83"/>
                  <a:pt x="453" y="83"/>
                  <a:pt x="453" y="83"/>
                </a:cubicBezTo>
                <a:cubicBezTo>
                  <a:pt x="452" y="80"/>
                  <a:pt x="452" y="80"/>
                  <a:pt x="452" y="80"/>
                </a:cubicBezTo>
                <a:cubicBezTo>
                  <a:pt x="450" y="75"/>
                  <a:pt x="443" y="75"/>
                  <a:pt x="441" y="70"/>
                </a:cubicBezTo>
                <a:cubicBezTo>
                  <a:pt x="443" y="71"/>
                  <a:pt x="452" y="74"/>
                  <a:pt x="452" y="74"/>
                </a:cubicBezTo>
                <a:cubicBezTo>
                  <a:pt x="454" y="74"/>
                  <a:pt x="455" y="75"/>
                  <a:pt x="457" y="75"/>
                </a:cubicBezTo>
                <a:cubicBezTo>
                  <a:pt x="459" y="75"/>
                  <a:pt x="460" y="76"/>
                  <a:pt x="462" y="76"/>
                </a:cubicBezTo>
                <a:cubicBezTo>
                  <a:pt x="463" y="76"/>
                  <a:pt x="463" y="76"/>
                  <a:pt x="464" y="76"/>
                </a:cubicBezTo>
                <a:cubicBezTo>
                  <a:pt x="464" y="76"/>
                  <a:pt x="464" y="76"/>
                  <a:pt x="464" y="76"/>
                </a:cubicBezTo>
                <a:cubicBezTo>
                  <a:pt x="477" y="72"/>
                  <a:pt x="464" y="66"/>
                  <a:pt x="464" y="66"/>
                </a:cubicBezTo>
                <a:cubicBezTo>
                  <a:pt x="454" y="62"/>
                  <a:pt x="454" y="62"/>
                  <a:pt x="454" y="62"/>
                </a:cubicBezTo>
                <a:cubicBezTo>
                  <a:pt x="453" y="61"/>
                  <a:pt x="452" y="61"/>
                  <a:pt x="451" y="61"/>
                </a:cubicBezTo>
                <a:cubicBezTo>
                  <a:pt x="450" y="60"/>
                  <a:pt x="450" y="60"/>
                  <a:pt x="447" y="60"/>
                </a:cubicBezTo>
                <a:cubicBezTo>
                  <a:pt x="446" y="60"/>
                  <a:pt x="446" y="60"/>
                  <a:pt x="446" y="60"/>
                </a:cubicBezTo>
                <a:cubicBezTo>
                  <a:pt x="445" y="60"/>
                  <a:pt x="444" y="59"/>
                  <a:pt x="443" y="58"/>
                </a:cubicBezTo>
                <a:cubicBezTo>
                  <a:pt x="442" y="58"/>
                  <a:pt x="441" y="58"/>
                  <a:pt x="441" y="58"/>
                </a:cubicBezTo>
                <a:cubicBezTo>
                  <a:pt x="441" y="59"/>
                  <a:pt x="441" y="59"/>
                  <a:pt x="441" y="59"/>
                </a:cubicBezTo>
                <a:cubicBezTo>
                  <a:pt x="440" y="60"/>
                  <a:pt x="440" y="60"/>
                  <a:pt x="440" y="60"/>
                </a:cubicBezTo>
                <a:cubicBezTo>
                  <a:pt x="439" y="59"/>
                  <a:pt x="439" y="59"/>
                  <a:pt x="439" y="59"/>
                </a:cubicBezTo>
                <a:cubicBezTo>
                  <a:pt x="439" y="59"/>
                  <a:pt x="439" y="58"/>
                  <a:pt x="439" y="58"/>
                </a:cubicBezTo>
                <a:cubicBezTo>
                  <a:pt x="439" y="57"/>
                  <a:pt x="439" y="57"/>
                  <a:pt x="439" y="57"/>
                </a:cubicBezTo>
                <a:cubicBezTo>
                  <a:pt x="438" y="57"/>
                  <a:pt x="437" y="57"/>
                  <a:pt x="436" y="55"/>
                </a:cubicBezTo>
                <a:cubicBezTo>
                  <a:pt x="436" y="55"/>
                  <a:pt x="435" y="55"/>
                  <a:pt x="435" y="55"/>
                </a:cubicBezTo>
                <a:cubicBezTo>
                  <a:pt x="434" y="56"/>
                  <a:pt x="434" y="56"/>
                  <a:pt x="434" y="56"/>
                </a:cubicBezTo>
                <a:cubicBezTo>
                  <a:pt x="432" y="56"/>
                  <a:pt x="431" y="55"/>
                  <a:pt x="429" y="54"/>
                </a:cubicBezTo>
                <a:cubicBezTo>
                  <a:pt x="428" y="54"/>
                  <a:pt x="428" y="54"/>
                  <a:pt x="428" y="54"/>
                </a:cubicBezTo>
                <a:cubicBezTo>
                  <a:pt x="428" y="54"/>
                  <a:pt x="429" y="54"/>
                  <a:pt x="429" y="54"/>
                </a:cubicBezTo>
                <a:cubicBezTo>
                  <a:pt x="429" y="53"/>
                  <a:pt x="429" y="53"/>
                  <a:pt x="430" y="52"/>
                </a:cubicBezTo>
                <a:cubicBezTo>
                  <a:pt x="429" y="52"/>
                  <a:pt x="427" y="50"/>
                  <a:pt x="423" y="50"/>
                </a:cubicBezTo>
                <a:cubicBezTo>
                  <a:pt x="423" y="50"/>
                  <a:pt x="423" y="51"/>
                  <a:pt x="423" y="51"/>
                </a:cubicBezTo>
                <a:cubicBezTo>
                  <a:pt x="423" y="51"/>
                  <a:pt x="423" y="51"/>
                  <a:pt x="422" y="51"/>
                </a:cubicBezTo>
                <a:cubicBezTo>
                  <a:pt x="422" y="51"/>
                  <a:pt x="421" y="51"/>
                  <a:pt x="421" y="50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22" y="49"/>
                  <a:pt x="422" y="49"/>
                  <a:pt x="422" y="49"/>
                </a:cubicBezTo>
                <a:cubicBezTo>
                  <a:pt x="418" y="48"/>
                  <a:pt x="418" y="48"/>
                  <a:pt x="418" y="48"/>
                </a:cubicBezTo>
                <a:cubicBezTo>
                  <a:pt x="418" y="49"/>
                  <a:pt x="418" y="50"/>
                  <a:pt x="418" y="50"/>
                </a:cubicBezTo>
                <a:cubicBezTo>
                  <a:pt x="418" y="51"/>
                  <a:pt x="418" y="51"/>
                  <a:pt x="418" y="52"/>
                </a:cubicBezTo>
                <a:cubicBezTo>
                  <a:pt x="418" y="52"/>
                  <a:pt x="418" y="52"/>
                  <a:pt x="418" y="52"/>
                </a:cubicBezTo>
                <a:cubicBezTo>
                  <a:pt x="418" y="50"/>
                  <a:pt x="418" y="50"/>
                  <a:pt x="417" y="49"/>
                </a:cubicBezTo>
                <a:cubicBezTo>
                  <a:pt x="416" y="49"/>
                  <a:pt x="416" y="49"/>
                  <a:pt x="415" y="49"/>
                </a:cubicBezTo>
                <a:cubicBezTo>
                  <a:pt x="415" y="48"/>
                  <a:pt x="415" y="48"/>
                  <a:pt x="415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4" y="48"/>
                  <a:pt x="414" y="48"/>
                  <a:pt x="414" y="48"/>
                </a:cubicBezTo>
                <a:cubicBezTo>
                  <a:pt x="413" y="48"/>
                  <a:pt x="412" y="49"/>
                  <a:pt x="411" y="49"/>
                </a:cubicBezTo>
                <a:cubicBezTo>
                  <a:pt x="411" y="50"/>
                  <a:pt x="411" y="50"/>
                  <a:pt x="410" y="51"/>
                </a:cubicBezTo>
                <a:cubicBezTo>
                  <a:pt x="410" y="51"/>
                  <a:pt x="410" y="51"/>
                  <a:pt x="410" y="51"/>
                </a:cubicBezTo>
                <a:cubicBezTo>
                  <a:pt x="409" y="50"/>
                  <a:pt x="409" y="50"/>
                  <a:pt x="409" y="50"/>
                </a:cubicBezTo>
                <a:cubicBezTo>
                  <a:pt x="409" y="50"/>
                  <a:pt x="409" y="50"/>
                  <a:pt x="409" y="49"/>
                </a:cubicBezTo>
                <a:cubicBezTo>
                  <a:pt x="409" y="49"/>
                  <a:pt x="408" y="49"/>
                  <a:pt x="407" y="49"/>
                </a:cubicBezTo>
                <a:cubicBezTo>
                  <a:pt x="406" y="49"/>
                  <a:pt x="405" y="49"/>
                  <a:pt x="404" y="50"/>
                </a:cubicBezTo>
                <a:cubicBezTo>
                  <a:pt x="405" y="52"/>
                  <a:pt x="405" y="52"/>
                  <a:pt x="407" y="52"/>
                </a:cubicBezTo>
                <a:cubicBezTo>
                  <a:pt x="408" y="53"/>
                  <a:pt x="408" y="53"/>
                  <a:pt x="408" y="54"/>
                </a:cubicBezTo>
                <a:cubicBezTo>
                  <a:pt x="408" y="54"/>
                  <a:pt x="407" y="54"/>
                  <a:pt x="407" y="54"/>
                </a:cubicBezTo>
                <a:cubicBezTo>
                  <a:pt x="406" y="53"/>
                  <a:pt x="406" y="53"/>
                  <a:pt x="404" y="53"/>
                </a:cubicBezTo>
                <a:cubicBezTo>
                  <a:pt x="402" y="53"/>
                  <a:pt x="402" y="53"/>
                  <a:pt x="402" y="53"/>
                </a:cubicBezTo>
                <a:cubicBezTo>
                  <a:pt x="402" y="55"/>
                  <a:pt x="402" y="55"/>
                  <a:pt x="402" y="56"/>
                </a:cubicBezTo>
                <a:cubicBezTo>
                  <a:pt x="401" y="55"/>
                  <a:pt x="401" y="54"/>
                  <a:pt x="401" y="54"/>
                </a:cubicBezTo>
                <a:cubicBezTo>
                  <a:pt x="399" y="54"/>
                  <a:pt x="398" y="52"/>
                  <a:pt x="396" y="52"/>
                </a:cubicBezTo>
                <a:cubicBezTo>
                  <a:pt x="396" y="52"/>
                  <a:pt x="396" y="53"/>
                  <a:pt x="396" y="53"/>
                </a:cubicBezTo>
                <a:cubicBezTo>
                  <a:pt x="397" y="56"/>
                  <a:pt x="395" y="57"/>
                  <a:pt x="394" y="57"/>
                </a:cubicBezTo>
                <a:cubicBezTo>
                  <a:pt x="394" y="57"/>
                  <a:pt x="393" y="56"/>
                  <a:pt x="393" y="55"/>
                </a:cubicBezTo>
                <a:cubicBezTo>
                  <a:pt x="393" y="56"/>
                  <a:pt x="393" y="56"/>
                  <a:pt x="393" y="56"/>
                </a:cubicBezTo>
                <a:cubicBezTo>
                  <a:pt x="392" y="56"/>
                  <a:pt x="392" y="56"/>
                  <a:pt x="391" y="56"/>
                </a:cubicBezTo>
                <a:cubicBezTo>
                  <a:pt x="391" y="57"/>
                  <a:pt x="391" y="57"/>
                  <a:pt x="391" y="57"/>
                </a:cubicBezTo>
                <a:cubicBezTo>
                  <a:pt x="391" y="58"/>
                  <a:pt x="392" y="58"/>
                  <a:pt x="392" y="59"/>
                </a:cubicBezTo>
                <a:cubicBezTo>
                  <a:pt x="392" y="59"/>
                  <a:pt x="392" y="60"/>
                  <a:pt x="392" y="60"/>
                </a:cubicBezTo>
                <a:cubicBezTo>
                  <a:pt x="391" y="60"/>
                  <a:pt x="391" y="60"/>
                  <a:pt x="391" y="60"/>
                </a:cubicBezTo>
                <a:cubicBezTo>
                  <a:pt x="391" y="60"/>
                  <a:pt x="391" y="60"/>
                  <a:pt x="388" y="59"/>
                </a:cubicBezTo>
                <a:cubicBezTo>
                  <a:pt x="389" y="59"/>
                  <a:pt x="389" y="58"/>
                  <a:pt x="389" y="57"/>
                </a:cubicBezTo>
                <a:cubicBezTo>
                  <a:pt x="388" y="57"/>
                  <a:pt x="388" y="57"/>
                  <a:pt x="388" y="57"/>
                </a:cubicBezTo>
                <a:cubicBezTo>
                  <a:pt x="388" y="58"/>
                  <a:pt x="388" y="58"/>
                  <a:pt x="388" y="59"/>
                </a:cubicBezTo>
                <a:cubicBezTo>
                  <a:pt x="385" y="59"/>
                  <a:pt x="385" y="59"/>
                  <a:pt x="384" y="59"/>
                </a:cubicBezTo>
                <a:cubicBezTo>
                  <a:pt x="385" y="60"/>
                  <a:pt x="385" y="60"/>
                  <a:pt x="385" y="60"/>
                </a:cubicBezTo>
                <a:cubicBezTo>
                  <a:pt x="384" y="61"/>
                  <a:pt x="384" y="61"/>
                  <a:pt x="384" y="61"/>
                </a:cubicBezTo>
                <a:cubicBezTo>
                  <a:pt x="382" y="61"/>
                  <a:pt x="382" y="61"/>
                  <a:pt x="381" y="62"/>
                </a:cubicBezTo>
                <a:cubicBezTo>
                  <a:pt x="380" y="62"/>
                  <a:pt x="380" y="62"/>
                  <a:pt x="380" y="62"/>
                </a:cubicBezTo>
                <a:cubicBezTo>
                  <a:pt x="380" y="64"/>
                  <a:pt x="380" y="64"/>
                  <a:pt x="380" y="64"/>
                </a:cubicBezTo>
                <a:cubicBezTo>
                  <a:pt x="379" y="64"/>
                  <a:pt x="379" y="64"/>
                  <a:pt x="379" y="64"/>
                </a:cubicBezTo>
                <a:cubicBezTo>
                  <a:pt x="378" y="65"/>
                  <a:pt x="378" y="65"/>
                  <a:pt x="378" y="65"/>
                </a:cubicBezTo>
                <a:cubicBezTo>
                  <a:pt x="379" y="65"/>
                  <a:pt x="379" y="65"/>
                  <a:pt x="379" y="65"/>
                </a:cubicBezTo>
                <a:cubicBezTo>
                  <a:pt x="382" y="63"/>
                  <a:pt x="382" y="63"/>
                  <a:pt x="383" y="63"/>
                </a:cubicBezTo>
                <a:cubicBezTo>
                  <a:pt x="386" y="61"/>
                  <a:pt x="388" y="62"/>
                  <a:pt x="390" y="62"/>
                </a:cubicBezTo>
                <a:cubicBezTo>
                  <a:pt x="390" y="62"/>
                  <a:pt x="390" y="63"/>
                  <a:pt x="390" y="63"/>
                </a:cubicBezTo>
                <a:cubicBezTo>
                  <a:pt x="389" y="63"/>
                  <a:pt x="389" y="63"/>
                  <a:pt x="386" y="64"/>
                </a:cubicBezTo>
                <a:cubicBezTo>
                  <a:pt x="386" y="65"/>
                  <a:pt x="385" y="66"/>
                  <a:pt x="385" y="68"/>
                </a:cubicBezTo>
                <a:cubicBezTo>
                  <a:pt x="384" y="68"/>
                  <a:pt x="383" y="69"/>
                  <a:pt x="383" y="69"/>
                </a:cubicBezTo>
                <a:cubicBezTo>
                  <a:pt x="382" y="71"/>
                  <a:pt x="379" y="72"/>
                  <a:pt x="379" y="72"/>
                </a:cubicBezTo>
                <a:cubicBezTo>
                  <a:pt x="378" y="74"/>
                  <a:pt x="377" y="76"/>
                  <a:pt x="377" y="78"/>
                </a:cubicBezTo>
                <a:cubicBezTo>
                  <a:pt x="376" y="78"/>
                  <a:pt x="376" y="78"/>
                  <a:pt x="376" y="78"/>
                </a:cubicBezTo>
                <a:cubicBezTo>
                  <a:pt x="376" y="78"/>
                  <a:pt x="375" y="79"/>
                  <a:pt x="371" y="81"/>
                </a:cubicBezTo>
                <a:cubicBezTo>
                  <a:pt x="370" y="82"/>
                  <a:pt x="370" y="82"/>
                  <a:pt x="370" y="82"/>
                </a:cubicBezTo>
                <a:cubicBezTo>
                  <a:pt x="371" y="82"/>
                  <a:pt x="371" y="82"/>
                  <a:pt x="371" y="82"/>
                </a:cubicBezTo>
                <a:cubicBezTo>
                  <a:pt x="372" y="82"/>
                  <a:pt x="373" y="82"/>
                  <a:pt x="373" y="82"/>
                </a:cubicBezTo>
                <a:cubicBezTo>
                  <a:pt x="372" y="86"/>
                  <a:pt x="367" y="86"/>
                  <a:pt x="365" y="89"/>
                </a:cubicBezTo>
                <a:cubicBezTo>
                  <a:pt x="364" y="89"/>
                  <a:pt x="363" y="89"/>
                  <a:pt x="363" y="88"/>
                </a:cubicBezTo>
                <a:cubicBezTo>
                  <a:pt x="362" y="88"/>
                  <a:pt x="361" y="88"/>
                  <a:pt x="361" y="88"/>
                </a:cubicBezTo>
                <a:cubicBezTo>
                  <a:pt x="361" y="90"/>
                  <a:pt x="361" y="90"/>
                  <a:pt x="361" y="90"/>
                </a:cubicBezTo>
                <a:cubicBezTo>
                  <a:pt x="361" y="90"/>
                  <a:pt x="361" y="91"/>
                  <a:pt x="361" y="91"/>
                </a:cubicBezTo>
                <a:cubicBezTo>
                  <a:pt x="360" y="91"/>
                  <a:pt x="360" y="92"/>
                  <a:pt x="359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8" y="92"/>
                  <a:pt x="358" y="92"/>
                  <a:pt x="358" y="92"/>
                </a:cubicBezTo>
                <a:cubicBezTo>
                  <a:pt x="356" y="92"/>
                  <a:pt x="355" y="93"/>
                  <a:pt x="353" y="94"/>
                </a:cubicBezTo>
                <a:cubicBezTo>
                  <a:pt x="352" y="97"/>
                  <a:pt x="349" y="97"/>
                  <a:pt x="347" y="98"/>
                </a:cubicBezTo>
                <a:cubicBezTo>
                  <a:pt x="347" y="99"/>
                  <a:pt x="347" y="100"/>
                  <a:pt x="347" y="100"/>
                </a:cubicBezTo>
                <a:cubicBezTo>
                  <a:pt x="347" y="100"/>
                  <a:pt x="347" y="100"/>
                  <a:pt x="346" y="105"/>
                </a:cubicBezTo>
                <a:cubicBezTo>
                  <a:pt x="345" y="105"/>
                  <a:pt x="345" y="105"/>
                  <a:pt x="345" y="105"/>
                </a:cubicBezTo>
                <a:cubicBezTo>
                  <a:pt x="344" y="106"/>
                  <a:pt x="344" y="107"/>
                  <a:pt x="344" y="108"/>
                </a:cubicBezTo>
                <a:cubicBezTo>
                  <a:pt x="345" y="108"/>
                  <a:pt x="346" y="108"/>
                  <a:pt x="346" y="108"/>
                </a:cubicBezTo>
                <a:cubicBezTo>
                  <a:pt x="347" y="108"/>
                  <a:pt x="347" y="108"/>
                  <a:pt x="347" y="108"/>
                </a:cubicBezTo>
                <a:cubicBezTo>
                  <a:pt x="348" y="108"/>
                  <a:pt x="348" y="108"/>
                  <a:pt x="348" y="108"/>
                </a:cubicBezTo>
                <a:cubicBezTo>
                  <a:pt x="348" y="109"/>
                  <a:pt x="347" y="110"/>
                  <a:pt x="347" y="110"/>
                </a:cubicBezTo>
                <a:cubicBezTo>
                  <a:pt x="346" y="112"/>
                  <a:pt x="346" y="112"/>
                  <a:pt x="345" y="112"/>
                </a:cubicBezTo>
                <a:cubicBezTo>
                  <a:pt x="345" y="113"/>
                  <a:pt x="345" y="113"/>
                  <a:pt x="345" y="114"/>
                </a:cubicBezTo>
                <a:cubicBezTo>
                  <a:pt x="346" y="114"/>
                  <a:pt x="346" y="114"/>
                  <a:pt x="348" y="114"/>
                </a:cubicBezTo>
                <a:cubicBezTo>
                  <a:pt x="348" y="116"/>
                  <a:pt x="348" y="116"/>
                  <a:pt x="347" y="117"/>
                </a:cubicBezTo>
                <a:cubicBezTo>
                  <a:pt x="352" y="117"/>
                  <a:pt x="357" y="117"/>
                  <a:pt x="362" y="117"/>
                </a:cubicBezTo>
                <a:cubicBezTo>
                  <a:pt x="363" y="116"/>
                  <a:pt x="363" y="116"/>
                  <a:pt x="366" y="115"/>
                </a:cubicBezTo>
                <a:cubicBezTo>
                  <a:pt x="366" y="114"/>
                  <a:pt x="366" y="114"/>
                  <a:pt x="366" y="113"/>
                </a:cubicBezTo>
                <a:cubicBezTo>
                  <a:pt x="368" y="113"/>
                  <a:pt x="368" y="115"/>
                  <a:pt x="369" y="116"/>
                </a:cubicBezTo>
                <a:cubicBezTo>
                  <a:pt x="369" y="116"/>
                  <a:pt x="369" y="117"/>
                  <a:pt x="369" y="117"/>
                </a:cubicBezTo>
                <a:cubicBezTo>
                  <a:pt x="378" y="118"/>
                  <a:pt x="387" y="118"/>
                  <a:pt x="395" y="118"/>
                </a:cubicBezTo>
                <a:cubicBezTo>
                  <a:pt x="396" y="118"/>
                  <a:pt x="397" y="118"/>
                  <a:pt x="398" y="117"/>
                </a:cubicBezTo>
                <a:cubicBezTo>
                  <a:pt x="398" y="116"/>
                  <a:pt x="399" y="115"/>
                  <a:pt x="401" y="114"/>
                </a:cubicBezTo>
                <a:cubicBezTo>
                  <a:pt x="401" y="113"/>
                  <a:pt x="401" y="112"/>
                  <a:pt x="401" y="112"/>
                </a:cubicBezTo>
                <a:cubicBezTo>
                  <a:pt x="401" y="112"/>
                  <a:pt x="400" y="111"/>
                  <a:pt x="400" y="111"/>
                </a:cubicBezTo>
                <a:cubicBezTo>
                  <a:pt x="399" y="111"/>
                  <a:pt x="398" y="111"/>
                  <a:pt x="396" y="111"/>
                </a:cubicBezTo>
                <a:cubicBezTo>
                  <a:pt x="396" y="109"/>
                  <a:pt x="396" y="109"/>
                  <a:pt x="396" y="107"/>
                </a:cubicBezTo>
                <a:cubicBezTo>
                  <a:pt x="395" y="107"/>
                  <a:pt x="394" y="107"/>
                  <a:pt x="394" y="107"/>
                </a:cubicBezTo>
                <a:cubicBezTo>
                  <a:pt x="394" y="104"/>
                  <a:pt x="394" y="101"/>
                  <a:pt x="393" y="99"/>
                </a:cubicBezTo>
                <a:cubicBezTo>
                  <a:pt x="394" y="99"/>
                  <a:pt x="394" y="99"/>
                  <a:pt x="397" y="94"/>
                </a:cubicBezTo>
                <a:cubicBezTo>
                  <a:pt x="402" y="93"/>
                  <a:pt x="405" y="88"/>
                  <a:pt x="405" y="88"/>
                </a:cubicBezTo>
                <a:cubicBezTo>
                  <a:pt x="406" y="87"/>
                  <a:pt x="406" y="87"/>
                  <a:pt x="408" y="87"/>
                </a:cubicBezTo>
                <a:cubicBezTo>
                  <a:pt x="409" y="86"/>
                  <a:pt x="409" y="86"/>
                  <a:pt x="409" y="86"/>
                </a:cubicBezTo>
                <a:cubicBezTo>
                  <a:pt x="408" y="83"/>
                  <a:pt x="410" y="80"/>
                  <a:pt x="410" y="77"/>
                </a:cubicBezTo>
                <a:cubicBezTo>
                  <a:pt x="411" y="77"/>
                  <a:pt x="411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3" y="77"/>
                  <a:pt x="413" y="77"/>
                  <a:pt x="413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4" y="77"/>
                  <a:pt x="414" y="77"/>
                  <a:pt x="414" y="77"/>
                </a:cubicBezTo>
                <a:cubicBezTo>
                  <a:pt x="415" y="79"/>
                  <a:pt x="415" y="79"/>
                  <a:pt x="416" y="79"/>
                </a:cubicBezTo>
                <a:cubicBezTo>
                  <a:pt x="417" y="78"/>
                  <a:pt x="417" y="78"/>
                  <a:pt x="417" y="78"/>
                </a:cubicBezTo>
                <a:cubicBezTo>
                  <a:pt x="419" y="79"/>
                  <a:pt x="419" y="79"/>
                  <a:pt x="420" y="80"/>
                </a:cubicBezTo>
                <a:cubicBezTo>
                  <a:pt x="420" y="82"/>
                  <a:pt x="420" y="82"/>
                  <a:pt x="420" y="83"/>
                </a:cubicBezTo>
                <a:cubicBezTo>
                  <a:pt x="420" y="83"/>
                  <a:pt x="419" y="83"/>
                  <a:pt x="418" y="83"/>
                </a:cubicBezTo>
                <a:cubicBezTo>
                  <a:pt x="419" y="86"/>
                  <a:pt x="419" y="86"/>
                  <a:pt x="409" y="95"/>
                </a:cubicBezTo>
                <a:cubicBezTo>
                  <a:pt x="409" y="97"/>
                  <a:pt x="408" y="100"/>
                  <a:pt x="409" y="103"/>
                </a:cubicBezTo>
                <a:cubicBezTo>
                  <a:pt x="409" y="104"/>
                  <a:pt x="409" y="104"/>
                  <a:pt x="409" y="104"/>
                </a:cubicBezTo>
                <a:cubicBezTo>
                  <a:pt x="409" y="105"/>
                  <a:pt x="410" y="106"/>
                  <a:pt x="410" y="106"/>
                </a:cubicBezTo>
                <a:cubicBezTo>
                  <a:pt x="411" y="108"/>
                  <a:pt x="419" y="112"/>
                  <a:pt x="419" y="112"/>
                </a:cubicBezTo>
                <a:cubicBezTo>
                  <a:pt x="420" y="112"/>
                  <a:pt x="420" y="112"/>
                  <a:pt x="420" y="112"/>
                </a:cubicBezTo>
                <a:cubicBezTo>
                  <a:pt x="423" y="111"/>
                  <a:pt x="426" y="111"/>
                  <a:pt x="429" y="110"/>
                </a:cubicBezTo>
                <a:cubicBezTo>
                  <a:pt x="429" y="109"/>
                  <a:pt x="429" y="109"/>
                  <a:pt x="429" y="109"/>
                </a:cubicBezTo>
                <a:cubicBezTo>
                  <a:pt x="432" y="109"/>
                  <a:pt x="434" y="109"/>
                  <a:pt x="436" y="109"/>
                </a:cubicBezTo>
                <a:cubicBezTo>
                  <a:pt x="436" y="109"/>
                  <a:pt x="437" y="108"/>
                  <a:pt x="438" y="108"/>
                </a:cubicBezTo>
                <a:cubicBezTo>
                  <a:pt x="438" y="108"/>
                  <a:pt x="438" y="108"/>
                  <a:pt x="438" y="108"/>
                </a:cubicBezTo>
                <a:cubicBezTo>
                  <a:pt x="439" y="109"/>
                  <a:pt x="439" y="109"/>
                  <a:pt x="440" y="110"/>
                </a:cubicBezTo>
                <a:cubicBezTo>
                  <a:pt x="442" y="111"/>
                  <a:pt x="443" y="111"/>
                  <a:pt x="445" y="111"/>
                </a:cubicBezTo>
                <a:cubicBezTo>
                  <a:pt x="445" y="111"/>
                  <a:pt x="445" y="111"/>
                  <a:pt x="445" y="111"/>
                </a:cubicBezTo>
                <a:cubicBezTo>
                  <a:pt x="445" y="112"/>
                  <a:pt x="445" y="112"/>
                  <a:pt x="445" y="112"/>
                </a:cubicBezTo>
                <a:cubicBezTo>
                  <a:pt x="439" y="112"/>
                  <a:pt x="438" y="112"/>
                  <a:pt x="437" y="116"/>
                </a:cubicBezTo>
                <a:cubicBezTo>
                  <a:pt x="432" y="118"/>
                  <a:pt x="428" y="114"/>
                  <a:pt x="424" y="116"/>
                </a:cubicBezTo>
                <a:cubicBezTo>
                  <a:pt x="422" y="116"/>
                  <a:pt x="422" y="116"/>
                  <a:pt x="421" y="116"/>
                </a:cubicBezTo>
                <a:cubicBezTo>
                  <a:pt x="421" y="117"/>
                  <a:pt x="420" y="118"/>
                  <a:pt x="420" y="118"/>
                </a:cubicBezTo>
                <a:cubicBezTo>
                  <a:pt x="453" y="120"/>
                  <a:pt x="485" y="121"/>
                  <a:pt x="515" y="121"/>
                </a:cubicBezTo>
                <a:cubicBezTo>
                  <a:pt x="528" y="121"/>
                  <a:pt x="539" y="121"/>
                  <a:pt x="550" y="121"/>
                </a:cubicBezTo>
                <a:moveTo>
                  <a:pt x="362" y="117"/>
                </a:moveTo>
                <a:cubicBezTo>
                  <a:pt x="357" y="117"/>
                  <a:pt x="352" y="117"/>
                  <a:pt x="347" y="117"/>
                </a:cubicBezTo>
                <a:cubicBezTo>
                  <a:pt x="347" y="117"/>
                  <a:pt x="347" y="117"/>
                  <a:pt x="347" y="117"/>
                </a:cubicBezTo>
                <a:cubicBezTo>
                  <a:pt x="346" y="118"/>
                  <a:pt x="346" y="118"/>
                  <a:pt x="346" y="118"/>
                </a:cubicBezTo>
                <a:cubicBezTo>
                  <a:pt x="346" y="118"/>
                  <a:pt x="346" y="118"/>
                  <a:pt x="346" y="119"/>
                </a:cubicBezTo>
                <a:cubicBezTo>
                  <a:pt x="346" y="119"/>
                  <a:pt x="346" y="119"/>
                  <a:pt x="346" y="119"/>
                </a:cubicBezTo>
                <a:cubicBezTo>
                  <a:pt x="349" y="119"/>
                  <a:pt x="349" y="119"/>
                  <a:pt x="349" y="119"/>
                </a:cubicBezTo>
                <a:cubicBezTo>
                  <a:pt x="349" y="120"/>
                  <a:pt x="349" y="120"/>
                  <a:pt x="349" y="120"/>
                </a:cubicBezTo>
                <a:cubicBezTo>
                  <a:pt x="349" y="120"/>
                  <a:pt x="349" y="120"/>
                  <a:pt x="350" y="121"/>
                </a:cubicBezTo>
                <a:cubicBezTo>
                  <a:pt x="351" y="121"/>
                  <a:pt x="352" y="121"/>
                  <a:pt x="352" y="121"/>
                </a:cubicBezTo>
                <a:cubicBezTo>
                  <a:pt x="353" y="121"/>
                  <a:pt x="353" y="121"/>
                  <a:pt x="354" y="122"/>
                </a:cubicBezTo>
                <a:cubicBezTo>
                  <a:pt x="354" y="122"/>
                  <a:pt x="354" y="122"/>
                  <a:pt x="355" y="122"/>
                </a:cubicBezTo>
                <a:cubicBezTo>
                  <a:pt x="355" y="122"/>
                  <a:pt x="356" y="121"/>
                  <a:pt x="357" y="121"/>
                </a:cubicBezTo>
                <a:cubicBezTo>
                  <a:pt x="357" y="120"/>
                  <a:pt x="357" y="120"/>
                  <a:pt x="357" y="120"/>
                </a:cubicBezTo>
                <a:cubicBezTo>
                  <a:pt x="359" y="120"/>
                  <a:pt x="359" y="120"/>
                  <a:pt x="359" y="120"/>
                </a:cubicBezTo>
                <a:cubicBezTo>
                  <a:pt x="359" y="120"/>
                  <a:pt x="360" y="119"/>
                  <a:pt x="360" y="119"/>
                </a:cubicBezTo>
                <a:cubicBezTo>
                  <a:pt x="360" y="118"/>
                  <a:pt x="360" y="118"/>
                  <a:pt x="360" y="118"/>
                </a:cubicBezTo>
                <a:cubicBezTo>
                  <a:pt x="361" y="118"/>
                  <a:pt x="361" y="118"/>
                  <a:pt x="362" y="117"/>
                </a:cubicBezTo>
                <a:moveTo>
                  <a:pt x="395" y="118"/>
                </a:moveTo>
                <a:cubicBezTo>
                  <a:pt x="387" y="118"/>
                  <a:pt x="378" y="118"/>
                  <a:pt x="369" y="118"/>
                </a:cubicBezTo>
                <a:cubicBezTo>
                  <a:pt x="369" y="119"/>
                  <a:pt x="371" y="119"/>
                  <a:pt x="371" y="121"/>
                </a:cubicBezTo>
                <a:cubicBezTo>
                  <a:pt x="371" y="121"/>
                  <a:pt x="371" y="121"/>
                  <a:pt x="371" y="121"/>
                </a:cubicBezTo>
                <a:cubicBezTo>
                  <a:pt x="371" y="122"/>
                  <a:pt x="370" y="122"/>
                  <a:pt x="370" y="122"/>
                </a:cubicBezTo>
                <a:cubicBezTo>
                  <a:pt x="370" y="122"/>
                  <a:pt x="370" y="124"/>
                  <a:pt x="371" y="125"/>
                </a:cubicBezTo>
                <a:cubicBezTo>
                  <a:pt x="372" y="125"/>
                  <a:pt x="372" y="125"/>
                  <a:pt x="372" y="125"/>
                </a:cubicBezTo>
                <a:cubicBezTo>
                  <a:pt x="372" y="125"/>
                  <a:pt x="373" y="126"/>
                  <a:pt x="373" y="127"/>
                </a:cubicBezTo>
                <a:cubicBezTo>
                  <a:pt x="373" y="127"/>
                  <a:pt x="373" y="128"/>
                  <a:pt x="373" y="128"/>
                </a:cubicBezTo>
                <a:cubicBezTo>
                  <a:pt x="373" y="129"/>
                  <a:pt x="373" y="129"/>
                  <a:pt x="373" y="129"/>
                </a:cubicBezTo>
                <a:cubicBezTo>
                  <a:pt x="373" y="131"/>
                  <a:pt x="374" y="131"/>
                  <a:pt x="375" y="132"/>
                </a:cubicBezTo>
                <a:cubicBezTo>
                  <a:pt x="376" y="133"/>
                  <a:pt x="376" y="133"/>
                  <a:pt x="376" y="134"/>
                </a:cubicBezTo>
                <a:cubicBezTo>
                  <a:pt x="376" y="135"/>
                  <a:pt x="375" y="135"/>
                  <a:pt x="375" y="136"/>
                </a:cubicBezTo>
                <a:cubicBezTo>
                  <a:pt x="375" y="137"/>
                  <a:pt x="375" y="137"/>
                  <a:pt x="375" y="137"/>
                </a:cubicBezTo>
                <a:cubicBezTo>
                  <a:pt x="375" y="137"/>
                  <a:pt x="376" y="138"/>
                  <a:pt x="376" y="138"/>
                </a:cubicBezTo>
                <a:cubicBezTo>
                  <a:pt x="378" y="139"/>
                  <a:pt x="380" y="139"/>
                  <a:pt x="382" y="139"/>
                </a:cubicBezTo>
                <a:cubicBezTo>
                  <a:pt x="382" y="136"/>
                  <a:pt x="383" y="134"/>
                  <a:pt x="385" y="135"/>
                </a:cubicBezTo>
                <a:cubicBezTo>
                  <a:pt x="385" y="135"/>
                  <a:pt x="386" y="135"/>
                  <a:pt x="386" y="135"/>
                </a:cubicBezTo>
                <a:cubicBezTo>
                  <a:pt x="387" y="135"/>
                  <a:pt x="387" y="135"/>
                  <a:pt x="387" y="135"/>
                </a:cubicBezTo>
                <a:cubicBezTo>
                  <a:pt x="388" y="136"/>
                  <a:pt x="388" y="135"/>
                  <a:pt x="389" y="134"/>
                </a:cubicBezTo>
                <a:cubicBezTo>
                  <a:pt x="389" y="134"/>
                  <a:pt x="390" y="134"/>
                  <a:pt x="391" y="134"/>
                </a:cubicBezTo>
                <a:cubicBezTo>
                  <a:pt x="391" y="133"/>
                  <a:pt x="391" y="132"/>
                  <a:pt x="391" y="131"/>
                </a:cubicBezTo>
                <a:cubicBezTo>
                  <a:pt x="392" y="131"/>
                  <a:pt x="394" y="131"/>
                  <a:pt x="395" y="131"/>
                </a:cubicBezTo>
                <a:cubicBezTo>
                  <a:pt x="395" y="130"/>
                  <a:pt x="395" y="130"/>
                  <a:pt x="395" y="129"/>
                </a:cubicBezTo>
                <a:cubicBezTo>
                  <a:pt x="394" y="129"/>
                  <a:pt x="394" y="129"/>
                  <a:pt x="393" y="129"/>
                </a:cubicBezTo>
                <a:cubicBezTo>
                  <a:pt x="391" y="129"/>
                  <a:pt x="391" y="129"/>
                  <a:pt x="391" y="129"/>
                </a:cubicBezTo>
                <a:cubicBezTo>
                  <a:pt x="391" y="128"/>
                  <a:pt x="391" y="128"/>
                  <a:pt x="391" y="128"/>
                </a:cubicBezTo>
                <a:cubicBezTo>
                  <a:pt x="390" y="128"/>
                  <a:pt x="390" y="128"/>
                  <a:pt x="390" y="128"/>
                </a:cubicBezTo>
                <a:cubicBezTo>
                  <a:pt x="392" y="125"/>
                  <a:pt x="392" y="125"/>
                  <a:pt x="392" y="123"/>
                </a:cubicBezTo>
                <a:cubicBezTo>
                  <a:pt x="393" y="120"/>
                  <a:pt x="393" y="120"/>
                  <a:pt x="393" y="120"/>
                </a:cubicBezTo>
                <a:cubicBezTo>
                  <a:pt x="394" y="119"/>
                  <a:pt x="395" y="119"/>
                  <a:pt x="395" y="118"/>
                </a:cubicBezTo>
                <a:moveTo>
                  <a:pt x="605" y="288"/>
                </a:moveTo>
                <a:cubicBezTo>
                  <a:pt x="596" y="225"/>
                  <a:pt x="577" y="168"/>
                  <a:pt x="550" y="121"/>
                </a:cubicBezTo>
                <a:cubicBezTo>
                  <a:pt x="539" y="121"/>
                  <a:pt x="528" y="121"/>
                  <a:pt x="515" y="121"/>
                </a:cubicBezTo>
                <a:cubicBezTo>
                  <a:pt x="485" y="121"/>
                  <a:pt x="453" y="120"/>
                  <a:pt x="420" y="119"/>
                </a:cubicBezTo>
                <a:cubicBezTo>
                  <a:pt x="418" y="119"/>
                  <a:pt x="416" y="119"/>
                  <a:pt x="415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6" y="119"/>
                  <a:pt x="416" y="119"/>
                  <a:pt x="416" y="119"/>
                </a:cubicBezTo>
                <a:cubicBezTo>
                  <a:pt x="415" y="120"/>
                  <a:pt x="414" y="120"/>
                  <a:pt x="412" y="121"/>
                </a:cubicBezTo>
                <a:cubicBezTo>
                  <a:pt x="412" y="121"/>
                  <a:pt x="412" y="122"/>
                  <a:pt x="413" y="123"/>
                </a:cubicBezTo>
                <a:cubicBezTo>
                  <a:pt x="415" y="124"/>
                  <a:pt x="415" y="124"/>
                  <a:pt x="418" y="124"/>
                </a:cubicBezTo>
                <a:cubicBezTo>
                  <a:pt x="418" y="123"/>
                  <a:pt x="420" y="122"/>
                  <a:pt x="420" y="121"/>
                </a:cubicBezTo>
                <a:cubicBezTo>
                  <a:pt x="423" y="122"/>
                  <a:pt x="424" y="125"/>
                  <a:pt x="426" y="126"/>
                </a:cubicBezTo>
                <a:cubicBezTo>
                  <a:pt x="426" y="126"/>
                  <a:pt x="426" y="127"/>
                  <a:pt x="426" y="127"/>
                </a:cubicBezTo>
                <a:cubicBezTo>
                  <a:pt x="425" y="128"/>
                  <a:pt x="424" y="129"/>
                  <a:pt x="423" y="130"/>
                </a:cubicBezTo>
                <a:cubicBezTo>
                  <a:pt x="423" y="131"/>
                  <a:pt x="422" y="131"/>
                  <a:pt x="421" y="131"/>
                </a:cubicBezTo>
                <a:cubicBezTo>
                  <a:pt x="421" y="131"/>
                  <a:pt x="420" y="131"/>
                  <a:pt x="420" y="131"/>
                </a:cubicBezTo>
                <a:cubicBezTo>
                  <a:pt x="419" y="130"/>
                  <a:pt x="419" y="129"/>
                  <a:pt x="419" y="129"/>
                </a:cubicBezTo>
                <a:cubicBezTo>
                  <a:pt x="418" y="128"/>
                  <a:pt x="417" y="128"/>
                  <a:pt x="417" y="128"/>
                </a:cubicBezTo>
                <a:cubicBezTo>
                  <a:pt x="417" y="127"/>
                  <a:pt x="417" y="126"/>
                  <a:pt x="417" y="126"/>
                </a:cubicBezTo>
                <a:cubicBezTo>
                  <a:pt x="416" y="126"/>
                  <a:pt x="416" y="126"/>
                  <a:pt x="415" y="126"/>
                </a:cubicBezTo>
                <a:cubicBezTo>
                  <a:pt x="415" y="127"/>
                  <a:pt x="414" y="128"/>
                  <a:pt x="413" y="128"/>
                </a:cubicBezTo>
                <a:cubicBezTo>
                  <a:pt x="412" y="133"/>
                  <a:pt x="410" y="141"/>
                  <a:pt x="410" y="141"/>
                </a:cubicBezTo>
                <a:cubicBezTo>
                  <a:pt x="411" y="141"/>
                  <a:pt x="411" y="141"/>
                  <a:pt x="412" y="142"/>
                </a:cubicBezTo>
                <a:cubicBezTo>
                  <a:pt x="411" y="143"/>
                  <a:pt x="411" y="143"/>
                  <a:pt x="411" y="143"/>
                </a:cubicBezTo>
                <a:cubicBezTo>
                  <a:pt x="404" y="141"/>
                  <a:pt x="404" y="141"/>
                  <a:pt x="402" y="143"/>
                </a:cubicBezTo>
                <a:cubicBezTo>
                  <a:pt x="403" y="144"/>
                  <a:pt x="404" y="145"/>
                  <a:pt x="404" y="146"/>
                </a:cubicBezTo>
                <a:cubicBezTo>
                  <a:pt x="404" y="147"/>
                  <a:pt x="404" y="147"/>
                  <a:pt x="404" y="147"/>
                </a:cubicBezTo>
                <a:cubicBezTo>
                  <a:pt x="403" y="147"/>
                  <a:pt x="403" y="147"/>
                  <a:pt x="403" y="147"/>
                </a:cubicBezTo>
                <a:cubicBezTo>
                  <a:pt x="401" y="145"/>
                  <a:pt x="399" y="144"/>
                  <a:pt x="397" y="142"/>
                </a:cubicBezTo>
                <a:cubicBezTo>
                  <a:pt x="383" y="149"/>
                  <a:pt x="379" y="151"/>
                  <a:pt x="379" y="144"/>
                </a:cubicBezTo>
                <a:cubicBezTo>
                  <a:pt x="377" y="144"/>
                  <a:pt x="377" y="144"/>
                  <a:pt x="377" y="144"/>
                </a:cubicBezTo>
                <a:cubicBezTo>
                  <a:pt x="376" y="145"/>
                  <a:pt x="375" y="145"/>
                  <a:pt x="374" y="145"/>
                </a:cubicBezTo>
                <a:cubicBezTo>
                  <a:pt x="373" y="145"/>
                  <a:pt x="372" y="145"/>
                  <a:pt x="372" y="145"/>
                </a:cubicBezTo>
                <a:cubicBezTo>
                  <a:pt x="371" y="145"/>
                  <a:pt x="370" y="145"/>
                  <a:pt x="370" y="145"/>
                </a:cubicBezTo>
                <a:cubicBezTo>
                  <a:pt x="370" y="145"/>
                  <a:pt x="370" y="146"/>
                  <a:pt x="370" y="147"/>
                </a:cubicBezTo>
                <a:cubicBezTo>
                  <a:pt x="369" y="148"/>
                  <a:pt x="368" y="148"/>
                  <a:pt x="368" y="148"/>
                </a:cubicBezTo>
                <a:cubicBezTo>
                  <a:pt x="367" y="148"/>
                  <a:pt x="367" y="147"/>
                  <a:pt x="366" y="147"/>
                </a:cubicBezTo>
                <a:cubicBezTo>
                  <a:pt x="366" y="146"/>
                  <a:pt x="365" y="145"/>
                  <a:pt x="364" y="145"/>
                </a:cubicBezTo>
                <a:cubicBezTo>
                  <a:pt x="363" y="145"/>
                  <a:pt x="363" y="145"/>
                  <a:pt x="362" y="145"/>
                </a:cubicBezTo>
                <a:cubicBezTo>
                  <a:pt x="362" y="144"/>
                  <a:pt x="362" y="144"/>
                  <a:pt x="362" y="143"/>
                </a:cubicBezTo>
                <a:cubicBezTo>
                  <a:pt x="362" y="143"/>
                  <a:pt x="363" y="142"/>
                  <a:pt x="363" y="141"/>
                </a:cubicBezTo>
                <a:cubicBezTo>
                  <a:pt x="364" y="141"/>
                  <a:pt x="365" y="141"/>
                  <a:pt x="366" y="141"/>
                </a:cubicBezTo>
                <a:cubicBezTo>
                  <a:pt x="368" y="142"/>
                  <a:pt x="370" y="143"/>
                  <a:pt x="372" y="143"/>
                </a:cubicBezTo>
                <a:cubicBezTo>
                  <a:pt x="372" y="142"/>
                  <a:pt x="374" y="140"/>
                  <a:pt x="374" y="135"/>
                </a:cubicBezTo>
                <a:cubicBezTo>
                  <a:pt x="373" y="134"/>
                  <a:pt x="373" y="134"/>
                  <a:pt x="372" y="134"/>
                </a:cubicBezTo>
                <a:cubicBezTo>
                  <a:pt x="369" y="135"/>
                  <a:pt x="369" y="135"/>
                  <a:pt x="368" y="136"/>
                </a:cubicBezTo>
                <a:cubicBezTo>
                  <a:pt x="367" y="137"/>
                  <a:pt x="367" y="137"/>
                  <a:pt x="367" y="137"/>
                </a:cubicBezTo>
                <a:cubicBezTo>
                  <a:pt x="366" y="137"/>
                  <a:pt x="366" y="137"/>
                  <a:pt x="366" y="137"/>
                </a:cubicBezTo>
                <a:cubicBezTo>
                  <a:pt x="366" y="136"/>
                  <a:pt x="366" y="136"/>
                  <a:pt x="366" y="135"/>
                </a:cubicBezTo>
                <a:cubicBezTo>
                  <a:pt x="366" y="135"/>
                  <a:pt x="367" y="134"/>
                  <a:pt x="367" y="134"/>
                </a:cubicBezTo>
                <a:cubicBezTo>
                  <a:pt x="367" y="132"/>
                  <a:pt x="367" y="132"/>
                  <a:pt x="367" y="131"/>
                </a:cubicBezTo>
                <a:cubicBezTo>
                  <a:pt x="367" y="132"/>
                  <a:pt x="366" y="132"/>
                  <a:pt x="366" y="132"/>
                </a:cubicBezTo>
                <a:cubicBezTo>
                  <a:pt x="365" y="125"/>
                  <a:pt x="365" y="125"/>
                  <a:pt x="364" y="124"/>
                </a:cubicBezTo>
                <a:cubicBezTo>
                  <a:pt x="360" y="128"/>
                  <a:pt x="360" y="128"/>
                  <a:pt x="359" y="128"/>
                </a:cubicBezTo>
                <a:cubicBezTo>
                  <a:pt x="358" y="129"/>
                  <a:pt x="358" y="129"/>
                  <a:pt x="358" y="130"/>
                </a:cubicBezTo>
                <a:cubicBezTo>
                  <a:pt x="358" y="131"/>
                  <a:pt x="358" y="131"/>
                  <a:pt x="358" y="131"/>
                </a:cubicBezTo>
                <a:cubicBezTo>
                  <a:pt x="357" y="132"/>
                  <a:pt x="356" y="132"/>
                  <a:pt x="355" y="133"/>
                </a:cubicBezTo>
                <a:cubicBezTo>
                  <a:pt x="353" y="136"/>
                  <a:pt x="357" y="138"/>
                  <a:pt x="356" y="141"/>
                </a:cubicBezTo>
                <a:cubicBezTo>
                  <a:pt x="356" y="142"/>
                  <a:pt x="356" y="142"/>
                  <a:pt x="356" y="142"/>
                </a:cubicBezTo>
                <a:cubicBezTo>
                  <a:pt x="355" y="144"/>
                  <a:pt x="355" y="144"/>
                  <a:pt x="355" y="144"/>
                </a:cubicBezTo>
                <a:cubicBezTo>
                  <a:pt x="356" y="145"/>
                  <a:pt x="356" y="147"/>
                  <a:pt x="356" y="148"/>
                </a:cubicBezTo>
                <a:cubicBezTo>
                  <a:pt x="356" y="149"/>
                  <a:pt x="356" y="150"/>
                  <a:pt x="356" y="150"/>
                </a:cubicBezTo>
                <a:cubicBezTo>
                  <a:pt x="356" y="150"/>
                  <a:pt x="355" y="150"/>
                  <a:pt x="355" y="150"/>
                </a:cubicBezTo>
                <a:cubicBezTo>
                  <a:pt x="354" y="150"/>
                  <a:pt x="354" y="150"/>
                  <a:pt x="353" y="150"/>
                </a:cubicBezTo>
                <a:cubicBezTo>
                  <a:pt x="351" y="151"/>
                  <a:pt x="351" y="151"/>
                  <a:pt x="350" y="150"/>
                </a:cubicBezTo>
                <a:cubicBezTo>
                  <a:pt x="346" y="150"/>
                  <a:pt x="346" y="150"/>
                  <a:pt x="337" y="156"/>
                </a:cubicBezTo>
                <a:cubicBezTo>
                  <a:pt x="336" y="155"/>
                  <a:pt x="336" y="155"/>
                  <a:pt x="335" y="155"/>
                </a:cubicBezTo>
                <a:cubicBezTo>
                  <a:pt x="335" y="155"/>
                  <a:pt x="335" y="155"/>
                  <a:pt x="334" y="155"/>
                </a:cubicBezTo>
                <a:cubicBezTo>
                  <a:pt x="334" y="155"/>
                  <a:pt x="333" y="155"/>
                  <a:pt x="333" y="155"/>
                </a:cubicBezTo>
                <a:cubicBezTo>
                  <a:pt x="332" y="155"/>
                  <a:pt x="332" y="156"/>
                  <a:pt x="332" y="157"/>
                </a:cubicBezTo>
                <a:cubicBezTo>
                  <a:pt x="334" y="158"/>
                  <a:pt x="334" y="158"/>
                  <a:pt x="334" y="158"/>
                </a:cubicBezTo>
                <a:cubicBezTo>
                  <a:pt x="334" y="159"/>
                  <a:pt x="334" y="160"/>
                  <a:pt x="333" y="161"/>
                </a:cubicBezTo>
                <a:cubicBezTo>
                  <a:pt x="330" y="161"/>
                  <a:pt x="330" y="161"/>
                  <a:pt x="325" y="165"/>
                </a:cubicBezTo>
                <a:cubicBezTo>
                  <a:pt x="324" y="165"/>
                  <a:pt x="324" y="165"/>
                  <a:pt x="324" y="165"/>
                </a:cubicBezTo>
                <a:cubicBezTo>
                  <a:pt x="323" y="165"/>
                  <a:pt x="322" y="165"/>
                  <a:pt x="322" y="165"/>
                </a:cubicBezTo>
                <a:cubicBezTo>
                  <a:pt x="320" y="167"/>
                  <a:pt x="320" y="169"/>
                  <a:pt x="319" y="171"/>
                </a:cubicBezTo>
                <a:cubicBezTo>
                  <a:pt x="317" y="171"/>
                  <a:pt x="316" y="171"/>
                  <a:pt x="314" y="172"/>
                </a:cubicBezTo>
                <a:cubicBezTo>
                  <a:pt x="314" y="173"/>
                  <a:pt x="313" y="174"/>
                  <a:pt x="313" y="175"/>
                </a:cubicBezTo>
                <a:cubicBezTo>
                  <a:pt x="312" y="175"/>
                  <a:pt x="311" y="175"/>
                  <a:pt x="310" y="175"/>
                </a:cubicBezTo>
                <a:cubicBezTo>
                  <a:pt x="309" y="174"/>
                  <a:pt x="309" y="174"/>
                  <a:pt x="309" y="174"/>
                </a:cubicBezTo>
                <a:cubicBezTo>
                  <a:pt x="308" y="174"/>
                  <a:pt x="307" y="174"/>
                  <a:pt x="307" y="174"/>
                </a:cubicBezTo>
                <a:cubicBezTo>
                  <a:pt x="306" y="173"/>
                  <a:pt x="306" y="173"/>
                  <a:pt x="306" y="173"/>
                </a:cubicBezTo>
                <a:cubicBezTo>
                  <a:pt x="305" y="172"/>
                  <a:pt x="305" y="172"/>
                  <a:pt x="304" y="172"/>
                </a:cubicBezTo>
                <a:cubicBezTo>
                  <a:pt x="303" y="173"/>
                  <a:pt x="303" y="174"/>
                  <a:pt x="303" y="175"/>
                </a:cubicBezTo>
                <a:cubicBezTo>
                  <a:pt x="303" y="175"/>
                  <a:pt x="304" y="176"/>
                  <a:pt x="304" y="176"/>
                </a:cubicBezTo>
                <a:cubicBezTo>
                  <a:pt x="304" y="176"/>
                  <a:pt x="303" y="177"/>
                  <a:pt x="303" y="178"/>
                </a:cubicBezTo>
                <a:cubicBezTo>
                  <a:pt x="303" y="179"/>
                  <a:pt x="303" y="179"/>
                  <a:pt x="303" y="179"/>
                </a:cubicBezTo>
                <a:cubicBezTo>
                  <a:pt x="303" y="179"/>
                  <a:pt x="303" y="180"/>
                  <a:pt x="303" y="180"/>
                </a:cubicBezTo>
                <a:cubicBezTo>
                  <a:pt x="301" y="180"/>
                  <a:pt x="298" y="180"/>
                  <a:pt x="296" y="180"/>
                </a:cubicBezTo>
                <a:cubicBezTo>
                  <a:pt x="295" y="179"/>
                  <a:pt x="295" y="179"/>
                  <a:pt x="295" y="178"/>
                </a:cubicBezTo>
                <a:cubicBezTo>
                  <a:pt x="289" y="179"/>
                  <a:pt x="289" y="179"/>
                  <a:pt x="288" y="180"/>
                </a:cubicBezTo>
                <a:cubicBezTo>
                  <a:pt x="288" y="182"/>
                  <a:pt x="289" y="182"/>
                  <a:pt x="289" y="182"/>
                </a:cubicBezTo>
                <a:cubicBezTo>
                  <a:pt x="290" y="183"/>
                  <a:pt x="291" y="184"/>
                  <a:pt x="292" y="184"/>
                </a:cubicBezTo>
                <a:cubicBezTo>
                  <a:pt x="294" y="184"/>
                  <a:pt x="294" y="184"/>
                  <a:pt x="295" y="184"/>
                </a:cubicBezTo>
                <a:cubicBezTo>
                  <a:pt x="298" y="187"/>
                  <a:pt x="298" y="187"/>
                  <a:pt x="298" y="188"/>
                </a:cubicBezTo>
                <a:cubicBezTo>
                  <a:pt x="299" y="191"/>
                  <a:pt x="299" y="193"/>
                  <a:pt x="299" y="195"/>
                </a:cubicBezTo>
                <a:cubicBezTo>
                  <a:pt x="300" y="196"/>
                  <a:pt x="301" y="197"/>
                  <a:pt x="302" y="199"/>
                </a:cubicBezTo>
                <a:cubicBezTo>
                  <a:pt x="302" y="201"/>
                  <a:pt x="302" y="201"/>
                  <a:pt x="297" y="213"/>
                </a:cubicBezTo>
                <a:cubicBezTo>
                  <a:pt x="296" y="214"/>
                  <a:pt x="294" y="215"/>
                  <a:pt x="293" y="215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89" y="214"/>
                  <a:pt x="286" y="214"/>
                  <a:pt x="283" y="212"/>
                </a:cubicBezTo>
                <a:cubicBezTo>
                  <a:pt x="279" y="211"/>
                  <a:pt x="276" y="211"/>
                  <a:pt x="273" y="211"/>
                </a:cubicBezTo>
                <a:cubicBezTo>
                  <a:pt x="269" y="210"/>
                  <a:pt x="269" y="210"/>
                  <a:pt x="268" y="209"/>
                </a:cubicBezTo>
                <a:cubicBezTo>
                  <a:pt x="268" y="209"/>
                  <a:pt x="268" y="209"/>
                  <a:pt x="268" y="209"/>
                </a:cubicBezTo>
                <a:cubicBezTo>
                  <a:pt x="267" y="210"/>
                  <a:pt x="267" y="210"/>
                  <a:pt x="266" y="210"/>
                </a:cubicBezTo>
                <a:cubicBezTo>
                  <a:pt x="264" y="212"/>
                  <a:pt x="262" y="212"/>
                  <a:pt x="260" y="212"/>
                </a:cubicBezTo>
                <a:cubicBezTo>
                  <a:pt x="260" y="213"/>
                  <a:pt x="260" y="213"/>
                  <a:pt x="260" y="213"/>
                </a:cubicBezTo>
                <a:cubicBezTo>
                  <a:pt x="262" y="217"/>
                  <a:pt x="258" y="221"/>
                  <a:pt x="260" y="225"/>
                </a:cubicBezTo>
                <a:cubicBezTo>
                  <a:pt x="259" y="227"/>
                  <a:pt x="259" y="229"/>
                  <a:pt x="259" y="232"/>
                </a:cubicBezTo>
                <a:cubicBezTo>
                  <a:pt x="254" y="239"/>
                  <a:pt x="254" y="239"/>
                  <a:pt x="255" y="241"/>
                </a:cubicBezTo>
                <a:cubicBezTo>
                  <a:pt x="256" y="243"/>
                  <a:pt x="256" y="244"/>
                  <a:pt x="256" y="244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4" y="247"/>
                  <a:pt x="254" y="247"/>
                  <a:pt x="254" y="251"/>
                </a:cubicBezTo>
                <a:cubicBezTo>
                  <a:pt x="255" y="251"/>
                  <a:pt x="256" y="251"/>
                  <a:pt x="257" y="251"/>
                </a:cubicBezTo>
                <a:cubicBezTo>
                  <a:pt x="259" y="251"/>
                  <a:pt x="260" y="250"/>
                  <a:pt x="262" y="253"/>
                </a:cubicBezTo>
                <a:cubicBezTo>
                  <a:pt x="263" y="253"/>
                  <a:pt x="264" y="252"/>
                  <a:pt x="265" y="252"/>
                </a:cubicBezTo>
                <a:cubicBezTo>
                  <a:pt x="266" y="252"/>
                  <a:pt x="266" y="252"/>
                  <a:pt x="269" y="254"/>
                </a:cubicBezTo>
                <a:cubicBezTo>
                  <a:pt x="270" y="255"/>
                  <a:pt x="270" y="257"/>
                  <a:pt x="271" y="258"/>
                </a:cubicBezTo>
                <a:cubicBezTo>
                  <a:pt x="271" y="258"/>
                  <a:pt x="272" y="258"/>
                  <a:pt x="272" y="258"/>
                </a:cubicBezTo>
                <a:cubicBezTo>
                  <a:pt x="271" y="257"/>
                  <a:pt x="271" y="257"/>
                  <a:pt x="271" y="257"/>
                </a:cubicBezTo>
                <a:cubicBezTo>
                  <a:pt x="281" y="254"/>
                  <a:pt x="289" y="246"/>
                  <a:pt x="301" y="246"/>
                </a:cubicBezTo>
                <a:cubicBezTo>
                  <a:pt x="303" y="244"/>
                  <a:pt x="303" y="243"/>
                  <a:pt x="303" y="242"/>
                </a:cubicBezTo>
                <a:cubicBezTo>
                  <a:pt x="302" y="241"/>
                  <a:pt x="301" y="240"/>
                  <a:pt x="301" y="239"/>
                </a:cubicBezTo>
                <a:cubicBezTo>
                  <a:pt x="301" y="238"/>
                  <a:pt x="301" y="238"/>
                  <a:pt x="304" y="232"/>
                </a:cubicBezTo>
                <a:cubicBezTo>
                  <a:pt x="306" y="229"/>
                  <a:pt x="320" y="226"/>
                  <a:pt x="320" y="226"/>
                </a:cubicBezTo>
                <a:cubicBezTo>
                  <a:pt x="322" y="224"/>
                  <a:pt x="322" y="223"/>
                  <a:pt x="322" y="222"/>
                </a:cubicBezTo>
                <a:cubicBezTo>
                  <a:pt x="322" y="222"/>
                  <a:pt x="322" y="222"/>
                  <a:pt x="322" y="221"/>
                </a:cubicBezTo>
                <a:cubicBezTo>
                  <a:pt x="322" y="216"/>
                  <a:pt x="322" y="212"/>
                  <a:pt x="329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0" y="214"/>
                  <a:pt x="330" y="214"/>
                  <a:pt x="330" y="214"/>
                </a:cubicBezTo>
                <a:cubicBezTo>
                  <a:pt x="331" y="214"/>
                  <a:pt x="331" y="214"/>
                  <a:pt x="331" y="214"/>
                </a:cubicBezTo>
                <a:cubicBezTo>
                  <a:pt x="334" y="216"/>
                  <a:pt x="334" y="216"/>
                  <a:pt x="336" y="216"/>
                </a:cubicBezTo>
                <a:cubicBezTo>
                  <a:pt x="337" y="216"/>
                  <a:pt x="337" y="216"/>
                  <a:pt x="338" y="216"/>
                </a:cubicBezTo>
                <a:cubicBezTo>
                  <a:pt x="338" y="216"/>
                  <a:pt x="339" y="216"/>
                  <a:pt x="340" y="216"/>
                </a:cubicBezTo>
                <a:cubicBezTo>
                  <a:pt x="340" y="214"/>
                  <a:pt x="340" y="214"/>
                  <a:pt x="342" y="212"/>
                </a:cubicBezTo>
                <a:cubicBezTo>
                  <a:pt x="344" y="212"/>
                  <a:pt x="344" y="212"/>
                  <a:pt x="345" y="212"/>
                </a:cubicBezTo>
                <a:cubicBezTo>
                  <a:pt x="346" y="212"/>
                  <a:pt x="348" y="212"/>
                  <a:pt x="351" y="208"/>
                </a:cubicBezTo>
                <a:cubicBezTo>
                  <a:pt x="358" y="209"/>
                  <a:pt x="357" y="217"/>
                  <a:pt x="362" y="220"/>
                </a:cubicBezTo>
                <a:cubicBezTo>
                  <a:pt x="363" y="220"/>
                  <a:pt x="364" y="221"/>
                  <a:pt x="364" y="223"/>
                </a:cubicBezTo>
                <a:cubicBezTo>
                  <a:pt x="380" y="233"/>
                  <a:pt x="388" y="241"/>
                  <a:pt x="387" y="246"/>
                </a:cubicBezTo>
                <a:cubicBezTo>
                  <a:pt x="385" y="247"/>
                  <a:pt x="373" y="249"/>
                  <a:pt x="369" y="249"/>
                </a:cubicBezTo>
                <a:cubicBezTo>
                  <a:pt x="369" y="249"/>
                  <a:pt x="368" y="250"/>
                  <a:pt x="368" y="250"/>
                </a:cubicBezTo>
                <a:cubicBezTo>
                  <a:pt x="371" y="252"/>
                  <a:pt x="373" y="255"/>
                  <a:pt x="377" y="256"/>
                </a:cubicBezTo>
                <a:cubicBezTo>
                  <a:pt x="379" y="256"/>
                  <a:pt x="382" y="256"/>
                  <a:pt x="384" y="256"/>
                </a:cubicBezTo>
                <a:cubicBezTo>
                  <a:pt x="384" y="255"/>
                  <a:pt x="384" y="253"/>
                  <a:pt x="384" y="252"/>
                </a:cubicBezTo>
                <a:cubicBezTo>
                  <a:pt x="389" y="250"/>
                  <a:pt x="392" y="245"/>
                  <a:pt x="396" y="242"/>
                </a:cubicBezTo>
                <a:cubicBezTo>
                  <a:pt x="396" y="240"/>
                  <a:pt x="396" y="240"/>
                  <a:pt x="396" y="239"/>
                </a:cubicBezTo>
                <a:cubicBezTo>
                  <a:pt x="393" y="239"/>
                  <a:pt x="393" y="239"/>
                  <a:pt x="392" y="239"/>
                </a:cubicBezTo>
                <a:cubicBezTo>
                  <a:pt x="391" y="239"/>
                  <a:pt x="391" y="238"/>
                  <a:pt x="391" y="238"/>
                </a:cubicBezTo>
                <a:cubicBezTo>
                  <a:pt x="393" y="236"/>
                  <a:pt x="394" y="236"/>
                  <a:pt x="395" y="236"/>
                </a:cubicBezTo>
                <a:cubicBezTo>
                  <a:pt x="398" y="237"/>
                  <a:pt x="398" y="237"/>
                  <a:pt x="400" y="239"/>
                </a:cubicBezTo>
                <a:cubicBezTo>
                  <a:pt x="400" y="239"/>
                  <a:pt x="400" y="239"/>
                  <a:pt x="400" y="234"/>
                </a:cubicBezTo>
                <a:cubicBezTo>
                  <a:pt x="396" y="231"/>
                  <a:pt x="391" y="230"/>
                  <a:pt x="389" y="226"/>
                </a:cubicBezTo>
                <a:cubicBezTo>
                  <a:pt x="388" y="226"/>
                  <a:pt x="385" y="226"/>
                  <a:pt x="380" y="221"/>
                </a:cubicBezTo>
                <a:cubicBezTo>
                  <a:pt x="381" y="219"/>
                  <a:pt x="381" y="219"/>
                  <a:pt x="375" y="215"/>
                </a:cubicBezTo>
                <a:cubicBezTo>
                  <a:pt x="375" y="214"/>
                  <a:pt x="374" y="214"/>
                  <a:pt x="374" y="214"/>
                </a:cubicBezTo>
                <a:cubicBezTo>
                  <a:pt x="374" y="213"/>
                  <a:pt x="373" y="212"/>
                  <a:pt x="373" y="211"/>
                </a:cubicBezTo>
                <a:cubicBezTo>
                  <a:pt x="372" y="210"/>
                  <a:pt x="370" y="210"/>
                  <a:pt x="369" y="210"/>
                </a:cubicBezTo>
                <a:cubicBezTo>
                  <a:pt x="369" y="209"/>
                  <a:pt x="369" y="209"/>
                  <a:pt x="369" y="208"/>
                </a:cubicBezTo>
                <a:cubicBezTo>
                  <a:pt x="370" y="207"/>
                  <a:pt x="370" y="207"/>
                  <a:pt x="370" y="207"/>
                </a:cubicBezTo>
                <a:cubicBezTo>
                  <a:pt x="371" y="206"/>
                  <a:pt x="371" y="205"/>
                  <a:pt x="371" y="205"/>
                </a:cubicBezTo>
                <a:cubicBezTo>
                  <a:pt x="371" y="204"/>
                  <a:pt x="371" y="203"/>
                  <a:pt x="371" y="202"/>
                </a:cubicBezTo>
                <a:cubicBezTo>
                  <a:pt x="374" y="201"/>
                  <a:pt x="375" y="202"/>
                  <a:pt x="376" y="205"/>
                </a:cubicBezTo>
                <a:cubicBezTo>
                  <a:pt x="384" y="206"/>
                  <a:pt x="386" y="216"/>
                  <a:pt x="394" y="217"/>
                </a:cubicBezTo>
                <a:cubicBezTo>
                  <a:pt x="394" y="218"/>
                  <a:pt x="394" y="218"/>
                  <a:pt x="395" y="218"/>
                </a:cubicBezTo>
                <a:cubicBezTo>
                  <a:pt x="398" y="222"/>
                  <a:pt x="404" y="223"/>
                  <a:pt x="406" y="228"/>
                </a:cubicBezTo>
                <a:cubicBezTo>
                  <a:pt x="404" y="234"/>
                  <a:pt x="404" y="234"/>
                  <a:pt x="406" y="236"/>
                </a:cubicBezTo>
                <a:cubicBezTo>
                  <a:pt x="407" y="239"/>
                  <a:pt x="407" y="242"/>
                  <a:pt x="411" y="242"/>
                </a:cubicBezTo>
                <a:cubicBezTo>
                  <a:pt x="413" y="244"/>
                  <a:pt x="413" y="246"/>
                  <a:pt x="413" y="247"/>
                </a:cubicBezTo>
                <a:cubicBezTo>
                  <a:pt x="412" y="247"/>
                  <a:pt x="411" y="247"/>
                  <a:pt x="410" y="247"/>
                </a:cubicBezTo>
                <a:cubicBezTo>
                  <a:pt x="410" y="247"/>
                  <a:pt x="409" y="246"/>
                  <a:pt x="409" y="246"/>
                </a:cubicBezTo>
                <a:cubicBezTo>
                  <a:pt x="409" y="246"/>
                  <a:pt x="408" y="247"/>
                  <a:pt x="408" y="247"/>
                </a:cubicBezTo>
                <a:cubicBezTo>
                  <a:pt x="411" y="251"/>
                  <a:pt x="411" y="251"/>
                  <a:pt x="414" y="252"/>
                </a:cubicBezTo>
                <a:cubicBezTo>
                  <a:pt x="414" y="252"/>
                  <a:pt x="414" y="251"/>
                  <a:pt x="414" y="251"/>
                </a:cubicBezTo>
                <a:cubicBezTo>
                  <a:pt x="416" y="252"/>
                  <a:pt x="417" y="252"/>
                  <a:pt x="419" y="254"/>
                </a:cubicBezTo>
                <a:cubicBezTo>
                  <a:pt x="418" y="256"/>
                  <a:pt x="418" y="257"/>
                  <a:pt x="419" y="258"/>
                </a:cubicBezTo>
                <a:cubicBezTo>
                  <a:pt x="421" y="259"/>
                  <a:pt x="421" y="259"/>
                  <a:pt x="422" y="259"/>
                </a:cubicBezTo>
                <a:cubicBezTo>
                  <a:pt x="423" y="259"/>
                  <a:pt x="424" y="259"/>
                  <a:pt x="424" y="259"/>
                </a:cubicBezTo>
                <a:cubicBezTo>
                  <a:pt x="425" y="258"/>
                  <a:pt x="426" y="257"/>
                  <a:pt x="426" y="256"/>
                </a:cubicBezTo>
                <a:cubicBezTo>
                  <a:pt x="426" y="255"/>
                  <a:pt x="426" y="255"/>
                  <a:pt x="426" y="254"/>
                </a:cubicBezTo>
                <a:cubicBezTo>
                  <a:pt x="426" y="254"/>
                  <a:pt x="426" y="253"/>
                  <a:pt x="426" y="253"/>
                </a:cubicBezTo>
                <a:cubicBezTo>
                  <a:pt x="426" y="252"/>
                  <a:pt x="427" y="252"/>
                  <a:pt x="427" y="251"/>
                </a:cubicBezTo>
                <a:cubicBezTo>
                  <a:pt x="428" y="252"/>
                  <a:pt x="430" y="252"/>
                  <a:pt x="430" y="253"/>
                </a:cubicBezTo>
                <a:cubicBezTo>
                  <a:pt x="431" y="253"/>
                  <a:pt x="432" y="253"/>
                  <a:pt x="432" y="253"/>
                </a:cubicBezTo>
                <a:cubicBezTo>
                  <a:pt x="432" y="253"/>
                  <a:pt x="433" y="252"/>
                  <a:pt x="433" y="252"/>
                </a:cubicBezTo>
                <a:cubicBezTo>
                  <a:pt x="433" y="251"/>
                  <a:pt x="433" y="249"/>
                  <a:pt x="433" y="248"/>
                </a:cubicBezTo>
                <a:cubicBezTo>
                  <a:pt x="435" y="248"/>
                  <a:pt x="436" y="248"/>
                  <a:pt x="437" y="248"/>
                </a:cubicBezTo>
                <a:cubicBezTo>
                  <a:pt x="436" y="246"/>
                  <a:pt x="435" y="246"/>
                  <a:pt x="433" y="245"/>
                </a:cubicBezTo>
                <a:cubicBezTo>
                  <a:pt x="433" y="246"/>
                  <a:pt x="432" y="247"/>
                  <a:pt x="432" y="248"/>
                </a:cubicBezTo>
                <a:cubicBezTo>
                  <a:pt x="429" y="248"/>
                  <a:pt x="429" y="247"/>
                  <a:pt x="427" y="241"/>
                </a:cubicBezTo>
                <a:cubicBezTo>
                  <a:pt x="424" y="240"/>
                  <a:pt x="424" y="240"/>
                  <a:pt x="422" y="238"/>
                </a:cubicBezTo>
                <a:cubicBezTo>
                  <a:pt x="422" y="237"/>
                  <a:pt x="422" y="237"/>
                  <a:pt x="422" y="236"/>
                </a:cubicBezTo>
                <a:cubicBezTo>
                  <a:pt x="424" y="236"/>
                  <a:pt x="424" y="236"/>
                  <a:pt x="424" y="236"/>
                </a:cubicBezTo>
                <a:cubicBezTo>
                  <a:pt x="425" y="236"/>
                  <a:pt x="426" y="237"/>
                  <a:pt x="427" y="237"/>
                </a:cubicBezTo>
                <a:cubicBezTo>
                  <a:pt x="429" y="237"/>
                  <a:pt x="429" y="237"/>
                  <a:pt x="430" y="237"/>
                </a:cubicBezTo>
                <a:cubicBezTo>
                  <a:pt x="430" y="237"/>
                  <a:pt x="430" y="238"/>
                  <a:pt x="431" y="238"/>
                </a:cubicBezTo>
                <a:cubicBezTo>
                  <a:pt x="431" y="237"/>
                  <a:pt x="431" y="235"/>
                  <a:pt x="431" y="234"/>
                </a:cubicBezTo>
                <a:cubicBezTo>
                  <a:pt x="433" y="232"/>
                  <a:pt x="433" y="232"/>
                  <a:pt x="442" y="236"/>
                </a:cubicBezTo>
                <a:cubicBezTo>
                  <a:pt x="442" y="236"/>
                  <a:pt x="443" y="237"/>
                  <a:pt x="443" y="238"/>
                </a:cubicBezTo>
                <a:cubicBezTo>
                  <a:pt x="443" y="238"/>
                  <a:pt x="443" y="238"/>
                  <a:pt x="444" y="238"/>
                </a:cubicBezTo>
                <a:cubicBezTo>
                  <a:pt x="445" y="240"/>
                  <a:pt x="445" y="240"/>
                  <a:pt x="445" y="240"/>
                </a:cubicBezTo>
                <a:cubicBezTo>
                  <a:pt x="444" y="240"/>
                  <a:pt x="443" y="241"/>
                  <a:pt x="443" y="241"/>
                </a:cubicBezTo>
                <a:cubicBezTo>
                  <a:pt x="443" y="244"/>
                  <a:pt x="448" y="245"/>
                  <a:pt x="447" y="249"/>
                </a:cubicBezTo>
                <a:cubicBezTo>
                  <a:pt x="447" y="250"/>
                  <a:pt x="447" y="251"/>
                  <a:pt x="447" y="251"/>
                </a:cubicBezTo>
                <a:cubicBezTo>
                  <a:pt x="447" y="252"/>
                  <a:pt x="447" y="252"/>
                  <a:pt x="447" y="253"/>
                </a:cubicBezTo>
                <a:cubicBezTo>
                  <a:pt x="447" y="254"/>
                  <a:pt x="448" y="255"/>
                  <a:pt x="449" y="256"/>
                </a:cubicBezTo>
                <a:cubicBezTo>
                  <a:pt x="449" y="256"/>
                  <a:pt x="449" y="256"/>
                  <a:pt x="449" y="256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0" y="257"/>
                  <a:pt x="450" y="257"/>
                  <a:pt x="450" y="257"/>
                </a:cubicBezTo>
                <a:cubicBezTo>
                  <a:pt x="451" y="258"/>
                  <a:pt x="451" y="258"/>
                  <a:pt x="451" y="258"/>
                </a:cubicBezTo>
                <a:cubicBezTo>
                  <a:pt x="452" y="258"/>
                  <a:pt x="452" y="258"/>
                  <a:pt x="452" y="258"/>
                </a:cubicBezTo>
                <a:cubicBezTo>
                  <a:pt x="452" y="259"/>
                  <a:pt x="452" y="259"/>
                  <a:pt x="452" y="260"/>
                </a:cubicBezTo>
                <a:cubicBezTo>
                  <a:pt x="452" y="261"/>
                  <a:pt x="452" y="261"/>
                  <a:pt x="452" y="261"/>
                </a:cubicBezTo>
                <a:cubicBezTo>
                  <a:pt x="451" y="261"/>
                  <a:pt x="451" y="261"/>
                  <a:pt x="451" y="261"/>
                </a:cubicBezTo>
                <a:cubicBezTo>
                  <a:pt x="451" y="262"/>
                  <a:pt x="451" y="262"/>
                  <a:pt x="451" y="262"/>
                </a:cubicBezTo>
                <a:cubicBezTo>
                  <a:pt x="451" y="263"/>
                  <a:pt x="451" y="264"/>
                  <a:pt x="452" y="265"/>
                </a:cubicBezTo>
                <a:cubicBezTo>
                  <a:pt x="452" y="266"/>
                  <a:pt x="452" y="266"/>
                  <a:pt x="452" y="266"/>
                </a:cubicBezTo>
                <a:cubicBezTo>
                  <a:pt x="453" y="266"/>
                  <a:pt x="453" y="266"/>
                  <a:pt x="453" y="266"/>
                </a:cubicBezTo>
                <a:cubicBezTo>
                  <a:pt x="454" y="265"/>
                  <a:pt x="454" y="265"/>
                  <a:pt x="454" y="265"/>
                </a:cubicBezTo>
                <a:cubicBezTo>
                  <a:pt x="454" y="263"/>
                  <a:pt x="454" y="263"/>
                  <a:pt x="454" y="263"/>
                </a:cubicBezTo>
                <a:cubicBezTo>
                  <a:pt x="454" y="262"/>
                  <a:pt x="454" y="261"/>
                  <a:pt x="454" y="261"/>
                </a:cubicBezTo>
                <a:cubicBezTo>
                  <a:pt x="455" y="259"/>
                  <a:pt x="455" y="259"/>
                  <a:pt x="455" y="259"/>
                </a:cubicBezTo>
                <a:cubicBezTo>
                  <a:pt x="456" y="259"/>
                  <a:pt x="456" y="259"/>
                  <a:pt x="456" y="259"/>
                </a:cubicBezTo>
                <a:cubicBezTo>
                  <a:pt x="456" y="260"/>
                  <a:pt x="456" y="260"/>
                  <a:pt x="456" y="260"/>
                </a:cubicBezTo>
                <a:cubicBezTo>
                  <a:pt x="457" y="260"/>
                  <a:pt x="457" y="260"/>
                  <a:pt x="457" y="260"/>
                </a:cubicBezTo>
                <a:cubicBezTo>
                  <a:pt x="457" y="261"/>
                  <a:pt x="457" y="261"/>
                  <a:pt x="457" y="261"/>
                </a:cubicBezTo>
                <a:cubicBezTo>
                  <a:pt x="458" y="261"/>
                  <a:pt x="459" y="262"/>
                  <a:pt x="459" y="262"/>
                </a:cubicBezTo>
                <a:cubicBezTo>
                  <a:pt x="460" y="263"/>
                  <a:pt x="460" y="263"/>
                  <a:pt x="460" y="263"/>
                </a:cubicBezTo>
                <a:cubicBezTo>
                  <a:pt x="460" y="264"/>
                  <a:pt x="460" y="264"/>
                  <a:pt x="460" y="264"/>
                </a:cubicBezTo>
                <a:cubicBezTo>
                  <a:pt x="461" y="264"/>
                  <a:pt x="461" y="264"/>
                  <a:pt x="461" y="264"/>
                </a:cubicBezTo>
                <a:cubicBezTo>
                  <a:pt x="462" y="264"/>
                  <a:pt x="462" y="264"/>
                  <a:pt x="462" y="264"/>
                </a:cubicBezTo>
                <a:cubicBezTo>
                  <a:pt x="462" y="264"/>
                  <a:pt x="464" y="264"/>
                  <a:pt x="464" y="265"/>
                </a:cubicBezTo>
                <a:cubicBezTo>
                  <a:pt x="466" y="265"/>
                  <a:pt x="466" y="265"/>
                  <a:pt x="466" y="265"/>
                </a:cubicBezTo>
                <a:cubicBezTo>
                  <a:pt x="467" y="265"/>
                  <a:pt x="467" y="265"/>
                  <a:pt x="467" y="265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4"/>
                  <a:pt x="467" y="264"/>
                  <a:pt x="467" y="264"/>
                </a:cubicBezTo>
                <a:cubicBezTo>
                  <a:pt x="467" y="263"/>
                  <a:pt x="467" y="263"/>
                  <a:pt x="467" y="263"/>
                </a:cubicBezTo>
                <a:cubicBezTo>
                  <a:pt x="467" y="262"/>
                  <a:pt x="467" y="261"/>
                  <a:pt x="468" y="260"/>
                </a:cubicBezTo>
                <a:cubicBezTo>
                  <a:pt x="468" y="259"/>
                  <a:pt x="468" y="259"/>
                  <a:pt x="468" y="259"/>
                </a:cubicBezTo>
                <a:cubicBezTo>
                  <a:pt x="469" y="259"/>
                  <a:pt x="469" y="259"/>
                  <a:pt x="469" y="259"/>
                </a:cubicBezTo>
                <a:cubicBezTo>
                  <a:pt x="470" y="259"/>
                  <a:pt x="471" y="259"/>
                  <a:pt x="472" y="260"/>
                </a:cubicBezTo>
                <a:cubicBezTo>
                  <a:pt x="474" y="261"/>
                  <a:pt x="474" y="261"/>
                  <a:pt x="474" y="261"/>
                </a:cubicBezTo>
                <a:cubicBezTo>
                  <a:pt x="476" y="263"/>
                  <a:pt x="476" y="263"/>
                  <a:pt x="476" y="263"/>
                </a:cubicBezTo>
                <a:cubicBezTo>
                  <a:pt x="477" y="263"/>
                  <a:pt x="477" y="263"/>
                  <a:pt x="477" y="263"/>
                </a:cubicBezTo>
                <a:cubicBezTo>
                  <a:pt x="477" y="264"/>
                  <a:pt x="477" y="264"/>
                  <a:pt x="477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78" y="264"/>
                  <a:pt x="478" y="264"/>
                  <a:pt x="478" y="264"/>
                </a:cubicBezTo>
                <a:cubicBezTo>
                  <a:pt x="481" y="264"/>
                  <a:pt x="484" y="264"/>
                  <a:pt x="486" y="265"/>
                </a:cubicBezTo>
                <a:cubicBezTo>
                  <a:pt x="486" y="264"/>
                  <a:pt x="486" y="263"/>
                  <a:pt x="486" y="263"/>
                </a:cubicBezTo>
                <a:cubicBezTo>
                  <a:pt x="486" y="262"/>
                  <a:pt x="486" y="262"/>
                  <a:pt x="486" y="262"/>
                </a:cubicBezTo>
                <a:cubicBezTo>
                  <a:pt x="486" y="261"/>
                  <a:pt x="486" y="261"/>
                  <a:pt x="486" y="260"/>
                </a:cubicBezTo>
                <a:cubicBezTo>
                  <a:pt x="486" y="260"/>
                  <a:pt x="487" y="260"/>
                  <a:pt x="487" y="260"/>
                </a:cubicBezTo>
                <a:cubicBezTo>
                  <a:pt x="488" y="259"/>
                  <a:pt x="488" y="259"/>
                  <a:pt x="488" y="259"/>
                </a:cubicBezTo>
                <a:cubicBezTo>
                  <a:pt x="489" y="259"/>
                  <a:pt x="489" y="259"/>
                  <a:pt x="489" y="259"/>
                </a:cubicBezTo>
                <a:cubicBezTo>
                  <a:pt x="490" y="260"/>
                  <a:pt x="491" y="261"/>
                  <a:pt x="492" y="261"/>
                </a:cubicBezTo>
                <a:cubicBezTo>
                  <a:pt x="493" y="262"/>
                  <a:pt x="494" y="262"/>
                  <a:pt x="494" y="262"/>
                </a:cubicBezTo>
                <a:cubicBezTo>
                  <a:pt x="494" y="261"/>
                  <a:pt x="494" y="261"/>
                  <a:pt x="494" y="261"/>
                </a:cubicBezTo>
                <a:cubicBezTo>
                  <a:pt x="495" y="261"/>
                  <a:pt x="495" y="261"/>
                  <a:pt x="495" y="261"/>
                </a:cubicBezTo>
                <a:cubicBezTo>
                  <a:pt x="495" y="260"/>
                  <a:pt x="495" y="260"/>
                  <a:pt x="495" y="260"/>
                </a:cubicBezTo>
                <a:cubicBezTo>
                  <a:pt x="496" y="260"/>
                  <a:pt x="496" y="260"/>
                  <a:pt x="496" y="260"/>
                </a:cubicBezTo>
                <a:cubicBezTo>
                  <a:pt x="497" y="262"/>
                  <a:pt x="497" y="262"/>
                  <a:pt x="497" y="262"/>
                </a:cubicBezTo>
                <a:cubicBezTo>
                  <a:pt x="497" y="263"/>
                  <a:pt x="497" y="263"/>
                  <a:pt x="497" y="263"/>
                </a:cubicBezTo>
                <a:cubicBezTo>
                  <a:pt x="497" y="264"/>
                  <a:pt x="497" y="265"/>
                  <a:pt x="497" y="266"/>
                </a:cubicBezTo>
                <a:cubicBezTo>
                  <a:pt x="496" y="268"/>
                  <a:pt x="496" y="270"/>
                  <a:pt x="497" y="273"/>
                </a:cubicBezTo>
                <a:cubicBezTo>
                  <a:pt x="497" y="273"/>
                  <a:pt x="497" y="273"/>
                  <a:pt x="497" y="273"/>
                </a:cubicBezTo>
                <a:cubicBezTo>
                  <a:pt x="497" y="274"/>
                  <a:pt x="498" y="274"/>
                  <a:pt x="498" y="275"/>
                </a:cubicBezTo>
                <a:cubicBezTo>
                  <a:pt x="498" y="275"/>
                  <a:pt x="497" y="276"/>
                  <a:pt x="497" y="277"/>
                </a:cubicBezTo>
                <a:cubicBezTo>
                  <a:pt x="497" y="277"/>
                  <a:pt x="497" y="277"/>
                  <a:pt x="497" y="277"/>
                </a:cubicBezTo>
                <a:cubicBezTo>
                  <a:pt x="497" y="278"/>
                  <a:pt x="497" y="278"/>
                  <a:pt x="497" y="278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6" y="280"/>
                  <a:pt x="496" y="280"/>
                  <a:pt x="496" y="280"/>
                </a:cubicBezTo>
                <a:cubicBezTo>
                  <a:pt x="494" y="284"/>
                  <a:pt x="494" y="284"/>
                  <a:pt x="493" y="284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5"/>
                  <a:pt x="492" y="285"/>
                  <a:pt x="492" y="285"/>
                </a:cubicBezTo>
                <a:cubicBezTo>
                  <a:pt x="492" y="286"/>
                  <a:pt x="492" y="286"/>
                  <a:pt x="492" y="286"/>
                </a:cubicBezTo>
                <a:cubicBezTo>
                  <a:pt x="514" y="287"/>
                  <a:pt x="537" y="287"/>
                  <a:pt x="558" y="288"/>
                </a:cubicBezTo>
                <a:cubicBezTo>
                  <a:pt x="575" y="288"/>
                  <a:pt x="590" y="288"/>
                  <a:pt x="605" y="288"/>
                </a:cubicBezTo>
                <a:moveTo>
                  <a:pt x="554" y="46"/>
                </a:moveTo>
                <a:cubicBezTo>
                  <a:pt x="531" y="34"/>
                  <a:pt x="531" y="34"/>
                  <a:pt x="531" y="34"/>
                </a:cubicBezTo>
                <a:cubicBezTo>
                  <a:pt x="531" y="34"/>
                  <a:pt x="531" y="34"/>
                  <a:pt x="531" y="34"/>
                </a:cubicBezTo>
                <a:cubicBezTo>
                  <a:pt x="532" y="34"/>
                  <a:pt x="532" y="34"/>
                  <a:pt x="532" y="34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2" y="35"/>
                  <a:pt x="532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4" y="35"/>
                  <a:pt x="534" y="35"/>
                  <a:pt x="534" y="35"/>
                </a:cubicBezTo>
                <a:cubicBezTo>
                  <a:pt x="533" y="35"/>
                  <a:pt x="533" y="35"/>
                  <a:pt x="533" y="35"/>
                </a:cubicBezTo>
                <a:cubicBezTo>
                  <a:pt x="532" y="35"/>
                  <a:pt x="530" y="34"/>
                  <a:pt x="529" y="33"/>
                </a:cubicBezTo>
                <a:cubicBezTo>
                  <a:pt x="530" y="33"/>
                  <a:pt x="530" y="34"/>
                  <a:pt x="531" y="34"/>
                </a:cubicBezTo>
                <a:cubicBezTo>
                  <a:pt x="531" y="34"/>
                  <a:pt x="530" y="34"/>
                  <a:pt x="529" y="33"/>
                </a:cubicBezTo>
                <a:cubicBezTo>
                  <a:pt x="528" y="33"/>
                  <a:pt x="528" y="33"/>
                  <a:pt x="525" y="31"/>
                </a:cubicBezTo>
                <a:cubicBezTo>
                  <a:pt x="524" y="31"/>
                  <a:pt x="524" y="31"/>
                  <a:pt x="524" y="31"/>
                </a:cubicBezTo>
                <a:cubicBezTo>
                  <a:pt x="523" y="31"/>
                  <a:pt x="523" y="31"/>
                  <a:pt x="523" y="31"/>
                </a:cubicBezTo>
                <a:cubicBezTo>
                  <a:pt x="525" y="32"/>
                  <a:pt x="527" y="32"/>
                  <a:pt x="529" y="33"/>
                </a:cubicBezTo>
                <a:cubicBezTo>
                  <a:pt x="529" y="33"/>
                  <a:pt x="529" y="33"/>
                  <a:pt x="529" y="33"/>
                </a:cubicBezTo>
                <a:cubicBezTo>
                  <a:pt x="529" y="34"/>
                  <a:pt x="529" y="34"/>
                  <a:pt x="529" y="34"/>
                </a:cubicBezTo>
                <a:cubicBezTo>
                  <a:pt x="530" y="34"/>
                  <a:pt x="531" y="34"/>
                  <a:pt x="532" y="35"/>
                </a:cubicBezTo>
                <a:cubicBezTo>
                  <a:pt x="532" y="35"/>
                  <a:pt x="532" y="35"/>
                  <a:pt x="533" y="35"/>
                </a:cubicBezTo>
                <a:cubicBezTo>
                  <a:pt x="533" y="35"/>
                  <a:pt x="534" y="36"/>
                  <a:pt x="534" y="36"/>
                </a:cubicBezTo>
                <a:cubicBezTo>
                  <a:pt x="534" y="36"/>
                  <a:pt x="534" y="36"/>
                  <a:pt x="534" y="36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6" y="37"/>
                  <a:pt x="536" y="37"/>
                  <a:pt x="536" y="37"/>
                </a:cubicBezTo>
                <a:cubicBezTo>
                  <a:pt x="535" y="37"/>
                  <a:pt x="535" y="37"/>
                  <a:pt x="535" y="37"/>
                </a:cubicBezTo>
                <a:cubicBezTo>
                  <a:pt x="535" y="37"/>
                  <a:pt x="529" y="34"/>
                  <a:pt x="526" y="32"/>
                </a:cubicBezTo>
                <a:cubicBezTo>
                  <a:pt x="526" y="32"/>
                  <a:pt x="526" y="32"/>
                  <a:pt x="526" y="32"/>
                </a:cubicBezTo>
                <a:cubicBezTo>
                  <a:pt x="525" y="32"/>
                  <a:pt x="524" y="31"/>
                  <a:pt x="524" y="31"/>
                </a:cubicBezTo>
                <a:cubicBezTo>
                  <a:pt x="523" y="31"/>
                  <a:pt x="523" y="31"/>
                  <a:pt x="522" y="30"/>
                </a:cubicBezTo>
                <a:cubicBezTo>
                  <a:pt x="522" y="30"/>
                  <a:pt x="522" y="30"/>
                  <a:pt x="522" y="30"/>
                </a:cubicBezTo>
                <a:cubicBezTo>
                  <a:pt x="521" y="30"/>
                  <a:pt x="521" y="30"/>
                  <a:pt x="517" y="28"/>
                </a:cubicBezTo>
                <a:cubicBezTo>
                  <a:pt x="517" y="28"/>
                  <a:pt x="517" y="28"/>
                  <a:pt x="517" y="28"/>
                </a:cubicBezTo>
                <a:cubicBezTo>
                  <a:pt x="516" y="27"/>
                  <a:pt x="514" y="27"/>
                  <a:pt x="513" y="26"/>
                </a:cubicBezTo>
                <a:cubicBezTo>
                  <a:pt x="513" y="26"/>
                  <a:pt x="513" y="26"/>
                  <a:pt x="513" y="26"/>
                </a:cubicBezTo>
                <a:cubicBezTo>
                  <a:pt x="511" y="25"/>
                  <a:pt x="509" y="25"/>
                  <a:pt x="507" y="24"/>
                </a:cubicBezTo>
                <a:cubicBezTo>
                  <a:pt x="507" y="24"/>
                  <a:pt x="507" y="24"/>
                  <a:pt x="507" y="24"/>
                </a:cubicBezTo>
                <a:cubicBezTo>
                  <a:pt x="504" y="23"/>
                  <a:pt x="502" y="22"/>
                  <a:pt x="499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8" y="21"/>
                  <a:pt x="498" y="21"/>
                </a:cubicBezTo>
                <a:cubicBezTo>
                  <a:pt x="498" y="21"/>
                  <a:pt x="499" y="21"/>
                  <a:pt x="499" y="21"/>
                </a:cubicBezTo>
                <a:cubicBezTo>
                  <a:pt x="499" y="21"/>
                  <a:pt x="498" y="21"/>
                  <a:pt x="497" y="21"/>
                </a:cubicBezTo>
                <a:cubicBezTo>
                  <a:pt x="498" y="21"/>
                  <a:pt x="499" y="21"/>
                  <a:pt x="500" y="22"/>
                </a:cubicBezTo>
                <a:cubicBezTo>
                  <a:pt x="500" y="22"/>
                  <a:pt x="500" y="22"/>
                  <a:pt x="500" y="22"/>
                </a:cubicBezTo>
                <a:cubicBezTo>
                  <a:pt x="499" y="22"/>
                  <a:pt x="499" y="22"/>
                  <a:pt x="499" y="22"/>
                </a:cubicBezTo>
                <a:cubicBezTo>
                  <a:pt x="499" y="21"/>
                  <a:pt x="498" y="21"/>
                  <a:pt x="498" y="21"/>
                </a:cubicBezTo>
                <a:cubicBezTo>
                  <a:pt x="497" y="21"/>
                  <a:pt x="496" y="20"/>
                  <a:pt x="494" y="20"/>
                </a:cubicBezTo>
                <a:cubicBezTo>
                  <a:pt x="494" y="20"/>
                  <a:pt x="494" y="20"/>
                  <a:pt x="494" y="20"/>
                </a:cubicBezTo>
                <a:cubicBezTo>
                  <a:pt x="494" y="20"/>
                  <a:pt x="493" y="20"/>
                  <a:pt x="489" y="18"/>
                </a:cubicBezTo>
                <a:cubicBezTo>
                  <a:pt x="489" y="18"/>
                  <a:pt x="488" y="18"/>
                  <a:pt x="487" y="17"/>
                </a:cubicBezTo>
                <a:cubicBezTo>
                  <a:pt x="486" y="18"/>
                  <a:pt x="486" y="18"/>
                  <a:pt x="486" y="18"/>
                </a:cubicBezTo>
                <a:cubicBezTo>
                  <a:pt x="497" y="21"/>
                  <a:pt x="497" y="21"/>
                  <a:pt x="499" y="22"/>
                </a:cubicBezTo>
                <a:cubicBezTo>
                  <a:pt x="498" y="22"/>
                  <a:pt x="498" y="22"/>
                  <a:pt x="498" y="22"/>
                </a:cubicBezTo>
                <a:cubicBezTo>
                  <a:pt x="498" y="22"/>
                  <a:pt x="499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0" y="23"/>
                  <a:pt x="500" y="23"/>
                  <a:pt x="500" y="23"/>
                </a:cubicBezTo>
                <a:cubicBezTo>
                  <a:pt x="501" y="24"/>
                  <a:pt x="501" y="24"/>
                  <a:pt x="502" y="24"/>
                </a:cubicBezTo>
                <a:cubicBezTo>
                  <a:pt x="502" y="24"/>
                  <a:pt x="503" y="24"/>
                  <a:pt x="503" y="25"/>
                </a:cubicBezTo>
                <a:cubicBezTo>
                  <a:pt x="503" y="24"/>
                  <a:pt x="503" y="24"/>
                  <a:pt x="500" y="24"/>
                </a:cubicBezTo>
                <a:cubicBezTo>
                  <a:pt x="499" y="24"/>
                  <a:pt x="499" y="24"/>
                  <a:pt x="499" y="24"/>
                </a:cubicBezTo>
                <a:cubicBezTo>
                  <a:pt x="498" y="23"/>
                  <a:pt x="498" y="23"/>
                  <a:pt x="498" y="23"/>
                </a:cubicBezTo>
                <a:cubicBezTo>
                  <a:pt x="500" y="24"/>
                  <a:pt x="501" y="25"/>
                  <a:pt x="502" y="25"/>
                </a:cubicBezTo>
                <a:cubicBezTo>
                  <a:pt x="502" y="25"/>
                  <a:pt x="502" y="25"/>
                  <a:pt x="502" y="25"/>
                </a:cubicBezTo>
                <a:cubicBezTo>
                  <a:pt x="503" y="26"/>
                  <a:pt x="504" y="26"/>
                  <a:pt x="504" y="27"/>
                </a:cubicBezTo>
                <a:cubicBezTo>
                  <a:pt x="504" y="27"/>
                  <a:pt x="504" y="27"/>
                  <a:pt x="504" y="27"/>
                </a:cubicBezTo>
                <a:cubicBezTo>
                  <a:pt x="506" y="29"/>
                  <a:pt x="506" y="29"/>
                  <a:pt x="515" y="34"/>
                </a:cubicBezTo>
                <a:cubicBezTo>
                  <a:pt x="516" y="34"/>
                  <a:pt x="516" y="34"/>
                  <a:pt x="517" y="34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7" y="35"/>
                  <a:pt x="517" y="35"/>
                  <a:pt x="517" y="35"/>
                </a:cubicBezTo>
                <a:cubicBezTo>
                  <a:pt x="516" y="35"/>
                  <a:pt x="516" y="35"/>
                  <a:pt x="515" y="35"/>
                </a:cubicBezTo>
                <a:cubicBezTo>
                  <a:pt x="515" y="36"/>
                  <a:pt x="515" y="36"/>
                  <a:pt x="514" y="36"/>
                </a:cubicBezTo>
                <a:cubicBezTo>
                  <a:pt x="515" y="36"/>
                  <a:pt x="515" y="36"/>
                  <a:pt x="515" y="36"/>
                </a:cubicBezTo>
                <a:cubicBezTo>
                  <a:pt x="515" y="37"/>
                  <a:pt x="515" y="37"/>
                  <a:pt x="515" y="37"/>
                </a:cubicBezTo>
                <a:cubicBezTo>
                  <a:pt x="515" y="37"/>
                  <a:pt x="515" y="37"/>
                  <a:pt x="514" y="37"/>
                </a:cubicBezTo>
                <a:cubicBezTo>
                  <a:pt x="515" y="37"/>
                  <a:pt x="524" y="42"/>
                  <a:pt x="525" y="43"/>
                </a:cubicBezTo>
                <a:cubicBezTo>
                  <a:pt x="526" y="43"/>
                  <a:pt x="526" y="43"/>
                  <a:pt x="526" y="43"/>
                </a:cubicBezTo>
                <a:cubicBezTo>
                  <a:pt x="526" y="43"/>
                  <a:pt x="527" y="43"/>
                  <a:pt x="530" y="44"/>
                </a:cubicBezTo>
                <a:cubicBezTo>
                  <a:pt x="530" y="45"/>
                  <a:pt x="531" y="45"/>
                  <a:pt x="531" y="45"/>
                </a:cubicBezTo>
                <a:cubicBezTo>
                  <a:pt x="532" y="46"/>
                  <a:pt x="532" y="46"/>
                  <a:pt x="532" y="46"/>
                </a:cubicBezTo>
                <a:cubicBezTo>
                  <a:pt x="531" y="46"/>
                  <a:pt x="531" y="46"/>
                  <a:pt x="524" y="43"/>
                </a:cubicBezTo>
                <a:cubicBezTo>
                  <a:pt x="524" y="43"/>
                  <a:pt x="523" y="43"/>
                  <a:pt x="523" y="43"/>
                </a:cubicBezTo>
                <a:cubicBezTo>
                  <a:pt x="522" y="43"/>
                  <a:pt x="521" y="42"/>
                  <a:pt x="520" y="42"/>
                </a:cubicBezTo>
                <a:cubicBezTo>
                  <a:pt x="519" y="41"/>
                  <a:pt x="519" y="41"/>
                  <a:pt x="519" y="41"/>
                </a:cubicBezTo>
                <a:cubicBezTo>
                  <a:pt x="519" y="42"/>
                  <a:pt x="519" y="42"/>
                  <a:pt x="519" y="42"/>
                </a:cubicBezTo>
                <a:cubicBezTo>
                  <a:pt x="520" y="43"/>
                  <a:pt x="520" y="43"/>
                  <a:pt x="520" y="43"/>
                </a:cubicBezTo>
                <a:cubicBezTo>
                  <a:pt x="522" y="43"/>
                  <a:pt x="522" y="43"/>
                  <a:pt x="524" y="45"/>
                </a:cubicBezTo>
                <a:cubicBezTo>
                  <a:pt x="524" y="45"/>
                  <a:pt x="524" y="45"/>
                  <a:pt x="522" y="44"/>
                </a:cubicBezTo>
                <a:cubicBezTo>
                  <a:pt x="521" y="44"/>
                  <a:pt x="521" y="44"/>
                  <a:pt x="521" y="44"/>
                </a:cubicBezTo>
                <a:cubicBezTo>
                  <a:pt x="523" y="46"/>
                  <a:pt x="525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6" y="47"/>
                  <a:pt x="526" y="47"/>
                  <a:pt x="526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27" y="47"/>
                  <a:pt x="527" y="47"/>
                  <a:pt x="527" y="47"/>
                </a:cubicBezTo>
                <a:cubicBezTo>
                  <a:pt x="530" y="48"/>
                  <a:pt x="533" y="50"/>
                  <a:pt x="533" y="50"/>
                </a:cubicBezTo>
                <a:cubicBezTo>
                  <a:pt x="530" y="48"/>
                  <a:pt x="526" y="48"/>
                  <a:pt x="523" y="46"/>
                </a:cubicBezTo>
                <a:cubicBezTo>
                  <a:pt x="522" y="46"/>
                  <a:pt x="521" y="45"/>
                  <a:pt x="521" y="45"/>
                </a:cubicBezTo>
                <a:cubicBezTo>
                  <a:pt x="515" y="41"/>
                  <a:pt x="515" y="41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2" y="40"/>
                  <a:pt x="512" y="40"/>
                  <a:pt x="512" y="40"/>
                </a:cubicBezTo>
                <a:cubicBezTo>
                  <a:pt x="517" y="43"/>
                  <a:pt x="517" y="43"/>
                  <a:pt x="517" y="43"/>
                </a:cubicBezTo>
                <a:cubicBezTo>
                  <a:pt x="518" y="44"/>
                  <a:pt x="518" y="44"/>
                  <a:pt x="519" y="44"/>
                </a:cubicBezTo>
                <a:cubicBezTo>
                  <a:pt x="518" y="44"/>
                  <a:pt x="518" y="44"/>
                  <a:pt x="518" y="44"/>
                </a:cubicBezTo>
                <a:cubicBezTo>
                  <a:pt x="519" y="46"/>
                  <a:pt x="521" y="47"/>
                  <a:pt x="521" y="47"/>
                </a:cubicBezTo>
                <a:cubicBezTo>
                  <a:pt x="521" y="48"/>
                  <a:pt x="521" y="48"/>
                  <a:pt x="521" y="48"/>
                </a:cubicBezTo>
                <a:cubicBezTo>
                  <a:pt x="530" y="53"/>
                  <a:pt x="530" y="53"/>
                  <a:pt x="532" y="54"/>
                </a:cubicBezTo>
                <a:cubicBezTo>
                  <a:pt x="532" y="55"/>
                  <a:pt x="532" y="55"/>
                  <a:pt x="532" y="55"/>
                </a:cubicBezTo>
                <a:cubicBezTo>
                  <a:pt x="534" y="56"/>
                  <a:pt x="537" y="58"/>
                  <a:pt x="539" y="60"/>
                </a:cubicBezTo>
                <a:cubicBezTo>
                  <a:pt x="540" y="60"/>
                  <a:pt x="541" y="60"/>
                  <a:pt x="541" y="60"/>
                </a:cubicBezTo>
                <a:cubicBezTo>
                  <a:pt x="541" y="59"/>
                  <a:pt x="540" y="59"/>
                  <a:pt x="540" y="58"/>
                </a:cubicBezTo>
                <a:cubicBezTo>
                  <a:pt x="540" y="58"/>
                  <a:pt x="540" y="58"/>
                  <a:pt x="540" y="58"/>
                </a:cubicBezTo>
                <a:cubicBezTo>
                  <a:pt x="546" y="60"/>
                  <a:pt x="550" y="65"/>
                  <a:pt x="556" y="67"/>
                </a:cubicBezTo>
                <a:cubicBezTo>
                  <a:pt x="557" y="68"/>
                  <a:pt x="558" y="68"/>
                  <a:pt x="559" y="69"/>
                </a:cubicBezTo>
                <a:cubicBezTo>
                  <a:pt x="558" y="70"/>
                  <a:pt x="558" y="70"/>
                  <a:pt x="558" y="70"/>
                </a:cubicBezTo>
                <a:cubicBezTo>
                  <a:pt x="555" y="68"/>
                  <a:pt x="555" y="68"/>
                  <a:pt x="553" y="67"/>
                </a:cubicBezTo>
                <a:cubicBezTo>
                  <a:pt x="553" y="66"/>
                  <a:pt x="553" y="66"/>
                  <a:pt x="552" y="66"/>
                </a:cubicBezTo>
                <a:cubicBezTo>
                  <a:pt x="552" y="66"/>
                  <a:pt x="546" y="61"/>
                  <a:pt x="544" y="62"/>
                </a:cubicBezTo>
                <a:cubicBezTo>
                  <a:pt x="543" y="62"/>
                  <a:pt x="543" y="62"/>
                  <a:pt x="543" y="62"/>
                </a:cubicBezTo>
                <a:cubicBezTo>
                  <a:pt x="544" y="64"/>
                  <a:pt x="554" y="73"/>
                  <a:pt x="554" y="73"/>
                </a:cubicBezTo>
                <a:cubicBezTo>
                  <a:pt x="553" y="73"/>
                  <a:pt x="553" y="73"/>
                  <a:pt x="553" y="73"/>
                </a:cubicBezTo>
                <a:cubicBezTo>
                  <a:pt x="553" y="73"/>
                  <a:pt x="553" y="74"/>
                  <a:pt x="553" y="75"/>
                </a:cubicBezTo>
                <a:cubicBezTo>
                  <a:pt x="553" y="75"/>
                  <a:pt x="554" y="76"/>
                  <a:pt x="554" y="76"/>
                </a:cubicBezTo>
                <a:cubicBezTo>
                  <a:pt x="554" y="76"/>
                  <a:pt x="554" y="76"/>
                  <a:pt x="554" y="76"/>
                </a:cubicBezTo>
                <a:cubicBezTo>
                  <a:pt x="553" y="76"/>
                  <a:pt x="553" y="76"/>
                  <a:pt x="551" y="76"/>
                </a:cubicBezTo>
                <a:cubicBezTo>
                  <a:pt x="550" y="75"/>
                  <a:pt x="549" y="75"/>
                  <a:pt x="548" y="75"/>
                </a:cubicBezTo>
                <a:cubicBezTo>
                  <a:pt x="547" y="75"/>
                  <a:pt x="547" y="75"/>
                  <a:pt x="547" y="75"/>
                </a:cubicBezTo>
                <a:cubicBezTo>
                  <a:pt x="547" y="74"/>
                  <a:pt x="546" y="74"/>
                  <a:pt x="546" y="73"/>
                </a:cubicBezTo>
                <a:cubicBezTo>
                  <a:pt x="547" y="73"/>
                  <a:pt x="548" y="74"/>
                  <a:pt x="550" y="74"/>
                </a:cubicBezTo>
                <a:cubicBezTo>
                  <a:pt x="550" y="73"/>
                  <a:pt x="550" y="72"/>
                  <a:pt x="547" y="68"/>
                </a:cubicBezTo>
                <a:cubicBezTo>
                  <a:pt x="547" y="68"/>
                  <a:pt x="547" y="68"/>
                  <a:pt x="533" y="57"/>
                </a:cubicBezTo>
                <a:cubicBezTo>
                  <a:pt x="532" y="56"/>
                  <a:pt x="532" y="56"/>
                  <a:pt x="531" y="56"/>
                </a:cubicBezTo>
                <a:cubicBezTo>
                  <a:pt x="527" y="52"/>
                  <a:pt x="527" y="52"/>
                  <a:pt x="520" y="48"/>
                </a:cubicBezTo>
                <a:cubicBezTo>
                  <a:pt x="518" y="47"/>
                  <a:pt x="516" y="45"/>
                  <a:pt x="515" y="44"/>
                </a:cubicBezTo>
                <a:cubicBezTo>
                  <a:pt x="515" y="44"/>
                  <a:pt x="515" y="44"/>
                  <a:pt x="516" y="44"/>
                </a:cubicBezTo>
                <a:cubicBezTo>
                  <a:pt x="510" y="41"/>
                  <a:pt x="510" y="41"/>
                  <a:pt x="510" y="41"/>
                </a:cubicBezTo>
                <a:cubicBezTo>
                  <a:pt x="509" y="41"/>
                  <a:pt x="508" y="40"/>
                  <a:pt x="507" y="40"/>
                </a:cubicBezTo>
                <a:cubicBezTo>
                  <a:pt x="506" y="40"/>
                  <a:pt x="506" y="40"/>
                  <a:pt x="506" y="40"/>
                </a:cubicBezTo>
                <a:cubicBezTo>
                  <a:pt x="505" y="40"/>
                  <a:pt x="505" y="40"/>
                  <a:pt x="505" y="40"/>
                </a:cubicBezTo>
                <a:cubicBezTo>
                  <a:pt x="506" y="41"/>
                  <a:pt x="506" y="41"/>
                  <a:pt x="506" y="41"/>
                </a:cubicBezTo>
                <a:cubicBezTo>
                  <a:pt x="505" y="41"/>
                  <a:pt x="505" y="41"/>
                  <a:pt x="505" y="41"/>
                </a:cubicBezTo>
                <a:cubicBezTo>
                  <a:pt x="506" y="43"/>
                  <a:pt x="513" y="48"/>
                  <a:pt x="513" y="48"/>
                </a:cubicBezTo>
                <a:cubicBezTo>
                  <a:pt x="512" y="48"/>
                  <a:pt x="512" y="48"/>
                  <a:pt x="512" y="48"/>
                </a:cubicBezTo>
                <a:cubicBezTo>
                  <a:pt x="512" y="49"/>
                  <a:pt x="512" y="49"/>
                  <a:pt x="512" y="49"/>
                </a:cubicBezTo>
                <a:cubicBezTo>
                  <a:pt x="513" y="50"/>
                  <a:pt x="513" y="50"/>
                  <a:pt x="513" y="50"/>
                </a:cubicBezTo>
                <a:cubicBezTo>
                  <a:pt x="514" y="50"/>
                  <a:pt x="514" y="50"/>
                  <a:pt x="514" y="50"/>
                </a:cubicBezTo>
                <a:cubicBezTo>
                  <a:pt x="514" y="51"/>
                  <a:pt x="515" y="51"/>
                  <a:pt x="515" y="51"/>
                </a:cubicBezTo>
                <a:cubicBezTo>
                  <a:pt x="516" y="51"/>
                  <a:pt x="519" y="53"/>
                  <a:pt x="520" y="54"/>
                </a:cubicBezTo>
                <a:cubicBezTo>
                  <a:pt x="521" y="56"/>
                  <a:pt x="523" y="57"/>
                  <a:pt x="530" y="60"/>
                </a:cubicBezTo>
                <a:cubicBezTo>
                  <a:pt x="532" y="62"/>
                  <a:pt x="532" y="62"/>
                  <a:pt x="535" y="65"/>
                </a:cubicBezTo>
                <a:cubicBezTo>
                  <a:pt x="535" y="65"/>
                  <a:pt x="534" y="65"/>
                  <a:pt x="534" y="65"/>
                </a:cubicBezTo>
                <a:cubicBezTo>
                  <a:pt x="533" y="65"/>
                  <a:pt x="533" y="65"/>
                  <a:pt x="516" y="57"/>
                </a:cubicBezTo>
                <a:cubicBezTo>
                  <a:pt x="515" y="57"/>
                  <a:pt x="515" y="57"/>
                  <a:pt x="514" y="57"/>
                </a:cubicBezTo>
                <a:cubicBezTo>
                  <a:pt x="513" y="57"/>
                  <a:pt x="512" y="56"/>
                  <a:pt x="511" y="56"/>
                </a:cubicBezTo>
                <a:cubicBezTo>
                  <a:pt x="510" y="56"/>
                  <a:pt x="510" y="56"/>
                  <a:pt x="509" y="56"/>
                </a:cubicBezTo>
                <a:cubicBezTo>
                  <a:pt x="507" y="55"/>
                  <a:pt x="505" y="54"/>
                  <a:pt x="503" y="53"/>
                </a:cubicBezTo>
                <a:cubicBezTo>
                  <a:pt x="502" y="53"/>
                  <a:pt x="502" y="52"/>
                  <a:pt x="501" y="52"/>
                </a:cubicBezTo>
                <a:cubicBezTo>
                  <a:pt x="500" y="52"/>
                  <a:pt x="500" y="52"/>
                  <a:pt x="500" y="52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4" y="57"/>
                  <a:pt x="511" y="56"/>
                  <a:pt x="514" y="62"/>
                </a:cubicBezTo>
                <a:cubicBezTo>
                  <a:pt x="514" y="62"/>
                  <a:pt x="514" y="62"/>
                  <a:pt x="514" y="62"/>
                </a:cubicBezTo>
                <a:cubicBezTo>
                  <a:pt x="514" y="63"/>
                  <a:pt x="514" y="64"/>
                  <a:pt x="514" y="65"/>
                </a:cubicBezTo>
                <a:cubicBezTo>
                  <a:pt x="514" y="65"/>
                  <a:pt x="514" y="65"/>
                  <a:pt x="514" y="65"/>
                </a:cubicBezTo>
                <a:cubicBezTo>
                  <a:pt x="510" y="61"/>
                  <a:pt x="510" y="61"/>
                  <a:pt x="510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1"/>
                  <a:pt x="509" y="61"/>
                  <a:pt x="509" y="61"/>
                </a:cubicBezTo>
                <a:cubicBezTo>
                  <a:pt x="509" y="62"/>
                  <a:pt x="509" y="62"/>
                  <a:pt x="509" y="62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8" y="63"/>
                  <a:pt x="508" y="63"/>
                  <a:pt x="508" y="63"/>
                </a:cubicBezTo>
                <a:cubicBezTo>
                  <a:pt x="507" y="62"/>
                  <a:pt x="507" y="62"/>
                  <a:pt x="507" y="62"/>
                </a:cubicBezTo>
                <a:cubicBezTo>
                  <a:pt x="522" y="79"/>
                  <a:pt x="537" y="99"/>
                  <a:pt x="550" y="121"/>
                </a:cubicBezTo>
                <a:cubicBezTo>
                  <a:pt x="614" y="121"/>
                  <a:pt x="649" y="120"/>
                  <a:pt x="646" y="118"/>
                </a:cubicBezTo>
                <a:cubicBezTo>
                  <a:pt x="644" y="116"/>
                  <a:pt x="644" y="116"/>
                  <a:pt x="644" y="116"/>
                </a:cubicBezTo>
                <a:cubicBezTo>
                  <a:pt x="617" y="89"/>
                  <a:pt x="617" y="89"/>
                  <a:pt x="602" y="77"/>
                </a:cubicBezTo>
                <a:cubicBezTo>
                  <a:pt x="573" y="57"/>
                  <a:pt x="569" y="54"/>
                  <a:pt x="554" y="46"/>
                </a:cubicBezTo>
                <a:moveTo>
                  <a:pt x="624" y="357"/>
                </a:moveTo>
                <a:cubicBezTo>
                  <a:pt x="624" y="357"/>
                  <a:pt x="624" y="357"/>
                  <a:pt x="624" y="357"/>
                </a:cubicBezTo>
                <a:cubicBezTo>
                  <a:pt x="624" y="356"/>
                  <a:pt x="624" y="354"/>
                  <a:pt x="623" y="354"/>
                </a:cubicBezTo>
                <a:cubicBezTo>
                  <a:pt x="623" y="353"/>
                  <a:pt x="622" y="353"/>
                  <a:pt x="621" y="353"/>
                </a:cubicBezTo>
                <a:cubicBezTo>
                  <a:pt x="620" y="352"/>
                  <a:pt x="620" y="352"/>
                  <a:pt x="620" y="352"/>
                </a:cubicBezTo>
                <a:cubicBezTo>
                  <a:pt x="619" y="351"/>
                  <a:pt x="620" y="349"/>
                  <a:pt x="619" y="348"/>
                </a:cubicBezTo>
                <a:cubicBezTo>
                  <a:pt x="618" y="346"/>
                  <a:pt x="616" y="345"/>
                  <a:pt x="615" y="345"/>
                </a:cubicBezTo>
                <a:cubicBezTo>
                  <a:pt x="613" y="345"/>
                  <a:pt x="615" y="341"/>
                  <a:pt x="614" y="340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612" y="338"/>
                  <a:pt x="611" y="338"/>
                  <a:pt x="610" y="338"/>
                </a:cubicBezTo>
                <a:cubicBezTo>
                  <a:pt x="611" y="341"/>
                  <a:pt x="611" y="341"/>
                  <a:pt x="610" y="342"/>
                </a:cubicBezTo>
                <a:cubicBezTo>
                  <a:pt x="610" y="354"/>
                  <a:pt x="611" y="365"/>
                  <a:pt x="610" y="376"/>
                </a:cubicBezTo>
                <a:cubicBezTo>
                  <a:pt x="611" y="376"/>
                  <a:pt x="611" y="376"/>
                  <a:pt x="611" y="376"/>
                </a:cubicBezTo>
                <a:cubicBezTo>
                  <a:pt x="612" y="376"/>
                  <a:pt x="612" y="376"/>
                  <a:pt x="612" y="376"/>
                </a:cubicBezTo>
                <a:cubicBezTo>
                  <a:pt x="613" y="376"/>
                  <a:pt x="613" y="376"/>
                  <a:pt x="613" y="376"/>
                </a:cubicBezTo>
                <a:cubicBezTo>
                  <a:pt x="614" y="375"/>
                  <a:pt x="614" y="374"/>
                  <a:pt x="614" y="374"/>
                </a:cubicBezTo>
                <a:cubicBezTo>
                  <a:pt x="614" y="373"/>
                  <a:pt x="614" y="373"/>
                  <a:pt x="614" y="372"/>
                </a:cubicBezTo>
                <a:cubicBezTo>
                  <a:pt x="614" y="372"/>
                  <a:pt x="614" y="372"/>
                  <a:pt x="614" y="372"/>
                </a:cubicBezTo>
                <a:cubicBezTo>
                  <a:pt x="614" y="370"/>
                  <a:pt x="616" y="368"/>
                  <a:pt x="617" y="368"/>
                </a:cubicBezTo>
                <a:cubicBezTo>
                  <a:pt x="618" y="368"/>
                  <a:pt x="618" y="368"/>
                  <a:pt x="618" y="368"/>
                </a:cubicBezTo>
                <a:cubicBezTo>
                  <a:pt x="618" y="368"/>
                  <a:pt x="618" y="369"/>
                  <a:pt x="619" y="369"/>
                </a:cubicBezTo>
                <a:cubicBezTo>
                  <a:pt x="620" y="366"/>
                  <a:pt x="619" y="362"/>
                  <a:pt x="620" y="359"/>
                </a:cubicBezTo>
                <a:cubicBezTo>
                  <a:pt x="620" y="358"/>
                  <a:pt x="620" y="358"/>
                  <a:pt x="622" y="358"/>
                </a:cubicBezTo>
                <a:cubicBezTo>
                  <a:pt x="622" y="358"/>
                  <a:pt x="623" y="358"/>
                  <a:pt x="624" y="357"/>
                </a:cubicBezTo>
                <a:moveTo>
                  <a:pt x="743" y="321"/>
                </a:moveTo>
                <a:cubicBezTo>
                  <a:pt x="741" y="310"/>
                  <a:pt x="738" y="295"/>
                  <a:pt x="736" y="284"/>
                </a:cubicBezTo>
                <a:cubicBezTo>
                  <a:pt x="736" y="287"/>
                  <a:pt x="690" y="289"/>
                  <a:pt x="605" y="288"/>
                </a:cubicBezTo>
                <a:cubicBezTo>
                  <a:pt x="607" y="300"/>
                  <a:pt x="608" y="313"/>
                  <a:pt x="609" y="325"/>
                </a:cubicBezTo>
                <a:cubicBezTo>
                  <a:pt x="610" y="327"/>
                  <a:pt x="610" y="330"/>
                  <a:pt x="612" y="331"/>
                </a:cubicBezTo>
                <a:cubicBezTo>
                  <a:pt x="614" y="331"/>
                  <a:pt x="616" y="331"/>
                  <a:pt x="618" y="331"/>
                </a:cubicBezTo>
                <a:cubicBezTo>
                  <a:pt x="621" y="330"/>
                  <a:pt x="621" y="334"/>
                  <a:pt x="623" y="334"/>
                </a:cubicBezTo>
                <a:cubicBezTo>
                  <a:pt x="625" y="334"/>
                  <a:pt x="627" y="334"/>
                  <a:pt x="628" y="334"/>
                </a:cubicBezTo>
                <a:cubicBezTo>
                  <a:pt x="629" y="335"/>
                  <a:pt x="629" y="335"/>
                  <a:pt x="630" y="335"/>
                </a:cubicBezTo>
                <a:cubicBezTo>
                  <a:pt x="637" y="335"/>
                  <a:pt x="637" y="335"/>
                  <a:pt x="637" y="335"/>
                </a:cubicBezTo>
                <a:cubicBezTo>
                  <a:pt x="643" y="334"/>
                  <a:pt x="643" y="334"/>
                  <a:pt x="643" y="334"/>
                </a:cubicBezTo>
                <a:cubicBezTo>
                  <a:pt x="644" y="334"/>
                  <a:pt x="646" y="334"/>
                  <a:pt x="647" y="334"/>
                </a:cubicBezTo>
                <a:cubicBezTo>
                  <a:pt x="648" y="334"/>
                  <a:pt x="655" y="341"/>
                  <a:pt x="656" y="346"/>
                </a:cubicBezTo>
                <a:cubicBezTo>
                  <a:pt x="656" y="346"/>
                  <a:pt x="656" y="346"/>
                  <a:pt x="657" y="346"/>
                </a:cubicBezTo>
                <a:cubicBezTo>
                  <a:pt x="657" y="347"/>
                  <a:pt x="657" y="347"/>
                  <a:pt x="658" y="349"/>
                </a:cubicBezTo>
                <a:cubicBezTo>
                  <a:pt x="659" y="349"/>
                  <a:pt x="659" y="349"/>
                  <a:pt x="660" y="349"/>
                </a:cubicBezTo>
                <a:cubicBezTo>
                  <a:pt x="661" y="349"/>
                  <a:pt x="661" y="349"/>
                  <a:pt x="664" y="351"/>
                </a:cubicBezTo>
                <a:cubicBezTo>
                  <a:pt x="657" y="352"/>
                  <a:pt x="661" y="356"/>
                  <a:pt x="661" y="356"/>
                </a:cubicBezTo>
                <a:cubicBezTo>
                  <a:pt x="664" y="358"/>
                  <a:pt x="663" y="363"/>
                  <a:pt x="668" y="363"/>
                </a:cubicBezTo>
                <a:cubicBezTo>
                  <a:pt x="670" y="360"/>
                  <a:pt x="670" y="360"/>
                  <a:pt x="671" y="360"/>
                </a:cubicBezTo>
                <a:cubicBezTo>
                  <a:pt x="671" y="359"/>
                  <a:pt x="671" y="358"/>
                  <a:pt x="672" y="358"/>
                </a:cubicBezTo>
                <a:cubicBezTo>
                  <a:pt x="672" y="358"/>
                  <a:pt x="672" y="357"/>
                  <a:pt x="673" y="357"/>
                </a:cubicBezTo>
                <a:cubicBezTo>
                  <a:pt x="676" y="360"/>
                  <a:pt x="676" y="371"/>
                  <a:pt x="676" y="372"/>
                </a:cubicBezTo>
                <a:cubicBezTo>
                  <a:pt x="676" y="373"/>
                  <a:pt x="676" y="374"/>
                  <a:pt x="676" y="375"/>
                </a:cubicBezTo>
                <a:cubicBezTo>
                  <a:pt x="674" y="389"/>
                  <a:pt x="682" y="401"/>
                  <a:pt x="681" y="415"/>
                </a:cubicBezTo>
                <a:cubicBezTo>
                  <a:pt x="681" y="416"/>
                  <a:pt x="681" y="416"/>
                  <a:pt x="681" y="416"/>
                </a:cubicBezTo>
                <a:cubicBezTo>
                  <a:pt x="680" y="424"/>
                  <a:pt x="683" y="431"/>
                  <a:pt x="683" y="439"/>
                </a:cubicBezTo>
                <a:cubicBezTo>
                  <a:pt x="684" y="439"/>
                  <a:pt x="684" y="440"/>
                  <a:pt x="684" y="441"/>
                </a:cubicBezTo>
                <a:cubicBezTo>
                  <a:pt x="684" y="441"/>
                  <a:pt x="685" y="441"/>
                  <a:pt x="685" y="441"/>
                </a:cubicBezTo>
                <a:cubicBezTo>
                  <a:pt x="690" y="437"/>
                  <a:pt x="690" y="437"/>
                  <a:pt x="696" y="409"/>
                </a:cubicBezTo>
                <a:cubicBezTo>
                  <a:pt x="696" y="407"/>
                  <a:pt x="697" y="405"/>
                  <a:pt x="697" y="402"/>
                </a:cubicBezTo>
                <a:cubicBezTo>
                  <a:pt x="697" y="395"/>
                  <a:pt x="697" y="395"/>
                  <a:pt x="698" y="394"/>
                </a:cubicBezTo>
                <a:cubicBezTo>
                  <a:pt x="705" y="394"/>
                  <a:pt x="710" y="372"/>
                  <a:pt x="710" y="371"/>
                </a:cubicBezTo>
                <a:cubicBezTo>
                  <a:pt x="710" y="371"/>
                  <a:pt x="710" y="371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3" y="367"/>
                  <a:pt x="713" y="367"/>
                  <a:pt x="713" y="367"/>
                </a:cubicBezTo>
                <a:cubicBezTo>
                  <a:pt x="714" y="367"/>
                  <a:pt x="714" y="367"/>
                  <a:pt x="714" y="367"/>
                </a:cubicBezTo>
                <a:cubicBezTo>
                  <a:pt x="715" y="366"/>
                  <a:pt x="715" y="366"/>
                  <a:pt x="715" y="358"/>
                </a:cubicBezTo>
                <a:cubicBezTo>
                  <a:pt x="716" y="357"/>
                  <a:pt x="716" y="357"/>
                  <a:pt x="717" y="357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8" y="358"/>
                  <a:pt x="718" y="358"/>
                  <a:pt x="718" y="358"/>
                </a:cubicBezTo>
                <a:cubicBezTo>
                  <a:pt x="719" y="357"/>
                  <a:pt x="720" y="355"/>
                  <a:pt x="721" y="354"/>
                </a:cubicBezTo>
                <a:cubicBezTo>
                  <a:pt x="721" y="353"/>
                  <a:pt x="722" y="353"/>
                  <a:pt x="723" y="353"/>
                </a:cubicBezTo>
                <a:cubicBezTo>
                  <a:pt x="723" y="352"/>
                  <a:pt x="723" y="351"/>
                  <a:pt x="723" y="350"/>
                </a:cubicBezTo>
                <a:cubicBezTo>
                  <a:pt x="724" y="350"/>
                  <a:pt x="724" y="350"/>
                  <a:pt x="724" y="350"/>
                </a:cubicBezTo>
                <a:cubicBezTo>
                  <a:pt x="725" y="353"/>
                  <a:pt x="726" y="358"/>
                  <a:pt x="727" y="365"/>
                </a:cubicBezTo>
                <a:cubicBezTo>
                  <a:pt x="728" y="369"/>
                  <a:pt x="728" y="369"/>
                  <a:pt x="728" y="370"/>
                </a:cubicBezTo>
                <a:cubicBezTo>
                  <a:pt x="728" y="371"/>
                  <a:pt x="728" y="371"/>
                  <a:pt x="728" y="372"/>
                </a:cubicBezTo>
                <a:cubicBezTo>
                  <a:pt x="728" y="373"/>
                  <a:pt x="728" y="373"/>
                  <a:pt x="728" y="375"/>
                </a:cubicBezTo>
                <a:cubicBezTo>
                  <a:pt x="728" y="376"/>
                  <a:pt x="728" y="376"/>
                  <a:pt x="728" y="376"/>
                </a:cubicBezTo>
                <a:cubicBezTo>
                  <a:pt x="729" y="376"/>
                  <a:pt x="729" y="376"/>
                  <a:pt x="729" y="376"/>
                </a:cubicBezTo>
                <a:cubicBezTo>
                  <a:pt x="732" y="381"/>
                  <a:pt x="727" y="387"/>
                  <a:pt x="730" y="392"/>
                </a:cubicBezTo>
                <a:cubicBezTo>
                  <a:pt x="731" y="392"/>
                  <a:pt x="731" y="392"/>
                  <a:pt x="731" y="392"/>
                </a:cubicBezTo>
                <a:cubicBezTo>
                  <a:pt x="731" y="391"/>
                  <a:pt x="732" y="391"/>
                  <a:pt x="733" y="389"/>
                </a:cubicBezTo>
                <a:cubicBezTo>
                  <a:pt x="733" y="389"/>
                  <a:pt x="733" y="388"/>
                  <a:pt x="733" y="388"/>
                </a:cubicBezTo>
                <a:cubicBezTo>
                  <a:pt x="733" y="387"/>
                  <a:pt x="733" y="387"/>
                  <a:pt x="733" y="387"/>
                </a:cubicBezTo>
                <a:cubicBezTo>
                  <a:pt x="733" y="386"/>
                  <a:pt x="733" y="386"/>
                  <a:pt x="733" y="385"/>
                </a:cubicBezTo>
                <a:cubicBezTo>
                  <a:pt x="737" y="389"/>
                  <a:pt x="735" y="403"/>
                  <a:pt x="731" y="428"/>
                </a:cubicBezTo>
                <a:cubicBezTo>
                  <a:pt x="731" y="429"/>
                  <a:pt x="731" y="430"/>
                  <a:pt x="731" y="430"/>
                </a:cubicBezTo>
                <a:cubicBezTo>
                  <a:pt x="730" y="436"/>
                  <a:pt x="731" y="442"/>
                  <a:pt x="730" y="448"/>
                </a:cubicBezTo>
                <a:cubicBezTo>
                  <a:pt x="730" y="449"/>
                  <a:pt x="730" y="449"/>
                  <a:pt x="730" y="449"/>
                </a:cubicBezTo>
                <a:cubicBezTo>
                  <a:pt x="729" y="453"/>
                  <a:pt x="729" y="456"/>
                  <a:pt x="729" y="459"/>
                </a:cubicBezTo>
                <a:cubicBezTo>
                  <a:pt x="728" y="462"/>
                  <a:pt x="728" y="464"/>
                  <a:pt x="727" y="467"/>
                </a:cubicBezTo>
                <a:cubicBezTo>
                  <a:pt x="726" y="470"/>
                  <a:pt x="725" y="476"/>
                  <a:pt x="726" y="480"/>
                </a:cubicBezTo>
                <a:cubicBezTo>
                  <a:pt x="726" y="480"/>
                  <a:pt x="726" y="480"/>
                  <a:pt x="726" y="480"/>
                </a:cubicBezTo>
                <a:cubicBezTo>
                  <a:pt x="727" y="478"/>
                  <a:pt x="727" y="476"/>
                  <a:pt x="727" y="476"/>
                </a:cubicBezTo>
                <a:cubicBezTo>
                  <a:pt x="728" y="473"/>
                  <a:pt x="731" y="459"/>
                  <a:pt x="731" y="459"/>
                </a:cubicBezTo>
                <a:cubicBezTo>
                  <a:pt x="731" y="458"/>
                  <a:pt x="731" y="458"/>
                  <a:pt x="731" y="458"/>
                </a:cubicBezTo>
                <a:cubicBezTo>
                  <a:pt x="731" y="457"/>
                  <a:pt x="731" y="457"/>
                  <a:pt x="732" y="457"/>
                </a:cubicBezTo>
                <a:cubicBezTo>
                  <a:pt x="732" y="456"/>
                  <a:pt x="732" y="456"/>
                  <a:pt x="732" y="455"/>
                </a:cubicBezTo>
                <a:cubicBezTo>
                  <a:pt x="732" y="455"/>
                  <a:pt x="732" y="454"/>
                  <a:pt x="732" y="454"/>
                </a:cubicBezTo>
                <a:cubicBezTo>
                  <a:pt x="732" y="453"/>
                  <a:pt x="733" y="452"/>
                  <a:pt x="733" y="451"/>
                </a:cubicBezTo>
                <a:cubicBezTo>
                  <a:pt x="732" y="450"/>
                  <a:pt x="732" y="438"/>
                  <a:pt x="733" y="434"/>
                </a:cubicBezTo>
                <a:cubicBezTo>
                  <a:pt x="733" y="433"/>
                  <a:pt x="733" y="433"/>
                  <a:pt x="733" y="432"/>
                </a:cubicBezTo>
                <a:cubicBezTo>
                  <a:pt x="733" y="431"/>
                  <a:pt x="733" y="431"/>
                  <a:pt x="733" y="430"/>
                </a:cubicBezTo>
                <a:cubicBezTo>
                  <a:pt x="733" y="428"/>
                  <a:pt x="733" y="426"/>
                  <a:pt x="733" y="424"/>
                </a:cubicBezTo>
                <a:cubicBezTo>
                  <a:pt x="734" y="421"/>
                  <a:pt x="737" y="408"/>
                  <a:pt x="737" y="407"/>
                </a:cubicBezTo>
                <a:cubicBezTo>
                  <a:pt x="738" y="410"/>
                  <a:pt x="737" y="412"/>
                  <a:pt x="737" y="414"/>
                </a:cubicBezTo>
                <a:cubicBezTo>
                  <a:pt x="738" y="414"/>
                  <a:pt x="738" y="414"/>
                  <a:pt x="738" y="414"/>
                </a:cubicBezTo>
                <a:cubicBezTo>
                  <a:pt x="738" y="413"/>
                  <a:pt x="738" y="413"/>
                  <a:pt x="738" y="413"/>
                </a:cubicBezTo>
                <a:cubicBezTo>
                  <a:pt x="739" y="417"/>
                  <a:pt x="739" y="417"/>
                  <a:pt x="737" y="440"/>
                </a:cubicBezTo>
                <a:cubicBezTo>
                  <a:pt x="742" y="419"/>
                  <a:pt x="742" y="419"/>
                  <a:pt x="743" y="409"/>
                </a:cubicBezTo>
                <a:cubicBezTo>
                  <a:pt x="743" y="407"/>
                  <a:pt x="744" y="406"/>
                  <a:pt x="744" y="404"/>
                </a:cubicBezTo>
                <a:cubicBezTo>
                  <a:pt x="745" y="395"/>
                  <a:pt x="745" y="395"/>
                  <a:pt x="744" y="385"/>
                </a:cubicBezTo>
                <a:cubicBezTo>
                  <a:pt x="743" y="379"/>
                  <a:pt x="743" y="364"/>
                  <a:pt x="744" y="355"/>
                </a:cubicBezTo>
                <a:cubicBezTo>
                  <a:pt x="745" y="355"/>
                  <a:pt x="745" y="356"/>
                  <a:pt x="745" y="356"/>
                </a:cubicBezTo>
                <a:cubicBezTo>
                  <a:pt x="745" y="357"/>
                  <a:pt x="745" y="357"/>
                  <a:pt x="745" y="357"/>
                </a:cubicBezTo>
                <a:cubicBezTo>
                  <a:pt x="745" y="360"/>
                  <a:pt x="745" y="362"/>
                  <a:pt x="745" y="364"/>
                </a:cubicBezTo>
                <a:cubicBezTo>
                  <a:pt x="745" y="368"/>
                  <a:pt x="745" y="371"/>
                  <a:pt x="745" y="374"/>
                </a:cubicBezTo>
                <a:cubicBezTo>
                  <a:pt x="745" y="375"/>
                  <a:pt x="745" y="375"/>
                  <a:pt x="746" y="375"/>
                </a:cubicBezTo>
                <a:cubicBezTo>
                  <a:pt x="746" y="365"/>
                  <a:pt x="746" y="365"/>
                  <a:pt x="745" y="364"/>
                </a:cubicBezTo>
                <a:cubicBezTo>
                  <a:pt x="745" y="361"/>
                  <a:pt x="745" y="359"/>
                  <a:pt x="745" y="356"/>
                </a:cubicBezTo>
                <a:cubicBezTo>
                  <a:pt x="745" y="356"/>
                  <a:pt x="745" y="356"/>
                  <a:pt x="745" y="356"/>
                </a:cubicBezTo>
                <a:cubicBezTo>
                  <a:pt x="745" y="355"/>
                  <a:pt x="745" y="354"/>
                  <a:pt x="745" y="353"/>
                </a:cubicBezTo>
                <a:cubicBezTo>
                  <a:pt x="745" y="352"/>
                  <a:pt x="745" y="352"/>
                  <a:pt x="745" y="352"/>
                </a:cubicBezTo>
                <a:cubicBezTo>
                  <a:pt x="745" y="343"/>
                  <a:pt x="744" y="330"/>
                  <a:pt x="743" y="321"/>
                </a:cubicBezTo>
                <a:moveTo>
                  <a:pt x="299" y="117"/>
                </a:moveTo>
                <a:cubicBezTo>
                  <a:pt x="299" y="117"/>
                  <a:pt x="299" y="117"/>
                  <a:pt x="299" y="117"/>
                </a:cubicBezTo>
                <a:cubicBezTo>
                  <a:pt x="297" y="117"/>
                  <a:pt x="297" y="117"/>
                  <a:pt x="297" y="117"/>
                </a:cubicBezTo>
                <a:cubicBezTo>
                  <a:pt x="297" y="118"/>
                  <a:pt x="296" y="118"/>
                  <a:pt x="296" y="118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294" y="119"/>
                  <a:pt x="294" y="119"/>
                  <a:pt x="294" y="119"/>
                </a:cubicBezTo>
                <a:cubicBezTo>
                  <a:pt x="293" y="120"/>
                  <a:pt x="293" y="120"/>
                  <a:pt x="292" y="121"/>
                </a:cubicBezTo>
                <a:cubicBezTo>
                  <a:pt x="292" y="121"/>
                  <a:pt x="292" y="122"/>
                  <a:pt x="292" y="122"/>
                </a:cubicBezTo>
                <a:cubicBezTo>
                  <a:pt x="292" y="123"/>
                  <a:pt x="292" y="123"/>
                  <a:pt x="292" y="123"/>
                </a:cubicBezTo>
                <a:cubicBezTo>
                  <a:pt x="294" y="122"/>
                  <a:pt x="294" y="122"/>
                  <a:pt x="294" y="122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5" y="120"/>
                  <a:pt x="295" y="120"/>
                  <a:pt x="295" y="120"/>
                </a:cubicBezTo>
                <a:cubicBezTo>
                  <a:pt x="296" y="121"/>
                  <a:pt x="297" y="120"/>
                  <a:pt x="297" y="120"/>
                </a:cubicBezTo>
                <a:cubicBezTo>
                  <a:pt x="297" y="119"/>
                  <a:pt x="297" y="119"/>
                  <a:pt x="297" y="119"/>
                </a:cubicBezTo>
                <a:cubicBezTo>
                  <a:pt x="297" y="119"/>
                  <a:pt x="298" y="119"/>
                  <a:pt x="298" y="118"/>
                </a:cubicBezTo>
                <a:cubicBezTo>
                  <a:pt x="298" y="118"/>
                  <a:pt x="298" y="118"/>
                  <a:pt x="298" y="118"/>
                </a:cubicBezTo>
                <a:cubicBezTo>
                  <a:pt x="298" y="118"/>
                  <a:pt x="299" y="117"/>
                  <a:pt x="299" y="117"/>
                </a:cubicBezTo>
                <a:moveTo>
                  <a:pt x="324" y="158"/>
                </a:moveTo>
                <a:cubicBezTo>
                  <a:pt x="324" y="157"/>
                  <a:pt x="324" y="156"/>
                  <a:pt x="324" y="156"/>
                </a:cubicBezTo>
                <a:cubicBezTo>
                  <a:pt x="323" y="155"/>
                  <a:pt x="323" y="153"/>
                  <a:pt x="323" y="153"/>
                </a:cubicBezTo>
                <a:cubicBezTo>
                  <a:pt x="323" y="152"/>
                  <a:pt x="322" y="152"/>
                  <a:pt x="322" y="151"/>
                </a:cubicBezTo>
                <a:cubicBezTo>
                  <a:pt x="321" y="152"/>
                  <a:pt x="321" y="152"/>
                  <a:pt x="321" y="152"/>
                </a:cubicBezTo>
                <a:cubicBezTo>
                  <a:pt x="321" y="152"/>
                  <a:pt x="321" y="153"/>
                  <a:pt x="319" y="154"/>
                </a:cubicBezTo>
                <a:cubicBezTo>
                  <a:pt x="318" y="155"/>
                  <a:pt x="318" y="155"/>
                  <a:pt x="318" y="149"/>
                </a:cubicBezTo>
                <a:cubicBezTo>
                  <a:pt x="317" y="149"/>
                  <a:pt x="316" y="149"/>
                  <a:pt x="315" y="149"/>
                </a:cubicBezTo>
                <a:cubicBezTo>
                  <a:pt x="316" y="145"/>
                  <a:pt x="317" y="144"/>
                  <a:pt x="314" y="143"/>
                </a:cubicBezTo>
                <a:cubicBezTo>
                  <a:pt x="314" y="143"/>
                  <a:pt x="314" y="143"/>
                  <a:pt x="314" y="142"/>
                </a:cubicBezTo>
                <a:cubicBezTo>
                  <a:pt x="313" y="142"/>
                  <a:pt x="313" y="142"/>
                  <a:pt x="313" y="142"/>
                </a:cubicBezTo>
                <a:cubicBezTo>
                  <a:pt x="313" y="141"/>
                  <a:pt x="313" y="140"/>
                  <a:pt x="312" y="139"/>
                </a:cubicBezTo>
                <a:cubicBezTo>
                  <a:pt x="312" y="139"/>
                  <a:pt x="312" y="139"/>
                  <a:pt x="312" y="139"/>
                </a:cubicBezTo>
                <a:cubicBezTo>
                  <a:pt x="312" y="138"/>
                  <a:pt x="311" y="135"/>
                  <a:pt x="310" y="135"/>
                </a:cubicBezTo>
                <a:cubicBezTo>
                  <a:pt x="306" y="135"/>
                  <a:pt x="306" y="135"/>
                  <a:pt x="306" y="134"/>
                </a:cubicBezTo>
                <a:cubicBezTo>
                  <a:pt x="307" y="131"/>
                  <a:pt x="307" y="131"/>
                  <a:pt x="310" y="131"/>
                </a:cubicBezTo>
                <a:cubicBezTo>
                  <a:pt x="310" y="131"/>
                  <a:pt x="310" y="130"/>
                  <a:pt x="310" y="130"/>
                </a:cubicBezTo>
                <a:cubicBezTo>
                  <a:pt x="310" y="128"/>
                  <a:pt x="312" y="128"/>
                  <a:pt x="313" y="127"/>
                </a:cubicBezTo>
                <a:cubicBezTo>
                  <a:pt x="313" y="126"/>
                  <a:pt x="313" y="125"/>
                  <a:pt x="314" y="123"/>
                </a:cubicBezTo>
                <a:cubicBezTo>
                  <a:pt x="311" y="123"/>
                  <a:pt x="308" y="123"/>
                  <a:pt x="305" y="123"/>
                </a:cubicBezTo>
                <a:cubicBezTo>
                  <a:pt x="307" y="120"/>
                  <a:pt x="307" y="120"/>
                  <a:pt x="307" y="120"/>
                </a:cubicBezTo>
                <a:cubicBezTo>
                  <a:pt x="308" y="119"/>
                  <a:pt x="310" y="119"/>
                  <a:pt x="310" y="118"/>
                </a:cubicBezTo>
                <a:cubicBezTo>
                  <a:pt x="310" y="117"/>
                  <a:pt x="310" y="117"/>
                  <a:pt x="309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8" y="117"/>
                  <a:pt x="308" y="117"/>
                  <a:pt x="307" y="117"/>
                </a:cubicBezTo>
                <a:cubicBezTo>
                  <a:pt x="306" y="117"/>
                  <a:pt x="304" y="116"/>
                  <a:pt x="303" y="117"/>
                </a:cubicBezTo>
                <a:cubicBezTo>
                  <a:pt x="303" y="118"/>
                  <a:pt x="302" y="119"/>
                  <a:pt x="301" y="120"/>
                </a:cubicBezTo>
                <a:cubicBezTo>
                  <a:pt x="301" y="121"/>
                  <a:pt x="301" y="122"/>
                  <a:pt x="300" y="123"/>
                </a:cubicBezTo>
                <a:cubicBezTo>
                  <a:pt x="298" y="124"/>
                  <a:pt x="298" y="124"/>
                  <a:pt x="298" y="124"/>
                </a:cubicBezTo>
                <a:cubicBezTo>
                  <a:pt x="297" y="123"/>
                  <a:pt x="297" y="123"/>
                  <a:pt x="297" y="122"/>
                </a:cubicBezTo>
                <a:cubicBezTo>
                  <a:pt x="296" y="123"/>
                  <a:pt x="296" y="123"/>
                  <a:pt x="296" y="123"/>
                </a:cubicBezTo>
                <a:cubicBezTo>
                  <a:pt x="294" y="123"/>
                  <a:pt x="294" y="126"/>
                  <a:pt x="294" y="126"/>
                </a:cubicBezTo>
                <a:cubicBezTo>
                  <a:pt x="295" y="127"/>
                  <a:pt x="296" y="126"/>
                  <a:pt x="297" y="127"/>
                </a:cubicBezTo>
                <a:cubicBezTo>
                  <a:pt x="296" y="128"/>
                  <a:pt x="296" y="128"/>
                  <a:pt x="296" y="128"/>
                </a:cubicBezTo>
                <a:cubicBezTo>
                  <a:pt x="296" y="128"/>
                  <a:pt x="296" y="128"/>
                  <a:pt x="296" y="129"/>
                </a:cubicBezTo>
                <a:cubicBezTo>
                  <a:pt x="295" y="130"/>
                  <a:pt x="296" y="131"/>
                  <a:pt x="294" y="131"/>
                </a:cubicBezTo>
                <a:cubicBezTo>
                  <a:pt x="292" y="132"/>
                  <a:pt x="292" y="133"/>
                  <a:pt x="292" y="133"/>
                </a:cubicBezTo>
                <a:cubicBezTo>
                  <a:pt x="292" y="134"/>
                  <a:pt x="292" y="134"/>
                  <a:pt x="292" y="134"/>
                </a:cubicBezTo>
                <a:cubicBezTo>
                  <a:pt x="292" y="134"/>
                  <a:pt x="293" y="134"/>
                  <a:pt x="294" y="134"/>
                </a:cubicBezTo>
                <a:cubicBezTo>
                  <a:pt x="294" y="134"/>
                  <a:pt x="294" y="133"/>
                  <a:pt x="295" y="134"/>
                </a:cubicBezTo>
                <a:cubicBezTo>
                  <a:pt x="295" y="135"/>
                  <a:pt x="295" y="135"/>
                  <a:pt x="296" y="135"/>
                </a:cubicBezTo>
                <a:cubicBezTo>
                  <a:pt x="296" y="136"/>
                  <a:pt x="297" y="136"/>
                  <a:pt x="297" y="135"/>
                </a:cubicBezTo>
                <a:cubicBezTo>
                  <a:pt x="297" y="135"/>
                  <a:pt x="297" y="135"/>
                  <a:pt x="298" y="134"/>
                </a:cubicBezTo>
                <a:cubicBezTo>
                  <a:pt x="299" y="135"/>
                  <a:pt x="299" y="135"/>
                  <a:pt x="299" y="135"/>
                </a:cubicBezTo>
                <a:cubicBezTo>
                  <a:pt x="298" y="136"/>
                  <a:pt x="299" y="137"/>
                  <a:pt x="299" y="138"/>
                </a:cubicBezTo>
                <a:cubicBezTo>
                  <a:pt x="298" y="139"/>
                  <a:pt x="297" y="138"/>
                  <a:pt x="296" y="139"/>
                </a:cubicBezTo>
                <a:cubicBezTo>
                  <a:pt x="296" y="140"/>
                  <a:pt x="296" y="140"/>
                  <a:pt x="296" y="141"/>
                </a:cubicBezTo>
                <a:cubicBezTo>
                  <a:pt x="298" y="141"/>
                  <a:pt x="299" y="141"/>
                  <a:pt x="301" y="141"/>
                </a:cubicBezTo>
                <a:cubicBezTo>
                  <a:pt x="302" y="140"/>
                  <a:pt x="302" y="140"/>
                  <a:pt x="302" y="140"/>
                </a:cubicBezTo>
                <a:cubicBezTo>
                  <a:pt x="304" y="142"/>
                  <a:pt x="301" y="145"/>
                  <a:pt x="304" y="146"/>
                </a:cubicBezTo>
                <a:cubicBezTo>
                  <a:pt x="304" y="146"/>
                  <a:pt x="304" y="146"/>
                  <a:pt x="304" y="146"/>
                </a:cubicBezTo>
                <a:cubicBezTo>
                  <a:pt x="304" y="147"/>
                  <a:pt x="303" y="148"/>
                  <a:pt x="303" y="149"/>
                </a:cubicBezTo>
                <a:cubicBezTo>
                  <a:pt x="304" y="150"/>
                  <a:pt x="303" y="151"/>
                  <a:pt x="302" y="151"/>
                </a:cubicBezTo>
                <a:cubicBezTo>
                  <a:pt x="300" y="152"/>
                  <a:pt x="299" y="150"/>
                  <a:pt x="297" y="150"/>
                </a:cubicBezTo>
                <a:cubicBezTo>
                  <a:pt x="297" y="150"/>
                  <a:pt x="297" y="150"/>
                  <a:pt x="297" y="150"/>
                </a:cubicBezTo>
                <a:cubicBezTo>
                  <a:pt x="296" y="150"/>
                  <a:pt x="296" y="150"/>
                  <a:pt x="295" y="151"/>
                </a:cubicBezTo>
                <a:cubicBezTo>
                  <a:pt x="295" y="152"/>
                  <a:pt x="295" y="152"/>
                  <a:pt x="295" y="152"/>
                </a:cubicBezTo>
                <a:cubicBezTo>
                  <a:pt x="294" y="152"/>
                  <a:pt x="294" y="152"/>
                  <a:pt x="293" y="152"/>
                </a:cubicBezTo>
                <a:cubicBezTo>
                  <a:pt x="292" y="153"/>
                  <a:pt x="292" y="153"/>
                  <a:pt x="292" y="153"/>
                </a:cubicBezTo>
                <a:cubicBezTo>
                  <a:pt x="294" y="154"/>
                  <a:pt x="295" y="153"/>
                  <a:pt x="297" y="154"/>
                </a:cubicBezTo>
                <a:cubicBezTo>
                  <a:pt x="297" y="154"/>
                  <a:pt x="297" y="155"/>
                  <a:pt x="296" y="156"/>
                </a:cubicBezTo>
                <a:cubicBezTo>
                  <a:pt x="296" y="156"/>
                  <a:pt x="296" y="156"/>
                  <a:pt x="295" y="156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1" y="159"/>
                  <a:pt x="291" y="159"/>
                  <a:pt x="291" y="160"/>
                </a:cubicBezTo>
                <a:cubicBezTo>
                  <a:pt x="293" y="161"/>
                  <a:pt x="295" y="159"/>
                  <a:pt x="296" y="160"/>
                </a:cubicBezTo>
                <a:cubicBezTo>
                  <a:pt x="298" y="161"/>
                  <a:pt x="299" y="160"/>
                  <a:pt x="301" y="161"/>
                </a:cubicBezTo>
                <a:cubicBezTo>
                  <a:pt x="301" y="162"/>
                  <a:pt x="301" y="162"/>
                  <a:pt x="300" y="163"/>
                </a:cubicBezTo>
                <a:cubicBezTo>
                  <a:pt x="300" y="163"/>
                  <a:pt x="299" y="163"/>
                  <a:pt x="296" y="163"/>
                </a:cubicBezTo>
                <a:cubicBezTo>
                  <a:pt x="295" y="163"/>
                  <a:pt x="295" y="164"/>
                  <a:pt x="294" y="165"/>
                </a:cubicBezTo>
                <a:cubicBezTo>
                  <a:pt x="293" y="165"/>
                  <a:pt x="292" y="165"/>
                  <a:pt x="291" y="165"/>
                </a:cubicBezTo>
                <a:cubicBezTo>
                  <a:pt x="291" y="168"/>
                  <a:pt x="291" y="168"/>
                  <a:pt x="287" y="169"/>
                </a:cubicBezTo>
                <a:cubicBezTo>
                  <a:pt x="288" y="170"/>
                  <a:pt x="288" y="170"/>
                  <a:pt x="291" y="169"/>
                </a:cubicBezTo>
                <a:cubicBezTo>
                  <a:pt x="292" y="169"/>
                  <a:pt x="292" y="169"/>
                  <a:pt x="293" y="168"/>
                </a:cubicBezTo>
                <a:cubicBezTo>
                  <a:pt x="293" y="168"/>
                  <a:pt x="293" y="168"/>
                  <a:pt x="295" y="169"/>
                </a:cubicBezTo>
                <a:cubicBezTo>
                  <a:pt x="296" y="169"/>
                  <a:pt x="296" y="169"/>
                  <a:pt x="297" y="169"/>
                </a:cubicBezTo>
                <a:cubicBezTo>
                  <a:pt x="298" y="167"/>
                  <a:pt x="298" y="167"/>
                  <a:pt x="298" y="166"/>
                </a:cubicBezTo>
                <a:cubicBezTo>
                  <a:pt x="300" y="167"/>
                  <a:pt x="302" y="166"/>
                  <a:pt x="304" y="167"/>
                </a:cubicBezTo>
                <a:cubicBezTo>
                  <a:pt x="306" y="167"/>
                  <a:pt x="306" y="165"/>
                  <a:pt x="307" y="165"/>
                </a:cubicBezTo>
                <a:cubicBezTo>
                  <a:pt x="309" y="165"/>
                  <a:pt x="309" y="167"/>
                  <a:pt x="310" y="167"/>
                </a:cubicBezTo>
                <a:cubicBezTo>
                  <a:pt x="311" y="167"/>
                  <a:pt x="311" y="167"/>
                  <a:pt x="311" y="167"/>
                </a:cubicBezTo>
                <a:cubicBezTo>
                  <a:pt x="312" y="167"/>
                  <a:pt x="314" y="167"/>
                  <a:pt x="316" y="166"/>
                </a:cubicBezTo>
                <a:cubicBezTo>
                  <a:pt x="317" y="165"/>
                  <a:pt x="317" y="165"/>
                  <a:pt x="317" y="165"/>
                </a:cubicBezTo>
                <a:cubicBezTo>
                  <a:pt x="319" y="165"/>
                  <a:pt x="319" y="165"/>
                  <a:pt x="320" y="165"/>
                </a:cubicBezTo>
                <a:cubicBezTo>
                  <a:pt x="320" y="164"/>
                  <a:pt x="320" y="164"/>
                  <a:pt x="320" y="164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9" y="161"/>
                  <a:pt x="319" y="161"/>
                  <a:pt x="319" y="161"/>
                </a:cubicBezTo>
                <a:cubicBezTo>
                  <a:pt x="319" y="160"/>
                  <a:pt x="319" y="159"/>
                  <a:pt x="321" y="160"/>
                </a:cubicBezTo>
                <a:cubicBezTo>
                  <a:pt x="321" y="160"/>
                  <a:pt x="321" y="160"/>
                  <a:pt x="322" y="158"/>
                </a:cubicBezTo>
                <a:cubicBezTo>
                  <a:pt x="323" y="158"/>
                  <a:pt x="323" y="158"/>
                  <a:pt x="324" y="158"/>
                </a:cubicBezTo>
                <a:moveTo>
                  <a:pt x="281" y="142"/>
                </a:move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cubicBezTo>
                  <a:pt x="281" y="142"/>
                  <a:pt x="281" y="142"/>
                  <a:pt x="281" y="142"/>
                </a:cubicBezTo>
                <a:moveTo>
                  <a:pt x="293" y="143"/>
                </a:moveTo>
                <a:cubicBezTo>
                  <a:pt x="293" y="143"/>
                  <a:pt x="294" y="142"/>
                  <a:pt x="293" y="141"/>
                </a:cubicBezTo>
                <a:cubicBezTo>
                  <a:pt x="292" y="140"/>
                  <a:pt x="293" y="139"/>
                  <a:pt x="293" y="139"/>
                </a:cubicBezTo>
                <a:cubicBezTo>
                  <a:pt x="293" y="139"/>
                  <a:pt x="293" y="138"/>
                  <a:pt x="292" y="138"/>
                </a:cubicBezTo>
                <a:cubicBezTo>
                  <a:pt x="292" y="138"/>
                  <a:pt x="291" y="138"/>
                  <a:pt x="291" y="138"/>
                </a:cubicBezTo>
                <a:cubicBezTo>
                  <a:pt x="291" y="137"/>
                  <a:pt x="291" y="137"/>
                  <a:pt x="291" y="137"/>
                </a:cubicBezTo>
                <a:cubicBezTo>
                  <a:pt x="290" y="137"/>
                  <a:pt x="290" y="137"/>
                  <a:pt x="290" y="137"/>
                </a:cubicBezTo>
                <a:cubicBezTo>
                  <a:pt x="289" y="137"/>
                  <a:pt x="288" y="138"/>
                  <a:pt x="288" y="138"/>
                </a:cubicBezTo>
                <a:cubicBezTo>
                  <a:pt x="287" y="138"/>
                  <a:pt x="287" y="138"/>
                  <a:pt x="287" y="139"/>
                </a:cubicBezTo>
                <a:cubicBezTo>
                  <a:pt x="287" y="139"/>
                  <a:pt x="286" y="139"/>
                  <a:pt x="286" y="139"/>
                </a:cubicBezTo>
                <a:cubicBezTo>
                  <a:pt x="285" y="139"/>
                  <a:pt x="285" y="139"/>
                  <a:pt x="285" y="139"/>
                </a:cubicBezTo>
                <a:cubicBezTo>
                  <a:pt x="285" y="138"/>
                  <a:pt x="285" y="138"/>
                  <a:pt x="285" y="137"/>
                </a:cubicBezTo>
                <a:cubicBezTo>
                  <a:pt x="284" y="137"/>
                  <a:pt x="284" y="137"/>
                  <a:pt x="282" y="137"/>
                </a:cubicBezTo>
                <a:cubicBezTo>
                  <a:pt x="282" y="139"/>
                  <a:pt x="281" y="140"/>
                  <a:pt x="281" y="142"/>
                </a:cubicBezTo>
                <a:cubicBezTo>
                  <a:pt x="280" y="142"/>
                  <a:pt x="280" y="143"/>
                  <a:pt x="279" y="142"/>
                </a:cubicBezTo>
                <a:cubicBezTo>
                  <a:pt x="278" y="142"/>
                  <a:pt x="278" y="143"/>
                  <a:pt x="277" y="143"/>
                </a:cubicBezTo>
                <a:cubicBezTo>
                  <a:pt x="277" y="143"/>
                  <a:pt x="277" y="143"/>
                  <a:pt x="276" y="142"/>
                </a:cubicBezTo>
                <a:cubicBezTo>
                  <a:pt x="275" y="142"/>
                  <a:pt x="275" y="142"/>
                  <a:pt x="275" y="142"/>
                </a:cubicBezTo>
                <a:cubicBezTo>
                  <a:pt x="274" y="145"/>
                  <a:pt x="273" y="147"/>
                  <a:pt x="273" y="149"/>
                </a:cubicBezTo>
                <a:cubicBezTo>
                  <a:pt x="274" y="149"/>
                  <a:pt x="274" y="149"/>
                  <a:pt x="276" y="149"/>
                </a:cubicBezTo>
                <a:cubicBezTo>
                  <a:pt x="275" y="150"/>
                  <a:pt x="275" y="151"/>
                  <a:pt x="275" y="152"/>
                </a:cubicBezTo>
                <a:cubicBezTo>
                  <a:pt x="272" y="153"/>
                  <a:pt x="272" y="153"/>
                  <a:pt x="271" y="154"/>
                </a:cubicBezTo>
                <a:cubicBezTo>
                  <a:pt x="271" y="154"/>
                  <a:pt x="271" y="154"/>
                  <a:pt x="271" y="154"/>
                </a:cubicBezTo>
                <a:cubicBezTo>
                  <a:pt x="271" y="155"/>
                  <a:pt x="271" y="156"/>
                  <a:pt x="270" y="156"/>
                </a:cubicBezTo>
                <a:cubicBezTo>
                  <a:pt x="270" y="157"/>
                  <a:pt x="269" y="157"/>
                  <a:pt x="269" y="157"/>
                </a:cubicBezTo>
                <a:cubicBezTo>
                  <a:pt x="269" y="158"/>
                  <a:pt x="269" y="158"/>
                  <a:pt x="269" y="158"/>
                </a:cubicBezTo>
                <a:cubicBezTo>
                  <a:pt x="269" y="158"/>
                  <a:pt x="268" y="159"/>
                  <a:pt x="269" y="159"/>
                </a:cubicBezTo>
                <a:cubicBezTo>
                  <a:pt x="270" y="160"/>
                  <a:pt x="271" y="160"/>
                  <a:pt x="271" y="160"/>
                </a:cubicBezTo>
                <a:cubicBezTo>
                  <a:pt x="273" y="159"/>
                  <a:pt x="274" y="160"/>
                  <a:pt x="274" y="160"/>
                </a:cubicBezTo>
                <a:cubicBezTo>
                  <a:pt x="275" y="160"/>
                  <a:pt x="277" y="159"/>
                  <a:pt x="277" y="159"/>
                </a:cubicBezTo>
                <a:cubicBezTo>
                  <a:pt x="277" y="159"/>
                  <a:pt x="277" y="159"/>
                  <a:pt x="277" y="158"/>
                </a:cubicBezTo>
                <a:cubicBezTo>
                  <a:pt x="278" y="157"/>
                  <a:pt x="278" y="157"/>
                  <a:pt x="278" y="157"/>
                </a:cubicBezTo>
                <a:cubicBezTo>
                  <a:pt x="281" y="157"/>
                  <a:pt x="284" y="157"/>
                  <a:pt x="286" y="157"/>
                </a:cubicBezTo>
                <a:cubicBezTo>
                  <a:pt x="286" y="157"/>
                  <a:pt x="287" y="156"/>
                  <a:pt x="287" y="156"/>
                </a:cubicBezTo>
                <a:cubicBezTo>
                  <a:pt x="287" y="155"/>
                  <a:pt x="286" y="155"/>
                  <a:pt x="286" y="154"/>
                </a:cubicBezTo>
                <a:cubicBezTo>
                  <a:pt x="287" y="153"/>
                  <a:pt x="287" y="154"/>
                  <a:pt x="288" y="153"/>
                </a:cubicBezTo>
                <a:cubicBezTo>
                  <a:pt x="288" y="152"/>
                  <a:pt x="288" y="152"/>
                  <a:pt x="289" y="150"/>
                </a:cubicBezTo>
                <a:cubicBezTo>
                  <a:pt x="289" y="149"/>
                  <a:pt x="290" y="148"/>
                  <a:pt x="290" y="147"/>
                </a:cubicBezTo>
                <a:cubicBezTo>
                  <a:pt x="290" y="146"/>
                  <a:pt x="290" y="145"/>
                  <a:pt x="290" y="145"/>
                </a:cubicBezTo>
                <a:cubicBezTo>
                  <a:pt x="292" y="145"/>
                  <a:pt x="293" y="144"/>
                  <a:pt x="293" y="143"/>
                </a:cubicBezTo>
                <a:moveTo>
                  <a:pt x="544" y="571"/>
                </a:moveTo>
                <a:cubicBezTo>
                  <a:pt x="544" y="571"/>
                  <a:pt x="544" y="570"/>
                  <a:pt x="545" y="570"/>
                </a:cubicBezTo>
                <a:cubicBezTo>
                  <a:pt x="548" y="559"/>
                  <a:pt x="548" y="559"/>
                  <a:pt x="548" y="559"/>
                </a:cubicBezTo>
                <a:cubicBezTo>
                  <a:pt x="547" y="558"/>
                  <a:pt x="547" y="556"/>
                  <a:pt x="543" y="555"/>
                </a:cubicBezTo>
                <a:cubicBezTo>
                  <a:pt x="542" y="559"/>
                  <a:pt x="542" y="559"/>
                  <a:pt x="542" y="559"/>
                </a:cubicBezTo>
                <a:cubicBezTo>
                  <a:pt x="541" y="560"/>
                  <a:pt x="541" y="560"/>
                  <a:pt x="535" y="564"/>
                </a:cubicBezTo>
                <a:cubicBezTo>
                  <a:pt x="535" y="564"/>
                  <a:pt x="533" y="567"/>
                  <a:pt x="533" y="567"/>
                </a:cubicBezTo>
                <a:cubicBezTo>
                  <a:pt x="533" y="568"/>
                  <a:pt x="533" y="568"/>
                  <a:pt x="533" y="568"/>
                </a:cubicBezTo>
                <a:cubicBezTo>
                  <a:pt x="532" y="569"/>
                  <a:pt x="531" y="568"/>
                  <a:pt x="531" y="569"/>
                </a:cubicBezTo>
                <a:cubicBezTo>
                  <a:pt x="530" y="570"/>
                  <a:pt x="530" y="571"/>
                  <a:pt x="528" y="572"/>
                </a:cubicBezTo>
                <a:cubicBezTo>
                  <a:pt x="525" y="575"/>
                  <a:pt x="522" y="572"/>
                  <a:pt x="518" y="573"/>
                </a:cubicBezTo>
                <a:cubicBezTo>
                  <a:pt x="517" y="574"/>
                  <a:pt x="516" y="574"/>
                  <a:pt x="516" y="575"/>
                </a:cubicBezTo>
                <a:cubicBezTo>
                  <a:pt x="515" y="576"/>
                  <a:pt x="515" y="577"/>
                  <a:pt x="514" y="579"/>
                </a:cubicBezTo>
                <a:cubicBezTo>
                  <a:pt x="513" y="580"/>
                  <a:pt x="512" y="581"/>
                  <a:pt x="511" y="582"/>
                </a:cubicBezTo>
                <a:cubicBezTo>
                  <a:pt x="511" y="582"/>
                  <a:pt x="509" y="588"/>
                  <a:pt x="510" y="589"/>
                </a:cubicBezTo>
                <a:cubicBezTo>
                  <a:pt x="510" y="590"/>
                  <a:pt x="510" y="590"/>
                  <a:pt x="510" y="591"/>
                </a:cubicBezTo>
                <a:cubicBezTo>
                  <a:pt x="510" y="591"/>
                  <a:pt x="509" y="594"/>
                  <a:pt x="509" y="594"/>
                </a:cubicBezTo>
                <a:cubicBezTo>
                  <a:pt x="509" y="595"/>
                  <a:pt x="508" y="595"/>
                  <a:pt x="508" y="594"/>
                </a:cubicBezTo>
                <a:cubicBezTo>
                  <a:pt x="507" y="594"/>
                  <a:pt x="507" y="594"/>
                  <a:pt x="504" y="597"/>
                </a:cubicBezTo>
                <a:cubicBezTo>
                  <a:pt x="503" y="599"/>
                  <a:pt x="503" y="601"/>
                  <a:pt x="501" y="603"/>
                </a:cubicBezTo>
                <a:cubicBezTo>
                  <a:pt x="501" y="603"/>
                  <a:pt x="501" y="603"/>
                  <a:pt x="500" y="604"/>
                </a:cubicBezTo>
                <a:cubicBezTo>
                  <a:pt x="500" y="604"/>
                  <a:pt x="500" y="604"/>
                  <a:pt x="500" y="605"/>
                </a:cubicBezTo>
                <a:cubicBezTo>
                  <a:pt x="500" y="606"/>
                  <a:pt x="500" y="608"/>
                  <a:pt x="500" y="609"/>
                </a:cubicBezTo>
                <a:cubicBezTo>
                  <a:pt x="499" y="610"/>
                  <a:pt x="499" y="610"/>
                  <a:pt x="499" y="611"/>
                </a:cubicBezTo>
                <a:cubicBezTo>
                  <a:pt x="498" y="614"/>
                  <a:pt x="498" y="614"/>
                  <a:pt x="497" y="616"/>
                </a:cubicBezTo>
                <a:cubicBezTo>
                  <a:pt x="499" y="617"/>
                  <a:pt x="501" y="616"/>
                  <a:pt x="503" y="616"/>
                </a:cubicBezTo>
                <a:cubicBezTo>
                  <a:pt x="503" y="617"/>
                  <a:pt x="503" y="617"/>
                  <a:pt x="503" y="618"/>
                </a:cubicBezTo>
                <a:cubicBezTo>
                  <a:pt x="505" y="619"/>
                  <a:pt x="510" y="620"/>
                  <a:pt x="515" y="615"/>
                </a:cubicBezTo>
                <a:cubicBezTo>
                  <a:pt x="517" y="612"/>
                  <a:pt x="517" y="609"/>
                  <a:pt x="519" y="606"/>
                </a:cubicBezTo>
                <a:cubicBezTo>
                  <a:pt x="521" y="604"/>
                  <a:pt x="523" y="603"/>
                  <a:pt x="524" y="601"/>
                </a:cubicBezTo>
                <a:cubicBezTo>
                  <a:pt x="526" y="599"/>
                  <a:pt x="526" y="596"/>
                  <a:pt x="528" y="593"/>
                </a:cubicBezTo>
                <a:cubicBezTo>
                  <a:pt x="529" y="592"/>
                  <a:pt x="531" y="592"/>
                  <a:pt x="532" y="591"/>
                </a:cubicBezTo>
                <a:cubicBezTo>
                  <a:pt x="533" y="590"/>
                  <a:pt x="534" y="591"/>
                  <a:pt x="535" y="590"/>
                </a:cubicBezTo>
                <a:cubicBezTo>
                  <a:pt x="536" y="588"/>
                  <a:pt x="535" y="585"/>
                  <a:pt x="536" y="583"/>
                </a:cubicBezTo>
                <a:cubicBezTo>
                  <a:pt x="537" y="582"/>
                  <a:pt x="539" y="581"/>
                  <a:pt x="539" y="579"/>
                </a:cubicBezTo>
                <a:cubicBezTo>
                  <a:pt x="539" y="579"/>
                  <a:pt x="540" y="578"/>
                  <a:pt x="540" y="577"/>
                </a:cubicBezTo>
                <a:cubicBezTo>
                  <a:pt x="540" y="577"/>
                  <a:pt x="540" y="576"/>
                  <a:pt x="540" y="575"/>
                </a:cubicBezTo>
                <a:cubicBezTo>
                  <a:pt x="540" y="575"/>
                  <a:pt x="541" y="575"/>
                  <a:pt x="541" y="574"/>
                </a:cubicBezTo>
                <a:cubicBezTo>
                  <a:pt x="541" y="573"/>
                  <a:pt x="543" y="572"/>
                  <a:pt x="544" y="571"/>
                </a:cubicBezTo>
                <a:moveTo>
                  <a:pt x="577" y="426"/>
                </a:moveTo>
                <a:cubicBezTo>
                  <a:pt x="577" y="425"/>
                  <a:pt x="577" y="423"/>
                  <a:pt x="575" y="421"/>
                </a:cubicBezTo>
                <a:cubicBezTo>
                  <a:pt x="568" y="420"/>
                  <a:pt x="563" y="428"/>
                  <a:pt x="556" y="426"/>
                </a:cubicBezTo>
                <a:cubicBezTo>
                  <a:pt x="555" y="426"/>
                  <a:pt x="554" y="426"/>
                  <a:pt x="552" y="426"/>
                </a:cubicBezTo>
                <a:cubicBezTo>
                  <a:pt x="546" y="427"/>
                  <a:pt x="544" y="426"/>
                  <a:pt x="541" y="425"/>
                </a:cubicBezTo>
                <a:cubicBezTo>
                  <a:pt x="539" y="419"/>
                  <a:pt x="539" y="419"/>
                  <a:pt x="539" y="417"/>
                </a:cubicBezTo>
                <a:cubicBezTo>
                  <a:pt x="538" y="417"/>
                  <a:pt x="537" y="416"/>
                  <a:pt x="537" y="416"/>
                </a:cubicBezTo>
                <a:cubicBezTo>
                  <a:pt x="536" y="414"/>
                  <a:pt x="536" y="412"/>
                  <a:pt x="536" y="411"/>
                </a:cubicBezTo>
                <a:cubicBezTo>
                  <a:pt x="519" y="396"/>
                  <a:pt x="504" y="384"/>
                  <a:pt x="507" y="371"/>
                </a:cubicBezTo>
                <a:cubicBezTo>
                  <a:pt x="507" y="371"/>
                  <a:pt x="507" y="370"/>
                  <a:pt x="507" y="367"/>
                </a:cubicBezTo>
                <a:cubicBezTo>
                  <a:pt x="507" y="365"/>
                  <a:pt x="507" y="364"/>
                  <a:pt x="506" y="362"/>
                </a:cubicBezTo>
                <a:cubicBezTo>
                  <a:pt x="506" y="362"/>
                  <a:pt x="477" y="309"/>
                  <a:pt x="477" y="300"/>
                </a:cubicBezTo>
                <a:cubicBezTo>
                  <a:pt x="474" y="297"/>
                  <a:pt x="470" y="297"/>
                  <a:pt x="468" y="295"/>
                </a:cubicBezTo>
                <a:cubicBezTo>
                  <a:pt x="467" y="295"/>
                  <a:pt x="467" y="295"/>
                  <a:pt x="465" y="295"/>
                </a:cubicBezTo>
                <a:cubicBezTo>
                  <a:pt x="464" y="295"/>
                  <a:pt x="462" y="296"/>
                  <a:pt x="461" y="297"/>
                </a:cubicBezTo>
                <a:cubicBezTo>
                  <a:pt x="460" y="297"/>
                  <a:pt x="460" y="297"/>
                  <a:pt x="460" y="297"/>
                </a:cubicBezTo>
                <a:cubicBezTo>
                  <a:pt x="443" y="293"/>
                  <a:pt x="427" y="284"/>
                  <a:pt x="410" y="284"/>
                </a:cubicBezTo>
                <a:cubicBezTo>
                  <a:pt x="409" y="297"/>
                  <a:pt x="409" y="297"/>
                  <a:pt x="408" y="299"/>
                </a:cubicBezTo>
                <a:cubicBezTo>
                  <a:pt x="408" y="299"/>
                  <a:pt x="407" y="299"/>
                  <a:pt x="406" y="299"/>
                </a:cubicBezTo>
                <a:cubicBezTo>
                  <a:pt x="405" y="299"/>
                  <a:pt x="405" y="299"/>
                  <a:pt x="403" y="299"/>
                </a:cubicBezTo>
                <a:cubicBezTo>
                  <a:pt x="399" y="298"/>
                  <a:pt x="397" y="294"/>
                  <a:pt x="394" y="293"/>
                </a:cubicBezTo>
                <a:cubicBezTo>
                  <a:pt x="390" y="293"/>
                  <a:pt x="386" y="293"/>
                  <a:pt x="381" y="291"/>
                </a:cubicBezTo>
                <a:cubicBezTo>
                  <a:pt x="379" y="283"/>
                  <a:pt x="367" y="283"/>
                  <a:pt x="367" y="283"/>
                </a:cubicBezTo>
                <a:cubicBezTo>
                  <a:pt x="361" y="283"/>
                  <a:pt x="361" y="283"/>
                  <a:pt x="354" y="261"/>
                </a:cubicBezTo>
                <a:cubicBezTo>
                  <a:pt x="355" y="260"/>
                  <a:pt x="355" y="260"/>
                  <a:pt x="360" y="258"/>
                </a:cubicBezTo>
                <a:cubicBezTo>
                  <a:pt x="360" y="258"/>
                  <a:pt x="359" y="257"/>
                  <a:pt x="359" y="256"/>
                </a:cubicBezTo>
                <a:cubicBezTo>
                  <a:pt x="357" y="255"/>
                  <a:pt x="355" y="254"/>
                  <a:pt x="353" y="254"/>
                </a:cubicBezTo>
                <a:cubicBezTo>
                  <a:pt x="337" y="254"/>
                  <a:pt x="337" y="254"/>
                  <a:pt x="329" y="258"/>
                </a:cubicBezTo>
                <a:cubicBezTo>
                  <a:pt x="325" y="255"/>
                  <a:pt x="318" y="249"/>
                  <a:pt x="310" y="257"/>
                </a:cubicBezTo>
                <a:cubicBezTo>
                  <a:pt x="306" y="257"/>
                  <a:pt x="303" y="257"/>
                  <a:pt x="299" y="257"/>
                </a:cubicBezTo>
                <a:cubicBezTo>
                  <a:pt x="299" y="258"/>
                  <a:pt x="299" y="258"/>
                  <a:pt x="285" y="264"/>
                </a:cubicBezTo>
                <a:cubicBezTo>
                  <a:pt x="285" y="264"/>
                  <a:pt x="285" y="264"/>
                  <a:pt x="284" y="264"/>
                </a:cubicBezTo>
                <a:cubicBezTo>
                  <a:pt x="279" y="263"/>
                  <a:pt x="274" y="265"/>
                  <a:pt x="270" y="261"/>
                </a:cubicBezTo>
                <a:cubicBezTo>
                  <a:pt x="270" y="261"/>
                  <a:pt x="268" y="260"/>
                  <a:pt x="268" y="260"/>
                </a:cubicBezTo>
                <a:cubicBezTo>
                  <a:pt x="266" y="263"/>
                  <a:pt x="265" y="269"/>
                  <a:pt x="265" y="269"/>
                </a:cubicBezTo>
                <a:cubicBezTo>
                  <a:pt x="263" y="270"/>
                  <a:pt x="262" y="271"/>
                  <a:pt x="257" y="270"/>
                </a:cubicBezTo>
                <a:cubicBezTo>
                  <a:pt x="256" y="273"/>
                  <a:pt x="256" y="276"/>
                  <a:pt x="255" y="280"/>
                </a:cubicBezTo>
                <a:cubicBezTo>
                  <a:pt x="253" y="280"/>
                  <a:pt x="250" y="279"/>
                  <a:pt x="247" y="281"/>
                </a:cubicBezTo>
                <a:cubicBezTo>
                  <a:pt x="246" y="286"/>
                  <a:pt x="244" y="291"/>
                  <a:pt x="243" y="297"/>
                </a:cubicBezTo>
                <a:cubicBezTo>
                  <a:pt x="243" y="298"/>
                  <a:pt x="243" y="299"/>
                  <a:pt x="243" y="301"/>
                </a:cubicBezTo>
                <a:cubicBezTo>
                  <a:pt x="240" y="301"/>
                  <a:pt x="238" y="301"/>
                  <a:pt x="236" y="301"/>
                </a:cubicBezTo>
                <a:cubicBezTo>
                  <a:pt x="235" y="307"/>
                  <a:pt x="227" y="311"/>
                  <a:pt x="224" y="311"/>
                </a:cubicBezTo>
                <a:cubicBezTo>
                  <a:pt x="220" y="319"/>
                  <a:pt x="213" y="326"/>
                  <a:pt x="211" y="334"/>
                </a:cubicBezTo>
                <a:cubicBezTo>
                  <a:pt x="210" y="334"/>
                  <a:pt x="210" y="334"/>
                  <a:pt x="209" y="334"/>
                </a:cubicBezTo>
                <a:cubicBezTo>
                  <a:pt x="209" y="334"/>
                  <a:pt x="209" y="334"/>
                  <a:pt x="207" y="335"/>
                </a:cubicBezTo>
                <a:cubicBezTo>
                  <a:pt x="207" y="335"/>
                  <a:pt x="206" y="335"/>
                  <a:pt x="205" y="335"/>
                </a:cubicBezTo>
                <a:cubicBezTo>
                  <a:pt x="204" y="348"/>
                  <a:pt x="204" y="349"/>
                  <a:pt x="198" y="351"/>
                </a:cubicBezTo>
                <a:cubicBezTo>
                  <a:pt x="198" y="351"/>
                  <a:pt x="198" y="352"/>
                  <a:pt x="197" y="353"/>
                </a:cubicBezTo>
                <a:cubicBezTo>
                  <a:pt x="197" y="354"/>
                  <a:pt x="197" y="356"/>
                  <a:pt x="198" y="357"/>
                </a:cubicBezTo>
                <a:cubicBezTo>
                  <a:pt x="206" y="359"/>
                  <a:pt x="206" y="359"/>
                  <a:pt x="207" y="361"/>
                </a:cubicBezTo>
                <a:cubicBezTo>
                  <a:pt x="204" y="366"/>
                  <a:pt x="204" y="366"/>
                  <a:pt x="204" y="381"/>
                </a:cubicBezTo>
                <a:cubicBezTo>
                  <a:pt x="204" y="382"/>
                  <a:pt x="204" y="383"/>
                  <a:pt x="204" y="386"/>
                </a:cubicBezTo>
                <a:cubicBezTo>
                  <a:pt x="204" y="386"/>
                  <a:pt x="204" y="386"/>
                  <a:pt x="200" y="390"/>
                </a:cubicBezTo>
                <a:cubicBezTo>
                  <a:pt x="200" y="393"/>
                  <a:pt x="201" y="396"/>
                  <a:pt x="202" y="399"/>
                </a:cubicBezTo>
                <a:cubicBezTo>
                  <a:pt x="202" y="402"/>
                  <a:pt x="202" y="402"/>
                  <a:pt x="202" y="402"/>
                </a:cubicBezTo>
                <a:cubicBezTo>
                  <a:pt x="202" y="413"/>
                  <a:pt x="220" y="423"/>
                  <a:pt x="220" y="424"/>
                </a:cubicBezTo>
                <a:cubicBezTo>
                  <a:pt x="220" y="430"/>
                  <a:pt x="220" y="435"/>
                  <a:pt x="234" y="438"/>
                </a:cubicBezTo>
                <a:cubicBezTo>
                  <a:pt x="235" y="441"/>
                  <a:pt x="235" y="441"/>
                  <a:pt x="235" y="445"/>
                </a:cubicBezTo>
                <a:cubicBezTo>
                  <a:pt x="247" y="456"/>
                  <a:pt x="255" y="455"/>
                  <a:pt x="255" y="455"/>
                </a:cubicBezTo>
                <a:cubicBezTo>
                  <a:pt x="255" y="454"/>
                  <a:pt x="256" y="452"/>
                  <a:pt x="257" y="451"/>
                </a:cubicBezTo>
                <a:cubicBezTo>
                  <a:pt x="260" y="450"/>
                  <a:pt x="262" y="451"/>
                  <a:pt x="265" y="451"/>
                </a:cubicBezTo>
                <a:cubicBezTo>
                  <a:pt x="266" y="451"/>
                  <a:pt x="266" y="451"/>
                  <a:pt x="268" y="451"/>
                </a:cubicBezTo>
                <a:cubicBezTo>
                  <a:pt x="270" y="451"/>
                  <a:pt x="273" y="451"/>
                  <a:pt x="275" y="451"/>
                </a:cubicBezTo>
                <a:cubicBezTo>
                  <a:pt x="277" y="456"/>
                  <a:pt x="281" y="455"/>
                  <a:pt x="290" y="453"/>
                </a:cubicBezTo>
                <a:cubicBezTo>
                  <a:pt x="293" y="447"/>
                  <a:pt x="295" y="447"/>
                  <a:pt x="305" y="449"/>
                </a:cubicBezTo>
                <a:cubicBezTo>
                  <a:pt x="305" y="449"/>
                  <a:pt x="306" y="449"/>
                  <a:pt x="306" y="449"/>
                </a:cubicBezTo>
                <a:cubicBezTo>
                  <a:pt x="312" y="443"/>
                  <a:pt x="317" y="446"/>
                  <a:pt x="319" y="446"/>
                </a:cubicBezTo>
                <a:cubicBezTo>
                  <a:pt x="321" y="456"/>
                  <a:pt x="323" y="457"/>
                  <a:pt x="327" y="458"/>
                </a:cubicBezTo>
                <a:cubicBezTo>
                  <a:pt x="334" y="458"/>
                  <a:pt x="341" y="458"/>
                  <a:pt x="347" y="459"/>
                </a:cubicBezTo>
                <a:cubicBezTo>
                  <a:pt x="347" y="461"/>
                  <a:pt x="347" y="463"/>
                  <a:pt x="347" y="467"/>
                </a:cubicBezTo>
                <a:cubicBezTo>
                  <a:pt x="347" y="467"/>
                  <a:pt x="345" y="485"/>
                  <a:pt x="343" y="489"/>
                </a:cubicBezTo>
                <a:cubicBezTo>
                  <a:pt x="342" y="489"/>
                  <a:pt x="341" y="489"/>
                  <a:pt x="341" y="489"/>
                </a:cubicBezTo>
                <a:cubicBezTo>
                  <a:pt x="340" y="490"/>
                  <a:pt x="340" y="491"/>
                  <a:pt x="340" y="491"/>
                </a:cubicBezTo>
                <a:cubicBezTo>
                  <a:pt x="355" y="500"/>
                  <a:pt x="356" y="518"/>
                  <a:pt x="365" y="531"/>
                </a:cubicBezTo>
                <a:cubicBezTo>
                  <a:pt x="364" y="532"/>
                  <a:pt x="364" y="533"/>
                  <a:pt x="364" y="533"/>
                </a:cubicBezTo>
                <a:cubicBezTo>
                  <a:pt x="364" y="534"/>
                  <a:pt x="364" y="535"/>
                  <a:pt x="364" y="536"/>
                </a:cubicBezTo>
                <a:cubicBezTo>
                  <a:pt x="364" y="540"/>
                  <a:pt x="365" y="540"/>
                  <a:pt x="367" y="541"/>
                </a:cubicBezTo>
                <a:cubicBezTo>
                  <a:pt x="367" y="553"/>
                  <a:pt x="357" y="562"/>
                  <a:pt x="356" y="574"/>
                </a:cubicBezTo>
                <a:cubicBezTo>
                  <a:pt x="356" y="580"/>
                  <a:pt x="357" y="580"/>
                  <a:pt x="361" y="583"/>
                </a:cubicBezTo>
                <a:cubicBezTo>
                  <a:pt x="361" y="589"/>
                  <a:pt x="361" y="591"/>
                  <a:pt x="366" y="594"/>
                </a:cubicBezTo>
                <a:cubicBezTo>
                  <a:pt x="368" y="603"/>
                  <a:pt x="368" y="603"/>
                  <a:pt x="370" y="604"/>
                </a:cubicBezTo>
                <a:cubicBezTo>
                  <a:pt x="370" y="607"/>
                  <a:pt x="369" y="610"/>
                  <a:pt x="369" y="613"/>
                </a:cubicBezTo>
                <a:cubicBezTo>
                  <a:pt x="369" y="614"/>
                  <a:pt x="375" y="632"/>
                  <a:pt x="382" y="639"/>
                </a:cubicBezTo>
                <a:cubicBezTo>
                  <a:pt x="381" y="642"/>
                  <a:pt x="381" y="642"/>
                  <a:pt x="383" y="645"/>
                </a:cubicBezTo>
                <a:cubicBezTo>
                  <a:pt x="383" y="646"/>
                  <a:pt x="383" y="646"/>
                  <a:pt x="383" y="647"/>
                </a:cubicBezTo>
                <a:cubicBezTo>
                  <a:pt x="382" y="648"/>
                  <a:pt x="380" y="649"/>
                  <a:pt x="380" y="650"/>
                </a:cubicBezTo>
                <a:cubicBezTo>
                  <a:pt x="380" y="650"/>
                  <a:pt x="381" y="651"/>
                  <a:pt x="381" y="651"/>
                </a:cubicBezTo>
                <a:cubicBezTo>
                  <a:pt x="382" y="651"/>
                  <a:pt x="383" y="651"/>
                  <a:pt x="383" y="651"/>
                </a:cubicBezTo>
                <a:cubicBezTo>
                  <a:pt x="383" y="654"/>
                  <a:pt x="383" y="654"/>
                  <a:pt x="386" y="656"/>
                </a:cubicBezTo>
                <a:cubicBezTo>
                  <a:pt x="389" y="656"/>
                  <a:pt x="391" y="656"/>
                  <a:pt x="394" y="656"/>
                </a:cubicBezTo>
                <a:cubicBezTo>
                  <a:pt x="398" y="655"/>
                  <a:pt x="398" y="655"/>
                  <a:pt x="401" y="654"/>
                </a:cubicBezTo>
                <a:cubicBezTo>
                  <a:pt x="404" y="654"/>
                  <a:pt x="408" y="654"/>
                  <a:pt x="412" y="653"/>
                </a:cubicBezTo>
                <a:cubicBezTo>
                  <a:pt x="413" y="653"/>
                  <a:pt x="413" y="652"/>
                  <a:pt x="413" y="651"/>
                </a:cubicBezTo>
                <a:cubicBezTo>
                  <a:pt x="422" y="650"/>
                  <a:pt x="422" y="650"/>
                  <a:pt x="424" y="647"/>
                </a:cubicBezTo>
                <a:cubicBezTo>
                  <a:pt x="424" y="647"/>
                  <a:pt x="451" y="634"/>
                  <a:pt x="448" y="620"/>
                </a:cubicBezTo>
                <a:cubicBezTo>
                  <a:pt x="448" y="619"/>
                  <a:pt x="460" y="612"/>
                  <a:pt x="465" y="610"/>
                </a:cubicBezTo>
                <a:cubicBezTo>
                  <a:pt x="466" y="606"/>
                  <a:pt x="466" y="606"/>
                  <a:pt x="464" y="592"/>
                </a:cubicBezTo>
                <a:cubicBezTo>
                  <a:pt x="476" y="582"/>
                  <a:pt x="492" y="578"/>
                  <a:pt x="500" y="564"/>
                </a:cubicBezTo>
                <a:cubicBezTo>
                  <a:pt x="500" y="563"/>
                  <a:pt x="501" y="562"/>
                  <a:pt x="501" y="560"/>
                </a:cubicBezTo>
                <a:cubicBezTo>
                  <a:pt x="502" y="558"/>
                  <a:pt x="502" y="557"/>
                  <a:pt x="501" y="555"/>
                </a:cubicBezTo>
                <a:cubicBezTo>
                  <a:pt x="502" y="551"/>
                  <a:pt x="503" y="547"/>
                  <a:pt x="503" y="542"/>
                </a:cubicBezTo>
                <a:cubicBezTo>
                  <a:pt x="499" y="535"/>
                  <a:pt x="505" y="528"/>
                  <a:pt x="502" y="521"/>
                </a:cubicBezTo>
                <a:cubicBezTo>
                  <a:pt x="502" y="519"/>
                  <a:pt x="502" y="519"/>
                  <a:pt x="502" y="519"/>
                </a:cubicBezTo>
                <a:cubicBezTo>
                  <a:pt x="515" y="479"/>
                  <a:pt x="568" y="470"/>
                  <a:pt x="577" y="426"/>
                </a:cubicBezTo>
                <a:moveTo>
                  <a:pt x="133" y="516"/>
                </a:moveTo>
                <a:cubicBezTo>
                  <a:pt x="132" y="514"/>
                  <a:pt x="129" y="503"/>
                  <a:pt x="124" y="501"/>
                </a:cubicBezTo>
                <a:cubicBezTo>
                  <a:pt x="123" y="501"/>
                  <a:pt x="122" y="501"/>
                  <a:pt x="120" y="501"/>
                </a:cubicBezTo>
                <a:cubicBezTo>
                  <a:pt x="114" y="498"/>
                  <a:pt x="113" y="486"/>
                  <a:pt x="105" y="490"/>
                </a:cubicBezTo>
                <a:cubicBezTo>
                  <a:pt x="103" y="490"/>
                  <a:pt x="101" y="490"/>
                  <a:pt x="99" y="489"/>
                </a:cubicBezTo>
                <a:cubicBezTo>
                  <a:pt x="96" y="486"/>
                  <a:pt x="96" y="486"/>
                  <a:pt x="93" y="486"/>
                </a:cubicBezTo>
                <a:cubicBezTo>
                  <a:pt x="93" y="487"/>
                  <a:pt x="93" y="489"/>
                  <a:pt x="93" y="490"/>
                </a:cubicBezTo>
                <a:cubicBezTo>
                  <a:pt x="89" y="489"/>
                  <a:pt x="89" y="488"/>
                  <a:pt x="89" y="486"/>
                </a:cubicBezTo>
                <a:cubicBezTo>
                  <a:pt x="89" y="486"/>
                  <a:pt x="90" y="485"/>
                  <a:pt x="90" y="485"/>
                </a:cubicBezTo>
                <a:cubicBezTo>
                  <a:pt x="83" y="478"/>
                  <a:pt x="82" y="478"/>
                  <a:pt x="80" y="478"/>
                </a:cubicBezTo>
                <a:cubicBezTo>
                  <a:pt x="80" y="478"/>
                  <a:pt x="80" y="478"/>
                  <a:pt x="79" y="477"/>
                </a:cubicBezTo>
                <a:cubicBezTo>
                  <a:pt x="77" y="475"/>
                  <a:pt x="77" y="475"/>
                  <a:pt x="74" y="476"/>
                </a:cubicBezTo>
                <a:cubicBezTo>
                  <a:pt x="75" y="477"/>
                  <a:pt x="75" y="479"/>
                  <a:pt x="76" y="481"/>
                </a:cubicBezTo>
                <a:cubicBezTo>
                  <a:pt x="75" y="481"/>
                  <a:pt x="74" y="481"/>
                  <a:pt x="73" y="481"/>
                </a:cubicBezTo>
                <a:cubicBezTo>
                  <a:pt x="73" y="480"/>
                  <a:pt x="73" y="479"/>
                  <a:pt x="72" y="478"/>
                </a:cubicBezTo>
                <a:cubicBezTo>
                  <a:pt x="72" y="477"/>
                  <a:pt x="73" y="476"/>
                  <a:pt x="73" y="475"/>
                </a:cubicBezTo>
                <a:cubicBezTo>
                  <a:pt x="73" y="475"/>
                  <a:pt x="73" y="474"/>
                  <a:pt x="73" y="474"/>
                </a:cubicBezTo>
                <a:cubicBezTo>
                  <a:pt x="73" y="472"/>
                  <a:pt x="73" y="472"/>
                  <a:pt x="68" y="470"/>
                </a:cubicBezTo>
                <a:cubicBezTo>
                  <a:pt x="68" y="470"/>
                  <a:pt x="68" y="470"/>
                  <a:pt x="68" y="470"/>
                </a:cubicBezTo>
                <a:cubicBezTo>
                  <a:pt x="68" y="470"/>
                  <a:pt x="67" y="470"/>
                  <a:pt x="66" y="470"/>
                </a:cubicBezTo>
                <a:cubicBezTo>
                  <a:pt x="67" y="474"/>
                  <a:pt x="67" y="474"/>
                  <a:pt x="67" y="475"/>
                </a:cubicBezTo>
                <a:cubicBezTo>
                  <a:pt x="66" y="475"/>
                  <a:pt x="65" y="475"/>
                  <a:pt x="65" y="475"/>
                </a:cubicBezTo>
                <a:cubicBezTo>
                  <a:pt x="65" y="474"/>
                  <a:pt x="64" y="473"/>
                  <a:pt x="64" y="472"/>
                </a:cubicBezTo>
                <a:cubicBezTo>
                  <a:pt x="65" y="471"/>
                  <a:pt x="66" y="470"/>
                  <a:pt x="66" y="469"/>
                </a:cubicBezTo>
                <a:cubicBezTo>
                  <a:pt x="65" y="461"/>
                  <a:pt x="65" y="461"/>
                  <a:pt x="64" y="459"/>
                </a:cubicBezTo>
                <a:cubicBezTo>
                  <a:pt x="64" y="459"/>
                  <a:pt x="63" y="459"/>
                  <a:pt x="62" y="459"/>
                </a:cubicBezTo>
                <a:cubicBezTo>
                  <a:pt x="62" y="457"/>
                  <a:pt x="62" y="454"/>
                  <a:pt x="61" y="451"/>
                </a:cubicBezTo>
                <a:cubicBezTo>
                  <a:pt x="59" y="446"/>
                  <a:pt x="55" y="442"/>
                  <a:pt x="52" y="437"/>
                </a:cubicBezTo>
                <a:cubicBezTo>
                  <a:pt x="51" y="437"/>
                  <a:pt x="50" y="436"/>
                  <a:pt x="49" y="436"/>
                </a:cubicBezTo>
                <a:cubicBezTo>
                  <a:pt x="49" y="435"/>
                  <a:pt x="48" y="435"/>
                  <a:pt x="48" y="434"/>
                </a:cubicBezTo>
                <a:cubicBezTo>
                  <a:pt x="47" y="435"/>
                  <a:pt x="45" y="435"/>
                  <a:pt x="45" y="435"/>
                </a:cubicBezTo>
                <a:cubicBezTo>
                  <a:pt x="44" y="435"/>
                  <a:pt x="44" y="435"/>
                  <a:pt x="44" y="435"/>
                </a:cubicBezTo>
                <a:cubicBezTo>
                  <a:pt x="44" y="435"/>
                  <a:pt x="34" y="422"/>
                  <a:pt x="32" y="419"/>
                </a:cubicBezTo>
                <a:cubicBezTo>
                  <a:pt x="32" y="419"/>
                  <a:pt x="32" y="418"/>
                  <a:pt x="31" y="417"/>
                </a:cubicBezTo>
                <a:cubicBezTo>
                  <a:pt x="30" y="415"/>
                  <a:pt x="30" y="415"/>
                  <a:pt x="30" y="412"/>
                </a:cubicBezTo>
                <a:cubicBezTo>
                  <a:pt x="30" y="412"/>
                  <a:pt x="30" y="412"/>
                  <a:pt x="29" y="412"/>
                </a:cubicBezTo>
                <a:cubicBezTo>
                  <a:pt x="29" y="412"/>
                  <a:pt x="28" y="413"/>
                  <a:pt x="28" y="413"/>
                </a:cubicBezTo>
                <a:cubicBezTo>
                  <a:pt x="27" y="412"/>
                  <a:pt x="27" y="412"/>
                  <a:pt x="26" y="408"/>
                </a:cubicBezTo>
                <a:cubicBezTo>
                  <a:pt x="26" y="408"/>
                  <a:pt x="27" y="407"/>
                  <a:pt x="27" y="407"/>
                </a:cubicBezTo>
                <a:cubicBezTo>
                  <a:pt x="26" y="406"/>
                  <a:pt x="26" y="405"/>
                  <a:pt x="25" y="404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4" y="406"/>
                  <a:pt x="24" y="406"/>
                  <a:pt x="24" y="406"/>
                </a:cubicBezTo>
                <a:cubicBezTo>
                  <a:pt x="23" y="405"/>
                  <a:pt x="22" y="405"/>
                  <a:pt x="22" y="405"/>
                </a:cubicBezTo>
                <a:cubicBezTo>
                  <a:pt x="22" y="406"/>
                  <a:pt x="22" y="407"/>
                  <a:pt x="22" y="409"/>
                </a:cubicBezTo>
                <a:cubicBezTo>
                  <a:pt x="21" y="409"/>
                  <a:pt x="21" y="409"/>
                  <a:pt x="21" y="410"/>
                </a:cubicBezTo>
                <a:cubicBezTo>
                  <a:pt x="20" y="406"/>
                  <a:pt x="20" y="406"/>
                  <a:pt x="18" y="405"/>
                </a:cubicBezTo>
                <a:cubicBezTo>
                  <a:pt x="18" y="405"/>
                  <a:pt x="17" y="405"/>
                  <a:pt x="16" y="405"/>
                </a:cubicBezTo>
                <a:cubicBezTo>
                  <a:pt x="16" y="404"/>
                  <a:pt x="15" y="404"/>
                  <a:pt x="15" y="403"/>
                </a:cubicBezTo>
                <a:cubicBezTo>
                  <a:pt x="15" y="402"/>
                  <a:pt x="15" y="401"/>
                  <a:pt x="14" y="399"/>
                </a:cubicBezTo>
                <a:cubicBezTo>
                  <a:pt x="13" y="398"/>
                  <a:pt x="12" y="397"/>
                  <a:pt x="12" y="396"/>
                </a:cubicBezTo>
                <a:cubicBezTo>
                  <a:pt x="12" y="396"/>
                  <a:pt x="12" y="409"/>
                  <a:pt x="11" y="413"/>
                </a:cubicBezTo>
                <a:cubicBezTo>
                  <a:pt x="9" y="402"/>
                  <a:pt x="10" y="396"/>
                  <a:pt x="10" y="393"/>
                </a:cubicBezTo>
                <a:cubicBezTo>
                  <a:pt x="10" y="392"/>
                  <a:pt x="10" y="392"/>
                  <a:pt x="10" y="392"/>
                </a:cubicBezTo>
                <a:cubicBezTo>
                  <a:pt x="10" y="392"/>
                  <a:pt x="10" y="392"/>
                  <a:pt x="9" y="392"/>
                </a:cubicBezTo>
                <a:cubicBezTo>
                  <a:pt x="9" y="394"/>
                  <a:pt x="9" y="394"/>
                  <a:pt x="9" y="397"/>
                </a:cubicBezTo>
                <a:cubicBezTo>
                  <a:pt x="8" y="397"/>
                  <a:pt x="8" y="397"/>
                  <a:pt x="7" y="398"/>
                </a:cubicBezTo>
                <a:cubicBezTo>
                  <a:pt x="7" y="399"/>
                  <a:pt x="6" y="401"/>
                  <a:pt x="6" y="401"/>
                </a:cubicBezTo>
                <a:cubicBezTo>
                  <a:pt x="6" y="404"/>
                  <a:pt x="6" y="406"/>
                  <a:pt x="6" y="410"/>
                </a:cubicBezTo>
                <a:cubicBezTo>
                  <a:pt x="2" y="424"/>
                  <a:pt x="12" y="436"/>
                  <a:pt x="10" y="449"/>
                </a:cubicBezTo>
                <a:cubicBezTo>
                  <a:pt x="11" y="454"/>
                  <a:pt x="11" y="454"/>
                  <a:pt x="11" y="456"/>
                </a:cubicBezTo>
                <a:cubicBezTo>
                  <a:pt x="12" y="461"/>
                  <a:pt x="12" y="461"/>
                  <a:pt x="13" y="465"/>
                </a:cubicBezTo>
                <a:cubicBezTo>
                  <a:pt x="13" y="465"/>
                  <a:pt x="13" y="465"/>
                  <a:pt x="13" y="466"/>
                </a:cubicBezTo>
                <a:cubicBezTo>
                  <a:pt x="16" y="475"/>
                  <a:pt x="16" y="475"/>
                  <a:pt x="16" y="476"/>
                </a:cubicBezTo>
                <a:cubicBezTo>
                  <a:pt x="17" y="477"/>
                  <a:pt x="17" y="478"/>
                  <a:pt x="17" y="479"/>
                </a:cubicBezTo>
                <a:cubicBezTo>
                  <a:pt x="17" y="479"/>
                  <a:pt x="18" y="484"/>
                  <a:pt x="21" y="492"/>
                </a:cubicBezTo>
                <a:cubicBezTo>
                  <a:pt x="21" y="493"/>
                  <a:pt x="21" y="493"/>
                  <a:pt x="22" y="494"/>
                </a:cubicBezTo>
                <a:cubicBezTo>
                  <a:pt x="25" y="502"/>
                  <a:pt x="28" y="509"/>
                  <a:pt x="32" y="517"/>
                </a:cubicBezTo>
                <a:cubicBezTo>
                  <a:pt x="32" y="518"/>
                  <a:pt x="32" y="519"/>
                  <a:pt x="33" y="520"/>
                </a:cubicBezTo>
                <a:cubicBezTo>
                  <a:pt x="38" y="531"/>
                  <a:pt x="50" y="555"/>
                  <a:pt x="61" y="564"/>
                </a:cubicBezTo>
                <a:cubicBezTo>
                  <a:pt x="64" y="567"/>
                  <a:pt x="66" y="571"/>
                  <a:pt x="68" y="575"/>
                </a:cubicBezTo>
                <a:cubicBezTo>
                  <a:pt x="69" y="576"/>
                  <a:pt x="70" y="577"/>
                  <a:pt x="70" y="578"/>
                </a:cubicBezTo>
                <a:cubicBezTo>
                  <a:pt x="70" y="579"/>
                  <a:pt x="70" y="579"/>
                  <a:pt x="70" y="579"/>
                </a:cubicBezTo>
                <a:cubicBezTo>
                  <a:pt x="71" y="579"/>
                  <a:pt x="71" y="579"/>
                  <a:pt x="72" y="580"/>
                </a:cubicBezTo>
                <a:cubicBezTo>
                  <a:pt x="72" y="581"/>
                  <a:pt x="72" y="581"/>
                  <a:pt x="73" y="582"/>
                </a:cubicBezTo>
                <a:cubicBezTo>
                  <a:pt x="73" y="582"/>
                  <a:pt x="73" y="582"/>
                  <a:pt x="73" y="583"/>
                </a:cubicBezTo>
                <a:cubicBezTo>
                  <a:pt x="75" y="586"/>
                  <a:pt x="75" y="586"/>
                  <a:pt x="76" y="587"/>
                </a:cubicBezTo>
                <a:cubicBezTo>
                  <a:pt x="76" y="587"/>
                  <a:pt x="76" y="587"/>
                  <a:pt x="76" y="587"/>
                </a:cubicBezTo>
                <a:cubicBezTo>
                  <a:pt x="77" y="588"/>
                  <a:pt x="77" y="588"/>
                  <a:pt x="78" y="590"/>
                </a:cubicBezTo>
                <a:cubicBezTo>
                  <a:pt x="78" y="590"/>
                  <a:pt x="79" y="591"/>
                  <a:pt x="79" y="591"/>
                </a:cubicBezTo>
                <a:cubicBezTo>
                  <a:pt x="79" y="592"/>
                  <a:pt x="79" y="592"/>
                  <a:pt x="79" y="592"/>
                </a:cubicBezTo>
                <a:cubicBezTo>
                  <a:pt x="79" y="592"/>
                  <a:pt x="80" y="592"/>
                  <a:pt x="80" y="592"/>
                </a:cubicBezTo>
                <a:cubicBezTo>
                  <a:pt x="81" y="594"/>
                  <a:pt x="81" y="595"/>
                  <a:pt x="83" y="597"/>
                </a:cubicBezTo>
                <a:cubicBezTo>
                  <a:pt x="83" y="597"/>
                  <a:pt x="84" y="598"/>
                  <a:pt x="84" y="598"/>
                </a:cubicBezTo>
                <a:cubicBezTo>
                  <a:pt x="84" y="598"/>
                  <a:pt x="84" y="599"/>
                  <a:pt x="85" y="599"/>
                </a:cubicBezTo>
                <a:cubicBezTo>
                  <a:pt x="87" y="602"/>
                  <a:pt x="89" y="606"/>
                  <a:pt x="92" y="609"/>
                </a:cubicBezTo>
                <a:cubicBezTo>
                  <a:pt x="92" y="609"/>
                  <a:pt x="100" y="619"/>
                  <a:pt x="102" y="622"/>
                </a:cubicBezTo>
                <a:cubicBezTo>
                  <a:pt x="103" y="622"/>
                  <a:pt x="103" y="623"/>
                  <a:pt x="103" y="623"/>
                </a:cubicBezTo>
                <a:cubicBezTo>
                  <a:pt x="110" y="630"/>
                  <a:pt x="117" y="637"/>
                  <a:pt x="123" y="644"/>
                </a:cubicBezTo>
                <a:cubicBezTo>
                  <a:pt x="124" y="645"/>
                  <a:pt x="124" y="645"/>
                  <a:pt x="126" y="647"/>
                </a:cubicBezTo>
                <a:cubicBezTo>
                  <a:pt x="126" y="647"/>
                  <a:pt x="127" y="648"/>
                  <a:pt x="127" y="648"/>
                </a:cubicBezTo>
                <a:cubicBezTo>
                  <a:pt x="148" y="666"/>
                  <a:pt x="148" y="666"/>
                  <a:pt x="152" y="669"/>
                </a:cubicBezTo>
                <a:cubicBezTo>
                  <a:pt x="156" y="672"/>
                  <a:pt x="160" y="675"/>
                  <a:pt x="165" y="678"/>
                </a:cubicBezTo>
                <a:cubicBezTo>
                  <a:pt x="165" y="678"/>
                  <a:pt x="165" y="678"/>
                  <a:pt x="165" y="678"/>
                </a:cubicBezTo>
                <a:cubicBezTo>
                  <a:pt x="156" y="672"/>
                  <a:pt x="156" y="672"/>
                  <a:pt x="156" y="672"/>
                </a:cubicBezTo>
                <a:cubicBezTo>
                  <a:pt x="157" y="672"/>
                  <a:pt x="157" y="672"/>
                  <a:pt x="157" y="672"/>
                </a:cubicBezTo>
                <a:cubicBezTo>
                  <a:pt x="158" y="673"/>
                  <a:pt x="159" y="674"/>
                  <a:pt x="161" y="675"/>
                </a:cubicBezTo>
                <a:cubicBezTo>
                  <a:pt x="161" y="675"/>
                  <a:pt x="161" y="676"/>
                  <a:pt x="162" y="676"/>
                </a:cubicBezTo>
                <a:cubicBezTo>
                  <a:pt x="163" y="677"/>
                  <a:pt x="165" y="678"/>
                  <a:pt x="167" y="680"/>
                </a:cubicBezTo>
                <a:cubicBezTo>
                  <a:pt x="169" y="681"/>
                  <a:pt x="169" y="681"/>
                  <a:pt x="178" y="687"/>
                </a:cubicBezTo>
                <a:cubicBezTo>
                  <a:pt x="177" y="686"/>
                  <a:pt x="175" y="685"/>
                  <a:pt x="174" y="685"/>
                </a:cubicBezTo>
                <a:cubicBezTo>
                  <a:pt x="174" y="684"/>
                  <a:pt x="174" y="684"/>
                  <a:pt x="173" y="684"/>
                </a:cubicBezTo>
                <a:cubicBezTo>
                  <a:pt x="172" y="683"/>
                  <a:pt x="172" y="683"/>
                  <a:pt x="171" y="683"/>
                </a:cubicBezTo>
                <a:cubicBezTo>
                  <a:pt x="172" y="683"/>
                  <a:pt x="172" y="683"/>
                  <a:pt x="172" y="683"/>
                </a:cubicBezTo>
                <a:cubicBezTo>
                  <a:pt x="173" y="684"/>
                  <a:pt x="174" y="684"/>
                  <a:pt x="175" y="685"/>
                </a:cubicBezTo>
                <a:cubicBezTo>
                  <a:pt x="177" y="686"/>
                  <a:pt x="180" y="688"/>
                  <a:pt x="182" y="689"/>
                </a:cubicBezTo>
                <a:cubicBezTo>
                  <a:pt x="181" y="689"/>
                  <a:pt x="179" y="688"/>
                  <a:pt x="178" y="687"/>
                </a:cubicBezTo>
                <a:cubicBezTo>
                  <a:pt x="179" y="688"/>
                  <a:pt x="180" y="688"/>
                  <a:pt x="181" y="689"/>
                </a:cubicBezTo>
                <a:cubicBezTo>
                  <a:pt x="186" y="692"/>
                  <a:pt x="191" y="695"/>
                  <a:pt x="196" y="698"/>
                </a:cubicBezTo>
                <a:cubicBezTo>
                  <a:pt x="197" y="698"/>
                  <a:pt x="197" y="698"/>
                  <a:pt x="198" y="699"/>
                </a:cubicBezTo>
                <a:cubicBezTo>
                  <a:pt x="199" y="700"/>
                  <a:pt x="201" y="700"/>
                  <a:pt x="202" y="701"/>
                </a:cubicBezTo>
                <a:cubicBezTo>
                  <a:pt x="203" y="701"/>
                  <a:pt x="203" y="701"/>
                  <a:pt x="203" y="702"/>
                </a:cubicBezTo>
                <a:cubicBezTo>
                  <a:pt x="207" y="703"/>
                  <a:pt x="210" y="705"/>
                  <a:pt x="213" y="706"/>
                </a:cubicBezTo>
                <a:cubicBezTo>
                  <a:pt x="214" y="707"/>
                  <a:pt x="214" y="707"/>
                  <a:pt x="214" y="707"/>
                </a:cubicBezTo>
                <a:cubicBezTo>
                  <a:pt x="215" y="707"/>
                  <a:pt x="215" y="707"/>
                  <a:pt x="215" y="707"/>
                </a:cubicBezTo>
                <a:cubicBezTo>
                  <a:pt x="215" y="708"/>
                  <a:pt x="215" y="708"/>
                  <a:pt x="215" y="708"/>
                </a:cubicBezTo>
                <a:cubicBezTo>
                  <a:pt x="219" y="709"/>
                  <a:pt x="219" y="709"/>
                  <a:pt x="220" y="710"/>
                </a:cubicBezTo>
                <a:cubicBezTo>
                  <a:pt x="221" y="710"/>
                  <a:pt x="221" y="710"/>
                  <a:pt x="221" y="710"/>
                </a:cubicBezTo>
                <a:cubicBezTo>
                  <a:pt x="228" y="713"/>
                  <a:pt x="237" y="717"/>
                  <a:pt x="237" y="717"/>
                </a:cubicBezTo>
                <a:cubicBezTo>
                  <a:pt x="237" y="717"/>
                  <a:pt x="238" y="717"/>
                  <a:pt x="238" y="717"/>
                </a:cubicBezTo>
                <a:cubicBezTo>
                  <a:pt x="240" y="718"/>
                  <a:pt x="240" y="718"/>
                  <a:pt x="243" y="719"/>
                </a:cubicBezTo>
                <a:cubicBezTo>
                  <a:pt x="243" y="719"/>
                  <a:pt x="243" y="719"/>
                  <a:pt x="245" y="719"/>
                </a:cubicBezTo>
                <a:cubicBezTo>
                  <a:pt x="245" y="719"/>
                  <a:pt x="245" y="719"/>
                  <a:pt x="245" y="719"/>
                </a:cubicBezTo>
                <a:cubicBezTo>
                  <a:pt x="241" y="717"/>
                  <a:pt x="241" y="717"/>
                  <a:pt x="239" y="717"/>
                </a:cubicBezTo>
                <a:cubicBezTo>
                  <a:pt x="238" y="717"/>
                  <a:pt x="238" y="716"/>
                  <a:pt x="236" y="716"/>
                </a:cubicBezTo>
                <a:cubicBezTo>
                  <a:pt x="236" y="716"/>
                  <a:pt x="230" y="713"/>
                  <a:pt x="227" y="712"/>
                </a:cubicBezTo>
                <a:cubicBezTo>
                  <a:pt x="226" y="712"/>
                  <a:pt x="226" y="712"/>
                  <a:pt x="225" y="711"/>
                </a:cubicBezTo>
                <a:cubicBezTo>
                  <a:pt x="218" y="708"/>
                  <a:pt x="218" y="708"/>
                  <a:pt x="217" y="707"/>
                </a:cubicBezTo>
                <a:cubicBezTo>
                  <a:pt x="217" y="707"/>
                  <a:pt x="216" y="707"/>
                  <a:pt x="215" y="706"/>
                </a:cubicBezTo>
                <a:cubicBezTo>
                  <a:pt x="214" y="706"/>
                  <a:pt x="212" y="705"/>
                  <a:pt x="210" y="704"/>
                </a:cubicBezTo>
                <a:cubicBezTo>
                  <a:pt x="210" y="704"/>
                  <a:pt x="209" y="704"/>
                  <a:pt x="209" y="703"/>
                </a:cubicBezTo>
                <a:cubicBezTo>
                  <a:pt x="209" y="703"/>
                  <a:pt x="209" y="704"/>
                  <a:pt x="208" y="703"/>
                </a:cubicBezTo>
                <a:cubicBezTo>
                  <a:pt x="203" y="700"/>
                  <a:pt x="196" y="695"/>
                  <a:pt x="196" y="695"/>
                </a:cubicBezTo>
                <a:cubicBezTo>
                  <a:pt x="195" y="695"/>
                  <a:pt x="194" y="694"/>
                  <a:pt x="194" y="694"/>
                </a:cubicBezTo>
                <a:cubicBezTo>
                  <a:pt x="193" y="694"/>
                  <a:pt x="193" y="694"/>
                  <a:pt x="192" y="693"/>
                </a:cubicBezTo>
                <a:cubicBezTo>
                  <a:pt x="190" y="692"/>
                  <a:pt x="187" y="691"/>
                  <a:pt x="184" y="689"/>
                </a:cubicBezTo>
                <a:cubicBezTo>
                  <a:pt x="184" y="689"/>
                  <a:pt x="184" y="689"/>
                  <a:pt x="183" y="688"/>
                </a:cubicBezTo>
                <a:cubicBezTo>
                  <a:pt x="182" y="688"/>
                  <a:pt x="181" y="687"/>
                  <a:pt x="180" y="686"/>
                </a:cubicBezTo>
                <a:cubicBezTo>
                  <a:pt x="181" y="686"/>
                  <a:pt x="181" y="686"/>
                  <a:pt x="182" y="686"/>
                </a:cubicBezTo>
                <a:cubicBezTo>
                  <a:pt x="180" y="685"/>
                  <a:pt x="178" y="684"/>
                  <a:pt x="176" y="682"/>
                </a:cubicBezTo>
                <a:cubicBezTo>
                  <a:pt x="173" y="680"/>
                  <a:pt x="171" y="678"/>
                  <a:pt x="168" y="676"/>
                </a:cubicBezTo>
                <a:cubicBezTo>
                  <a:pt x="168" y="675"/>
                  <a:pt x="168" y="675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6" y="674"/>
                </a:cubicBezTo>
                <a:cubicBezTo>
                  <a:pt x="166" y="674"/>
                  <a:pt x="166" y="674"/>
                  <a:pt x="167" y="675"/>
                </a:cubicBezTo>
                <a:cubicBezTo>
                  <a:pt x="165" y="675"/>
                  <a:pt x="165" y="675"/>
                  <a:pt x="161" y="671"/>
                </a:cubicBezTo>
                <a:cubicBezTo>
                  <a:pt x="160" y="671"/>
                  <a:pt x="159" y="670"/>
                  <a:pt x="158" y="669"/>
                </a:cubicBezTo>
                <a:cubicBezTo>
                  <a:pt x="158" y="669"/>
                  <a:pt x="158" y="669"/>
                  <a:pt x="160" y="670"/>
                </a:cubicBezTo>
                <a:cubicBezTo>
                  <a:pt x="161" y="670"/>
                  <a:pt x="161" y="671"/>
                  <a:pt x="162" y="671"/>
                </a:cubicBezTo>
                <a:cubicBezTo>
                  <a:pt x="162" y="671"/>
                  <a:pt x="163" y="671"/>
                  <a:pt x="163" y="671"/>
                </a:cubicBezTo>
                <a:cubicBezTo>
                  <a:pt x="162" y="670"/>
                  <a:pt x="162" y="670"/>
                  <a:pt x="161" y="670"/>
                </a:cubicBezTo>
                <a:cubicBezTo>
                  <a:pt x="161" y="669"/>
                  <a:pt x="161" y="669"/>
                  <a:pt x="159" y="668"/>
                </a:cubicBezTo>
                <a:cubicBezTo>
                  <a:pt x="158" y="667"/>
                  <a:pt x="158" y="667"/>
                  <a:pt x="154" y="663"/>
                </a:cubicBezTo>
                <a:cubicBezTo>
                  <a:pt x="153" y="663"/>
                  <a:pt x="153" y="662"/>
                  <a:pt x="152" y="662"/>
                </a:cubicBezTo>
                <a:cubicBezTo>
                  <a:pt x="152" y="662"/>
                  <a:pt x="153" y="662"/>
                  <a:pt x="153" y="662"/>
                </a:cubicBezTo>
                <a:cubicBezTo>
                  <a:pt x="154" y="662"/>
                  <a:pt x="154" y="662"/>
                  <a:pt x="154" y="661"/>
                </a:cubicBezTo>
                <a:cubicBezTo>
                  <a:pt x="155" y="661"/>
                  <a:pt x="155" y="661"/>
                  <a:pt x="157" y="662"/>
                </a:cubicBezTo>
                <a:cubicBezTo>
                  <a:pt x="155" y="660"/>
                  <a:pt x="153" y="657"/>
                  <a:pt x="152" y="655"/>
                </a:cubicBezTo>
                <a:cubicBezTo>
                  <a:pt x="151" y="653"/>
                  <a:pt x="151" y="653"/>
                  <a:pt x="151" y="653"/>
                </a:cubicBezTo>
                <a:cubicBezTo>
                  <a:pt x="150" y="653"/>
                  <a:pt x="149" y="652"/>
                  <a:pt x="148" y="651"/>
                </a:cubicBezTo>
                <a:cubicBezTo>
                  <a:pt x="148" y="651"/>
                  <a:pt x="148" y="651"/>
                  <a:pt x="147" y="651"/>
                </a:cubicBezTo>
                <a:cubicBezTo>
                  <a:pt x="147" y="650"/>
                  <a:pt x="146" y="650"/>
                  <a:pt x="145" y="648"/>
                </a:cubicBezTo>
                <a:cubicBezTo>
                  <a:pt x="142" y="646"/>
                  <a:pt x="139" y="645"/>
                  <a:pt x="137" y="643"/>
                </a:cubicBezTo>
                <a:cubicBezTo>
                  <a:pt x="138" y="643"/>
                  <a:pt x="138" y="643"/>
                  <a:pt x="139" y="643"/>
                </a:cubicBezTo>
                <a:cubicBezTo>
                  <a:pt x="145" y="646"/>
                  <a:pt x="145" y="646"/>
                  <a:pt x="146" y="644"/>
                </a:cubicBezTo>
                <a:cubicBezTo>
                  <a:pt x="137" y="630"/>
                  <a:pt x="137" y="628"/>
                  <a:pt x="137" y="627"/>
                </a:cubicBezTo>
                <a:cubicBezTo>
                  <a:pt x="138" y="628"/>
                  <a:pt x="139" y="630"/>
                  <a:pt x="140" y="631"/>
                </a:cubicBezTo>
                <a:cubicBezTo>
                  <a:pt x="137" y="619"/>
                  <a:pt x="125" y="611"/>
                  <a:pt x="127" y="597"/>
                </a:cubicBezTo>
                <a:cubicBezTo>
                  <a:pt x="128" y="597"/>
                  <a:pt x="129" y="597"/>
                  <a:pt x="130" y="597"/>
                </a:cubicBezTo>
                <a:cubicBezTo>
                  <a:pt x="130" y="596"/>
                  <a:pt x="131" y="594"/>
                  <a:pt x="131" y="593"/>
                </a:cubicBezTo>
                <a:cubicBezTo>
                  <a:pt x="133" y="594"/>
                  <a:pt x="136" y="594"/>
                  <a:pt x="138" y="594"/>
                </a:cubicBezTo>
                <a:cubicBezTo>
                  <a:pt x="138" y="593"/>
                  <a:pt x="138" y="592"/>
                  <a:pt x="137" y="591"/>
                </a:cubicBezTo>
                <a:cubicBezTo>
                  <a:pt x="138" y="590"/>
                  <a:pt x="138" y="590"/>
                  <a:pt x="138" y="590"/>
                </a:cubicBezTo>
                <a:cubicBezTo>
                  <a:pt x="137" y="585"/>
                  <a:pt x="137" y="585"/>
                  <a:pt x="137" y="584"/>
                </a:cubicBezTo>
                <a:cubicBezTo>
                  <a:pt x="137" y="583"/>
                  <a:pt x="138" y="583"/>
                  <a:pt x="138" y="583"/>
                </a:cubicBezTo>
                <a:cubicBezTo>
                  <a:pt x="136" y="579"/>
                  <a:pt x="136" y="578"/>
                  <a:pt x="136" y="575"/>
                </a:cubicBezTo>
                <a:cubicBezTo>
                  <a:pt x="136" y="575"/>
                  <a:pt x="136" y="575"/>
                  <a:pt x="136" y="575"/>
                </a:cubicBezTo>
                <a:cubicBezTo>
                  <a:pt x="136" y="572"/>
                  <a:pt x="134" y="569"/>
                  <a:pt x="133" y="566"/>
                </a:cubicBezTo>
                <a:cubicBezTo>
                  <a:pt x="133" y="566"/>
                  <a:pt x="133" y="566"/>
                  <a:pt x="133" y="564"/>
                </a:cubicBezTo>
                <a:cubicBezTo>
                  <a:pt x="133" y="561"/>
                  <a:pt x="132" y="559"/>
                  <a:pt x="131" y="557"/>
                </a:cubicBezTo>
                <a:cubicBezTo>
                  <a:pt x="131" y="557"/>
                  <a:pt x="131" y="556"/>
                  <a:pt x="130" y="555"/>
                </a:cubicBezTo>
                <a:cubicBezTo>
                  <a:pt x="130" y="554"/>
                  <a:pt x="130" y="554"/>
                  <a:pt x="129" y="553"/>
                </a:cubicBezTo>
                <a:cubicBezTo>
                  <a:pt x="129" y="552"/>
                  <a:pt x="129" y="552"/>
                  <a:pt x="128" y="550"/>
                </a:cubicBezTo>
                <a:cubicBezTo>
                  <a:pt x="127" y="548"/>
                  <a:pt x="126" y="545"/>
                  <a:pt x="126" y="543"/>
                </a:cubicBezTo>
                <a:cubicBezTo>
                  <a:pt x="126" y="543"/>
                  <a:pt x="126" y="543"/>
                  <a:pt x="129" y="535"/>
                </a:cubicBezTo>
                <a:cubicBezTo>
                  <a:pt x="129" y="534"/>
                  <a:pt x="130" y="534"/>
                  <a:pt x="130" y="534"/>
                </a:cubicBezTo>
                <a:cubicBezTo>
                  <a:pt x="130" y="533"/>
                  <a:pt x="131" y="533"/>
                  <a:pt x="131" y="532"/>
                </a:cubicBezTo>
                <a:cubicBezTo>
                  <a:pt x="131" y="532"/>
                  <a:pt x="132" y="525"/>
                  <a:pt x="133" y="522"/>
                </a:cubicBezTo>
                <a:cubicBezTo>
                  <a:pt x="134" y="519"/>
                  <a:pt x="134" y="519"/>
                  <a:pt x="133" y="516"/>
                </a:cubicBezTo>
                <a:moveTo>
                  <a:pt x="19" y="357"/>
                </a:moveTo>
                <a:cubicBezTo>
                  <a:pt x="20" y="357"/>
                  <a:pt x="20" y="357"/>
                  <a:pt x="20" y="357"/>
                </a:cubicBezTo>
                <a:cubicBezTo>
                  <a:pt x="19" y="357"/>
                  <a:pt x="19" y="356"/>
                  <a:pt x="19" y="356"/>
                </a:cubicBezTo>
                <a:cubicBezTo>
                  <a:pt x="19" y="355"/>
                  <a:pt x="19" y="353"/>
                  <a:pt x="19" y="352"/>
                </a:cubicBezTo>
                <a:cubicBezTo>
                  <a:pt x="17" y="353"/>
                  <a:pt x="17" y="353"/>
                  <a:pt x="17" y="353"/>
                </a:cubicBezTo>
                <a:cubicBezTo>
                  <a:pt x="16" y="353"/>
                  <a:pt x="16" y="353"/>
                  <a:pt x="16" y="353"/>
                </a:cubicBezTo>
                <a:cubicBezTo>
                  <a:pt x="16" y="352"/>
                  <a:pt x="16" y="352"/>
                  <a:pt x="15" y="351"/>
                </a:cubicBezTo>
                <a:cubicBezTo>
                  <a:pt x="15" y="351"/>
                  <a:pt x="15" y="351"/>
                  <a:pt x="15" y="351"/>
                </a:cubicBezTo>
                <a:cubicBezTo>
                  <a:pt x="14" y="352"/>
                  <a:pt x="14" y="353"/>
                  <a:pt x="14" y="353"/>
                </a:cubicBezTo>
                <a:cubicBezTo>
                  <a:pt x="13" y="353"/>
                  <a:pt x="13" y="353"/>
                  <a:pt x="13" y="353"/>
                </a:cubicBezTo>
                <a:cubicBezTo>
                  <a:pt x="13" y="353"/>
                  <a:pt x="13" y="353"/>
                  <a:pt x="12" y="352"/>
                </a:cubicBezTo>
                <a:cubicBezTo>
                  <a:pt x="12" y="351"/>
                  <a:pt x="12" y="351"/>
                  <a:pt x="12" y="351"/>
                </a:cubicBezTo>
                <a:cubicBezTo>
                  <a:pt x="12" y="350"/>
                  <a:pt x="12" y="350"/>
                  <a:pt x="11" y="349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1" y="348"/>
                  <a:pt x="11" y="348"/>
                  <a:pt x="11" y="348"/>
                </a:cubicBezTo>
                <a:cubicBezTo>
                  <a:pt x="10" y="348"/>
                  <a:pt x="10" y="348"/>
                  <a:pt x="10" y="348"/>
                </a:cubicBezTo>
                <a:cubicBezTo>
                  <a:pt x="10" y="348"/>
                  <a:pt x="10" y="347"/>
                  <a:pt x="9" y="347"/>
                </a:cubicBezTo>
                <a:cubicBezTo>
                  <a:pt x="9" y="347"/>
                  <a:pt x="9" y="347"/>
                  <a:pt x="8" y="348"/>
                </a:cubicBezTo>
                <a:cubicBezTo>
                  <a:pt x="8" y="350"/>
                  <a:pt x="8" y="353"/>
                  <a:pt x="8" y="355"/>
                </a:cubicBezTo>
                <a:cubicBezTo>
                  <a:pt x="8" y="359"/>
                  <a:pt x="8" y="360"/>
                  <a:pt x="8" y="360"/>
                </a:cubicBezTo>
                <a:cubicBezTo>
                  <a:pt x="9" y="360"/>
                  <a:pt x="9" y="360"/>
                  <a:pt x="9" y="360"/>
                </a:cubicBezTo>
                <a:cubicBezTo>
                  <a:pt x="9" y="360"/>
                  <a:pt x="9" y="360"/>
                  <a:pt x="10" y="358"/>
                </a:cubicBezTo>
                <a:cubicBezTo>
                  <a:pt x="10" y="357"/>
                  <a:pt x="11" y="357"/>
                  <a:pt x="11" y="357"/>
                </a:cubicBezTo>
                <a:cubicBezTo>
                  <a:pt x="11" y="357"/>
                  <a:pt x="11" y="357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8"/>
                  <a:pt x="12" y="358"/>
                  <a:pt x="12" y="358"/>
                </a:cubicBezTo>
                <a:cubicBezTo>
                  <a:pt x="12" y="357"/>
                  <a:pt x="12" y="357"/>
                  <a:pt x="13" y="358"/>
                </a:cubicBezTo>
                <a:cubicBezTo>
                  <a:pt x="14" y="358"/>
                  <a:pt x="15" y="357"/>
                  <a:pt x="15" y="357"/>
                </a:cubicBezTo>
                <a:cubicBezTo>
                  <a:pt x="16" y="357"/>
                  <a:pt x="16" y="357"/>
                  <a:pt x="16" y="357"/>
                </a:cubicBezTo>
                <a:cubicBezTo>
                  <a:pt x="17" y="358"/>
                  <a:pt x="18" y="358"/>
                  <a:pt x="18" y="358"/>
                </a:cubicBezTo>
                <a:cubicBezTo>
                  <a:pt x="19" y="358"/>
                  <a:pt x="19" y="358"/>
                  <a:pt x="19" y="358"/>
                </a:cubicBezTo>
                <a:cubicBezTo>
                  <a:pt x="19" y="358"/>
                  <a:pt x="19" y="358"/>
                  <a:pt x="19" y="357"/>
                </a:cubicBezTo>
                <a:moveTo>
                  <a:pt x="4" y="358"/>
                </a:moveTo>
                <a:cubicBezTo>
                  <a:pt x="4" y="357"/>
                  <a:pt x="4" y="355"/>
                  <a:pt x="4" y="355"/>
                </a:cubicBezTo>
                <a:cubicBezTo>
                  <a:pt x="4" y="354"/>
                  <a:pt x="4" y="354"/>
                  <a:pt x="4" y="354"/>
                </a:cubicBezTo>
                <a:cubicBezTo>
                  <a:pt x="4" y="354"/>
                  <a:pt x="4" y="353"/>
                  <a:pt x="4" y="353"/>
                </a:cubicBezTo>
                <a:cubicBezTo>
                  <a:pt x="4" y="353"/>
                  <a:pt x="4" y="353"/>
                  <a:pt x="4" y="353"/>
                </a:cubicBezTo>
                <a:cubicBezTo>
                  <a:pt x="3" y="353"/>
                  <a:pt x="3" y="352"/>
                  <a:pt x="3" y="352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3" y="356"/>
                  <a:pt x="3" y="356"/>
                </a:cubicBezTo>
                <a:cubicBezTo>
                  <a:pt x="3" y="356"/>
                  <a:pt x="4" y="357"/>
                  <a:pt x="4" y="357"/>
                </a:cubicBezTo>
                <a:cubicBezTo>
                  <a:pt x="4" y="358"/>
                  <a:pt x="4" y="359"/>
                  <a:pt x="4" y="360"/>
                </a:cubicBezTo>
                <a:cubicBezTo>
                  <a:pt x="4" y="360"/>
                  <a:pt x="4" y="360"/>
                  <a:pt x="4" y="360"/>
                </a:cubicBezTo>
                <a:cubicBezTo>
                  <a:pt x="4" y="360"/>
                  <a:pt x="4" y="360"/>
                  <a:pt x="4" y="358"/>
                </a:cubicBezTo>
                <a:moveTo>
                  <a:pt x="4" y="343"/>
                </a:moveTo>
                <a:cubicBezTo>
                  <a:pt x="5" y="343"/>
                  <a:pt x="6" y="343"/>
                  <a:pt x="7" y="343"/>
                </a:cubicBezTo>
                <a:cubicBezTo>
                  <a:pt x="7" y="342"/>
                  <a:pt x="7" y="336"/>
                  <a:pt x="6" y="335"/>
                </a:cubicBezTo>
                <a:cubicBezTo>
                  <a:pt x="6" y="335"/>
                  <a:pt x="6" y="335"/>
                  <a:pt x="6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5" y="335"/>
                </a:cubicBezTo>
                <a:cubicBezTo>
                  <a:pt x="5" y="335"/>
                  <a:pt x="5" y="335"/>
                  <a:pt x="4" y="327"/>
                </a:cubicBezTo>
                <a:cubicBezTo>
                  <a:pt x="4" y="325"/>
                  <a:pt x="4" y="325"/>
                  <a:pt x="4" y="324"/>
                </a:cubicBezTo>
                <a:cubicBezTo>
                  <a:pt x="5" y="323"/>
                  <a:pt x="5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4"/>
                </a:cubicBezTo>
                <a:cubicBezTo>
                  <a:pt x="4" y="323"/>
                  <a:pt x="4" y="323"/>
                  <a:pt x="4" y="323"/>
                </a:cubicBezTo>
                <a:cubicBezTo>
                  <a:pt x="4" y="323"/>
                  <a:pt x="4" y="323"/>
                  <a:pt x="4" y="323"/>
                </a:cubicBezTo>
                <a:cubicBezTo>
                  <a:pt x="3" y="323"/>
                  <a:pt x="3" y="323"/>
                  <a:pt x="3" y="323"/>
                </a:cubicBezTo>
                <a:cubicBezTo>
                  <a:pt x="3" y="323"/>
                  <a:pt x="2" y="331"/>
                  <a:pt x="3" y="332"/>
                </a:cubicBezTo>
                <a:cubicBezTo>
                  <a:pt x="3" y="331"/>
                  <a:pt x="3" y="330"/>
                  <a:pt x="3" y="329"/>
                </a:cubicBezTo>
                <a:cubicBezTo>
                  <a:pt x="4" y="329"/>
                  <a:pt x="3" y="332"/>
                  <a:pt x="3" y="334"/>
                </a:cubicBezTo>
                <a:cubicBezTo>
                  <a:pt x="3" y="335"/>
                  <a:pt x="3" y="337"/>
                  <a:pt x="4" y="337"/>
                </a:cubicBezTo>
                <a:cubicBezTo>
                  <a:pt x="4" y="337"/>
                  <a:pt x="4" y="337"/>
                  <a:pt x="4" y="337"/>
                </a:cubicBezTo>
                <a:cubicBezTo>
                  <a:pt x="4" y="337"/>
                  <a:pt x="4" y="337"/>
                  <a:pt x="4" y="339"/>
                </a:cubicBezTo>
                <a:cubicBezTo>
                  <a:pt x="4" y="339"/>
                  <a:pt x="4" y="342"/>
                  <a:pt x="4" y="343"/>
                </a:cubicBezTo>
                <a:moveTo>
                  <a:pt x="287" y="80"/>
                </a:moveTo>
                <a:cubicBezTo>
                  <a:pt x="287" y="79"/>
                  <a:pt x="288" y="78"/>
                  <a:pt x="289" y="77"/>
                </a:cubicBezTo>
                <a:cubicBezTo>
                  <a:pt x="289" y="76"/>
                  <a:pt x="289" y="76"/>
                  <a:pt x="289" y="75"/>
                </a:cubicBezTo>
                <a:cubicBezTo>
                  <a:pt x="288" y="75"/>
                  <a:pt x="288" y="75"/>
                  <a:pt x="287" y="74"/>
                </a:cubicBezTo>
                <a:cubicBezTo>
                  <a:pt x="289" y="71"/>
                  <a:pt x="289" y="71"/>
                  <a:pt x="290" y="70"/>
                </a:cubicBezTo>
                <a:cubicBezTo>
                  <a:pt x="289" y="70"/>
                  <a:pt x="288" y="70"/>
                  <a:pt x="287" y="70"/>
                </a:cubicBezTo>
                <a:cubicBezTo>
                  <a:pt x="286" y="70"/>
                  <a:pt x="286" y="70"/>
                  <a:pt x="286" y="70"/>
                </a:cubicBezTo>
                <a:cubicBezTo>
                  <a:pt x="284" y="70"/>
                  <a:pt x="282" y="72"/>
                  <a:pt x="280" y="72"/>
                </a:cubicBezTo>
                <a:cubicBezTo>
                  <a:pt x="279" y="72"/>
                  <a:pt x="279" y="72"/>
                  <a:pt x="278" y="72"/>
                </a:cubicBezTo>
                <a:cubicBezTo>
                  <a:pt x="278" y="71"/>
                  <a:pt x="277" y="71"/>
                  <a:pt x="276" y="71"/>
                </a:cubicBezTo>
                <a:cubicBezTo>
                  <a:pt x="274" y="71"/>
                  <a:pt x="272" y="73"/>
                  <a:pt x="270" y="73"/>
                </a:cubicBezTo>
                <a:cubicBezTo>
                  <a:pt x="270" y="73"/>
                  <a:pt x="269" y="73"/>
                  <a:pt x="268" y="73"/>
                </a:cubicBezTo>
                <a:cubicBezTo>
                  <a:pt x="268" y="72"/>
                  <a:pt x="269" y="72"/>
                  <a:pt x="269" y="71"/>
                </a:cubicBezTo>
                <a:cubicBezTo>
                  <a:pt x="269" y="71"/>
                  <a:pt x="270" y="70"/>
                  <a:pt x="270" y="70"/>
                </a:cubicBezTo>
                <a:cubicBezTo>
                  <a:pt x="270" y="69"/>
                  <a:pt x="270" y="69"/>
                  <a:pt x="270" y="68"/>
                </a:cubicBezTo>
                <a:cubicBezTo>
                  <a:pt x="269" y="69"/>
                  <a:pt x="269" y="69"/>
                  <a:pt x="269" y="69"/>
                </a:cubicBezTo>
                <a:cubicBezTo>
                  <a:pt x="268" y="69"/>
                  <a:pt x="268" y="70"/>
                  <a:pt x="268" y="70"/>
                </a:cubicBezTo>
                <a:cubicBezTo>
                  <a:pt x="268" y="70"/>
                  <a:pt x="262" y="67"/>
                  <a:pt x="258" y="73"/>
                </a:cubicBezTo>
                <a:cubicBezTo>
                  <a:pt x="259" y="73"/>
                  <a:pt x="260" y="73"/>
                  <a:pt x="261" y="73"/>
                </a:cubicBezTo>
                <a:cubicBezTo>
                  <a:pt x="263" y="73"/>
                  <a:pt x="263" y="73"/>
                  <a:pt x="263" y="73"/>
                </a:cubicBezTo>
                <a:cubicBezTo>
                  <a:pt x="263" y="75"/>
                  <a:pt x="263" y="75"/>
                  <a:pt x="263" y="75"/>
                </a:cubicBezTo>
                <a:cubicBezTo>
                  <a:pt x="264" y="76"/>
                  <a:pt x="262" y="76"/>
                  <a:pt x="262" y="77"/>
                </a:cubicBezTo>
                <a:cubicBezTo>
                  <a:pt x="260" y="76"/>
                  <a:pt x="257" y="76"/>
                  <a:pt x="256" y="76"/>
                </a:cubicBezTo>
                <a:cubicBezTo>
                  <a:pt x="255" y="77"/>
                  <a:pt x="255" y="78"/>
                  <a:pt x="254" y="79"/>
                </a:cubicBezTo>
                <a:cubicBezTo>
                  <a:pt x="255" y="78"/>
                  <a:pt x="255" y="78"/>
                  <a:pt x="256" y="78"/>
                </a:cubicBezTo>
                <a:cubicBezTo>
                  <a:pt x="257" y="78"/>
                  <a:pt x="258" y="78"/>
                  <a:pt x="258" y="78"/>
                </a:cubicBezTo>
                <a:cubicBezTo>
                  <a:pt x="259" y="79"/>
                  <a:pt x="259" y="79"/>
                  <a:pt x="259" y="79"/>
                </a:cubicBezTo>
                <a:cubicBezTo>
                  <a:pt x="258" y="80"/>
                  <a:pt x="257" y="81"/>
                  <a:pt x="256" y="82"/>
                </a:cubicBezTo>
                <a:cubicBezTo>
                  <a:pt x="256" y="83"/>
                  <a:pt x="256" y="83"/>
                  <a:pt x="256" y="83"/>
                </a:cubicBezTo>
                <a:cubicBezTo>
                  <a:pt x="256" y="83"/>
                  <a:pt x="257" y="83"/>
                  <a:pt x="257" y="83"/>
                </a:cubicBezTo>
                <a:cubicBezTo>
                  <a:pt x="259" y="83"/>
                  <a:pt x="260" y="83"/>
                  <a:pt x="261" y="83"/>
                </a:cubicBezTo>
                <a:cubicBezTo>
                  <a:pt x="262" y="83"/>
                  <a:pt x="262" y="83"/>
                  <a:pt x="263" y="83"/>
                </a:cubicBezTo>
                <a:cubicBezTo>
                  <a:pt x="264" y="83"/>
                  <a:pt x="264" y="83"/>
                  <a:pt x="264" y="84"/>
                </a:cubicBezTo>
                <a:cubicBezTo>
                  <a:pt x="264" y="84"/>
                  <a:pt x="264" y="86"/>
                  <a:pt x="266" y="86"/>
                </a:cubicBezTo>
                <a:cubicBezTo>
                  <a:pt x="267" y="86"/>
                  <a:pt x="268" y="86"/>
                  <a:pt x="269" y="86"/>
                </a:cubicBezTo>
                <a:cubicBezTo>
                  <a:pt x="270" y="85"/>
                  <a:pt x="270" y="85"/>
                  <a:pt x="272" y="83"/>
                </a:cubicBezTo>
                <a:cubicBezTo>
                  <a:pt x="273" y="83"/>
                  <a:pt x="275" y="82"/>
                  <a:pt x="275" y="82"/>
                </a:cubicBezTo>
                <a:cubicBezTo>
                  <a:pt x="276" y="82"/>
                  <a:pt x="277" y="82"/>
                  <a:pt x="277" y="81"/>
                </a:cubicBezTo>
                <a:cubicBezTo>
                  <a:pt x="278" y="80"/>
                  <a:pt x="279" y="80"/>
                  <a:pt x="281" y="80"/>
                </a:cubicBezTo>
                <a:cubicBezTo>
                  <a:pt x="282" y="79"/>
                  <a:pt x="282" y="79"/>
                  <a:pt x="287" y="80"/>
                </a:cubicBezTo>
                <a:moveTo>
                  <a:pt x="103" y="171"/>
                </a:moveTo>
                <a:cubicBezTo>
                  <a:pt x="104" y="170"/>
                  <a:pt x="104" y="170"/>
                  <a:pt x="104" y="170"/>
                </a:cubicBezTo>
                <a:cubicBezTo>
                  <a:pt x="104" y="169"/>
                  <a:pt x="104" y="169"/>
                  <a:pt x="104" y="168"/>
                </a:cubicBezTo>
                <a:cubicBezTo>
                  <a:pt x="104" y="168"/>
                  <a:pt x="104" y="168"/>
                  <a:pt x="104" y="168"/>
                </a:cubicBezTo>
                <a:cubicBezTo>
                  <a:pt x="103" y="168"/>
                  <a:pt x="103" y="164"/>
                  <a:pt x="103" y="164"/>
                </a:cubicBezTo>
                <a:cubicBezTo>
                  <a:pt x="103" y="163"/>
                  <a:pt x="103" y="163"/>
                  <a:pt x="101" y="162"/>
                </a:cubicBezTo>
                <a:cubicBezTo>
                  <a:pt x="101" y="162"/>
                  <a:pt x="101" y="162"/>
                  <a:pt x="101" y="161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5" y="157"/>
                  <a:pt x="106" y="157"/>
                  <a:pt x="106" y="157"/>
                </a:cubicBezTo>
                <a:cubicBezTo>
                  <a:pt x="108" y="155"/>
                  <a:pt x="108" y="154"/>
                  <a:pt x="108" y="153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8" y="152"/>
                  <a:pt x="106" y="153"/>
                  <a:pt x="106" y="153"/>
                </a:cubicBezTo>
                <a:cubicBezTo>
                  <a:pt x="104" y="155"/>
                  <a:pt x="104" y="157"/>
                  <a:pt x="102" y="158"/>
                </a:cubicBezTo>
                <a:cubicBezTo>
                  <a:pt x="99" y="162"/>
                  <a:pt x="95" y="165"/>
                  <a:pt x="92" y="168"/>
                </a:cubicBezTo>
                <a:cubicBezTo>
                  <a:pt x="90" y="170"/>
                  <a:pt x="90" y="170"/>
                  <a:pt x="88" y="174"/>
                </a:cubicBezTo>
                <a:cubicBezTo>
                  <a:pt x="90" y="175"/>
                  <a:pt x="92" y="175"/>
                  <a:pt x="94" y="175"/>
                </a:cubicBezTo>
                <a:cubicBezTo>
                  <a:pt x="95" y="175"/>
                  <a:pt x="95" y="175"/>
                  <a:pt x="95" y="177"/>
                </a:cubicBezTo>
                <a:cubicBezTo>
                  <a:pt x="94" y="180"/>
                  <a:pt x="95" y="181"/>
                  <a:pt x="95" y="182"/>
                </a:cubicBezTo>
                <a:cubicBezTo>
                  <a:pt x="96" y="181"/>
                  <a:pt x="96" y="181"/>
                  <a:pt x="96" y="181"/>
                </a:cubicBezTo>
                <a:cubicBezTo>
                  <a:pt x="97" y="181"/>
                  <a:pt x="97" y="180"/>
                  <a:pt x="99" y="176"/>
                </a:cubicBezTo>
                <a:cubicBezTo>
                  <a:pt x="101" y="173"/>
                  <a:pt x="101" y="173"/>
                  <a:pt x="103" y="171"/>
                </a:cubicBezTo>
                <a:moveTo>
                  <a:pt x="89" y="162"/>
                </a:move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89" y="161"/>
                  <a:pt x="88" y="161"/>
                </a:cubicBezTo>
                <a:cubicBezTo>
                  <a:pt x="88" y="161"/>
                  <a:pt x="88" y="161"/>
                  <a:pt x="88" y="161"/>
                </a:cubicBezTo>
                <a:cubicBezTo>
                  <a:pt x="88" y="160"/>
                  <a:pt x="88" y="160"/>
                  <a:pt x="88" y="159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8" y="158"/>
                  <a:pt x="88" y="158"/>
                  <a:pt x="88" y="158"/>
                </a:cubicBezTo>
                <a:cubicBezTo>
                  <a:pt x="87" y="158"/>
                  <a:pt x="87" y="159"/>
                  <a:pt x="86" y="159"/>
                </a:cubicBezTo>
                <a:cubicBezTo>
                  <a:pt x="86" y="159"/>
                  <a:pt x="86" y="160"/>
                  <a:pt x="86" y="160"/>
                </a:cubicBezTo>
                <a:cubicBezTo>
                  <a:pt x="86" y="161"/>
                  <a:pt x="86" y="161"/>
                  <a:pt x="86" y="162"/>
                </a:cubicBezTo>
                <a:cubicBezTo>
                  <a:pt x="85" y="165"/>
                  <a:pt x="85" y="165"/>
                  <a:pt x="85" y="165"/>
                </a:cubicBezTo>
                <a:cubicBezTo>
                  <a:pt x="85" y="166"/>
                  <a:pt x="85" y="166"/>
                  <a:pt x="89" y="162"/>
                </a:cubicBezTo>
                <a:moveTo>
                  <a:pt x="363" y="4"/>
                </a:moveTo>
                <a:cubicBezTo>
                  <a:pt x="363" y="3"/>
                  <a:pt x="363" y="3"/>
                  <a:pt x="363" y="3"/>
                </a:cubicBezTo>
                <a:cubicBezTo>
                  <a:pt x="363" y="3"/>
                  <a:pt x="363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2" y="3"/>
                </a:cubicBezTo>
                <a:cubicBezTo>
                  <a:pt x="362" y="3"/>
                  <a:pt x="362" y="3"/>
                  <a:pt x="361" y="3"/>
                </a:cubicBezTo>
                <a:cubicBezTo>
                  <a:pt x="361" y="3"/>
                  <a:pt x="356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4" y="4"/>
                </a:cubicBezTo>
                <a:cubicBezTo>
                  <a:pt x="354" y="4"/>
                  <a:pt x="354" y="4"/>
                  <a:pt x="353" y="4"/>
                </a:cubicBezTo>
                <a:cubicBezTo>
                  <a:pt x="351" y="5"/>
                  <a:pt x="349" y="5"/>
                  <a:pt x="348" y="6"/>
                </a:cubicBezTo>
                <a:cubicBezTo>
                  <a:pt x="350" y="5"/>
                  <a:pt x="352" y="5"/>
                  <a:pt x="354" y="4"/>
                </a:cubicBezTo>
                <a:cubicBezTo>
                  <a:pt x="354" y="4"/>
                  <a:pt x="355" y="4"/>
                  <a:pt x="355" y="4"/>
                </a:cubicBezTo>
                <a:cubicBezTo>
                  <a:pt x="358" y="3"/>
                  <a:pt x="358" y="3"/>
                  <a:pt x="360" y="3"/>
                </a:cubicBezTo>
                <a:cubicBezTo>
                  <a:pt x="359" y="3"/>
                  <a:pt x="359" y="3"/>
                  <a:pt x="359" y="3"/>
                </a:cubicBezTo>
                <a:cubicBezTo>
                  <a:pt x="357" y="3"/>
                  <a:pt x="354" y="3"/>
                  <a:pt x="352" y="4"/>
                </a:cubicBezTo>
                <a:cubicBezTo>
                  <a:pt x="354" y="3"/>
                  <a:pt x="354" y="3"/>
                  <a:pt x="355" y="3"/>
                </a:cubicBezTo>
                <a:cubicBezTo>
                  <a:pt x="355" y="3"/>
                  <a:pt x="355" y="3"/>
                  <a:pt x="356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7" y="3"/>
                  <a:pt x="357" y="3"/>
                </a:cubicBezTo>
                <a:cubicBezTo>
                  <a:pt x="357" y="3"/>
                  <a:pt x="356" y="3"/>
                  <a:pt x="356" y="3"/>
                </a:cubicBezTo>
                <a:cubicBezTo>
                  <a:pt x="355" y="3"/>
                  <a:pt x="355" y="3"/>
                  <a:pt x="354" y="3"/>
                </a:cubicBezTo>
                <a:cubicBezTo>
                  <a:pt x="354" y="3"/>
                  <a:pt x="353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2" y="3"/>
                </a:cubicBezTo>
                <a:cubicBezTo>
                  <a:pt x="352" y="3"/>
                  <a:pt x="352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1" y="3"/>
                  <a:pt x="351" y="3"/>
                </a:cubicBezTo>
                <a:cubicBezTo>
                  <a:pt x="351" y="3"/>
                  <a:pt x="350" y="3"/>
                  <a:pt x="350" y="3"/>
                </a:cubicBezTo>
                <a:cubicBezTo>
                  <a:pt x="351" y="3"/>
                  <a:pt x="353" y="2"/>
                  <a:pt x="355" y="2"/>
                </a:cubicBezTo>
                <a:cubicBezTo>
                  <a:pt x="356" y="2"/>
                  <a:pt x="356" y="2"/>
                  <a:pt x="358" y="2"/>
                </a:cubicBezTo>
                <a:cubicBezTo>
                  <a:pt x="359" y="2"/>
                  <a:pt x="359" y="2"/>
                  <a:pt x="359" y="2"/>
                </a:cubicBezTo>
                <a:cubicBezTo>
                  <a:pt x="359" y="2"/>
                  <a:pt x="360" y="2"/>
                  <a:pt x="361" y="2"/>
                </a:cubicBezTo>
                <a:cubicBezTo>
                  <a:pt x="362" y="2"/>
                  <a:pt x="362" y="2"/>
                  <a:pt x="364" y="2"/>
                </a:cubicBezTo>
                <a:cubicBezTo>
                  <a:pt x="364" y="2"/>
                  <a:pt x="365" y="2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6" y="1"/>
                  <a:pt x="365" y="1"/>
                  <a:pt x="366" y="1"/>
                </a:cubicBezTo>
                <a:cubicBezTo>
                  <a:pt x="366" y="1"/>
                  <a:pt x="366" y="1"/>
                  <a:pt x="366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5" y="1"/>
                  <a:pt x="365" y="1"/>
                  <a:pt x="365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3" y="1"/>
                  <a:pt x="363" y="1"/>
                  <a:pt x="363" y="1"/>
                </a:cubicBezTo>
                <a:cubicBezTo>
                  <a:pt x="364" y="1"/>
                  <a:pt x="364" y="1"/>
                  <a:pt x="364" y="1"/>
                </a:cubicBezTo>
                <a:cubicBezTo>
                  <a:pt x="364" y="1"/>
                  <a:pt x="364" y="1"/>
                  <a:pt x="365" y="1"/>
                </a:cubicBezTo>
                <a:cubicBezTo>
                  <a:pt x="365" y="1"/>
                  <a:pt x="366" y="1"/>
                  <a:pt x="366" y="1"/>
                </a:cubicBezTo>
                <a:cubicBezTo>
                  <a:pt x="367" y="1"/>
                  <a:pt x="367" y="1"/>
                  <a:pt x="368" y="1"/>
                </a:cubicBezTo>
                <a:cubicBezTo>
                  <a:pt x="369" y="1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0"/>
                  <a:pt x="370" y="0"/>
                  <a:pt x="369" y="0"/>
                </a:cubicBezTo>
                <a:cubicBezTo>
                  <a:pt x="369" y="0"/>
                  <a:pt x="368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7" y="0"/>
                  <a:pt x="367" y="0"/>
                  <a:pt x="367" y="0"/>
                </a:cubicBezTo>
                <a:cubicBezTo>
                  <a:pt x="365" y="0"/>
                  <a:pt x="363" y="1"/>
                  <a:pt x="362" y="1"/>
                </a:cubicBezTo>
                <a:cubicBezTo>
                  <a:pt x="361" y="1"/>
                  <a:pt x="361" y="1"/>
                  <a:pt x="362" y="0"/>
                </a:cubicBezTo>
                <a:cubicBezTo>
                  <a:pt x="362" y="0"/>
                  <a:pt x="363" y="0"/>
                  <a:pt x="363" y="0"/>
                </a:cubicBezTo>
                <a:cubicBezTo>
                  <a:pt x="363" y="0"/>
                  <a:pt x="362" y="0"/>
                  <a:pt x="361" y="0"/>
                </a:cubicBezTo>
                <a:cubicBezTo>
                  <a:pt x="361" y="0"/>
                  <a:pt x="361" y="0"/>
                  <a:pt x="361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60" y="0"/>
                  <a:pt x="360" y="0"/>
                  <a:pt x="360" y="0"/>
                </a:cubicBezTo>
                <a:cubicBezTo>
                  <a:pt x="359" y="0"/>
                  <a:pt x="359" y="1"/>
                  <a:pt x="358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7" y="1"/>
                  <a:pt x="357" y="1"/>
                  <a:pt x="357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5" y="1"/>
                  <a:pt x="354" y="1"/>
                  <a:pt x="353" y="1"/>
                </a:cubicBezTo>
                <a:cubicBezTo>
                  <a:pt x="353" y="1"/>
                  <a:pt x="353" y="1"/>
                  <a:pt x="353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5" y="1"/>
                  <a:pt x="355" y="1"/>
                  <a:pt x="355" y="1"/>
                </a:cubicBezTo>
                <a:cubicBezTo>
                  <a:pt x="354" y="1"/>
                  <a:pt x="354" y="1"/>
                  <a:pt x="354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2" y="1"/>
                  <a:pt x="352" y="1"/>
                  <a:pt x="352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50" y="2"/>
                  <a:pt x="350" y="2"/>
                  <a:pt x="350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7" y="2"/>
                  <a:pt x="347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49" y="2"/>
                  <a:pt x="349" y="2"/>
                  <a:pt x="349" y="2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0" y="1"/>
                  <a:pt x="350" y="1"/>
                  <a:pt x="350" y="1"/>
                </a:cubicBezTo>
                <a:cubicBezTo>
                  <a:pt x="351" y="1"/>
                  <a:pt x="351" y="1"/>
                  <a:pt x="351" y="1"/>
                </a:cubicBezTo>
                <a:cubicBezTo>
                  <a:pt x="351" y="1"/>
                  <a:pt x="350" y="1"/>
                  <a:pt x="350" y="1"/>
                </a:cubicBezTo>
                <a:cubicBezTo>
                  <a:pt x="349" y="1"/>
                  <a:pt x="348" y="1"/>
                  <a:pt x="348" y="2"/>
                </a:cubicBezTo>
                <a:cubicBezTo>
                  <a:pt x="348" y="2"/>
                  <a:pt x="348" y="2"/>
                  <a:pt x="348" y="2"/>
                </a:cubicBezTo>
                <a:cubicBezTo>
                  <a:pt x="347" y="2"/>
                  <a:pt x="347" y="2"/>
                  <a:pt x="347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4" y="2"/>
                  <a:pt x="344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2" y="2"/>
                  <a:pt x="341" y="2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3"/>
                  <a:pt x="341" y="3"/>
                  <a:pt x="341" y="3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8" y="1"/>
                  <a:pt x="348" y="1"/>
                  <a:pt x="346" y="1"/>
                </a:cubicBezTo>
                <a:cubicBezTo>
                  <a:pt x="345" y="2"/>
                  <a:pt x="344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39" y="2"/>
                  <a:pt x="338" y="3"/>
                </a:cubicBezTo>
                <a:cubicBezTo>
                  <a:pt x="338" y="3"/>
                  <a:pt x="338" y="3"/>
                  <a:pt x="338" y="3"/>
                </a:cubicBezTo>
                <a:cubicBezTo>
                  <a:pt x="337" y="3"/>
                  <a:pt x="337" y="3"/>
                  <a:pt x="337" y="3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40" y="2"/>
                  <a:pt x="340" y="2"/>
                </a:cubicBezTo>
                <a:cubicBezTo>
                  <a:pt x="341" y="2"/>
                  <a:pt x="341" y="2"/>
                  <a:pt x="342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3" y="2"/>
                  <a:pt x="343" y="2"/>
                  <a:pt x="343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4" y="2"/>
                  <a:pt x="344" y="2"/>
                  <a:pt x="344" y="2"/>
                </a:cubicBezTo>
                <a:cubicBezTo>
                  <a:pt x="345" y="2"/>
                  <a:pt x="345" y="2"/>
                  <a:pt x="345" y="2"/>
                </a:cubicBezTo>
                <a:cubicBezTo>
                  <a:pt x="346" y="2"/>
                  <a:pt x="346" y="2"/>
                  <a:pt x="346" y="2"/>
                </a:cubicBezTo>
                <a:cubicBezTo>
                  <a:pt x="346" y="1"/>
                  <a:pt x="346" y="1"/>
                  <a:pt x="346" y="1"/>
                </a:cubicBezTo>
                <a:cubicBezTo>
                  <a:pt x="347" y="1"/>
                  <a:pt x="347" y="1"/>
                  <a:pt x="348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9" y="1"/>
                  <a:pt x="349" y="1"/>
                  <a:pt x="349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6" y="1"/>
                  <a:pt x="346" y="1"/>
                  <a:pt x="346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5" y="1"/>
                  <a:pt x="345" y="1"/>
                  <a:pt x="345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4" y="1"/>
                  <a:pt x="344" y="1"/>
                  <a:pt x="344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1"/>
                  <a:pt x="343" y="1"/>
                  <a:pt x="343" y="1"/>
                </a:cubicBezTo>
                <a:cubicBezTo>
                  <a:pt x="343" y="2"/>
                  <a:pt x="343" y="2"/>
                  <a:pt x="343" y="2"/>
                </a:cubicBezTo>
                <a:cubicBezTo>
                  <a:pt x="342" y="2"/>
                  <a:pt x="342" y="2"/>
                  <a:pt x="342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5" y="3"/>
                  <a:pt x="335" y="3"/>
                  <a:pt x="335" y="3"/>
                </a:cubicBezTo>
                <a:cubicBezTo>
                  <a:pt x="336" y="3"/>
                  <a:pt x="336" y="3"/>
                  <a:pt x="336" y="3"/>
                </a:cubicBezTo>
                <a:cubicBezTo>
                  <a:pt x="336" y="2"/>
                  <a:pt x="336" y="2"/>
                  <a:pt x="336" y="2"/>
                </a:cubicBezTo>
                <a:cubicBezTo>
                  <a:pt x="336" y="2"/>
                  <a:pt x="336" y="2"/>
                  <a:pt x="336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1" y="2"/>
                  <a:pt x="341" y="2"/>
                  <a:pt x="341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40" y="2"/>
                  <a:pt x="340" y="2"/>
                  <a:pt x="340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9" y="2"/>
                  <a:pt x="339" y="2"/>
                  <a:pt x="339" y="2"/>
                </a:cubicBezTo>
                <a:cubicBezTo>
                  <a:pt x="338" y="2"/>
                  <a:pt x="338" y="2"/>
                  <a:pt x="338" y="2"/>
                </a:cubicBezTo>
                <a:cubicBezTo>
                  <a:pt x="337" y="2"/>
                  <a:pt x="336" y="2"/>
                  <a:pt x="336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4" y="2"/>
                  <a:pt x="334" y="2"/>
                  <a:pt x="334" y="2"/>
                </a:cubicBezTo>
                <a:cubicBezTo>
                  <a:pt x="332" y="3"/>
                  <a:pt x="331" y="3"/>
                  <a:pt x="329" y="3"/>
                </a:cubicBezTo>
                <a:cubicBezTo>
                  <a:pt x="329" y="3"/>
                  <a:pt x="329" y="3"/>
                  <a:pt x="329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30" y="3"/>
                  <a:pt x="330" y="3"/>
                </a:cubicBezTo>
                <a:cubicBezTo>
                  <a:pt x="330" y="3"/>
                  <a:pt x="329" y="3"/>
                  <a:pt x="328" y="3"/>
                </a:cubicBezTo>
                <a:cubicBezTo>
                  <a:pt x="327" y="3"/>
                  <a:pt x="326" y="3"/>
                  <a:pt x="325" y="3"/>
                </a:cubicBezTo>
                <a:cubicBezTo>
                  <a:pt x="325" y="3"/>
                  <a:pt x="324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3" y="4"/>
                  <a:pt x="323" y="4"/>
                  <a:pt x="323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2" y="4"/>
                  <a:pt x="322" y="4"/>
                  <a:pt x="322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1" y="4"/>
                  <a:pt x="321" y="4"/>
                  <a:pt x="321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19" y="4"/>
                  <a:pt x="319" y="4"/>
                  <a:pt x="319" y="4"/>
                </a:cubicBezTo>
                <a:cubicBezTo>
                  <a:pt x="319" y="4"/>
                  <a:pt x="318" y="4"/>
                  <a:pt x="317" y="5"/>
                </a:cubicBezTo>
                <a:cubicBezTo>
                  <a:pt x="317" y="5"/>
                  <a:pt x="317" y="5"/>
                  <a:pt x="317" y="5"/>
                </a:cubicBezTo>
                <a:cubicBezTo>
                  <a:pt x="316" y="5"/>
                  <a:pt x="315" y="5"/>
                  <a:pt x="315" y="5"/>
                </a:cubicBezTo>
                <a:cubicBezTo>
                  <a:pt x="315" y="5"/>
                  <a:pt x="315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3" y="5"/>
                  <a:pt x="313" y="5"/>
                  <a:pt x="313" y="5"/>
                </a:cubicBezTo>
                <a:cubicBezTo>
                  <a:pt x="313" y="5"/>
                  <a:pt x="313" y="5"/>
                  <a:pt x="314" y="5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4" y="5"/>
                  <a:pt x="313" y="6"/>
                  <a:pt x="312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1" y="6"/>
                  <a:pt x="311" y="6"/>
                  <a:pt x="311" y="6"/>
                </a:cubicBezTo>
                <a:cubicBezTo>
                  <a:pt x="310" y="6"/>
                  <a:pt x="310" y="6"/>
                  <a:pt x="310" y="6"/>
                </a:cubicBezTo>
                <a:cubicBezTo>
                  <a:pt x="309" y="6"/>
                  <a:pt x="308" y="6"/>
                  <a:pt x="307" y="7"/>
                </a:cubicBezTo>
                <a:cubicBezTo>
                  <a:pt x="306" y="7"/>
                  <a:pt x="305" y="7"/>
                  <a:pt x="305" y="7"/>
                </a:cubicBezTo>
                <a:cubicBezTo>
                  <a:pt x="304" y="7"/>
                  <a:pt x="304" y="7"/>
                  <a:pt x="304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3" y="7"/>
                  <a:pt x="303" y="7"/>
                  <a:pt x="303" y="7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8"/>
                  <a:pt x="302" y="8"/>
                  <a:pt x="302" y="8"/>
                </a:cubicBezTo>
                <a:cubicBezTo>
                  <a:pt x="302" y="7"/>
                  <a:pt x="302" y="7"/>
                  <a:pt x="302" y="7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8"/>
                  <a:pt x="301" y="8"/>
                  <a:pt x="301" y="8"/>
                </a:cubicBezTo>
                <a:cubicBezTo>
                  <a:pt x="300" y="8"/>
                  <a:pt x="300" y="8"/>
                  <a:pt x="300" y="8"/>
                </a:cubicBezTo>
                <a:cubicBezTo>
                  <a:pt x="300" y="8"/>
                  <a:pt x="300" y="8"/>
                  <a:pt x="299" y="8"/>
                </a:cubicBezTo>
                <a:cubicBezTo>
                  <a:pt x="299" y="8"/>
                  <a:pt x="298" y="8"/>
                  <a:pt x="298" y="8"/>
                </a:cubicBezTo>
                <a:cubicBezTo>
                  <a:pt x="298" y="8"/>
                  <a:pt x="298" y="8"/>
                  <a:pt x="298" y="8"/>
                </a:cubicBezTo>
                <a:cubicBezTo>
                  <a:pt x="298" y="8"/>
                  <a:pt x="298" y="8"/>
                  <a:pt x="297" y="8"/>
                </a:cubicBezTo>
                <a:cubicBezTo>
                  <a:pt x="296" y="8"/>
                  <a:pt x="296" y="8"/>
                  <a:pt x="296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8"/>
                  <a:pt x="295" y="8"/>
                  <a:pt x="295" y="8"/>
                </a:cubicBezTo>
                <a:cubicBezTo>
                  <a:pt x="295" y="9"/>
                  <a:pt x="295" y="9"/>
                  <a:pt x="295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4" y="9"/>
                  <a:pt x="294" y="9"/>
                  <a:pt x="294" y="9"/>
                </a:cubicBezTo>
                <a:cubicBezTo>
                  <a:pt x="293" y="9"/>
                  <a:pt x="293" y="9"/>
                  <a:pt x="293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92" y="9"/>
                  <a:pt x="292" y="9"/>
                  <a:pt x="292" y="9"/>
                </a:cubicBezTo>
                <a:cubicBezTo>
                  <a:pt x="289" y="10"/>
                  <a:pt x="287" y="11"/>
                  <a:pt x="284" y="11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2" y="12"/>
                  <a:pt x="282" y="12"/>
                  <a:pt x="282" y="12"/>
                </a:cubicBezTo>
                <a:cubicBezTo>
                  <a:pt x="283" y="12"/>
                  <a:pt x="283" y="12"/>
                  <a:pt x="283" y="12"/>
                </a:cubicBezTo>
                <a:cubicBezTo>
                  <a:pt x="284" y="12"/>
                  <a:pt x="284" y="12"/>
                  <a:pt x="284" y="12"/>
                </a:cubicBezTo>
                <a:cubicBezTo>
                  <a:pt x="284" y="12"/>
                  <a:pt x="284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5" y="12"/>
                  <a:pt x="285" y="12"/>
                  <a:pt x="285" y="12"/>
                </a:cubicBezTo>
                <a:cubicBezTo>
                  <a:pt x="284" y="12"/>
                  <a:pt x="283" y="12"/>
                  <a:pt x="282" y="13"/>
                </a:cubicBezTo>
                <a:cubicBezTo>
                  <a:pt x="282" y="13"/>
                  <a:pt x="282" y="13"/>
                  <a:pt x="281" y="13"/>
                </a:cubicBezTo>
                <a:cubicBezTo>
                  <a:pt x="281" y="13"/>
                  <a:pt x="281" y="13"/>
                  <a:pt x="281" y="13"/>
                </a:cubicBezTo>
                <a:cubicBezTo>
                  <a:pt x="280" y="13"/>
                  <a:pt x="280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80" y="13"/>
                  <a:pt x="280" y="13"/>
                  <a:pt x="280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8" y="13"/>
                  <a:pt x="278" y="13"/>
                  <a:pt x="278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9" y="13"/>
                  <a:pt x="279" y="13"/>
                  <a:pt x="279" y="13"/>
                </a:cubicBezTo>
                <a:cubicBezTo>
                  <a:pt x="278" y="13"/>
                  <a:pt x="278" y="13"/>
                  <a:pt x="277" y="13"/>
                </a:cubicBezTo>
                <a:cubicBezTo>
                  <a:pt x="277" y="13"/>
                  <a:pt x="277" y="13"/>
                  <a:pt x="277" y="13"/>
                </a:cubicBezTo>
                <a:cubicBezTo>
                  <a:pt x="276" y="14"/>
                  <a:pt x="275" y="14"/>
                  <a:pt x="274" y="14"/>
                </a:cubicBezTo>
                <a:cubicBezTo>
                  <a:pt x="274" y="14"/>
                  <a:pt x="274" y="14"/>
                  <a:pt x="274" y="14"/>
                </a:cubicBezTo>
                <a:cubicBezTo>
                  <a:pt x="273" y="15"/>
                  <a:pt x="273" y="15"/>
                  <a:pt x="271" y="15"/>
                </a:cubicBezTo>
                <a:cubicBezTo>
                  <a:pt x="271" y="16"/>
                  <a:pt x="271" y="16"/>
                  <a:pt x="271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70" y="16"/>
                  <a:pt x="270" y="16"/>
                  <a:pt x="270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9" y="16"/>
                  <a:pt x="269" y="16"/>
                  <a:pt x="269" y="16"/>
                </a:cubicBezTo>
                <a:cubicBezTo>
                  <a:pt x="268" y="16"/>
                  <a:pt x="268" y="16"/>
                  <a:pt x="268" y="16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7" y="17"/>
                  <a:pt x="267" y="17"/>
                  <a:pt x="267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5" y="18"/>
                  <a:pt x="265" y="18"/>
                  <a:pt x="265" y="18"/>
                </a:cubicBezTo>
                <a:cubicBezTo>
                  <a:pt x="266" y="18"/>
                  <a:pt x="266" y="18"/>
                  <a:pt x="266" y="18"/>
                </a:cubicBezTo>
                <a:cubicBezTo>
                  <a:pt x="266" y="17"/>
                  <a:pt x="267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8" y="17"/>
                </a:cubicBezTo>
                <a:cubicBezTo>
                  <a:pt x="268" y="17"/>
                  <a:pt x="268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69" y="17"/>
                  <a:pt x="269" y="17"/>
                  <a:pt x="269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0" y="17"/>
                  <a:pt x="270" y="17"/>
                  <a:pt x="270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2" y="16"/>
                  <a:pt x="272" y="16"/>
                  <a:pt x="272" y="16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7"/>
                  <a:pt x="271" y="17"/>
                  <a:pt x="271" y="17"/>
                </a:cubicBezTo>
                <a:cubicBezTo>
                  <a:pt x="271" y="18"/>
                  <a:pt x="271" y="18"/>
                  <a:pt x="271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70" y="18"/>
                  <a:pt x="270" y="18"/>
                  <a:pt x="270" y="18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70" y="19"/>
                  <a:pt x="270" y="19"/>
                  <a:pt x="270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19"/>
                  <a:pt x="268" y="19"/>
                  <a:pt x="268" y="19"/>
                </a:cubicBezTo>
                <a:cubicBezTo>
                  <a:pt x="268" y="20"/>
                  <a:pt x="268" y="20"/>
                  <a:pt x="268" y="20"/>
                </a:cubicBezTo>
                <a:cubicBezTo>
                  <a:pt x="267" y="20"/>
                  <a:pt x="267" y="20"/>
                  <a:pt x="267" y="20"/>
                </a:cubicBezTo>
                <a:cubicBezTo>
                  <a:pt x="266" y="21"/>
                  <a:pt x="264" y="21"/>
                  <a:pt x="263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2" y="22"/>
                  <a:pt x="262" y="22"/>
                  <a:pt x="262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1" y="23"/>
                  <a:pt x="261" y="23"/>
                  <a:pt x="261" y="23"/>
                </a:cubicBezTo>
                <a:cubicBezTo>
                  <a:pt x="260" y="23"/>
                  <a:pt x="260" y="23"/>
                  <a:pt x="259" y="24"/>
                </a:cubicBezTo>
                <a:cubicBezTo>
                  <a:pt x="259" y="24"/>
                  <a:pt x="259" y="24"/>
                  <a:pt x="259" y="24"/>
                </a:cubicBezTo>
                <a:cubicBezTo>
                  <a:pt x="259" y="24"/>
                  <a:pt x="258" y="24"/>
                  <a:pt x="258" y="24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7" y="25"/>
                  <a:pt x="257" y="25"/>
                  <a:pt x="257" y="25"/>
                </a:cubicBezTo>
                <a:cubicBezTo>
                  <a:pt x="256" y="25"/>
                  <a:pt x="256" y="25"/>
                  <a:pt x="256" y="25"/>
                </a:cubicBezTo>
                <a:cubicBezTo>
                  <a:pt x="256" y="26"/>
                  <a:pt x="255" y="26"/>
                  <a:pt x="254" y="26"/>
                </a:cubicBezTo>
                <a:cubicBezTo>
                  <a:pt x="254" y="27"/>
                  <a:pt x="253" y="27"/>
                  <a:pt x="252" y="27"/>
                </a:cubicBezTo>
                <a:cubicBezTo>
                  <a:pt x="252" y="28"/>
                  <a:pt x="252" y="28"/>
                  <a:pt x="252" y="28"/>
                </a:cubicBezTo>
                <a:cubicBezTo>
                  <a:pt x="251" y="28"/>
                  <a:pt x="251" y="28"/>
                  <a:pt x="251" y="28"/>
                </a:cubicBezTo>
                <a:cubicBezTo>
                  <a:pt x="251" y="28"/>
                  <a:pt x="251" y="28"/>
                  <a:pt x="250" y="29"/>
                </a:cubicBezTo>
                <a:cubicBezTo>
                  <a:pt x="249" y="29"/>
                  <a:pt x="249" y="29"/>
                  <a:pt x="247" y="30"/>
                </a:cubicBezTo>
                <a:cubicBezTo>
                  <a:pt x="246" y="31"/>
                  <a:pt x="245" y="31"/>
                  <a:pt x="244" y="32"/>
                </a:cubicBezTo>
                <a:cubicBezTo>
                  <a:pt x="243" y="32"/>
                  <a:pt x="242" y="32"/>
                  <a:pt x="242" y="33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242" y="33"/>
                  <a:pt x="241" y="33"/>
                  <a:pt x="240" y="34"/>
                </a:cubicBezTo>
                <a:cubicBezTo>
                  <a:pt x="239" y="34"/>
                  <a:pt x="239" y="34"/>
                  <a:pt x="239" y="34"/>
                </a:cubicBezTo>
                <a:cubicBezTo>
                  <a:pt x="238" y="35"/>
                  <a:pt x="237" y="35"/>
                  <a:pt x="235" y="36"/>
                </a:cubicBezTo>
                <a:cubicBezTo>
                  <a:pt x="235" y="36"/>
                  <a:pt x="235" y="36"/>
                  <a:pt x="235" y="36"/>
                </a:cubicBezTo>
                <a:cubicBezTo>
                  <a:pt x="234" y="36"/>
                  <a:pt x="233" y="37"/>
                  <a:pt x="233" y="37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2" y="38"/>
                  <a:pt x="232" y="38"/>
                  <a:pt x="232" y="38"/>
                </a:cubicBezTo>
                <a:cubicBezTo>
                  <a:pt x="233" y="38"/>
                  <a:pt x="233" y="38"/>
                  <a:pt x="234" y="38"/>
                </a:cubicBezTo>
                <a:cubicBezTo>
                  <a:pt x="235" y="37"/>
                  <a:pt x="235" y="37"/>
                  <a:pt x="237" y="38"/>
                </a:cubicBezTo>
                <a:cubicBezTo>
                  <a:pt x="234" y="39"/>
                  <a:pt x="234" y="39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3" y="40"/>
                  <a:pt x="233" y="40"/>
                  <a:pt x="233" y="40"/>
                </a:cubicBezTo>
                <a:cubicBezTo>
                  <a:pt x="232" y="42"/>
                  <a:pt x="232" y="42"/>
                  <a:pt x="231" y="43"/>
                </a:cubicBezTo>
                <a:cubicBezTo>
                  <a:pt x="230" y="43"/>
                  <a:pt x="230" y="43"/>
                  <a:pt x="230" y="43"/>
                </a:cubicBezTo>
                <a:cubicBezTo>
                  <a:pt x="230" y="43"/>
                  <a:pt x="230" y="43"/>
                  <a:pt x="229" y="43"/>
                </a:cubicBezTo>
                <a:cubicBezTo>
                  <a:pt x="229" y="43"/>
                  <a:pt x="229" y="43"/>
                  <a:pt x="229" y="43"/>
                </a:cubicBezTo>
                <a:cubicBezTo>
                  <a:pt x="229" y="43"/>
                  <a:pt x="229" y="43"/>
                  <a:pt x="228" y="42"/>
                </a:cubicBezTo>
                <a:cubicBezTo>
                  <a:pt x="229" y="42"/>
                  <a:pt x="229" y="42"/>
                  <a:pt x="229" y="42"/>
                </a:cubicBezTo>
                <a:cubicBezTo>
                  <a:pt x="219" y="46"/>
                  <a:pt x="219" y="46"/>
                  <a:pt x="219" y="46"/>
                </a:cubicBezTo>
                <a:cubicBezTo>
                  <a:pt x="219" y="47"/>
                  <a:pt x="219" y="47"/>
                  <a:pt x="217" y="49"/>
                </a:cubicBezTo>
                <a:cubicBezTo>
                  <a:pt x="220" y="48"/>
                  <a:pt x="220" y="48"/>
                  <a:pt x="221" y="48"/>
                </a:cubicBezTo>
                <a:cubicBezTo>
                  <a:pt x="222" y="47"/>
                  <a:pt x="223" y="46"/>
                  <a:pt x="224" y="46"/>
                </a:cubicBezTo>
                <a:cubicBezTo>
                  <a:pt x="224" y="45"/>
                  <a:pt x="224" y="45"/>
                  <a:pt x="224" y="45"/>
                </a:cubicBezTo>
                <a:cubicBezTo>
                  <a:pt x="225" y="44"/>
                  <a:pt x="225" y="44"/>
                  <a:pt x="225" y="44"/>
                </a:cubicBezTo>
                <a:cubicBezTo>
                  <a:pt x="225" y="44"/>
                  <a:pt x="225" y="44"/>
                  <a:pt x="226" y="44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26" y="45"/>
                  <a:pt x="226" y="45"/>
                  <a:pt x="227" y="46"/>
                </a:cubicBezTo>
                <a:cubicBezTo>
                  <a:pt x="226" y="46"/>
                  <a:pt x="226" y="46"/>
                  <a:pt x="226" y="46"/>
                </a:cubicBezTo>
                <a:cubicBezTo>
                  <a:pt x="226" y="46"/>
                  <a:pt x="225" y="47"/>
                  <a:pt x="225" y="47"/>
                </a:cubicBezTo>
                <a:cubicBezTo>
                  <a:pt x="224" y="47"/>
                  <a:pt x="223" y="48"/>
                  <a:pt x="222" y="48"/>
                </a:cubicBezTo>
                <a:cubicBezTo>
                  <a:pt x="222" y="48"/>
                  <a:pt x="222" y="48"/>
                  <a:pt x="221" y="49"/>
                </a:cubicBezTo>
                <a:cubicBezTo>
                  <a:pt x="221" y="49"/>
                  <a:pt x="220" y="50"/>
                  <a:pt x="220" y="50"/>
                </a:cubicBezTo>
                <a:cubicBezTo>
                  <a:pt x="219" y="51"/>
                  <a:pt x="218" y="52"/>
                  <a:pt x="217" y="52"/>
                </a:cubicBezTo>
                <a:cubicBezTo>
                  <a:pt x="217" y="52"/>
                  <a:pt x="216" y="52"/>
                  <a:pt x="215" y="52"/>
                </a:cubicBezTo>
                <a:cubicBezTo>
                  <a:pt x="215" y="52"/>
                  <a:pt x="214" y="53"/>
                  <a:pt x="213" y="53"/>
                </a:cubicBezTo>
                <a:cubicBezTo>
                  <a:pt x="213" y="53"/>
                  <a:pt x="213" y="53"/>
                  <a:pt x="213" y="53"/>
                </a:cubicBezTo>
                <a:cubicBezTo>
                  <a:pt x="213" y="53"/>
                  <a:pt x="213" y="53"/>
                  <a:pt x="212" y="53"/>
                </a:cubicBezTo>
                <a:cubicBezTo>
                  <a:pt x="211" y="54"/>
                  <a:pt x="209" y="55"/>
                  <a:pt x="208" y="55"/>
                </a:cubicBezTo>
                <a:cubicBezTo>
                  <a:pt x="206" y="56"/>
                  <a:pt x="204" y="56"/>
                  <a:pt x="203" y="58"/>
                </a:cubicBezTo>
                <a:cubicBezTo>
                  <a:pt x="203" y="58"/>
                  <a:pt x="203" y="58"/>
                  <a:pt x="202" y="59"/>
                </a:cubicBezTo>
                <a:cubicBezTo>
                  <a:pt x="193" y="66"/>
                  <a:pt x="193" y="66"/>
                  <a:pt x="193" y="67"/>
                </a:cubicBezTo>
                <a:cubicBezTo>
                  <a:pt x="194" y="67"/>
                  <a:pt x="194" y="67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5" y="68"/>
                  <a:pt x="194" y="68"/>
                  <a:pt x="194" y="69"/>
                </a:cubicBezTo>
                <a:cubicBezTo>
                  <a:pt x="193" y="69"/>
                  <a:pt x="193" y="68"/>
                  <a:pt x="193" y="69"/>
                </a:cubicBezTo>
                <a:cubicBezTo>
                  <a:pt x="187" y="73"/>
                  <a:pt x="187" y="73"/>
                  <a:pt x="186" y="74"/>
                </a:cubicBezTo>
                <a:cubicBezTo>
                  <a:pt x="188" y="74"/>
                  <a:pt x="189" y="72"/>
                  <a:pt x="191" y="73"/>
                </a:cubicBezTo>
                <a:cubicBezTo>
                  <a:pt x="190" y="73"/>
                  <a:pt x="189" y="74"/>
                  <a:pt x="187" y="76"/>
                </a:cubicBezTo>
                <a:cubicBezTo>
                  <a:pt x="182" y="79"/>
                  <a:pt x="178" y="81"/>
                  <a:pt x="173" y="94"/>
                </a:cubicBezTo>
                <a:cubicBezTo>
                  <a:pt x="173" y="95"/>
                  <a:pt x="173" y="95"/>
                  <a:pt x="173" y="95"/>
                </a:cubicBezTo>
                <a:cubicBezTo>
                  <a:pt x="173" y="95"/>
                  <a:pt x="173" y="96"/>
                  <a:pt x="173" y="97"/>
                </a:cubicBezTo>
                <a:cubicBezTo>
                  <a:pt x="174" y="97"/>
                  <a:pt x="174" y="97"/>
                  <a:pt x="175" y="96"/>
                </a:cubicBezTo>
                <a:cubicBezTo>
                  <a:pt x="175" y="96"/>
                  <a:pt x="175" y="96"/>
                  <a:pt x="176" y="96"/>
                </a:cubicBezTo>
                <a:cubicBezTo>
                  <a:pt x="176" y="96"/>
                  <a:pt x="176" y="96"/>
                  <a:pt x="177" y="97"/>
                </a:cubicBezTo>
                <a:cubicBezTo>
                  <a:pt x="176" y="97"/>
                  <a:pt x="176" y="98"/>
                  <a:pt x="175" y="99"/>
                </a:cubicBezTo>
                <a:cubicBezTo>
                  <a:pt x="176" y="99"/>
                  <a:pt x="176" y="100"/>
                  <a:pt x="177" y="100"/>
                </a:cubicBezTo>
                <a:cubicBezTo>
                  <a:pt x="176" y="101"/>
                  <a:pt x="176" y="102"/>
                  <a:pt x="176" y="102"/>
                </a:cubicBezTo>
                <a:cubicBezTo>
                  <a:pt x="177" y="102"/>
                  <a:pt x="180" y="102"/>
                  <a:pt x="182" y="100"/>
                </a:cubicBezTo>
                <a:cubicBezTo>
                  <a:pt x="182" y="100"/>
                  <a:pt x="182" y="99"/>
                  <a:pt x="183" y="99"/>
                </a:cubicBezTo>
                <a:cubicBezTo>
                  <a:pt x="194" y="85"/>
                  <a:pt x="196" y="85"/>
                  <a:pt x="197" y="85"/>
                </a:cubicBezTo>
                <a:cubicBezTo>
                  <a:pt x="197" y="85"/>
                  <a:pt x="198" y="85"/>
                  <a:pt x="198" y="85"/>
                </a:cubicBezTo>
                <a:cubicBezTo>
                  <a:pt x="201" y="85"/>
                  <a:pt x="203" y="82"/>
                  <a:pt x="205" y="81"/>
                </a:cubicBezTo>
                <a:cubicBezTo>
                  <a:pt x="206" y="80"/>
                  <a:pt x="208" y="79"/>
                  <a:pt x="209" y="77"/>
                </a:cubicBezTo>
                <a:cubicBezTo>
                  <a:pt x="211" y="76"/>
                  <a:pt x="211" y="76"/>
                  <a:pt x="220" y="70"/>
                </a:cubicBezTo>
                <a:cubicBezTo>
                  <a:pt x="221" y="70"/>
                  <a:pt x="222" y="70"/>
                  <a:pt x="223" y="70"/>
                </a:cubicBezTo>
                <a:cubicBezTo>
                  <a:pt x="224" y="68"/>
                  <a:pt x="224" y="68"/>
                  <a:pt x="225" y="67"/>
                </a:cubicBezTo>
                <a:cubicBezTo>
                  <a:pt x="226" y="67"/>
                  <a:pt x="226" y="67"/>
                  <a:pt x="227" y="68"/>
                </a:cubicBezTo>
                <a:cubicBezTo>
                  <a:pt x="225" y="69"/>
                  <a:pt x="225" y="69"/>
                  <a:pt x="225" y="70"/>
                </a:cubicBezTo>
                <a:cubicBezTo>
                  <a:pt x="228" y="71"/>
                  <a:pt x="229" y="68"/>
                  <a:pt x="232" y="67"/>
                </a:cubicBezTo>
                <a:cubicBezTo>
                  <a:pt x="232" y="67"/>
                  <a:pt x="232" y="67"/>
                  <a:pt x="233" y="67"/>
                </a:cubicBezTo>
                <a:cubicBezTo>
                  <a:pt x="234" y="67"/>
                  <a:pt x="234" y="67"/>
                  <a:pt x="235" y="66"/>
                </a:cubicBezTo>
                <a:cubicBezTo>
                  <a:pt x="237" y="65"/>
                  <a:pt x="239" y="64"/>
                  <a:pt x="241" y="63"/>
                </a:cubicBezTo>
                <a:cubicBezTo>
                  <a:pt x="242" y="63"/>
                  <a:pt x="242" y="63"/>
                  <a:pt x="245" y="61"/>
                </a:cubicBezTo>
                <a:cubicBezTo>
                  <a:pt x="247" y="61"/>
                  <a:pt x="247" y="61"/>
                  <a:pt x="247" y="61"/>
                </a:cubicBezTo>
                <a:cubicBezTo>
                  <a:pt x="247" y="60"/>
                  <a:pt x="247" y="60"/>
                  <a:pt x="248" y="60"/>
                </a:cubicBezTo>
                <a:cubicBezTo>
                  <a:pt x="251" y="58"/>
                  <a:pt x="251" y="58"/>
                  <a:pt x="252" y="57"/>
                </a:cubicBezTo>
                <a:cubicBezTo>
                  <a:pt x="252" y="56"/>
                  <a:pt x="252" y="56"/>
                  <a:pt x="252" y="56"/>
                </a:cubicBezTo>
                <a:cubicBezTo>
                  <a:pt x="252" y="56"/>
                  <a:pt x="252" y="56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7"/>
                  <a:pt x="253" y="57"/>
                  <a:pt x="253" y="57"/>
                </a:cubicBezTo>
                <a:cubicBezTo>
                  <a:pt x="253" y="58"/>
                  <a:pt x="254" y="58"/>
                  <a:pt x="255" y="58"/>
                </a:cubicBezTo>
                <a:cubicBezTo>
                  <a:pt x="255" y="59"/>
                  <a:pt x="255" y="59"/>
                  <a:pt x="255" y="59"/>
                </a:cubicBezTo>
                <a:cubicBezTo>
                  <a:pt x="263" y="59"/>
                  <a:pt x="269" y="53"/>
                  <a:pt x="276" y="51"/>
                </a:cubicBezTo>
                <a:cubicBezTo>
                  <a:pt x="277" y="51"/>
                  <a:pt x="278" y="51"/>
                  <a:pt x="280" y="51"/>
                </a:cubicBezTo>
                <a:cubicBezTo>
                  <a:pt x="283" y="50"/>
                  <a:pt x="283" y="50"/>
                  <a:pt x="284" y="49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83" y="49"/>
                  <a:pt x="282" y="49"/>
                  <a:pt x="281" y="50"/>
                </a:cubicBezTo>
                <a:cubicBezTo>
                  <a:pt x="280" y="50"/>
                  <a:pt x="280" y="50"/>
                  <a:pt x="280" y="50"/>
                </a:cubicBezTo>
                <a:cubicBezTo>
                  <a:pt x="280" y="50"/>
                  <a:pt x="280" y="50"/>
                  <a:pt x="279" y="50"/>
                </a:cubicBezTo>
                <a:cubicBezTo>
                  <a:pt x="279" y="49"/>
                  <a:pt x="279" y="49"/>
                  <a:pt x="279" y="49"/>
                </a:cubicBezTo>
                <a:cubicBezTo>
                  <a:pt x="279" y="49"/>
                  <a:pt x="278" y="49"/>
                  <a:pt x="278" y="49"/>
                </a:cubicBezTo>
                <a:cubicBezTo>
                  <a:pt x="277" y="48"/>
                  <a:pt x="277" y="48"/>
                  <a:pt x="276" y="48"/>
                </a:cubicBezTo>
                <a:cubicBezTo>
                  <a:pt x="276" y="47"/>
                  <a:pt x="276" y="47"/>
                  <a:pt x="276" y="47"/>
                </a:cubicBezTo>
                <a:cubicBezTo>
                  <a:pt x="277" y="46"/>
                  <a:pt x="277" y="46"/>
                  <a:pt x="277" y="46"/>
                </a:cubicBezTo>
                <a:cubicBezTo>
                  <a:pt x="277" y="46"/>
                  <a:pt x="278" y="46"/>
                  <a:pt x="279" y="45"/>
                </a:cubicBezTo>
                <a:cubicBezTo>
                  <a:pt x="280" y="45"/>
                  <a:pt x="280" y="45"/>
                  <a:pt x="280" y="45"/>
                </a:cubicBezTo>
                <a:cubicBezTo>
                  <a:pt x="281" y="45"/>
                  <a:pt x="283" y="44"/>
                  <a:pt x="285" y="44"/>
                </a:cubicBezTo>
                <a:cubicBezTo>
                  <a:pt x="283" y="46"/>
                  <a:pt x="283" y="46"/>
                  <a:pt x="283" y="47"/>
                </a:cubicBezTo>
                <a:cubicBezTo>
                  <a:pt x="283" y="48"/>
                  <a:pt x="283" y="48"/>
                  <a:pt x="283" y="48"/>
                </a:cubicBezTo>
                <a:cubicBezTo>
                  <a:pt x="284" y="47"/>
                  <a:pt x="284" y="47"/>
                  <a:pt x="284" y="47"/>
                </a:cubicBezTo>
                <a:cubicBezTo>
                  <a:pt x="286" y="45"/>
                  <a:pt x="293" y="46"/>
                  <a:pt x="291" y="42"/>
                </a:cubicBezTo>
                <a:cubicBezTo>
                  <a:pt x="293" y="38"/>
                  <a:pt x="293" y="38"/>
                  <a:pt x="293" y="37"/>
                </a:cubicBezTo>
                <a:cubicBezTo>
                  <a:pt x="294" y="37"/>
                  <a:pt x="294" y="37"/>
                  <a:pt x="294" y="37"/>
                </a:cubicBezTo>
                <a:cubicBezTo>
                  <a:pt x="294" y="38"/>
                  <a:pt x="294" y="38"/>
                  <a:pt x="294" y="38"/>
                </a:cubicBezTo>
                <a:cubicBezTo>
                  <a:pt x="295" y="38"/>
                  <a:pt x="295" y="38"/>
                  <a:pt x="296" y="38"/>
                </a:cubicBezTo>
                <a:cubicBezTo>
                  <a:pt x="297" y="38"/>
                  <a:pt x="297" y="38"/>
                  <a:pt x="298" y="36"/>
                </a:cubicBezTo>
                <a:cubicBezTo>
                  <a:pt x="299" y="36"/>
                  <a:pt x="299" y="36"/>
                  <a:pt x="299" y="35"/>
                </a:cubicBezTo>
                <a:cubicBezTo>
                  <a:pt x="300" y="35"/>
                  <a:pt x="301" y="34"/>
                  <a:pt x="301" y="34"/>
                </a:cubicBezTo>
                <a:cubicBezTo>
                  <a:pt x="300" y="34"/>
                  <a:pt x="300" y="34"/>
                  <a:pt x="298" y="34"/>
                </a:cubicBezTo>
                <a:cubicBezTo>
                  <a:pt x="297" y="34"/>
                  <a:pt x="297" y="34"/>
                  <a:pt x="296" y="34"/>
                </a:cubicBezTo>
                <a:cubicBezTo>
                  <a:pt x="297" y="34"/>
                  <a:pt x="297" y="34"/>
                  <a:pt x="299" y="33"/>
                </a:cubicBezTo>
                <a:cubicBezTo>
                  <a:pt x="299" y="33"/>
                  <a:pt x="299" y="32"/>
                  <a:pt x="299" y="32"/>
                </a:cubicBezTo>
                <a:cubicBezTo>
                  <a:pt x="300" y="32"/>
                  <a:pt x="300" y="32"/>
                  <a:pt x="300" y="32"/>
                </a:cubicBezTo>
                <a:cubicBezTo>
                  <a:pt x="301" y="32"/>
                  <a:pt x="301" y="32"/>
                  <a:pt x="302" y="32"/>
                </a:cubicBezTo>
                <a:cubicBezTo>
                  <a:pt x="301" y="32"/>
                  <a:pt x="301" y="33"/>
                  <a:pt x="300" y="33"/>
                </a:cubicBezTo>
                <a:cubicBezTo>
                  <a:pt x="300" y="33"/>
                  <a:pt x="301" y="33"/>
                  <a:pt x="302" y="33"/>
                </a:cubicBezTo>
                <a:cubicBezTo>
                  <a:pt x="303" y="33"/>
                  <a:pt x="303" y="32"/>
                  <a:pt x="304" y="32"/>
                </a:cubicBezTo>
                <a:cubicBezTo>
                  <a:pt x="304" y="32"/>
                  <a:pt x="304" y="32"/>
                  <a:pt x="305" y="33"/>
                </a:cubicBezTo>
                <a:cubicBezTo>
                  <a:pt x="308" y="32"/>
                  <a:pt x="309" y="31"/>
                  <a:pt x="309" y="30"/>
                </a:cubicBezTo>
                <a:cubicBezTo>
                  <a:pt x="308" y="30"/>
                  <a:pt x="307" y="30"/>
                  <a:pt x="307" y="30"/>
                </a:cubicBezTo>
                <a:cubicBezTo>
                  <a:pt x="307" y="30"/>
                  <a:pt x="307" y="30"/>
                  <a:pt x="311" y="29"/>
                </a:cubicBezTo>
                <a:cubicBezTo>
                  <a:pt x="311" y="29"/>
                  <a:pt x="312" y="29"/>
                  <a:pt x="313" y="29"/>
                </a:cubicBezTo>
                <a:cubicBezTo>
                  <a:pt x="313" y="29"/>
                  <a:pt x="313" y="29"/>
                  <a:pt x="313" y="29"/>
                </a:cubicBezTo>
                <a:cubicBezTo>
                  <a:pt x="314" y="29"/>
                  <a:pt x="315" y="28"/>
                  <a:pt x="315" y="28"/>
                </a:cubicBezTo>
                <a:cubicBezTo>
                  <a:pt x="315" y="27"/>
                  <a:pt x="315" y="27"/>
                  <a:pt x="315" y="27"/>
                </a:cubicBezTo>
                <a:cubicBezTo>
                  <a:pt x="316" y="26"/>
                  <a:pt x="316" y="26"/>
                  <a:pt x="318" y="24"/>
                </a:cubicBezTo>
                <a:cubicBezTo>
                  <a:pt x="318" y="24"/>
                  <a:pt x="319" y="24"/>
                  <a:pt x="320" y="24"/>
                </a:cubicBezTo>
                <a:cubicBezTo>
                  <a:pt x="320" y="24"/>
                  <a:pt x="321" y="23"/>
                  <a:pt x="322" y="22"/>
                </a:cubicBezTo>
                <a:cubicBezTo>
                  <a:pt x="322" y="22"/>
                  <a:pt x="323" y="21"/>
                  <a:pt x="324" y="20"/>
                </a:cubicBezTo>
                <a:cubicBezTo>
                  <a:pt x="323" y="20"/>
                  <a:pt x="323" y="20"/>
                  <a:pt x="322" y="20"/>
                </a:cubicBezTo>
                <a:cubicBezTo>
                  <a:pt x="323" y="20"/>
                  <a:pt x="323" y="20"/>
                  <a:pt x="323" y="19"/>
                </a:cubicBezTo>
                <a:cubicBezTo>
                  <a:pt x="323" y="19"/>
                  <a:pt x="323" y="19"/>
                  <a:pt x="323" y="19"/>
                </a:cubicBezTo>
                <a:cubicBezTo>
                  <a:pt x="324" y="19"/>
                  <a:pt x="324" y="19"/>
                  <a:pt x="324" y="19"/>
                </a:cubicBezTo>
                <a:cubicBezTo>
                  <a:pt x="325" y="18"/>
                  <a:pt x="325" y="18"/>
                  <a:pt x="327" y="18"/>
                </a:cubicBezTo>
                <a:cubicBezTo>
                  <a:pt x="327" y="18"/>
                  <a:pt x="327" y="18"/>
                  <a:pt x="328" y="19"/>
                </a:cubicBezTo>
                <a:cubicBezTo>
                  <a:pt x="327" y="19"/>
                  <a:pt x="327" y="19"/>
                  <a:pt x="327" y="19"/>
                </a:cubicBezTo>
                <a:cubicBezTo>
                  <a:pt x="325" y="20"/>
                  <a:pt x="325" y="20"/>
                  <a:pt x="324" y="21"/>
                </a:cubicBezTo>
                <a:cubicBezTo>
                  <a:pt x="324" y="21"/>
                  <a:pt x="324" y="21"/>
                  <a:pt x="324" y="21"/>
                </a:cubicBezTo>
                <a:cubicBezTo>
                  <a:pt x="326" y="20"/>
                  <a:pt x="327" y="19"/>
                  <a:pt x="330" y="18"/>
                </a:cubicBezTo>
                <a:cubicBezTo>
                  <a:pt x="330" y="18"/>
                  <a:pt x="330" y="17"/>
                  <a:pt x="331" y="17"/>
                </a:cubicBezTo>
                <a:cubicBezTo>
                  <a:pt x="331" y="17"/>
                  <a:pt x="331" y="17"/>
                  <a:pt x="331" y="16"/>
                </a:cubicBezTo>
                <a:cubicBezTo>
                  <a:pt x="331" y="16"/>
                  <a:pt x="330" y="16"/>
                  <a:pt x="330" y="16"/>
                </a:cubicBezTo>
                <a:cubicBezTo>
                  <a:pt x="330" y="16"/>
                  <a:pt x="330" y="16"/>
                  <a:pt x="329" y="16"/>
                </a:cubicBezTo>
                <a:cubicBezTo>
                  <a:pt x="330" y="16"/>
                  <a:pt x="330" y="16"/>
                  <a:pt x="331" y="15"/>
                </a:cubicBezTo>
                <a:cubicBezTo>
                  <a:pt x="332" y="15"/>
                  <a:pt x="332" y="15"/>
                  <a:pt x="332" y="15"/>
                </a:cubicBezTo>
                <a:cubicBezTo>
                  <a:pt x="333" y="15"/>
                  <a:pt x="333" y="15"/>
                  <a:pt x="334" y="14"/>
                </a:cubicBezTo>
                <a:cubicBezTo>
                  <a:pt x="333" y="14"/>
                  <a:pt x="333" y="14"/>
                  <a:pt x="330" y="15"/>
                </a:cubicBezTo>
                <a:cubicBezTo>
                  <a:pt x="331" y="14"/>
                  <a:pt x="332" y="14"/>
                  <a:pt x="333" y="13"/>
                </a:cubicBezTo>
                <a:cubicBezTo>
                  <a:pt x="333" y="13"/>
                  <a:pt x="333" y="13"/>
                  <a:pt x="338" y="11"/>
                </a:cubicBezTo>
                <a:cubicBezTo>
                  <a:pt x="339" y="11"/>
                  <a:pt x="339" y="11"/>
                  <a:pt x="339" y="11"/>
                </a:cubicBezTo>
                <a:cubicBezTo>
                  <a:pt x="340" y="10"/>
                  <a:pt x="340" y="10"/>
                  <a:pt x="342" y="10"/>
                </a:cubicBezTo>
                <a:cubicBezTo>
                  <a:pt x="342" y="10"/>
                  <a:pt x="342" y="10"/>
                  <a:pt x="343" y="10"/>
                </a:cubicBezTo>
                <a:cubicBezTo>
                  <a:pt x="343" y="10"/>
                  <a:pt x="346" y="8"/>
                  <a:pt x="353" y="6"/>
                </a:cubicBezTo>
                <a:cubicBezTo>
                  <a:pt x="354" y="6"/>
                  <a:pt x="354" y="6"/>
                  <a:pt x="354" y="6"/>
                </a:cubicBezTo>
                <a:cubicBezTo>
                  <a:pt x="354" y="6"/>
                  <a:pt x="353" y="6"/>
                  <a:pt x="352" y="6"/>
                </a:cubicBezTo>
                <a:cubicBezTo>
                  <a:pt x="352" y="6"/>
                  <a:pt x="352" y="6"/>
                  <a:pt x="352" y="6"/>
                </a:cubicBezTo>
                <a:cubicBezTo>
                  <a:pt x="353" y="6"/>
                  <a:pt x="354" y="6"/>
                  <a:pt x="354" y="6"/>
                </a:cubicBezTo>
                <a:cubicBezTo>
                  <a:pt x="355" y="6"/>
                  <a:pt x="355" y="6"/>
                  <a:pt x="355" y="6"/>
                </a:cubicBezTo>
                <a:cubicBezTo>
                  <a:pt x="356" y="5"/>
                  <a:pt x="358" y="5"/>
                  <a:pt x="359" y="5"/>
                </a:cubicBezTo>
                <a:cubicBezTo>
                  <a:pt x="359" y="5"/>
                  <a:pt x="359" y="5"/>
                  <a:pt x="360" y="5"/>
                </a:cubicBezTo>
                <a:cubicBezTo>
                  <a:pt x="361" y="5"/>
                  <a:pt x="361" y="5"/>
                  <a:pt x="363" y="4"/>
                </a:cubicBezTo>
                <a:moveTo>
                  <a:pt x="346" y="1"/>
                </a:moveTo>
                <a:cubicBezTo>
                  <a:pt x="347" y="1"/>
                  <a:pt x="348" y="1"/>
                  <a:pt x="349" y="1"/>
                </a:cubicBezTo>
                <a:cubicBezTo>
                  <a:pt x="347" y="1"/>
                  <a:pt x="347" y="1"/>
                  <a:pt x="347" y="1"/>
                </a:cubicBezTo>
                <a:cubicBezTo>
                  <a:pt x="348" y="1"/>
                  <a:pt x="348" y="1"/>
                  <a:pt x="348" y="1"/>
                </a:cubicBezTo>
                <a:cubicBezTo>
                  <a:pt x="351" y="0"/>
                  <a:pt x="351" y="0"/>
                  <a:pt x="351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3" y="0"/>
                  <a:pt x="353" y="0"/>
                </a:cubicBezTo>
                <a:cubicBezTo>
                  <a:pt x="353" y="0"/>
                  <a:pt x="354" y="0"/>
                  <a:pt x="355" y="0"/>
                </a:cubicBezTo>
                <a:cubicBezTo>
                  <a:pt x="355" y="0"/>
                  <a:pt x="356" y="0"/>
                  <a:pt x="356" y="0"/>
                </a:cubicBezTo>
                <a:cubicBezTo>
                  <a:pt x="355" y="0"/>
                  <a:pt x="353" y="0"/>
                  <a:pt x="352" y="0"/>
                </a:cubicBezTo>
                <a:cubicBezTo>
                  <a:pt x="353" y="0"/>
                  <a:pt x="353" y="0"/>
                  <a:pt x="354" y="0"/>
                </a:cubicBezTo>
                <a:cubicBezTo>
                  <a:pt x="353" y="0"/>
                  <a:pt x="352" y="0"/>
                  <a:pt x="351" y="0"/>
                </a:cubicBezTo>
                <a:cubicBezTo>
                  <a:pt x="352" y="0"/>
                  <a:pt x="353" y="0"/>
                  <a:pt x="355" y="0"/>
                </a:cubicBezTo>
                <a:cubicBezTo>
                  <a:pt x="355" y="0"/>
                  <a:pt x="355" y="0"/>
                  <a:pt x="355" y="0"/>
                </a:cubicBezTo>
                <a:cubicBezTo>
                  <a:pt x="354" y="0"/>
                  <a:pt x="352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1" y="0"/>
                  <a:pt x="352" y="0"/>
                </a:cubicBezTo>
                <a:cubicBezTo>
                  <a:pt x="352" y="0"/>
                  <a:pt x="352" y="0"/>
                  <a:pt x="352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49" y="0"/>
                  <a:pt x="349" y="0"/>
                  <a:pt x="349" y="0"/>
                </a:cubicBezTo>
                <a:cubicBezTo>
                  <a:pt x="350" y="0"/>
                  <a:pt x="350" y="0"/>
                  <a:pt x="350" y="0"/>
                </a:cubicBezTo>
                <a:cubicBezTo>
                  <a:pt x="349" y="0"/>
                  <a:pt x="348" y="0"/>
                  <a:pt x="347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1" y="1"/>
                  <a:pt x="339" y="1"/>
                  <a:pt x="336" y="1"/>
                </a:cubicBezTo>
                <a:cubicBezTo>
                  <a:pt x="337" y="1"/>
                  <a:pt x="339" y="1"/>
                  <a:pt x="340" y="1"/>
                </a:cubicBezTo>
                <a:cubicBezTo>
                  <a:pt x="340" y="1"/>
                  <a:pt x="340" y="1"/>
                  <a:pt x="340" y="1"/>
                </a:cubicBezTo>
                <a:cubicBezTo>
                  <a:pt x="341" y="1"/>
                  <a:pt x="343" y="1"/>
                  <a:pt x="345" y="0"/>
                </a:cubicBezTo>
                <a:cubicBezTo>
                  <a:pt x="344" y="0"/>
                  <a:pt x="344" y="0"/>
                  <a:pt x="34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43" y="0"/>
                  <a:pt x="341" y="1"/>
                  <a:pt x="339" y="1"/>
                </a:cubicBezTo>
                <a:cubicBezTo>
                  <a:pt x="339" y="1"/>
                  <a:pt x="339" y="1"/>
                  <a:pt x="339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41" y="1"/>
                </a:cubicBezTo>
                <a:cubicBezTo>
                  <a:pt x="341" y="1"/>
                  <a:pt x="341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7" y="1"/>
                  <a:pt x="337" y="1"/>
                  <a:pt x="337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5" y="1"/>
                  <a:pt x="335" y="1"/>
                  <a:pt x="335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2" y="1"/>
                  <a:pt x="332" y="1"/>
                  <a:pt x="332" y="1"/>
                </a:cubicBezTo>
                <a:cubicBezTo>
                  <a:pt x="331" y="2"/>
                  <a:pt x="331" y="2"/>
                  <a:pt x="331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1" y="3"/>
                  <a:pt x="321" y="3"/>
                  <a:pt x="320" y="3"/>
                </a:cubicBezTo>
                <a:cubicBezTo>
                  <a:pt x="324" y="2"/>
                  <a:pt x="324" y="2"/>
                  <a:pt x="324" y="2"/>
                </a:cubicBezTo>
                <a:cubicBezTo>
                  <a:pt x="326" y="2"/>
                  <a:pt x="326" y="2"/>
                  <a:pt x="326" y="2"/>
                </a:cubicBezTo>
                <a:cubicBezTo>
                  <a:pt x="327" y="2"/>
                  <a:pt x="327" y="2"/>
                  <a:pt x="327" y="2"/>
                </a:cubicBezTo>
                <a:cubicBezTo>
                  <a:pt x="324" y="2"/>
                  <a:pt x="324" y="2"/>
                  <a:pt x="324" y="2"/>
                </a:cubicBezTo>
                <a:cubicBezTo>
                  <a:pt x="320" y="3"/>
                  <a:pt x="320" y="3"/>
                  <a:pt x="320" y="3"/>
                </a:cubicBezTo>
                <a:cubicBezTo>
                  <a:pt x="316" y="4"/>
                  <a:pt x="316" y="4"/>
                  <a:pt x="316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8" y="3"/>
                  <a:pt x="319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6" y="2"/>
                  <a:pt x="326" y="2"/>
                  <a:pt x="326" y="2"/>
                </a:cubicBezTo>
                <a:cubicBezTo>
                  <a:pt x="328" y="2"/>
                  <a:pt x="329" y="2"/>
                  <a:pt x="331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30" y="2"/>
                  <a:pt x="330" y="2"/>
                  <a:pt x="330" y="2"/>
                </a:cubicBezTo>
                <a:cubicBezTo>
                  <a:pt x="328" y="2"/>
                  <a:pt x="326" y="3"/>
                  <a:pt x="324" y="3"/>
                </a:cubicBezTo>
                <a:cubicBezTo>
                  <a:pt x="324" y="3"/>
                  <a:pt x="324" y="3"/>
                  <a:pt x="324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3" y="3"/>
                  <a:pt x="323" y="3"/>
                  <a:pt x="323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1" y="3"/>
                  <a:pt x="321" y="3"/>
                  <a:pt x="321" y="3"/>
                </a:cubicBezTo>
                <a:cubicBezTo>
                  <a:pt x="320" y="3"/>
                  <a:pt x="320" y="3"/>
                  <a:pt x="320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8" y="3"/>
                  <a:pt x="317" y="4"/>
                  <a:pt x="317" y="4"/>
                </a:cubicBezTo>
                <a:cubicBezTo>
                  <a:pt x="317" y="4"/>
                  <a:pt x="317" y="4"/>
                  <a:pt x="317" y="4"/>
                </a:cubicBezTo>
                <a:cubicBezTo>
                  <a:pt x="316" y="4"/>
                  <a:pt x="316" y="4"/>
                  <a:pt x="316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10" y="5"/>
                  <a:pt x="310" y="5"/>
                  <a:pt x="310" y="5"/>
                </a:cubicBezTo>
                <a:cubicBezTo>
                  <a:pt x="307" y="5"/>
                  <a:pt x="307" y="5"/>
                  <a:pt x="307" y="5"/>
                </a:cubicBezTo>
                <a:cubicBezTo>
                  <a:pt x="306" y="5"/>
                  <a:pt x="306" y="5"/>
                  <a:pt x="306" y="5"/>
                </a:cubicBezTo>
                <a:cubicBezTo>
                  <a:pt x="306" y="6"/>
                  <a:pt x="306" y="6"/>
                  <a:pt x="306" y="6"/>
                </a:cubicBezTo>
                <a:cubicBezTo>
                  <a:pt x="308" y="4"/>
                  <a:pt x="311" y="5"/>
                  <a:pt x="314" y="4"/>
                </a:cubicBezTo>
                <a:cubicBezTo>
                  <a:pt x="315" y="4"/>
                  <a:pt x="315" y="4"/>
                  <a:pt x="315" y="4"/>
                </a:cubicBezTo>
                <a:cubicBezTo>
                  <a:pt x="312" y="4"/>
                  <a:pt x="312" y="4"/>
                  <a:pt x="312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5" y="5"/>
                  <a:pt x="305" y="5"/>
                  <a:pt x="305" y="5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7" y="7"/>
                  <a:pt x="296" y="7"/>
                  <a:pt x="294" y="8"/>
                </a:cubicBezTo>
                <a:cubicBezTo>
                  <a:pt x="293" y="8"/>
                  <a:pt x="292" y="8"/>
                  <a:pt x="291" y="9"/>
                </a:cubicBezTo>
                <a:cubicBezTo>
                  <a:pt x="296" y="7"/>
                  <a:pt x="296" y="7"/>
                  <a:pt x="296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6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3" y="8"/>
                  <a:pt x="293" y="8"/>
                  <a:pt x="293" y="8"/>
                </a:cubicBezTo>
                <a:cubicBezTo>
                  <a:pt x="292" y="8"/>
                  <a:pt x="291" y="8"/>
                  <a:pt x="29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6" y="9"/>
                  <a:pt x="286" y="9"/>
                  <a:pt x="286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4" y="10"/>
                  <a:pt x="284" y="10"/>
                  <a:pt x="284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2" y="11"/>
                  <a:pt x="284" y="10"/>
                  <a:pt x="285" y="10"/>
                </a:cubicBezTo>
                <a:cubicBezTo>
                  <a:pt x="282" y="11"/>
                  <a:pt x="282" y="11"/>
                  <a:pt x="282" y="11"/>
                </a:cubicBezTo>
                <a:cubicBezTo>
                  <a:pt x="278" y="11"/>
                  <a:pt x="278" y="11"/>
                  <a:pt x="278" y="11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80" y="11"/>
                  <a:pt x="282" y="11"/>
                  <a:pt x="283" y="10"/>
                </a:cubicBezTo>
                <a:cubicBezTo>
                  <a:pt x="280" y="11"/>
                  <a:pt x="277" y="12"/>
                  <a:pt x="274" y="1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7" y="14"/>
                  <a:pt x="267" y="14"/>
                  <a:pt x="267" y="14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5" y="15"/>
                  <a:pt x="266" y="15"/>
                  <a:pt x="267" y="15"/>
                </a:cubicBezTo>
                <a:cubicBezTo>
                  <a:pt x="266" y="15"/>
                  <a:pt x="265" y="15"/>
                  <a:pt x="265" y="15"/>
                </a:cubicBezTo>
                <a:cubicBezTo>
                  <a:pt x="266" y="15"/>
                  <a:pt x="267" y="15"/>
                  <a:pt x="267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66" y="15"/>
                  <a:pt x="266" y="15"/>
                  <a:pt x="267" y="15"/>
                </a:cubicBezTo>
                <a:cubicBezTo>
                  <a:pt x="267" y="15"/>
                  <a:pt x="267" y="15"/>
                  <a:pt x="267" y="15"/>
                </a:cubicBezTo>
                <a:cubicBezTo>
                  <a:pt x="264" y="16"/>
                  <a:pt x="264" y="16"/>
                  <a:pt x="263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4" y="16"/>
                  <a:pt x="264" y="16"/>
                  <a:pt x="264" y="16"/>
                </a:cubicBezTo>
                <a:cubicBezTo>
                  <a:pt x="268" y="15"/>
                  <a:pt x="268" y="15"/>
                  <a:pt x="271" y="14"/>
                </a:cubicBezTo>
                <a:cubicBezTo>
                  <a:pt x="274" y="13"/>
                  <a:pt x="274" y="13"/>
                  <a:pt x="274" y="13"/>
                </a:cubicBezTo>
                <a:cubicBezTo>
                  <a:pt x="272" y="14"/>
                  <a:pt x="272" y="14"/>
                  <a:pt x="272" y="14"/>
                </a:cubicBezTo>
                <a:cubicBezTo>
                  <a:pt x="276" y="12"/>
                  <a:pt x="276" y="12"/>
                  <a:pt x="276" y="12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5" y="10"/>
                  <a:pt x="285" y="10"/>
                  <a:pt x="285" y="10"/>
                </a:cubicBezTo>
                <a:cubicBezTo>
                  <a:pt x="288" y="10"/>
                  <a:pt x="291" y="9"/>
                  <a:pt x="293" y="8"/>
                </a:cubicBezTo>
                <a:cubicBezTo>
                  <a:pt x="294" y="8"/>
                  <a:pt x="294" y="8"/>
                  <a:pt x="294" y="8"/>
                </a:cubicBezTo>
                <a:cubicBezTo>
                  <a:pt x="294" y="8"/>
                  <a:pt x="299" y="7"/>
                  <a:pt x="300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8"/>
                  <a:pt x="296" y="8"/>
                  <a:pt x="296" y="8"/>
                </a:cubicBezTo>
                <a:cubicBezTo>
                  <a:pt x="299" y="7"/>
                  <a:pt x="299" y="7"/>
                  <a:pt x="299" y="7"/>
                </a:cubicBezTo>
                <a:cubicBezTo>
                  <a:pt x="300" y="7"/>
                  <a:pt x="302" y="6"/>
                  <a:pt x="304" y="6"/>
                </a:cubicBezTo>
                <a:cubicBezTo>
                  <a:pt x="304" y="6"/>
                  <a:pt x="304" y="6"/>
                  <a:pt x="304" y="6"/>
                </a:cubicBezTo>
                <a:cubicBezTo>
                  <a:pt x="302" y="7"/>
                  <a:pt x="302" y="7"/>
                  <a:pt x="302" y="7"/>
                </a:cubicBezTo>
                <a:cubicBezTo>
                  <a:pt x="301" y="7"/>
                  <a:pt x="301" y="7"/>
                  <a:pt x="301" y="7"/>
                </a:cubicBezTo>
                <a:cubicBezTo>
                  <a:pt x="302" y="7"/>
                  <a:pt x="304" y="6"/>
                  <a:pt x="305" y="6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7" y="6"/>
                  <a:pt x="307" y="6"/>
                  <a:pt x="307" y="6"/>
                </a:cubicBezTo>
                <a:cubicBezTo>
                  <a:pt x="307" y="6"/>
                  <a:pt x="307" y="6"/>
                  <a:pt x="307" y="6"/>
                </a:cubicBezTo>
                <a:cubicBezTo>
                  <a:pt x="309" y="6"/>
                  <a:pt x="309" y="6"/>
                  <a:pt x="309" y="6"/>
                </a:cubicBezTo>
                <a:cubicBezTo>
                  <a:pt x="314" y="5"/>
                  <a:pt x="314" y="5"/>
                  <a:pt x="314" y="5"/>
                </a:cubicBezTo>
                <a:cubicBezTo>
                  <a:pt x="315" y="4"/>
                  <a:pt x="315" y="4"/>
                  <a:pt x="315" y="4"/>
                </a:cubicBezTo>
                <a:cubicBezTo>
                  <a:pt x="315" y="5"/>
                  <a:pt x="315" y="5"/>
                  <a:pt x="315" y="5"/>
                </a:cubicBezTo>
                <a:cubicBezTo>
                  <a:pt x="315" y="5"/>
                  <a:pt x="315" y="5"/>
                  <a:pt x="315" y="5"/>
                </a:cubicBezTo>
                <a:cubicBezTo>
                  <a:pt x="318" y="4"/>
                  <a:pt x="318" y="4"/>
                  <a:pt x="318" y="4"/>
                </a:cubicBezTo>
                <a:cubicBezTo>
                  <a:pt x="320" y="4"/>
                  <a:pt x="320" y="4"/>
                  <a:pt x="320" y="4"/>
                </a:cubicBezTo>
                <a:cubicBezTo>
                  <a:pt x="323" y="3"/>
                  <a:pt x="327" y="3"/>
                  <a:pt x="330" y="3"/>
                </a:cubicBezTo>
                <a:cubicBezTo>
                  <a:pt x="331" y="3"/>
                  <a:pt x="331" y="3"/>
                  <a:pt x="331" y="3"/>
                </a:cubicBezTo>
                <a:cubicBezTo>
                  <a:pt x="332" y="2"/>
                  <a:pt x="332" y="2"/>
                  <a:pt x="332" y="2"/>
                </a:cubicBezTo>
                <a:cubicBezTo>
                  <a:pt x="333" y="2"/>
                  <a:pt x="334" y="2"/>
                  <a:pt x="335" y="2"/>
                </a:cubicBezTo>
                <a:cubicBezTo>
                  <a:pt x="333" y="2"/>
                  <a:pt x="333" y="2"/>
                  <a:pt x="332" y="2"/>
                </a:cubicBezTo>
                <a:cubicBezTo>
                  <a:pt x="333" y="2"/>
                  <a:pt x="333" y="2"/>
                  <a:pt x="333" y="2"/>
                </a:cubicBezTo>
                <a:cubicBezTo>
                  <a:pt x="332" y="2"/>
                  <a:pt x="332" y="2"/>
                  <a:pt x="332" y="2"/>
                </a:cubicBez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7" y="2"/>
                  <a:pt x="337" y="2"/>
                  <a:pt x="337" y="2"/>
                </a:cubicBezTo>
                <a:cubicBezTo>
                  <a:pt x="338" y="2"/>
                  <a:pt x="340" y="2"/>
                  <a:pt x="341" y="1"/>
                </a:cubicBezTo>
                <a:cubicBezTo>
                  <a:pt x="342" y="1"/>
                  <a:pt x="342" y="1"/>
                  <a:pt x="346" y="1"/>
                </a:cubicBezTo>
                <a:moveTo>
                  <a:pt x="300" y="6"/>
                </a:moveTo>
                <a:cubicBezTo>
                  <a:pt x="301" y="6"/>
                  <a:pt x="303" y="6"/>
                  <a:pt x="304" y="6"/>
                </a:cubicBezTo>
                <a:cubicBezTo>
                  <a:pt x="305" y="5"/>
                  <a:pt x="306" y="5"/>
                  <a:pt x="308" y="5"/>
                </a:cubicBezTo>
                <a:cubicBezTo>
                  <a:pt x="311" y="4"/>
                  <a:pt x="311" y="4"/>
                  <a:pt x="311" y="4"/>
                </a:cubicBezTo>
                <a:cubicBezTo>
                  <a:pt x="311" y="4"/>
                  <a:pt x="312" y="4"/>
                  <a:pt x="313" y="4"/>
                </a:cubicBezTo>
                <a:cubicBezTo>
                  <a:pt x="314" y="4"/>
                  <a:pt x="315" y="4"/>
                  <a:pt x="315" y="4"/>
                </a:cubicBezTo>
                <a:cubicBezTo>
                  <a:pt x="315" y="4"/>
                  <a:pt x="314" y="4"/>
                  <a:pt x="313" y="4"/>
                </a:cubicBezTo>
                <a:cubicBezTo>
                  <a:pt x="313" y="4"/>
                  <a:pt x="319" y="3"/>
                  <a:pt x="324" y="2"/>
                </a:cubicBezTo>
                <a:cubicBezTo>
                  <a:pt x="326" y="2"/>
                  <a:pt x="328" y="2"/>
                  <a:pt x="331" y="2"/>
                </a:cubicBezTo>
                <a:cubicBezTo>
                  <a:pt x="330" y="2"/>
                  <a:pt x="329" y="2"/>
                  <a:pt x="328" y="2"/>
                </a:cubicBezTo>
                <a:cubicBezTo>
                  <a:pt x="328" y="2"/>
                  <a:pt x="328" y="2"/>
                  <a:pt x="328" y="2"/>
                </a:cubicBezTo>
                <a:cubicBezTo>
                  <a:pt x="327" y="2"/>
                  <a:pt x="326" y="2"/>
                  <a:pt x="325" y="2"/>
                </a:cubicBezTo>
                <a:cubicBezTo>
                  <a:pt x="325" y="2"/>
                  <a:pt x="325" y="2"/>
                  <a:pt x="325" y="2"/>
                </a:cubicBezTo>
                <a:cubicBezTo>
                  <a:pt x="323" y="2"/>
                  <a:pt x="321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9" y="3"/>
                  <a:pt x="319" y="3"/>
                  <a:pt x="319" y="3"/>
                </a:cubicBezTo>
                <a:cubicBezTo>
                  <a:pt x="315" y="4"/>
                  <a:pt x="315" y="4"/>
                  <a:pt x="315" y="4"/>
                </a:cubicBezTo>
                <a:cubicBezTo>
                  <a:pt x="313" y="4"/>
                  <a:pt x="313" y="4"/>
                  <a:pt x="313" y="4"/>
                </a:cubicBezTo>
                <a:cubicBezTo>
                  <a:pt x="309" y="5"/>
                  <a:pt x="309" y="5"/>
                  <a:pt x="309" y="5"/>
                </a:cubicBezTo>
                <a:cubicBezTo>
                  <a:pt x="309" y="5"/>
                  <a:pt x="309" y="5"/>
                  <a:pt x="309" y="5"/>
                </a:cubicBezTo>
                <a:cubicBezTo>
                  <a:pt x="308" y="5"/>
                  <a:pt x="308" y="5"/>
                  <a:pt x="307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3" y="6"/>
                  <a:pt x="303" y="6"/>
                </a:cubicBezTo>
                <a:cubicBezTo>
                  <a:pt x="303" y="6"/>
                  <a:pt x="303" y="6"/>
                  <a:pt x="303" y="6"/>
                </a:cubicBezTo>
                <a:cubicBezTo>
                  <a:pt x="304" y="5"/>
                  <a:pt x="304" y="5"/>
                  <a:pt x="304" y="5"/>
                </a:cubicBezTo>
                <a:cubicBezTo>
                  <a:pt x="304" y="5"/>
                  <a:pt x="304" y="5"/>
                  <a:pt x="304" y="5"/>
                </a:cubicBezTo>
                <a:cubicBezTo>
                  <a:pt x="303" y="6"/>
                  <a:pt x="301" y="6"/>
                  <a:pt x="300" y="6"/>
                </a:cubicBezTo>
                <a:cubicBezTo>
                  <a:pt x="300" y="6"/>
                  <a:pt x="300" y="6"/>
                  <a:pt x="300" y="6"/>
                </a:cubicBezTo>
                <a:cubicBezTo>
                  <a:pt x="298" y="7"/>
                  <a:pt x="298" y="7"/>
                  <a:pt x="298" y="7"/>
                </a:cubicBezTo>
                <a:cubicBezTo>
                  <a:pt x="295" y="7"/>
                  <a:pt x="295" y="7"/>
                  <a:pt x="295" y="7"/>
                </a:cubicBezTo>
                <a:cubicBezTo>
                  <a:pt x="291" y="8"/>
                  <a:pt x="291" y="8"/>
                  <a:pt x="291" y="8"/>
                </a:cubicBezTo>
                <a:cubicBezTo>
                  <a:pt x="289" y="9"/>
                  <a:pt x="289" y="9"/>
                  <a:pt x="289" y="9"/>
                </a:cubicBezTo>
                <a:cubicBezTo>
                  <a:pt x="290" y="8"/>
                  <a:pt x="290" y="8"/>
                  <a:pt x="290" y="8"/>
                </a:cubicBezTo>
                <a:cubicBezTo>
                  <a:pt x="288" y="9"/>
                  <a:pt x="288" y="9"/>
                  <a:pt x="288" y="9"/>
                </a:cubicBezTo>
                <a:cubicBezTo>
                  <a:pt x="291" y="8"/>
                  <a:pt x="291" y="8"/>
                  <a:pt x="291" y="8"/>
                </a:cubicBezTo>
                <a:cubicBezTo>
                  <a:pt x="291" y="8"/>
                  <a:pt x="291" y="8"/>
                  <a:pt x="291" y="8"/>
                </a:cubicBezTo>
                <a:cubicBezTo>
                  <a:pt x="292" y="8"/>
                  <a:pt x="293" y="8"/>
                  <a:pt x="294" y="8"/>
                </a:cubicBezTo>
                <a:cubicBezTo>
                  <a:pt x="297" y="7"/>
                  <a:pt x="297" y="7"/>
                  <a:pt x="297" y="7"/>
                </a:cubicBezTo>
                <a:cubicBezTo>
                  <a:pt x="296" y="7"/>
                  <a:pt x="296" y="7"/>
                  <a:pt x="295" y="7"/>
                </a:cubicBezTo>
                <a:cubicBezTo>
                  <a:pt x="296" y="7"/>
                  <a:pt x="297" y="7"/>
                  <a:pt x="298" y="7"/>
                </a:cubicBezTo>
                <a:cubicBezTo>
                  <a:pt x="297" y="7"/>
                  <a:pt x="297" y="7"/>
                  <a:pt x="297" y="7"/>
                </a:cubicBezTo>
                <a:cubicBezTo>
                  <a:pt x="298" y="7"/>
                  <a:pt x="299" y="7"/>
                  <a:pt x="300" y="6"/>
                </a:cubicBezTo>
                <a:moveTo>
                  <a:pt x="275" y="12"/>
                </a:moveTo>
                <a:cubicBezTo>
                  <a:pt x="277" y="11"/>
                  <a:pt x="280" y="11"/>
                  <a:pt x="282" y="10"/>
                </a:cubicBezTo>
                <a:cubicBezTo>
                  <a:pt x="281" y="11"/>
                  <a:pt x="281" y="11"/>
                  <a:pt x="281" y="11"/>
                </a:cubicBezTo>
                <a:cubicBezTo>
                  <a:pt x="277" y="12"/>
                  <a:pt x="277" y="12"/>
                  <a:pt x="277" y="12"/>
                </a:cubicBezTo>
                <a:cubicBezTo>
                  <a:pt x="275" y="12"/>
                  <a:pt x="275" y="12"/>
                  <a:pt x="275" y="12"/>
                </a:cubicBezTo>
                <a:moveTo>
                  <a:pt x="251" y="20"/>
                </a:moveTo>
                <a:cubicBezTo>
                  <a:pt x="251" y="20"/>
                  <a:pt x="251" y="20"/>
                  <a:pt x="251" y="20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8" y="18"/>
                  <a:pt x="258" y="18"/>
                  <a:pt x="258" y="18"/>
                </a:cubicBezTo>
                <a:cubicBezTo>
                  <a:pt x="259" y="17"/>
                  <a:pt x="259" y="17"/>
                  <a:pt x="259" y="17"/>
                </a:cubicBezTo>
                <a:cubicBezTo>
                  <a:pt x="257" y="18"/>
                  <a:pt x="257" y="18"/>
                  <a:pt x="257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5" y="18"/>
                  <a:pt x="255" y="18"/>
                  <a:pt x="255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56" y="18"/>
                  <a:pt x="256" y="18"/>
                  <a:pt x="256" y="18"/>
                </a:cubicBezTo>
                <a:cubicBezTo>
                  <a:pt x="260" y="16"/>
                  <a:pt x="260" y="16"/>
                  <a:pt x="260" y="16"/>
                </a:cubicBezTo>
                <a:cubicBezTo>
                  <a:pt x="265" y="15"/>
                  <a:pt x="265" y="15"/>
                  <a:pt x="265" y="15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9" y="14"/>
                  <a:pt x="269" y="14"/>
                  <a:pt x="269" y="14"/>
                </a:cubicBezTo>
                <a:cubicBezTo>
                  <a:pt x="266" y="15"/>
                  <a:pt x="266" y="15"/>
                  <a:pt x="266" y="15"/>
                </a:cubicBezTo>
                <a:cubicBezTo>
                  <a:pt x="245" y="21"/>
                  <a:pt x="245" y="21"/>
                  <a:pt x="245" y="21"/>
                </a:cubicBezTo>
                <a:cubicBezTo>
                  <a:pt x="246" y="21"/>
                  <a:pt x="246" y="21"/>
                  <a:pt x="246" y="21"/>
                </a:cubicBezTo>
                <a:cubicBezTo>
                  <a:pt x="246" y="21"/>
                  <a:pt x="247" y="21"/>
                  <a:pt x="248" y="21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4" y="22"/>
                  <a:pt x="244" y="22"/>
                  <a:pt x="244" y="22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1"/>
                  <a:pt x="247" y="21"/>
                  <a:pt x="247" y="21"/>
                </a:cubicBezTo>
                <a:cubicBezTo>
                  <a:pt x="245" y="22"/>
                  <a:pt x="245" y="22"/>
                  <a:pt x="245" y="22"/>
                </a:cubicBezTo>
                <a:cubicBezTo>
                  <a:pt x="247" y="22"/>
                  <a:pt x="249" y="21"/>
                  <a:pt x="251" y="20"/>
                </a:cubicBezTo>
                <a:moveTo>
                  <a:pt x="179" y="56"/>
                </a:moveTo>
                <a:cubicBezTo>
                  <a:pt x="182" y="54"/>
                  <a:pt x="182" y="54"/>
                  <a:pt x="182" y="54"/>
                </a:cubicBezTo>
                <a:cubicBezTo>
                  <a:pt x="186" y="52"/>
                  <a:pt x="186" y="52"/>
                  <a:pt x="186" y="52"/>
                </a:cubicBezTo>
                <a:cubicBezTo>
                  <a:pt x="185" y="52"/>
                  <a:pt x="185" y="52"/>
                  <a:pt x="180" y="54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79" y="56"/>
                  <a:pt x="179" y="56"/>
                  <a:pt x="179" y="56"/>
                </a:cubicBezTo>
                <a:moveTo>
                  <a:pt x="156" y="69"/>
                </a:moveTo>
                <a:cubicBezTo>
                  <a:pt x="154" y="70"/>
                  <a:pt x="154" y="70"/>
                  <a:pt x="154" y="70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59" y="66"/>
                  <a:pt x="159" y="66"/>
                  <a:pt x="159" y="66"/>
                </a:cubicBezTo>
                <a:cubicBezTo>
                  <a:pt x="156" y="69"/>
                  <a:pt x="156" y="69"/>
                  <a:pt x="156" y="69"/>
                </a:cubicBezTo>
                <a:close/>
                <a:moveTo>
                  <a:pt x="6" y="417"/>
                </a:moveTo>
                <a:cubicBezTo>
                  <a:pt x="5" y="413"/>
                  <a:pt x="5" y="413"/>
                  <a:pt x="5" y="413"/>
                </a:cubicBezTo>
                <a:cubicBezTo>
                  <a:pt x="5" y="409"/>
                  <a:pt x="5" y="409"/>
                  <a:pt x="5" y="409"/>
                </a:cubicBezTo>
                <a:cubicBezTo>
                  <a:pt x="4" y="409"/>
                  <a:pt x="4" y="409"/>
                  <a:pt x="4" y="409"/>
                </a:cubicBezTo>
                <a:cubicBezTo>
                  <a:pt x="3" y="408"/>
                  <a:pt x="3" y="408"/>
                  <a:pt x="3" y="408"/>
                </a:cubicBezTo>
                <a:cubicBezTo>
                  <a:pt x="2" y="407"/>
                  <a:pt x="2" y="407"/>
                  <a:pt x="2" y="407"/>
                </a:cubicBezTo>
                <a:cubicBezTo>
                  <a:pt x="2" y="405"/>
                  <a:pt x="2" y="405"/>
                  <a:pt x="2" y="405"/>
                </a:cubicBezTo>
                <a:cubicBezTo>
                  <a:pt x="1" y="398"/>
                  <a:pt x="1" y="398"/>
                  <a:pt x="1" y="398"/>
                </a:cubicBezTo>
                <a:cubicBezTo>
                  <a:pt x="1" y="394"/>
                  <a:pt x="1" y="394"/>
                  <a:pt x="1" y="394"/>
                </a:cubicBezTo>
                <a:cubicBezTo>
                  <a:pt x="1" y="392"/>
                  <a:pt x="1" y="389"/>
                  <a:pt x="1" y="387"/>
                </a:cubicBezTo>
                <a:cubicBezTo>
                  <a:pt x="1" y="379"/>
                  <a:pt x="1" y="379"/>
                  <a:pt x="1" y="379"/>
                </a:cubicBezTo>
                <a:cubicBezTo>
                  <a:pt x="1" y="378"/>
                  <a:pt x="1" y="376"/>
                  <a:pt x="1" y="374"/>
                </a:cubicBezTo>
                <a:cubicBezTo>
                  <a:pt x="0" y="370"/>
                  <a:pt x="0" y="370"/>
                  <a:pt x="0" y="370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67"/>
                  <a:pt x="0" y="367"/>
                  <a:pt x="0" y="367"/>
                </a:cubicBezTo>
                <a:cubicBezTo>
                  <a:pt x="0" y="376"/>
                  <a:pt x="1" y="389"/>
                  <a:pt x="1" y="399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5"/>
                  <a:pt x="2" y="405"/>
                  <a:pt x="2" y="405"/>
                </a:cubicBezTo>
                <a:cubicBezTo>
                  <a:pt x="2" y="407"/>
                  <a:pt x="2" y="407"/>
                  <a:pt x="2" y="407"/>
                </a:cubicBezTo>
                <a:cubicBezTo>
                  <a:pt x="3" y="414"/>
                  <a:pt x="3" y="414"/>
                  <a:pt x="3" y="414"/>
                </a:cubicBezTo>
                <a:cubicBezTo>
                  <a:pt x="3" y="414"/>
                  <a:pt x="3" y="414"/>
                  <a:pt x="3" y="414"/>
                </a:cubicBezTo>
                <a:cubicBezTo>
                  <a:pt x="4" y="419"/>
                  <a:pt x="4" y="419"/>
                  <a:pt x="4" y="419"/>
                </a:cubicBezTo>
                <a:cubicBezTo>
                  <a:pt x="5" y="421"/>
                  <a:pt x="5" y="421"/>
                  <a:pt x="5" y="421"/>
                </a:cubicBezTo>
                <a:cubicBezTo>
                  <a:pt x="4" y="416"/>
                  <a:pt x="4" y="416"/>
                  <a:pt x="4" y="416"/>
                </a:cubicBezTo>
                <a:cubicBezTo>
                  <a:pt x="4" y="413"/>
                  <a:pt x="4" y="413"/>
                  <a:pt x="4" y="413"/>
                </a:cubicBezTo>
                <a:cubicBezTo>
                  <a:pt x="5" y="414"/>
                  <a:pt x="5" y="414"/>
                  <a:pt x="5" y="414"/>
                </a:cubicBezTo>
                <a:cubicBezTo>
                  <a:pt x="5" y="417"/>
                  <a:pt x="5" y="417"/>
                  <a:pt x="5" y="417"/>
                </a:cubicBezTo>
                <a:cubicBezTo>
                  <a:pt x="6" y="417"/>
                  <a:pt x="6" y="417"/>
                  <a:pt x="6" y="417"/>
                </a:cubicBezTo>
                <a:moveTo>
                  <a:pt x="182" y="64"/>
                </a:moveTo>
                <a:cubicBezTo>
                  <a:pt x="185" y="62"/>
                  <a:pt x="185" y="62"/>
                  <a:pt x="185" y="62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8" y="60"/>
                  <a:pt x="187" y="60"/>
                  <a:pt x="187" y="60"/>
                </a:cubicBezTo>
                <a:cubicBezTo>
                  <a:pt x="187" y="59"/>
                  <a:pt x="188" y="59"/>
                  <a:pt x="189" y="58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92" y="54"/>
                  <a:pt x="192" y="54"/>
                  <a:pt x="192" y="54"/>
                </a:cubicBezTo>
                <a:cubicBezTo>
                  <a:pt x="191" y="54"/>
                  <a:pt x="191" y="54"/>
                  <a:pt x="191" y="54"/>
                </a:cubicBezTo>
                <a:cubicBezTo>
                  <a:pt x="193" y="52"/>
                  <a:pt x="193" y="52"/>
                  <a:pt x="193" y="52"/>
                </a:cubicBezTo>
                <a:cubicBezTo>
                  <a:pt x="196" y="51"/>
                  <a:pt x="196" y="51"/>
                  <a:pt x="196" y="51"/>
                </a:cubicBezTo>
                <a:cubicBezTo>
                  <a:pt x="195" y="51"/>
                  <a:pt x="195" y="51"/>
                  <a:pt x="194" y="51"/>
                </a:cubicBezTo>
                <a:cubicBezTo>
                  <a:pt x="194" y="51"/>
                  <a:pt x="194" y="51"/>
                  <a:pt x="194" y="51"/>
                </a:cubicBezTo>
                <a:cubicBezTo>
                  <a:pt x="196" y="50"/>
                  <a:pt x="197" y="49"/>
                  <a:pt x="199" y="48"/>
                </a:cubicBezTo>
                <a:cubicBezTo>
                  <a:pt x="199" y="48"/>
                  <a:pt x="199" y="48"/>
                  <a:pt x="199" y="48"/>
                </a:cubicBezTo>
                <a:cubicBezTo>
                  <a:pt x="202" y="47"/>
                  <a:pt x="202" y="47"/>
                  <a:pt x="202" y="47"/>
                </a:cubicBezTo>
                <a:cubicBezTo>
                  <a:pt x="202" y="46"/>
                  <a:pt x="202" y="46"/>
                  <a:pt x="202" y="46"/>
                </a:cubicBezTo>
                <a:cubicBezTo>
                  <a:pt x="204" y="45"/>
                  <a:pt x="204" y="45"/>
                  <a:pt x="204" y="45"/>
                </a:cubicBezTo>
                <a:cubicBezTo>
                  <a:pt x="205" y="45"/>
                  <a:pt x="205" y="45"/>
                  <a:pt x="205" y="45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8" y="42"/>
                  <a:pt x="208" y="42"/>
                  <a:pt x="208" y="42"/>
                </a:cubicBezTo>
                <a:cubicBezTo>
                  <a:pt x="211" y="41"/>
                  <a:pt x="211" y="41"/>
                  <a:pt x="211" y="41"/>
                </a:cubicBezTo>
                <a:cubicBezTo>
                  <a:pt x="213" y="39"/>
                  <a:pt x="213" y="39"/>
                  <a:pt x="213" y="39"/>
                </a:cubicBezTo>
                <a:cubicBezTo>
                  <a:pt x="212" y="39"/>
                  <a:pt x="212" y="39"/>
                  <a:pt x="212" y="39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4" y="38"/>
                  <a:pt x="214" y="38"/>
                  <a:pt x="214" y="38"/>
                </a:cubicBezTo>
                <a:cubicBezTo>
                  <a:pt x="217" y="37"/>
                  <a:pt x="217" y="37"/>
                  <a:pt x="217" y="37"/>
                </a:cubicBezTo>
                <a:cubicBezTo>
                  <a:pt x="218" y="36"/>
                  <a:pt x="218" y="36"/>
                  <a:pt x="218" y="36"/>
                </a:cubicBezTo>
                <a:cubicBezTo>
                  <a:pt x="216" y="36"/>
                  <a:pt x="216" y="36"/>
                  <a:pt x="216" y="36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2" y="33"/>
                  <a:pt x="222" y="33"/>
                  <a:pt x="222" y="33"/>
                </a:cubicBezTo>
                <a:cubicBezTo>
                  <a:pt x="225" y="31"/>
                  <a:pt x="225" y="31"/>
                  <a:pt x="225" y="31"/>
                </a:cubicBezTo>
                <a:cubicBezTo>
                  <a:pt x="227" y="30"/>
                  <a:pt x="227" y="30"/>
                  <a:pt x="227" y="30"/>
                </a:cubicBezTo>
                <a:cubicBezTo>
                  <a:pt x="226" y="30"/>
                  <a:pt x="226" y="30"/>
                  <a:pt x="226" y="30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3" y="31"/>
                  <a:pt x="223" y="31"/>
                  <a:pt x="223" y="31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0" y="32"/>
                  <a:pt x="220" y="32"/>
                  <a:pt x="220" y="32"/>
                </a:cubicBezTo>
                <a:cubicBezTo>
                  <a:pt x="224" y="31"/>
                  <a:pt x="224" y="31"/>
                  <a:pt x="224" y="31"/>
                </a:cubicBezTo>
                <a:cubicBezTo>
                  <a:pt x="227" y="29"/>
                  <a:pt x="227" y="29"/>
                  <a:pt x="227" y="29"/>
                </a:cubicBezTo>
                <a:cubicBezTo>
                  <a:pt x="232" y="27"/>
                  <a:pt x="232" y="27"/>
                  <a:pt x="232" y="27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6" y="29"/>
                  <a:pt x="226" y="29"/>
                  <a:pt x="226" y="29"/>
                </a:cubicBezTo>
                <a:cubicBezTo>
                  <a:pt x="221" y="31"/>
                  <a:pt x="221" y="31"/>
                  <a:pt x="221" y="31"/>
                </a:cubicBezTo>
                <a:cubicBezTo>
                  <a:pt x="218" y="33"/>
                  <a:pt x="218" y="33"/>
                  <a:pt x="218" y="33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17" y="33"/>
                  <a:pt x="217" y="33"/>
                  <a:pt x="217" y="33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28" y="28"/>
                  <a:pt x="228" y="28"/>
                  <a:pt x="228" y="28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7" y="25"/>
                  <a:pt x="237" y="25"/>
                  <a:pt x="237" y="25"/>
                </a:cubicBezTo>
                <a:cubicBezTo>
                  <a:pt x="236" y="25"/>
                  <a:pt x="236" y="25"/>
                  <a:pt x="236" y="25"/>
                </a:cubicBezTo>
                <a:cubicBezTo>
                  <a:pt x="231" y="27"/>
                  <a:pt x="231" y="27"/>
                  <a:pt x="231" y="27"/>
                </a:cubicBezTo>
                <a:cubicBezTo>
                  <a:pt x="224" y="30"/>
                  <a:pt x="224" y="30"/>
                  <a:pt x="224" y="30"/>
                </a:cubicBezTo>
                <a:cubicBezTo>
                  <a:pt x="213" y="35"/>
                  <a:pt x="213" y="35"/>
                  <a:pt x="213" y="35"/>
                </a:cubicBezTo>
                <a:cubicBezTo>
                  <a:pt x="212" y="35"/>
                  <a:pt x="212" y="35"/>
                  <a:pt x="212" y="35"/>
                </a:cubicBezTo>
                <a:cubicBezTo>
                  <a:pt x="212" y="36"/>
                  <a:pt x="212" y="36"/>
                  <a:pt x="212" y="36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9" y="37"/>
                  <a:pt x="209" y="37"/>
                  <a:pt x="209" y="37"/>
                </a:cubicBezTo>
                <a:cubicBezTo>
                  <a:pt x="208" y="37"/>
                  <a:pt x="208" y="37"/>
                  <a:pt x="208" y="37"/>
                </a:cubicBezTo>
                <a:cubicBezTo>
                  <a:pt x="206" y="38"/>
                  <a:pt x="206" y="38"/>
                  <a:pt x="206" y="38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3" y="40"/>
                  <a:pt x="203" y="40"/>
                  <a:pt x="203" y="40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79" y="53"/>
                  <a:pt x="179" y="53"/>
                  <a:pt x="179" y="53"/>
                </a:cubicBezTo>
                <a:cubicBezTo>
                  <a:pt x="176" y="55"/>
                  <a:pt x="176" y="55"/>
                  <a:pt x="176" y="55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3" y="51"/>
                  <a:pt x="183" y="51"/>
                  <a:pt x="183" y="51"/>
                </a:cubicBezTo>
                <a:cubicBezTo>
                  <a:pt x="187" y="49"/>
                  <a:pt x="187" y="49"/>
                  <a:pt x="187" y="49"/>
                </a:cubicBezTo>
                <a:cubicBezTo>
                  <a:pt x="191" y="46"/>
                  <a:pt x="191" y="46"/>
                  <a:pt x="191" y="46"/>
                </a:cubicBezTo>
                <a:cubicBezTo>
                  <a:pt x="182" y="51"/>
                  <a:pt x="171" y="59"/>
                  <a:pt x="162" y="64"/>
                </a:cubicBezTo>
                <a:cubicBezTo>
                  <a:pt x="162" y="64"/>
                  <a:pt x="162" y="64"/>
                  <a:pt x="162" y="64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56" y="68"/>
                  <a:pt x="154" y="70"/>
                  <a:pt x="152" y="71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7" y="76"/>
                  <a:pt x="146" y="76"/>
                  <a:pt x="145" y="77"/>
                </a:cubicBezTo>
                <a:cubicBezTo>
                  <a:pt x="145" y="77"/>
                  <a:pt x="145" y="77"/>
                  <a:pt x="145" y="7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1" y="73"/>
                  <a:pt x="151" y="73"/>
                  <a:pt x="151" y="73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1" y="65"/>
                  <a:pt x="161" y="65"/>
                  <a:pt x="161" y="65"/>
                </a:cubicBezTo>
                <a:cubicBezTo>
                  <a:pt x="162" y="65"/>
                  <a:pt x="163" y="64"/>
                  <a:pt x="164" y="63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65" y="63"/>
                  <a:pt x="165" y="63"/>
                  <a:pt x="165" y="63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67" y="61"/>
                  <a:pt x="167" y="61"/>
                  <a:pt x="167" y="61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74" y="57"/>
                  <a:pt x="174" y="57"/>
                  <a:pt x="174" y="57"/>
                </a:cubicBezTo>
                <a:cubicBezTo>
                  <a:pt x="177" y="55"/>
                  <a:pt x="177" y="55"/>
                  <a:pt x="177" y="55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85" y="50"/>
                  <a:pt x="185" y="50"/>
                  <a:pt x="185" y="50"/>
                </a:cubicBezTo>
                <a:cubicBezTo>
                  <a:pt x="186" y="50"/>
                  <a:pt x="186" y="50"/>
                  <a:pt x="186" y="50"/>
                </a:cubicBezTo>
                <a:cubicBezTo>
                  <a:pt x="190" y="48"/>
                  <a:pt x="190" y="48"/>
                  <a:pt x="190" y="48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6" y="44"/>
                  <a:pt x="196" y="44"/>
                  <a:pt x="196" y="44"/>
                </a:cubicBezTo>
                <a:cubicBezTo>
                  <a:pt x="199" y="42"/>
                  <a:pt x="199" y="42"/>
                  <a:pt x="199" y="42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1" y="41"/>
                  <a:pt x="201" y="41"/>
                  <a:pt x="201" y="41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8" y="43"/>
                  <a:pt x="198" y="43"/>
                  <a:pt x="198" y="43"/>
                </a:cubicBezTo>
                <a:cubicBezTo>
                  <a:pt x="199" y="43"/>
                  <a:pt x="199" y="43"/>
                  <a:pt x="199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204" y="40"/>
                  <a:pt x="204" y="40"/>
                  <a:pt x="204" y="40"/>
                </a:cubicBezTo>
                <a:cubicBezTo>
                  <a:pt x="205" y="40"/>
                  <a:pt x="205" y="40"/>
                  <a:pt x="205" y="40"/>
                </a:cubicBezTo>
                <a:cubicBezTo>
                  <a:pt x="201" y="43"/>
                  <a:pt x="201" y="43"/>
                  <a:pt x="201" y="43"/>
                </a:cubicBezTo>
                <a:cubicBezTo>
                  <a:pt x="200" y="43"/>
                  <a:pt x="200" y="43"/>
                  <a:pt x="200" y="43"/>
                </a:cubicBezTo>
                <a:cubicBezTo>
                  <a:pt x="196" y="45"/>
                  <a:pt x="196" y="45"/>
                  <a:pt x="196" y="45"/>
                </a:cubicBezTo>
                <a:cubicBezTo>
                  <a:pt x="196" y="46"/>
                  <a:pt x="196" y="46"/>
                  <a:pt x="196" y="46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2" y="49"/>
                  <a:pt x="192" y="49"/>
                  <a:pt x="192" y="49"/>
                </a:cubicBezTo>
                <a:cubicBezTo>
                  <a:pt x="188" y="51"/>
                  <a:pt x="188" y="51"/>
                  <a:pt x="188" y="51"/>
                </a:cubicBezTo>
                <a:cubicBezTo>
                  <a:pt x="187" y="52"/>
                  <a:pt x="187" y="52"/>
                  <a:pt x="187" y="52"/>
                </a:cubicBezTo>
                <a:cubicBezTo>
                  <a:pt x="184" y="54"/>
                  <a:pt x="184" y="54"/>
                  <a:pt x="184" y="54"/>
                </a:cubicBezTo>
                <a:cubicBezTo>
                  <a:pt x="179" y="57"/>
                  <a:pt x="179" y="57"/>
                  <a:pt x="179" y="57"/>
                </a:cubicBezTo>
                <a:cubicBezTo>
                  <a:pt x="174" y="60"/>
                  <a:pt x="174" y="60"/>
                  <a:pt x="174" y="60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5" y="66"/>
                  <a:pt x="165" y="66"/>
                  <a:pt x="165" y="66"/>
                </a:cubicBezTo>
                <a:cubicBezTo>
                  <a:pt x="163" y="67"/>
                  <a:pt x="163" y="67"/>
                  <a:pt x="163" y="67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63" y="66"/>
                  <a:pt x="163" y="66"/>
                  <a:pt x="163" y="66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7" y="69"/>
                  <a:pt x="156" y="70"/>
                  <a:pt x="155" y="71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5" y="72"/>
                  <a:pt x="155" y="72"/>
                  <a:pt x="155" y="72"/>
                </a:cubicBezTo>
                <a:cubicBezTo>
                  <a:pt x="158" y="70"/>
                  <a:pt x="158" y="70"/>
                  <a:pt x="158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9" y="70"/>
                  <a:pt x="159" y="70"/>
                  <a:pt x="159" y="70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48" y="81"/>
                  <a:pt x="148" y="81"/>
                  <a:pt x="148" y="81"/>
                </a:cubicBezTo>
                <a:cubicBezTo>
                  <a:pt x="148" y="81"/>
                  <a:pt x="149" y="81"/>
                  <a:pt x="149" y="81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6" y="87"/>
                  <a:pt x="146" y="87"/>
                  <a:pt x="146" y="87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57" y="76"/>
                  <a:pt x="157" y="76"/>
                  <a:pt x="157" y="76"/>
                </a:cubicBezTo>
                <a:cubicBezTo>
                  <a:pt x="155" y="78"/>
                  <a:pt x="155" y="78"/>
                  <a:pt x="155" y="78"/>
                </a:cubicBezTo>
                <a:cubicBezTo>
                  <a:pt x="153" y="82"/>
                  <a:pt x="153" y="82"/>
                  <a:pt x="153" y="82"/>
                </a:cubicBezTo>
                <a:cubicBezTo>
                  <a:pt x="152" y="84"/>
                  <a:pt x="152" y="84"/>
                  <a:pt x="152" y="84"/>
                </a:cubicBezTo>
                <a:cubicBezTo>
                  <a:pt x="153" y="83"/>
                  <a:pt x="155" y="82"/>
                  <a:pt x="156" y="80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1" y="76"/>
                  <a:pt x="161" y="76"/>
                  <a:pt x="161" y="76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69"/>
                  <a:pt x="168" y="69"/>
                  <a:pt x="168" y="69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4" y="66"/>
                  <a:pt x="174" y="66"/>
                  <a:pt x="174" y="66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1" y="70"/>
                  <a:pt x="171" y="70"/>
                  <a:pt x="171" y="70"/>
                </a:cubicBezTo>
                <a:cubicBezTo>
                  <a:pt x="176" y="67"/>
                  <a:pt x="176" y="67"/>
                  <a:pt x="176" y="67"/>
                </a:cubicBezTo>
                <a:cubicBezTo>
                  <a:pt x="179" y="65"/>
                  <a:pt x="179" y="65"/>
                  <a:pt x="179" y="65"/>
                </a:cubicBezTo>
                <a:cubicBezTo>
                  <a:pt x="182" y="64"/>
                  <a:pt x="182" y="64"/>
                  <a:pt x="182" y="64"/>
                </a:cubicBezTo>
                <a:cubicBezTo>
                  <a:pt x="182" y="64"/>
                  <a:pt x="182" y="64"/>
                  <a:pt x="182" y="64"/>
                </a:cubicBezTo>
                <a:moveTo>
                  <a:pt x="110" y="148"/>
                </a:moveTo>
                <a:cubicBezTo>
                  <a:pt x="112" y="146"/>
                  <a:pt x="112" y="146"/>
                  <a:pt x="112" y="146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6" y="138"/>
                  <a:pt x="116" y="138"/>
                  <a:pt x="116" y="138"/>
                </a:cubicBezTo>
                <a:cubicBezTo>
                  <a:pt x="117" y="135"/>
                  <a:pt x="117" y="135"/>
                  <a:pt x="117" y="135"/>
                </a:cubicBezTo>
                <a:cubicBezTo>
                  <a:pt x="116" y="135"/>
                  <a:pt x="115" y="135"/>
                  <a:pt x="115" y="135"/>
                </a:cubicBezTo>
                <a:cubicBezTo>
                  <a:pt x="111" y="137"/>
                  <a:pt x="111" y="137"/>
                  <a:pt x="111" y="137"/>
                </a:cubicBezTo>
                <a:cubicBezTo>
                  <a:pt x="108" y="139"/>
                  <a:pt x="108" y="139"/>
                  <a:pt x="108" y="139"/>
                </a:cubicBezTo>
                <a:cubicBezTo>
                  <a:pt x="108" y="138"/>
                  <a:pt x="108" y="138"/>
                  <a:pt x="108" y="138"/>
                </a:cubicBezTo>
                <a:cubicBezTo>
                  <a:pt x="111" y="135"/>
                  <a:pt x="111" y="135"/>
                  <a:pt x="111" y="135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18" y="127"/>
                  <a:pt x="118" y="127"/>
                  <a:pt x="118" y="127"/>
                </a:cubicBezTo>
                <a:cubicBezTo>
                  <a:pt x="119" y="124"/>
                  <a:pt x="119" y="124"/>
                  <a:pt x="119" y="124"/>
                </a:cubicBezTo>
                <a:cubicBezTo>
                  <a:pt x="120" y="121"/>
                  <a:pt x="120" y="121"/>
                  <a:pt x="120" y="121"/>
                </a:cubicBezTo>
                <a:cubicBezTo>
                  <a:pt x="122" y="119"/>
                  <a:pt x="122" y="119"/>
                  <a:pt x="122" y="119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5" y="116"/>
                  <a:pt x="125" y="116"/>
                  <a:pt x="125" y="116"/>
                </a:cubicBezTo>
                <a:cubicBezTo>
                  <a:pt x="127" y="112"/>
                  <a:pt x="127" y="112"/>
                  <a:pt x="127" y="112"/>
                </a:cubicBezTo>
                <a:cubicBezTo>
                  <a:pt x="130" y="108"/>
                  <a:pt x="130" y="108"/>
                  <a:pt x="130" y="108"/>
                </a:cubicBezTo>
                <a:cubicBezTo>
                  <a:pt x="136" y="100"/>
                  <a:pt x="136" y="100"/>
                  <a:pt x="136" y="100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3" y="101"/>
                  <a:pt x="133" y="101"/>
                  <a:pt x="133" y="101"/>
                </a:cubicBezTo>
                <a:cubicBezTo>
                  <a:pt x="132" y="102"/>
                  <a:pt x="130" y="103"/>
                  <a:pt x="129" y="104"/>
                </a:cubicBezTo>
                <a:cubicBezTo>
                  <a:pt x="126" y="106"/>
                  <a:pt x="126" y="106"/>
                  <a:pt x="126" y="106"/>
                </a:cubicBezTo>
                <a:cubicBezTo>
                  <a:pt x="123" y="108"/>
                  <a:pt x="123" y="108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4" y="105"/>
                  <a:pt x="124" y="105"/>
                  <a:pt x="124" y="105"/>
                </a:cubicBezTo>
                <a:cubicBezTo>
                  <a:pt x="125" y="103"/>
                  <a:pt x="125" y="103"/>
                  <a:pt x="125" y="103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8" y="100"/>
                  <a:pt x="128" y="100"/>
                  <a:pt x="128" y="100"/>
                </a:cubicBezTo>
                <a:cubicBezTo>
                  <a:pt x="130" y="98"/>
                  <a:pt x="132" y="96"/>
                  <a:pt x="134" y="94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144" y="82"/>
                  <a:pt x="144" y="82"/>
                  <a:pt x="144" y="82"/>
                </a:cubicBezTo>
                <a:cubicBezTo>
                  <a:pt x="142" y="83"/>
                  <a:pt x="142" y="83"/>
                  <a:pt x="142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42" y="82"/>
                  <a:pt x="142" y="82"/>
                  <a:pt x="142" y="82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1" y="91"/>
                  <a:pt x="131" y="91"/>
                  <a:pt x="131" y="91"/>
                </a:cubicBezTo>
                <a:cubicBezTo>
                  <a:pt x="127" y="94"/>
                  <a:pt x="127" y="94"/>
                  <a:pt x="127" y="94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3" y="108"/>
                  <a:pt x="113" y="108"/>
                  <a:pt x="113" y="108"/>
                </a:cubicBezTo>
                <a:cubicBezTo>
                  <a:pt x="109" y="113"/>
                  <a:pt x="109" y="113"/>
                  <a:pt x="109" y="113"/>
                </a:cubicBezTo>
                <a:cubicBezTo>
                  <a:pt x="107" y="115"/>
                  <a:pt x="105" y="116"/>
                  <a:pt x="103" y="118"/>
                </a:cubicBezTo>
                <a:cubicBezTo>
                  <a:pt x="99" y="122"/>
                  <a:pt x="99" y="122"/>
                  <a:pt x="99" y="122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5" y="126"/>
                  <a:pt x="95" y="126"/>
                  <a:pt x="95" y="126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89" y="133"/>
                  <a:pt x="87" y="135"/>
                  <a:pt x="85" y="137"/>
                </a:cubicBezTo>
                <a:cubicBezTo>
                  <a:pt x="83" y="141"/>
                  <a:pt x="83" y="141"/>
                  <a:pt x="83" y="141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77" y="148"/>
                  <a:pt x="77" y="148"/>
                  <a:pt x="77" y="148"/>
                </a:cubicBezTo>
                <a:cubicBezTo>
                  <a:pt x="76" y="148"/>
                  <a:pt x="76" y="148"/>
                  <a:pt x="76" y="148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3" y="138"/>
                  <a:pt x="83" y="138"/>
                  <a:pt x="83" y="138"/>
                </a:cubicBezTo>
                <a:cubicBezTo>
                  <a:pt x="84" y="137"/>
                  <a:pt x="85" y="135"/>
                  <a:pt x="86" y="134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92" y="126"/>
                  <a:pt x="85" y="135"/>
                  <a:pt x="79" y="142"/>
                </a:cubicBezTo>
                <a:cubicBezTo>
                  <a:pt x="67" y="158"/>
                  <a:pt x="67" y="158"/>
                  <a:pt x="47" y="190"/>
                </a:cubicBezTo>
                <a:cubicBezTo>
                  <a:pt x="37" y="208"/>
                  <a:pt x="37" y="208"/>
                  <a:pt x="23" y="243"/>
                </a:cubicBezTo>
                <a:cubicBezTo>
                  <a:pt x="19" y="253"/>
                  <a:pt x="15" y="267"/>
                  <a:pt x="12" y="277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1" y="280"/>
                  <a:pt x="11" y="280"/>
                  <a:pt x="11" y="280"/>
                </a:cubicBezTo>
                <a:cubicBezTo>
                  <a:pt x="12" y="278"/>
                  <a:pt x="12" y="278"/>
                  <a:pt x="12" y="278"/>
                </a:cubicBezTo>
                <a:cubicBezTo>
                  <a:pt x="12" y="277"/>
                  <a:pt x="12" y="277"/>
                  <a:pt x="12" y="277"/>
                </a:cubicBezTo>
                <a:cubicBezTo>
                  <a:pt x="11" y="281"/>
                  <a:pt x="11" y="281"/>
                  <a:pt x="11" y="281"/>
                </a:cubicBezTo>
                <a:cubicBezTo>
                  <a:pt x="10" y="286"/>
                  <a:pt x="10" y="286"/>
                  <a:pt x="10" y="286"/>
                </a:cubicBezTo>
                <a:cubicBezTo>
                  <a:pt x="10" y="288"/>
                  <a:pt x="10" y="289"/>
                  <a:pt x="9" y="291"/>
                </a:cubicBezTo>
                <a:cubicBezTo>
                  <a:pt x="9" y="294"/>
                  <a:pt x="9" y="294"/>
                  <a:pt x="9" y="294"/>
                </a:cubicBezTo>
                <a:cubicBezTo>
                  <a:pt x="8" y="297"/>
                  <a:pt x="8" y="297"/>
                  <a:pt x="8" y="297"/>
                </a:cubicBezTo>
                <a:cubicBezTo>
                  <a:pt x="8" y="300"/>
                  <a:pt x="8" y="300"/>
                  <a:pt x="8" y="300"/>
                </a:cubicBezTo>
                <a:cubicBezTo>
                  <a:pt x="7" y="304"/>
                  <a:pt x="7" y="304"/>
                  <a:pt x="7" y="304"/>
                </a:cubicBezTo>
                <a:cubicBezTo>
                  <a:pt x="7" y="306"/>
                  <a:pt x="7" y="306"/>
                  <a:pt x="7" y="306"/>
                </a:cubicBezTo>
                <a:cubicBezTo>
                  <a:pt x="6" y="310"/>
                  <a:pt x="6" y="310"/>
                  <a:pt x="6" y="310"/>
                </a:cubicBezTo>
                <a:cubicBezTo>
                  <a:pt x="6" y="311"/>
                  <a:pt x="6" y="311"/>
                  <a:pt x="6" y="311"/>
                </a:cubicBezTo>
                <a:cubicBezTo>
                  <a:pt x="7" y="308"/>
                  <a:pt x="7" y="308"/>
                  <a:pt x="7" y="308"/>
                </a:cubicBezTo>
                <a:cubicBezTo>
                  <a:pt x="8" y="304"/>
                  <a:pt x="8" y="304"/>
                  <a:pt x="8" y="304"/>
                </a:cubicBezTo>
                <a:cubicBezTo>
                  <a:pt x="9" y="298"/>
                  <a:pt x="9" y="298"/>
                  <a:pt x="9" y="298"/>
                </a:cubicBezTo>
                <a:cubicBezTo>
                  <a:pt x="10" y="291"/>
                  <a:pt x="10" y="291"/>
                  <a:pt x="10" y="291"/>
                </a:cubicBezTo>
                <a:cubicBezTo>
                  <a:pt x="12" y="283"/>
                  <a:pt x="12" y="283"/>
                  <a:pt x="12" y="283"/>
                </a:cubicBezTo>
                <a:cubicBezTo>
                  <a:pt x="12" y="280"/>
                  <a:pt x="13" y="277"/>
                  <a:pt x="14" y="274"/>
                </a:cubicBezTo>
                <a:cubicBezTo>
                  <a:pt x="15" y="272"/>
                  <a:pt x="15" y="270"/>
                  <a:pt x="16" y="268"/>
                </a:cubicBezTo>
                <a:cubicBezTo>
                  <a:pt x="18" y="262"/>
                  <a:pt x="18" y="262"/>
                  <a:pt x="18" y="262"/>
                </a:cubicBezTo>
                <a:cubicBezTo>
                  <a:pt x="19" y="260"/>
                  <a:pt x="19" y="260"/>
                  <a:pt x="19" y="260"/>
                </a:cubicBezTo>
                <a:cubicBezTo>
                  <a:pt x="21" y="255"/>
                  <a:pt x="21" y="255"/>
                  <a:pt x="21" y="255"/>
                </a:cubicBezTo>
                <a:cubicBezTo>
                  <a:pt x="23" y="252"/>
                  <a:pt x="23" y="252"/>
                  <a:pt x="23" y="252"/>
                </a:cubicBezTo>
                <a:cubicBezTo>
                  <a:pt x="24" y="250"/>
                  <a:pt x="24" y="250"/>
                  <a:pt x="24" y="250"/>
                </a:cubicBezTo>
                <a:cubicBezTo>
                  <a:pt x="26" y="246"/>
                  <a:pt x="26" y="246"/>
                  <a:pt x="26" y="246"/>
                </a:cubicBezTo>
                <a:cubicBezTo>
                  <a:pt x="27" y="244"/>
                  <a:pt x="27" y="244"/>
                  <a:pt x="27" y="244"/>
                </a:cubicBezTo>
                <a:cubicBezTo>
                  <a:pt x="29" y="237"/>
                  <a:pt x="29" y="237"/>
                  <a:pt x="29" y="237"/>
                </a:cubicBezTo>
                <a:cubicBezTo>
                  <a:pt x="30" y="235"/>
                  <a:pt x="30" y="235"/>
                  <a:pt x="30" y="235"/>
                </a:cubicBezTo>
                <a:cubicBezTo>
                  <a:pt x="31" y="231"/>
                  <a:pt x="31" y="231"/>
                  <a:pt x="31" y="231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4" y="226"/>
                  <a:pt x="34" y="226"/>
                  <a:pt x="34" y="226"/>
                </a:cubicBezTo>
                <a:cubicBezTo>
                  <a:pt x="32" y="231"/>
                  <a:pt x="32" y="231"/>
                  <a:pt x="32" y="231"/>
                </a:cubicBezTo>
                <a:cubicBezTo>
                  <a:pt x="35" y="226"/>
                  <a:pt x="35" y="226"/>
                  <a:pt x="35" y="226"/>
                </a:cubicBezTo>
                <a:cubicBezTo>
                  <a:pt x="37" y="223"/>
                  <a:pt x="37" y="223"/>
                  <a:pt x="37" y="223"/>
                </a:cubicBezTo>
                <a:cubicBezTo>
                  <a:pt x="38" y="220"/>
                  <a:pt x="38" y="220"/>
                  <a:pt x="38" y="220"/>
                </a:cubicBezTo>
                <a:cubicBezTo>
                  <a:pt x="42" y="212"/>
                  <a:pt x="42" y="212"/>
                  <a:pt x="42" y="212"/>
                </a:cubicBezTo>
                <a:cubicBezTo>
                  <a:pt x="43" y="212"/>
                  <a:pt x="43" y="212"/>
                  <a:pt x="44" y="212"/>
                </a:cubicBezTo>
                <a:cubicBezTo>
                  <a:pt x="46" y="210"/>
                  <a:pt x="46" y="210"/>
                  <a:pt x="46" y="210"/>
                </a:cubicBezTo>
                <a:cubicBezTo>
                  <a:pt x="48" y="209"/>
                  <a:pt x="48" y="209"/>
                  <a:pt x="48" y="209"/>
                </a:cubicBezTo>
                <a:cubicBezTo>
                  <a:pt x="49" y="206"/>
                  <a:pt x="49" y="206"/>
                  <a:pt x="49" y="206"/>
                </a:cubicBezTo>
                <a:cubicBezTo>
                  <a:pt x="52" y="199"/>
                  <a:pt x="52" y="199"/>
                  <a:pt x="52" y="199"/>
                </a:cubicBezTo>
                <a:cubicBezTo>
                  <a:pt x="56" y="194"/>
                  <a:pt x="56" y="194"/>
                  <a:pt x="56" y="194"/>
                </a:cubicBezTo>
                <a:cubicBezTo>
                  <a:pt x="56" y="194"/>
                  <a:pt x="57" y="194"/>
                  <a:pt x="57" y="194"/>
                </a:cubicBezTo>
                <a:cubicBezTo>
                  <a:pt x="59" y="192"/>
                  <a:pt x="59" y="192"/>
                  <a:pt x="59" y="192"/>
                </a:cubicBezTo>
                <a:cubicBezTo>
                  <a:pt x="60" y="192"/>
                  <a:pt x="60" y="192"/>
                  <a:pt x="60" y="192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6" y="186"/>
                  <a:pt x="66" y="186"/>
                  <a:pt x="66" y="186"/>
                </a:cubicBezTo>
                <a:cubicBezTo>
                  <a:pt x="68" y="186"/>
                  <a:pt x="69" y="186"/>
                  <a:pt x="70" y="187"/>
                </a:cubicBezTo>
                <a:cubicBezTo>
                  <a:pt x="70" y="188"/>
                  <a:pt x="69" y="188"/>
                  <a:pt x="69" y="189"/>
                </a:cubicBezTo>
                <a:cubicBezTo>
                  <a:pt x="68" y="189"/>
                  <a:pt x="67" y="189"/>
                  <a:pt x="66" y="189"/>
                </a:cubicBezTo>
                <a:cubicBezTo>
                  <a:pt x="63" y="192"/>
                  <a:pt x="63" y="192"/>
                  <a:pt x="61" y="196"/>
                </a:cubicBezTo>
                <a:cubicBezTo>
                  <a:pt x="61" y="197"/>
                  <a:pt x="61" y="197"/>
                  <a:pt x="61" y="197"/>
                </a:cubicBezTo>
                <a:cubicBezTo>
                  <a:pt x="64" y="195"/>
                  <a:pt x="64" y="195"/>
                  <a:pt x="64" y="195"/>
                </a:cubicBezTo>
                <a:cubicBezTo>
                  <a:pt x="66" y="193"/>
                  <a:pt x="66" y="193"/>
                  <a:pt x="66" y="193"/>
                </a:cubicBezTo>
                <a:cubicBezTo>
                  <a:pt x="68" y="192"/>
                  <a:pt x="68" y="192"/>
                  <a:pt x="68" y="192"/>
                </a:cubicBezTo>
                <a:cubicBezTo>
                  <a:pt x="71" y="190"/>
                  <a:pt x="71" y="190"/>
                  <a:pt x="71" y="190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7" y="185"/>
                  <a:pt x="77" y="185"/>
                  <a:pt x="77" y="185"/>
                </a:cubicBezTo>
                <a:cubicBezTo>
                  <a:pt x="80" y="182"/>
                  <a:pt x="80" y="182"/>
                  <a:pt x="80" y="182"/>
                </a:cubicBezTo>
                <a:cubicBezTo>
                  <a:pt x="83" y="178"/>
                  <a:pt x="83" y="178"/>
                  <a:pt x="83" y="178"/>
                </a:cubicBezTo>
                <a:cubicBezTo>
                  <a:pt x="80" y="179"/>
                  <a:pt x="80" y="179"/>
                  <a:pt x="80" y="179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2"/>
                  <a:pt x="73" y="182"/>
                  <a:pt x="73" y="182"/>
                </a:cubicBezTo>
                <a:cubicBezTo>
                  <a:pt x="73" y="178"/>
                  <a:pt x="73" y="178"/>
                  <a:pt x="73" y="178"/>
                </a:cubicBezTo>
                <a:cubicBezTo>
                  <a:pt x="76" y="171"/>
                  <a:pt x="76" y="171"/>
                  <a:pt x="76" y="171"/>
                </a:cubicBezTo>
                <a:cubicBezTo>
                  <a:pt x="80" y="168"/>
                  <a:pt x="80" y="168"/>
                  <a:pt x="80" y="168"/>
                </a:cubicBezTo>
                <a:cubicBezTo>
                  <a:pt x="83" y="163"/>
                  <a:pt x="83" y="163"/>
                  <a:pt x="83" y="163"/>
                </a:cubicBezTo>
                <a:cubicBezTo>
                  <a:pt x="81" y="162"/>
                  <a:pt x="81" y="162"/>
                  <a:pt x="81" y="162"/>
                </a:cubicBezTo>
                <a:cubicBezTo>
                  <a:pt x="78" y="164"/>
                  <a:pt x="78" y="164"/>
                  <a:pt x="78" y="164"/>
                </a:cubicBezTo>
                <a:cubicBezTo>
                  <a:pt x="73" y="168"/>
                  <a:pt x="73" y="168"/>
                  <a:pt x="73" y="168"/>
                </a:cubicBezTo>
                <a:cubicBezTo>
                  <a:pt x="67" y="174"/>
                  <a:pt x="67" y="174"/>
                  <a:pt x="67" y="174"/>
                </a:cubicBezTo>
                <a:cubicBezTo>
                  <a:pt x="63" y="178"/>
                  <a:pt x="63" y="178"/>
                  <a:pt x="63" y="178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71" y="169"/>
                  <a:pt x="71" y="169"/>
                  <a:pt x="71" y="169"/>
                </a:cubicBezTo>
                <a:cubicBezTo>
                  <a:pt x="71" y="167"/>
                  <a:pt x="71" y="167"/>
                  <a:pt x="71" y="167"/>
                </a:cubicBezTo>
                <a:cubicBezTo>
                  <a:pt x="71" y="167"/>
                  <a:pt x="72" y="167"/>
                  <a:pt x="72" y="167"/>
                </a:cubicBezTo>
                <a:cubicBezTo>
                  <a:pt x="75" y="164"/>
                  <a:pt x="75" y="164"/>
                  <a:pt x="75" y="164"/>
                </a:cubicBezTo>
                <a:cubicBezTo>
                  <a:pt x="78" y="161"/>
                  <a:pt x="78" y="161"/>
                  <a:pt x="78" y="161"/>
                </a:cubicBezTo>
                <a:cubicBezTo>
                  <a:pt x="80" y="161"/>
                  <a:pt x="80" y="161"/>
                  <a:pt x="80" y="161"/>
                </a:cubicBezTo>
                <a:cubicBezTo>
                  <a:pt x="83" y="157"/>
                  <a:pt x="83" y="157"/>
                  <a:pt x="83" y="157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86" y="156"/>
                  <a:pt x="87" y="156"/>
                  <a:pt x="87" y="156"/>
                </a:cubicBezTo>
                <a:cubicBezTo>
                  <a:pt x="92" y="156"/>
                  <a:pt x="92" y="156"/>
                  <a:pt x="92" y="156"/>
                </a:cubicBezTo>
                <a:cubicBezTo>
                  <a:pt x="93" y="157"/>
                  <a:pt x="93" y="157"/>
                  <a:pt x="93" y="157"/>
                </a:cubicBezTo>
                <a:cubicBezTo>
                  <a:pt x="95" y="157"/>
                  <a:pt x="95" y="157"/>
                  <a:pt x="95" y="157"/>
                </a:cubicBezTo>
                <a:cubicBezTo>
                  <a:pt x="99" y="154"/>
                  <a:pt x="99" y="154"/>
                  <a:pt x="99" y="154"/>
                </a:cubicBezTo>
                <a:cubicBezTo>
                  <a:pt x="104" y="150"/>
                  <a:pt x="104" y="150"/>
                  <a:pt x="104" y="150"/>
                </a:cubicBezTo>
                <a:cubicBezTo>
                  <a:pt x="107" y="150"/>
                  <a:pt x="107" y="150"/>
                  <a:pt x="107" y="150"/>
                </a:cubicBezTo>
                <a:cubicBezTo>
                  <a:pt x="110" y="148"/>
                  <a:pt x="110" y="148"/>
                  <a:pt x="110" y="148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210"/>
          <p:cNvGrpSpPr/>
          <p:nvPr/>
        </p:nvGrpSpPr>
        <p:grpSpPr>
          <a:xfrm>
            <a:off x="3103495" y="2927457"/>
            <a:ext cx="1493604" cy="1493604"/>
            <a:chOff x="2183615" y="1663567"/>
            <a:chExt cx="1293852" cy="1293852"/>
          </a:xfrm>
        </p:grpSpPr>
        <p:sp>
          <p:nvSpPr>
            <p:cNvPr id="196" name="Oval 195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Oval 208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11"/>
          <p:cNvGrpSpPr/>
          <p:nvPr/>
        </p:nvGrpSpPr>
        <p:grpSpPr>
          <a:xfrm>
            <a:off x="1507457" y="3113611"/>
            <a:ext cx="1121266" cy="1121262"/>
            <a:chOff x="864537" y="1822859"/>
            <a:chExt cx="971309" cy="971307"/>
          </a:xfrm>
        </p:grpSpPr>
        <p:sp>
          <p:nvSpPr>
            <p:cNvPr id="190" name="Oval 189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5" name="Arc 214"/>
          <p:cNvSpPr/>
          <p:nvPr/>
        </p:nvSpPr>
        <p:spPr>
          <a:xfrm>
            <a:off x="5071633" y="2656436"/>
            <a:ext cx="2035610" cy="2035610"/>
          </a:xfrm>
          <a:prstGeom prst="arc">
            <a:avLst>
              <a:gd name="adj1" fmla="val 21578092"/>
              <a:gd name="adj2" fmla="val 21479725"/>
            </a:avLst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220" name="Straight Connector 219"/>
          <p:cNvCxnSpPr/>
          <p:nvPr/>
        </p:nvCxnSpPr>
        <p:spPr>
          <a:xfrm flipH="1">
            <a:off x="2628751" y="3674233"/>
            <a:ext cx="47455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/>
        </p:nvCxnSpPr>
        <p:spPr>
          <a:xfrm flipH="1">
            <a:off x="7107264" y="3674233"/>
            <a:ext cx="47455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1"/>
          <p:cNvGrpSpPr/>
          <p:nvPr/>
        </p:nvGrpSpPr>
        <p:grpSpPr>
          <a:xfrm>
            <a:off x="7581811" y="2927457"/>
            <a:ext cx="1493604" cy="1493604"/>
            <a:chOff x="2183615" y="1663567"/>
            <a:chExt cx="1293852" cy="1293852"/>
          </a:xfrm>
        </p:grpSpPr>
        <p:sp>
          <p:nvSpPr>
            <p:cNvPr id="223" name="Oval 222"/>
            <p:cNvSpPr/>
            <p:nvPr/>
          </p:nvSpPr>
          <p:spPr>
            <a:xfrm>
              <a:off x="2283175" y="1763127"/>
              <a:ext cx="1094733" cy="109473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Oval 223"/>
            <p:cNvSpPr/>
            <p:nvPr/>
          </p:nvSpPr>
          <p:spPr>
            <a:xfrm>
              <a:off x="2183615" y="1663567"/>
              <a:ext cx="1293852" cy="1293852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25" name="Straight Connector 224"/>
          <p:cNvCxnSpPr/>
          <p:nvPr/>
        </p:nvCxnSpPr>
        <p:spPr>
          <a:xfrm flipH="1">
            <a:off x="9075422" y="3674233"/>
            <a:ext cx="474552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25"/>
          <p:cNvGrpSpPr/>
          <p:nvPr/>
        </p:nvGrpSpPr>
        <p:grpSpPr>
          <a:xfrm>
            <a:off x="9549951" y="3113615"/>
            <a:ext cx="1121266" cy="1121262"/>
            <a:chOff x="864537" y="1822859"/>
            <a:chExt cx="971309" cy="971307"/>
          </a:xfrm>
        </p:grpSpPr>
        <p:sp>
          <p:nvSpPr>
            <p:cNvPr id="227" name="Oval 226"/>
            <p:cNvSpPr/>
            <p:nvPr/>
          </p:nvSpPr>
          <p:spPr>
            <a:xfrm>
              <a:off x="932451" y="1890773"/>
              <a:ext cx="835480" cy="8354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Oval 227"/>
            <p:cNvSpPr/>
            <p:nvPr/>
          </p:nvSpPr>
          <p:spPr>
            <a:xfrm>
              <a:off x="864537" y="1822859"/>
              <a:ext cx="971309" cy="971307"/>
            </a:xfrm>
            <a:prstGeom prst="ellips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53" name="Freeform 5"/>
          <p:cNvSpPr>
            <a:spLocks noEditPoints="1"/>
          </p:cNvSpPr>
          <p:nvPr/>
        </p:nvSpPr>
        <p:spPr bwMode="auto">
          <a:xfrm>
            <a:off x="1820919" y="3322447"/>
            <a:ext cx="485076" cy="573271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57" name="Freeform 9"/>
          <p:cNvSpPr>
            <a:spLocks noEditPoints="1"/>
          </p:cNvSpPr>
          <p:nvPr/>
        </p:nvSpPr>
        <p:spPr bwMode="auto">
          <a:xfrm>
            <a:off x="3557901" y="3351533"/>
            <a:ext cx="590093" cy="595593"/>
          </a:xfrm>
          <a:custGeom>
            <a:avLst/>
            <a:gdLst/>
            <a:ahLst/>
            <a:cxnLst>
              <a:cxn ang="0">
                <a:pos x="46" y="125"/>
              </a:cxn>
              <a:cxn ang="0">
                <a:pos x="46" y="98"/>
              </a:cxn>
              <a:cxn ang="0">
                <a:pos x="49" y="90"/>
              </a:cxn>
              <a:cxn ang="0">
                <a:pos x="132" y="118"/>
              </a:cxn>
              <a:cxn ang="0">
                <a:pos x="216" y="90"/>
              </a:cxn>
              <a:cxn ang="0">
                <a:pos x="218" y="98"/>
              </a:cxn>
              <a:cxn ang="0">
                <a:pos x="218" y="125"/>
              </a:cxn>
              <a:cxn ang="0">
                <a:pos x="132" y="161"/>
              </a:cxn>
              <a:cxn ang="0">
                <a:pos x="46" y="125"/>
              </a:cxn>
              <a:cxn ang="0">
                <a:pos x="132" y="216"/>
              </a:cxn>
              <a:cxn ang="0">
                <a:pos x="218" y="179"/>
              </a:cxn>
              <a:cxn ang="0">
                <a:pos x="218" y="153"/>
              </a:cxn>
              <a:cxn ang="0">
                <a:pos x="216" y="144"/>
              </a:cxn>
              <a:cxn ang="0">
                <a:pos x="132" y="172"/>
              </a:cxn>
              <a:cxn ang="0">
                <a:pos x="49" y="144"/>
              </a:cxn>
              <a:cxn ang="0">
                <a:pos x="46" y="153"/>
              </a:cxn>
              <a:cxn ang="0">
                <a:pos x="46" y="179"/>
              </a:cxn>
              <a:cxn ang="0">
                <a:pos x="132" y="216"/>
              </a:cxn>
              <a:cxn ang="0">
                <a:pos x="132" y="109"/>
              </a:cxn>
              <a:cxn ang="0">
                <a:pos x="218" y="72"/>
              </a:cxn>
              <a:cxn ang="0">
                <a:pos x="218" y="46"/>
              </a:cxn>
              <a:cxn ang="0">
                <a:pos x="216" y="37"/>
              </a:cxn>
              <a:cxn ang="0">
                <a:pos x="132" y="64"/>
              </a:cxn>
              <a:cxn ang="0">
                <a:pos x="48" y="37"/>
              </a:cxn>
              <a:cxn ang="0">
                <a:pos x="46" y="46"/>
              </a:cxn>
              <a:cxn ang="0">
                <a:pos x="46" y="72"/>
              </a:cxn>
              <a:cxn ang="0">
                <a:pos x="132" y="109"/>
              </a:cxn>
              <a:cxn ang="0">
                <a:pos x="132" y="56"/>
              </a:cxn>
              <a:cxn ang="0">
                <a:pos x="216" y="28"/>
              </a:cxn>
              <a:cxn ang="0">
                <a:pos x="132" y="0"/>
              </a:cxn>
              <a:cxn ang="0">
                <a:pos x="48" y="28"/>
              </a:cxn>
              <a:cxn ang="0">
                <a:pos x="132" y="56"/>
              </a:cxn>
              <a:cxn ang="0">
                <a:pos x="138" y="257"/>
              </a:cxn>
              <a:cxn ang="0">
                <a:pos x="138" y="222"/>
              </a:cxn>
              <a:cxn ang="0">
                <a:pos x="126" y="222"/>
              </a:cxn>
              <a:cxn ang="0">
                <a:pos x="126" y="257"/>
              </a:cxn>
              <a:cxn ang="0">
                <a:pos x="0" y="257"/>
              </a:cxn>
              <a:cxn ang="0">
                <a:pos x="0" y="267"/>
              </a:cxn>
              <a:cxn ang="0">
                <a:pos x="264" y="267"/>
              </a:cxn>
              <a:cxn ang="0">
                <a:pos x="264" y="257"/>
              </a:cxn>
              <a:cxn ang="0">
                <a:pos x="138" y="257"/>
              </a:cxn>
              <a:cxn ang="0">
                <a:pos x="138" y="257"/>
              </a:cxn>
              <a:cxn ang="0">
                <a:pos x="138" y="257"/>
              </a:cxn>
            </a:cxnLst>
            <a:rect l="0" t="0" r="r" b="b"/>
            <a:pathLst>
              <a:path w="264" h="267">
                <a:moveTo>
                  <a:pt x="46" y="125"/>
                </a:moveTo>
                <a:cubicBezTo>
                  <a:pt x="46" y="98"/>
                  <a:pt x="46" y="98"/>
                  <a:pt x="46" y="98"/>
                </a:cubicBezTo>
                <a:cubicBezTo>
                  <a:pt x="46" y="95"/>
                  <a:pt x="47" y="92"/>
                  <a:pt x="49" y="90"/>
                </a:cubicBezTo>
                <a:cubicBezTo>
                  <a:pt x="58" y="106"/>
                  <a:pt x="92" y="118"/>
                  <a:pt x="132" y="118"/>
                </a:cubicBezTo>
                <a:cubicBezTo>
                  <a:pt x="173" y="118"/>
                  <a:pt x="207" y="106"/>
                  <a:pt x="216" y="90"/>
                </a:cubicBezTo>
                <a:cubicBezTo>
                  <a:pt x="217" y="92"/>
                  <a:pt x="218" y="95"/>
                  <a:pt x="218" y="98"/>
                </a:cubicBezTo>
                <a:cubicBezTo>
                  <a:pt x="218" y="125"/>
                  <a:pt x="218" y="125"/>
                  <a:pt x="218" y="125"/>
                </a:cubicBezTo>
                <a:cubicBezTo>
                  <a:pt x="218" y="145"/>
                  <a:pt x="180" y="161"/>
                  <a:pt x="132" y="161"/>
                </a:cubicBezTo>
                <a:cubicBezTo>
                  <a:pt x="85" y="161"/>
                  <a:pt x="46" y="145"/>
                  <a:pt x="46" y="125"/>
                </a:cubicBezTo>
                <a:close/>
                <a:moveTo>
                  <a:pt x="132" y="216"/>
                </a:moveTo>
                <a:cubicBezTo>
                  <a:pt x="180" y="216"/>
                  <a:pt x="218" y="199"/>
                  <a:pt x="218" y="179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50"/>
                  <a:pt x="217" y="147"/>
                  <a:pt x="216" y="144"/>
                </a:cubicBezTo>
                <a:cubicBezTo>
                  <a:pt x="207" y="160"/>
                  <a:pt x="173" y="172"/>
                  <a:pt x="132" y="172"/>
                </a:cubicBezTo>
                <a:cubicBezTo>
                  <a:pt x="92" y="172"/>
                  <a:pt x="58" y="160"/>
                  <a:pt x="49" y="144"/>
                </a:cubicBezTo>
                <a:cubicBezTo>
                  <a:pt x="47" y="147"/>
                  <a:pt x="46" y="150"/>
                  <a:pt x="46" y="153"/>
                </a:cubicBezTo>
                <a:cubicBezTo>
                  <a:pt x="46" y="179"/>
                  <a:pt x="46" y="179"/>
                  <a:pt x="46" y="179"/>
                </a:cubicBezTo>
                <a:cubicBezTo>
                  <a:pt x="46" y="199"/>
                  <a:pt x="85" y="216"/>
                  <a:pt x="132" y="216"/>
                </a:cubicBezTo>
                <a:close/>
                <a:moveTo>
                  <a:pt x="132" y="109"/>
                </a:moveTo>
                <a:cubicBezTo>
                  <a:pt x="180" y="109"/>
                  <a:pt x="218" y="92"/>
                  <a:pt x="218" y="72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18" y="43"/>
                  <a:pt x="218" y="40"/>
                  <a:pt x="216" y="37"/>
                </a:cubicBezTo>
                <a:cubicBezTo>
                  <a:pt x="214" y="52"/>
                  <a:pt x="178" y="64"/>
                  <a:pt x="132" y="64"/>
                </a:cubicBezTo>
                <a:cubicBezTo>
                  <a:pt x="87" y="64"/>
                  <a:pt x="50" y="52"/>
                  <a:pt x="48" y="37"/>
                </a:cubicBezTo>
                <a:cubicBezTo>
                  <a:pt x="47" y="40"/>
                  <a:pt x="46" y="43"/>
                  <a:pt x="46" y="46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92"/>
                  <a:pt x="85" y="109"/>
                  <a:pt x="132" y="109"/>
                </a:cubicBezTo>
                <a:close/>
                <a:moveTo>
                  <a:pt x="132" y="56"/>
                </a:moveTo>
                <a:cubicBezTo>
                  <a:pt x="179" y="56"/>
                  <a:pt x="216" y="43"/>
                  <a:pt x="216" y="28"/>
                </a:cubicBezTo>
                <a:cubicBezTo>
                  <a:pt x="216" y="12"/>
                  <a:pt x="179" y="0"/>
                  <a:pt x="132" y="0"/>
                </a:cubicBezTo>
                <a:cubicBezTo>
                  <a:pt x="86" y="0"/>
                  <a:pt x="48" y="12"/>
                  <a:pt x="48" y="28"/>
                </a:cubicBezTo>
                <a:cubicBezTo>
                  <a:pt x="48" y="43"/>
                  <a:pt x="86" y="56"/>
                  <a:pt x="132" y="56"/>
                </a:cubicBezTo>
                <a:close/>
                <a:moveTo>
                  <a:pt x="138" y="257"/>
                </a:moveTo>
                <a:cubicBezTo>
                  <a:pt x="138" y="222"/>
                  <a:pt x="138" y="222"/>
                  <a:pt x="138" y="222"/>
                </a:cubicBezTo>
                <a:cubicBezTo>
                  <a:pt x="126" y="222"/>
                  <a:pt x="126" y="222"/>
                  <a:pt x="126" y="222"/>
                </a:cubicBezTo>
                <a:cubicBezTo>
                  <a:pt x="126" y="257"/>
                  <a:pt x="126" y="257"/>
                  <a:pt x="126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67"/>
                  <a:pt x="0" y="267"/>
                  <a:pt x="0" y="267"/>
                </a:cubicBezTo>
                <a:cubicBezTo>
                  <a:pt x="264" y="267"/>
                  <a:pt x="264" y="267"/>
                  <a:pt x="264" y="267"/>
                </a:cubicBezTo>
                <a:cubicBezTo>
                  <a:pt x="264" y="257"/>
                  <a:pt x="264" y="257"/>
                  <a:pt x="264" y="257"/>
                </a:cubicBezTo>
                <a:lnTo>
                  <a:pt x="138" y="257"/>
                </a:lnTo>
                <a:close/>
                <a:moveTo>
                  <a:pt x="138" y="257"/>
                </a:moveTo>
                <a:cubicBezTo>
                  <a:pt x="138" y="257"/>
                  <a:pt x="138" y="257"/>
                  <a:pt x="138" y="257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6" name="Group 57"/>
          <p:cNvGrpSpPr/>
          <p:nvPr/>
        </p:nvGrpSpPr>
        <p:grpSpPr>
          <a:xfrm>
            <a:off x="8046546" y="3383778"/>
            <a:ext cx="604120" cy="580929"/>
            <a:chOff x="5354638" y="3341688"/>
            <a:chExt cx="827087" cy="795337"/>
          </a:xfrm>
          <a:solidFill>
            <a:schemeClr val="bg1"/>
          </a:solidFill>
        </p:grpSpPr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5354638" y="3968750"/>
              <a:ext cx="827087" cy="168275"/>
            </a:xfrm>
            <a:custGeom>
              <a:avLst/>
              <a:gdLst/>
              <a:ahLst/>
              <a:cxnLst>
                <a:cxn ang="0">
                  <a:pos x="208" y="12"/>
                </a:cxn>
                <a:cxn ang="0">
                  <a:pos x="137" y="12"/>
                </a:cxn>
                <a:cxn ang="0">
                  <a:pos x="137" y="7"/>
                </a:cxn>
                <a:cxn ang="0">
                  <a:pos x="129" y="0"/>
                </a:cxn>
                <a:cxn ang="0">
                  <a:pos x="89" y="0"/>
                </a:cxn>
                <a:cxn ang="0">
                  <a:pos x="81" y="7"/>
                </a:cxn>
                <a:cxn ang="0">
                  <a:pos x="81" y="12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32"/>
                </a:cxn>
                <a:cxn ang="0">
                  <a:pos x="81" y="32"/>
                </a:cxn>
                <a:cxn ang="0">
                  <a:pos x="81" y="36"/>
                </a:cxn>
                <a:cxn ang="0">
                  <a:pos x="89" y="44"/>
                </a:cxn>
                <a:cxn ang="0">
                  <a:pos x="129" y="44"/>
                </a:cxn>
                <a:cxn ang="0">
                  <a:pos x="137" y="36"/>
                </a:cxn>
                <a:cxn ang="0">
                  <a:pos x="137" y="32"/>
                </a:cxn>
                <a:cxn ang="0">
                  <a:pos x="208" y="32"/>
                </a:cxn>
                <a:cxn ang="0">
                  <a:pos x="218" y="22"/>
                </a:cxn>
                <a:cxn ang="0">
                  <a:pos x="208" y="12"/>
                </a:cxn>
                <a:cxn ang="0">
                  <a:pos x="122" y="15"/>
                </a:cxn>
                <a:cxn ang="0">
                  <a:pos x="122" y="29"/>
                </a:cxn>
                <a:cxn ang="0">
                  <a:pos x="96" y="29"/>
                </a:cxn>
                <a:cxn ang="0">
                  <a:pos x="96" y="15"/>
                </a:cxn>
                <a:cxn ang="0">
                  <a:pos x="122" y="15"/>
                </a:cxn>
                <a:cxn ang="0">
                  <a:pos x="122" y="15"/>
                </a:cxn>
                <a:cxn ang="0">
                  <a:pos x="122" y="15"/>
                </a:cxn>
              </a:cxnLst>
              <a:rect l="0" t="0" r="r" b="b"/>
              <a:pathLst>
                <a:path w="218" h="44">
                  <a:moveTo>
                    <a:pt x="208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37" y="3"/>
                    <a:pt x="134" y="0"/>
                    <a:pt x="12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5" y="0"/>
                    <a:pt x="81" y="3"/>
                    <a:pt x="81" y="7"/>
                  </a:cubicBezTo>
                  <a:cubicBezTo>
                    <a:pt x="81" y="12"/>
                    <a:pt x="81" y="12"/>
                    <a:pt x="81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6"/>
                    <a:pt x="0" y="22"/>
                  </a:cubicBezTo>
                  <a:cubicBezTo>
                    <a:pt x="0" y="27"/>
                    <a:pt x="4" y="32"/>
                    <a:pt x="10" y="32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40"/>
                    <a:pt x="85" y="44"/>
                    <a:pt x="89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34" y="44"/>
                    <a:pt x="137" y="40"/>
                    <a:pt x="137" y="36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14" y="32"/>
                    <a:pt x="218" y="27"/>
                    <a:pt x="218" y="22"/>
                  </a:cubicBezTo>
                  <a:cubicBezTo>
                    <a:pt x="218" y="16"/>
                    <a:pt x="214" y="12"/>
                    <a:pt x="208" y="12"/>
                  </a:cubicBezTo>
                  <a:close/>
                  <a:moveTo>
                    <a:pt x="122" y="15"/>
                  </a:moveTo>
                  <a:cubicBezTo>
                    <a:pt x="122" y="29"/>
                    <a:pt x="122" y="29"/>
                    <a:pt x="122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15"/>
                    <a:pt x="96" y="15"/>
                    <a:pt x="96" y="15"/>
                  </a:cubicBezTo>
                  <a:lnTo>
                    <a:pt x="122" y="15"/>
                  </a:lnTo>
                  <a:close/>
                  <a:moveTo>
                    <a:pt x="122" y="15"/>
                  </a:moveTo>
                  <a:cubicBezTo>
                    <a:pt x="122" y="15"/>
                    <a:pt x="122" y="15"/>
                    <a:pt x="122" y="15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5516563" y="36877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4" name="Freeform 16"/>
            <p:cNvSpPr>
              <a:spLocks noEditPoints="1"/>
            </p:cNvSpPr>
            <p:nvPr/>
          </p:nvSpPr>
          <p:spPr bwMode="auto">
            <a:xfrm>
              <a:off x="5516563" y="3497263"/>
              <a:ext cx="501650" cy="7620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316" y="48"/>
                </a:cxn>
                <a:cxn ang="0">
                  <a:pos x="316" y="0"/>
                </a:cxn>
                <a:cxn ang="0">
                  <a:pos x="36" y="36"/>
                </a:cxn>
                <a:cxn ang="0">
                  <a:pos x="12" y="36"/>
                </a:cxn>
                <a:cxn ang="0">
                  <a:pos x="12" y="12"/>
                </a:cxn>
                <a:cxn ang="0">
                  <a:pos x="36" y="12"/>
                </a:cxn>
                <a:cxn ang="0">
                  <a:pos x="36" y="36"/>
                </a:cxn>
                <a:cxn ang="0">
                  <a:pos x="72" y="36"/>
                </a:cxn>
                <a:cxn ang="0">
                  <a:pos x="48" y="36"/>
                </a:cxn>
                <a:cxn ang="0">
                  <a:pos x="48" y="12"/>
                </a:cxn>
                <a:cxn ang="0">
                  <a:pos x="72" y="12"/>
                </a:cxn>
                <a:cxn ang="0">
                  <a:pos x="72" y="36"/>
                </a:cxn>
                <a:cxn ang="0">
                  <a:pos x="108" y="36"/>
                </a:cxn>
                <a:cxn ang="0">
                  <a:pos x="84" y="36"/>
                </a:cxn>
                <a:cxn ang="0">
                  <a:pos x="84" y="12"/>
                </a:cxn>
                <a:cxn ang="0">
                  <a:pos x="108" y="12"/>
                </a:cxn>
                <a:cxn ang="0">
                  <a:pos x="108" y="36"/>
                </a:cxn>
                <a:cxn ang="0">
                  <a:pos x="108" y="36"/>
                </a:cxn>
                <a:cxn ang="0">
                  <a:pos x="108" y="36"/>
                </a:cxn>
              </a:cxnLst>
              <a:rect l="0" t="0" r="r" b="b"/>
              <a:pathLst>
                <a:path w="316" h="48">
                  <a:moveTo>
                    <a:pt x="316" y="0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316" y="48"/>
                  </a:lnTo>
                  <a:lnTo>
                    <a:pt x="316" y="0"/>
                  </a:lnTo>
                  <a:close/>
                  <a:moveTo>
                    <a:pt x="36" y="36"/>
                  </a:moveTo>
                  <a:lnTo>
                    <a:pt x="12" y="36"/>
                  </a:lnTo>
                  <a:lnTo>
                    <a:pt x="12" y="12"/>
                  </a:lnTo>
                  <a:lnTo>
                    <a:pt x="36" y="12"/>
                  </a:lnTo>
                  <a:lnTo>
                    <a:pt x="36" y="36"/>
                  </a:lnTo>
                  <a:close/>
                  <a:moveTo>
                    <a:pt x="72" y="36"/>
                  </a:moveTo>
                  <a:lnTo>
                    <a:pt x="48" y="36"/>
                  </a:lnTo>
                  <a:lnTo>
                    <a:pt x="48" y="12"/>
                  </a:lnTo>
                  <a:lnTo>
                    <a:pt x="72" y="12"/>
                  </a:lnTo>
                  <a:lnTo>
                    <a:pt x="72" y="36"/>
                  </a:lnTo>
                  <a:close/>
                  <a:moveTo>
                    <a:pt x="108" y="36"/>
                  </a:moveTo>
                  <a:lnTo>
                    <a:pt x="84" y="36"/>
                  </a:lnTo>
                  <a:lnTo>
                    <a:pt x="84" y="12"/>
                  </a:lnTo>
                  <a:lnTo>
                    <a:pt x="108" y="12"/>
                  </a:lnTo>
                  <a:lnTo>
                    <a:pt x="108" y="36"/>
                  </a:lnTo>
                  <a:close/>
                  <a:moveTo>
                    <a:pt x="108" y="36"/>
                  </a:moveTo>
                  <a:lnTo>
                    <a:pt x="108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5376863" y="3341688"/>
              <a:ext cx="782637" cy="57785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10" y="0"/>
                </a:cxn>
                <a:cxn ang="0">
                  <a:pos x="3" y="3"/>
                </a:cxn>
                <a:cxn ang="0">
                  <a:pos x="0" y="10"/>
                </a:cxn>
                <a:cxn ang="0">
                  <a:pos x="0" y="142"/>
                </a:cxn>
                <a:cxn ang="0">
                  <a:pos x="3" y="149"/>
                </a:cxn>
                <a:cxn ang="0">
                  <a:pos x="10" y="152"/>
                </a:cxn>
                <a:cxn ang="0">
                  <a:pos x="196" y="152"/>
                </a:cxn>
                <a:cxn ang="0">
                  <a:pos x="203" y="149"/>
                </a:cxn>
                <a:cxn ang="0">
                  <a:pos x="206" y="142"/>
                </a:cxn>
                <a:cxn ang="0">
                  <a:pos x="206" y="10"/>
                </a:cxn>
                <a:cxn ang="0">
                  <a:pos x="196" y="0"/>
                </a:cxn>
                <a:cxn ang="0">
                  <a:pos x="179" y="121"/>
                </a:cxn>
                <a:cxn ang="0">
                  <a:pos x="27" y="121"/>
                </a:cxn>
                <a:cxn ang="0">
                  <a:pos x="27" y="81"/>
                </a:cxn>
                <a:cxn ang="0">
                  <a:pos x="179" y="81"/>
                </a:cxn>
                <a:cxn ang="0">
                  <a:pos x="179" y="121"/>
                </a:cxn>
                <a:cxn ang="0">
                  <a:pos x="179" y="71"/>
                </a:cxn>
                <a:cxn ang="0">
                  <a:pos x="27" y="71"/>
                </a:cxn>
                <a:cxn ang="0">
                  <a:pos x="27" y="31"/>
                </a:cxn>
                <a:cxn ang="0">
                  <a:pos x="179" y="31"/>
                </a:cxn>
                <a:cxn ang="0">
                  <a:pos x="179" y="71"/>
                </a:cxn>
                <a:cxn ang="0">
                  <a:pos x="179" y="71"/>
                </a:cxn>
                <a:cxn ang="0">
                  <a:pos x="179" y="71"/>
                </a:cxn>
              </a:cxnLst>
              <a:rect l="0" t="0" r="r" b="b"/>
              <a:pathLst>
                <a:path w="206" h="152">
                  <a:moveTo>
                    <a:pt x="196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2" y="5"/>
                    <a:pt x="0" y="7"/>
                    <a:pt x="0" y="1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45"/>
                    <a:pt x="2" y="148"/>
                    <a:pt x="3" y="149"/>
                  </a:cubicBezTo>
                  <a:cubicBezTo>
                    <a:pt x="5" y="151"/>
                    <a:pt x="8" y="152"/>
                    <a:pt x="10" y="152"/>
                  </a:cubicBezTo>
                  <a:cubicBezTo>
                    <a:pt x="196" y="152"/>
                    <a:pt x="196" y="152"/>
                    <a:pt x="196" y="152"/>
                  </a:cubicBezTo>
                  <a:cubicBezTo>
                    <a:pt x="199" y="152"/>
                    <a:pt x="201" y="151"/>
                    <a:pt x="203" y="149"/>
                  </a:cubicBezTo>
                  <a:cubicBezTo>
                    <a:pt x="205" y="148"/>
                    <a:pt x="206" y="145"/>
                    <a:pt x="206" y="142"/>
                  </a:cubicBezTo>
                  <a:cubicBezTo>
                    <a:pt x="206" y="10"/>
                    <a:pt x="206" y="10"/>
                    <a:pt x="206" y="10"/>
                  </a:cubicBezTo>
                  <a:cubicBezTo>
                    <a:pt x="206" y="4"/>
                    <a:pt x="201" y="0"/>
                    <a:pt x="196" y="0"/>
                  </a:cubicBezTo>
                  <a:close/>
                  <a:moveTo>
                    <a:pt x="179" y="121"/>
                  </a:moveTo>
                  <a:cubicBezTo>
                    <a:pt x="27" y="121"/>
                    <a:pt x="27" y="121"/>
                    <a:pt x="27" y="12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79" y="121"/>
                  </a:lnTo>
                  <a:close/>
                  <a:moveTo>
                    <a:pt x="179" y="71"/>
                  </a:moveTo>
                  <a:cubicBezTo>
                    <a:pt x="27" y="71"/>
                    <a:pt x="27" y="71"/>
                    <a:pt x="27" y="7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179" y="31"/>
                    <a:pt x="179" y="31"/>
                    <a:pt x="179" y="31"/>
                  </a:cubicBezTo>
                  <a:lnTo>
                    <a:pt x="179" y="71"/>
                  </a:lnTo>
                  <a:close/>
                  <a:moveTo>
                    <a:pt x="179" y="71"/>
                  </a:moveTo>
                  <a:cubicBezTo>
                    <a:pt x="179" y="71"/>
                    <a:pt x="179" y="71"/>
                    <a:pt x="179" y="71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05557" tIns="52779" rIns="105557" bIns="52779" numCol="1" anchor="t" anchorCtr="0" compatLnSpc="1"/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070" name="Freeform 22"/>
          <p:cNvSpPr>
            <a:spLocks noEditPoints="1"/>
          </p:cNvSpPr>
          <p:nvPr/>
        </p:nvSpPr>
        <p:spPr bwMode="auto">
          <a:xfrm>
            <a:off x="9863477" y="3421932"/>
            <a:ext cx="503229" cy="497179"/>
          </a:xfrm>
          <a:custGeom>
            <a:avLst/>
            <a:gdLst/>
            <a:ahLst/>
            <a:cxnLst>
              <a:cxn ang="0">
                <a:pos x="131" y="82"/>
              </a:cxn>
              <a:cxn ang="0">
                <a:pos x="122" y="98"/>
              </a:cxn>
              <a:cxn ang="0">
                <a:pos x="125" y="107"/>
              </a:cxn>
              <a:cxn ang="0">
                <a:pos x="65" y="141"/>
              </a:cxn>
              <a:cxn ang="0">
                <a:pos x="51" y="134"/>
              </a:cxn>
              <a:cxn ang="0">
                <a:pos x="44" y="97"/>
              </a:cxn>
              <a:cxn ang="0">
                <a:pos x="68" y="28"/>
              </a:cxn>
              <a:cxn ang="0">
                <a:pos x="74" y="29"/>
              </a:cxn>
              <a:cxn ang="0">
                <a:pos x="86" y="24"/>
              </a:cxn>
              <a:cxn ang="0">
                <a:pos x="131" y="82"/>
              </a:cxn>
              <a:cxn ang="0">
                <a:pos x="92" y="11"/>
              </a:cxn>
              <a:cxn ang="0">
                <a:pos x="91" y="15"/>
              </a:cxn>
              <a:cxn ang="0">
                <a:pos x="141" y="80"/>
              </a:cxn>
              <a:cxn ang="0">
                <a:pos x="142" y="80"/>
              </a:cxn>
              <a:cxn ang="0">
                <a:pos x="153" y="32"/>
              </a:cxn>
              <a:cxn ang="0">
                <a:pos x="153" y="29"/>
              </a:cxn>
              <a:cxn ang="0">
                <a:pos x="102" y="0"/>
              </a:cxn>
              <a:cxn ang="0">
                <a:pos x="91" y="6"/>
              </a:cxn>
              <a:cxn ang="0">
                <a:pos x="92" y="11"/>
              </a:cxn>
              <a:cxn ang="0">
                <a:pos x="40" y="137"/>
              </a:cxn>
              <a:cxn ang="0">
                <a:pos x="33" y="97"/>
              </a:cxn>
              <a:cxn ang="0">
                <a:pos x="59" y="22"/>
              </a:cxn>
              <a:cxn ang="0">
                <a:pos x="55" y="11"/>
              </a:cxn>
              <a:cxn ang="0">
                <a:pos x="46" y="9"/>
              </a:cxn>
              <a:cxn ang="0">
                <a:pos x="0" y="85"/>
              </a:cxn>
              <a:cxn ang="0">
                <a:pos x="20" y="140"/>
              </a:cxn>
              <a:cxn ang="0">
                <a:pos x="35" y="143"/>
              </a:cxn>
              <a:cxn ang="0">
                <a:pos x="40" y="137"/>
              </a:cxn>
              <a:cxn ang="0">
                <a:pos x="163" y="45"/>
              </a:cxn>
              <a:cxn ang="0">
                <a:pos x="153" y="84"/>
              </a:cxn>
              <a:cxn ang="0">
                <a:pos x="159" y="98"/>
              </a:cxn>
              <a:cxn ang="0">
                <a:pos x="147" y="115"/>
              </a:cxn>
              <a:cxn ang="0">
                <a:pos x="147" y="116"/>
              </a:cxn>
              <a:cxn ang="0">
                <a:pos x="142" y="151"/>
              </a:cxn>
              <a:cxn ang="0">
                <a:pos x="173" y="85"/>
              </a:cxn>
              <a:cxn ang="0">
                <a:pos x="163" y="45"/>
              </a:cxn>
              <a:cxn ang="0">
                <a:pos x="132" y="114"/>
              </a:cxn>
              <a:cxn ang="0">
                <a:pos x="69" y="151"/>
              </a:cxn>
              <a:cxn ang="0">
                <a:pos x="69" y="152"/>
              </a:cxn>
              <a:cxn ang="0">
                <a:pos x="66" y="162"/>
              </a:cxn>
              <a:cxn ang="0">
                <a:pos x="74" y="170"/>
              </a:cxn>
              <a:cxn ang="0">
                <a:pos x="86" y="171"/>
              </a:cxn>
              <a:cxn ang="0">
                <a:pos x="126" y="162"/>
              </a:cxn>
              <a:cxn ang="0">
                <a:pos x="136" y="116"/>
              </a:cxn>
              <a:cxn ang="0">
                <a:pos x="136" y="116"/>
              </a:cxn>
              <a:cxn ang="0">
                <a:pos x="132" y="114"/>
              </a:cxn>
              <a:cxn ang="0">
                <a:pos x="132" y="114"/>
              </a:cxn>
              <a:cxn ang="0">
                <a:pos x="132" y="114"/>
              </a:cxn>
            </a:cxnLst>
            <a:rect l="0" t="0" r="r" b="b"/>
            <a:pathLst>
              <a:path w="173" h="171">
                <a:moveTo>
                  <a:pt x="131" y="82"/>
                </a:moveTo>
                <a:cubicBezTo>
                  <a:pt x="126" y="86"/>
                  <a:pt x="122" y="91"/>
                  <a:pt x="122" y="98"/>
                </a:cubicBezTo>
                <a:cubicBezTo>
                  <a:pt x="122" y="101"/>
                  <a:pt x="123" y="104"/>
                  <a:pt x="125" y="107"/>
                </a:cubicBezTo>
                <a:cubicBezTo>
                  <a:pt x="109" y="124"/>
                  <a:pt x="88" y="136"/>
                  <a:pt x="65" y="141"/>
                </a:cubicBezTo>
                <a:cubicBezTo>
                  <a:pt x="62" y="137"/>
                  <a:pt x="57" y="134"/>
                  <a:pt x="51" y="134"/>
                </a:cubicBezTo>
                <a:cubicBezTo>
                  <a:pt x="47" y="122"/>
                  <a:pt x="44" y="110"/>
                  <a:pt x="44" y="97"/>
                </a:cubicBezTo>
                <a:cubicBezTo>
                  <a:pt x="44" y="71"/>
                  <a:pt x="53" y="47"/>
                  <a:pt x="68" y="28"/>
                </a:cubicBezTo>
                <a:cubicBezTo>
                  <a:pt x="70" y="29"/>
                  <a:pt x="72" y="29"/>
                  <a:pt x="74" y="29"/>
                </a:cubicBezTo>
                <a:cubicBezTo>
                  <a:pt x="78" y="29"/>
                  <a:pt x="82" y="27"/>
                  <a:pt x="86" y="24"/>
                </a:cubicBezTo>
                <a:cubicBezTo>
                  <a:pt x="107" y="38"/>
                  <a:pt x="123" y="58"/>
                  <a:pt x="131" y="82"/>
                </a:cubicBezTo>
                <a:close/>
                <a:moveTo>
                  <a:pt x="92" y="11"/>
                </a:moveTo>
                <a:cubicBezTo>
                  <a:pt x="92" y="12"/>
                  <a:pt x="92" y="13"/>
                  <a:pt x="91" y="15"/>
                </a:cubicBezTo>
                <a:cubicBezTo>
                  <a:pt x="115" y="30"/>
                  <a:pt x="133" y="53"/>
                  <a:pt x="141" y="80"/>
                </a:cubicBezTo>
                <a:cubicBezTo>
                  <a:pt x="142" y="80"/>
                  <a:pt x="142" y="80"/>
                  <a:pt x="142" y="80"/>
                </a:cubicBezTo>
                <a:cubicBezTo>
                  <a:pt x="149" y="65"/>
                  <a:pt x="153" y="49"/>
                  <a:pt x="153" y="32"/>
                </a:cubicBezTo>
                <a:cubicBezTo>
                  <a:pt x="153" y="31"/>
                  <a:pt x="153" y="30"/>
                  <a:pt x="153" y="29"/>
                </a:cubicBezTo>
                <a:cubicBezTo>
                  <a:pt x="140" y="14"/>
                  <a:pt x="122" y="4"/>
                  <a:pt x="102" y="0"/>
                </a:cubicBezTo>
                <a:cubicBezTo>
                  <a:pt x="98" y="2"/>
                  <a:pt x="95" y="4"/>
                  <a:pt x="91" y="6"/>
                </a:cubicBezTo>
                <a:cubicBezTo>
                  <a:pt x="92" y="8"/>
                  <a:pt x="92" y="9"/>
                  <a:pt x="92" y="11"/>
                </a:cubicBezTo>
                <a:close/>
                <a:moveTo>
                  <a:pt x="40" y="137"/>
                </a:moveTo>
                <a:cubicBezTo>
                  <a:pt x="36" y="124"/>
                  <a:pt x="33" y="111"/>
                  <a:pt x="33" y="97"/>
                </a:cubicBezTo>
                <a:cubicBezTo>
                  <a:pt x="33" y="69"/>
                  <a:pt x="43" y="42"/>
                  <a:pt x="59" y="22"/>
                </a:cubicBezTo>
                <a:cubicBezTo>
                  <a:pt x="57" y="19"/>
                  <a:pt x="55" y="15"/>
                  <a:pt x="55" y="11"/>
                </a:cubicBezTo>
                <a:cubicBezTo>
                  <a:pt x="52" y="10"/>
                  <a:pt x="49" y="9"/>
                  <a:pt x="46" y="9"/>
                </a:cubicBezTo>
                <a:cubicBezTo>
                  <a:pt x="19" y="23"/>
                  <a:pt x="0" y="52"/>
                  <a:pt x="0" y="85"/>
                </a:cubicBezTo>
                <a:cubicBezTo>
                  <a:pt x="0" y="106"/>
                  <a:pt x="8" y="125"/>
                  <a:pt x="20" y="140"/>
                </a:cubicBezTo>
                <a:cubicBezTo>
                  <a:pt x="25" y="141"/>
                  <a:pt x="30" y="142"/>
                  <a:pt x="35" y="143"/>
                </a:cubicBezTo>
                <a:cubicBezTo>
                  <a:pt x="36" y="140"/>
                  <a:pt x="38" y="138"/>
                  <a:pt x="40" y="137"/>
                </a:cubicBezTo>
                <a:close/>
                <a:moveTo>
                  <a:pt x="163" y="45"/>
                </a:moveTo>
                <a:cubicBezTo>
                  <a:pt x="162" y="59"/>
                  <a:pt x="158" y="72"/>
                  <a:pt x="153" y="84"/>
                </a:cubicBezTo>
                <a:cubicBezTo>
                  <a:pt x="157" y="87"/>
                  <a:pt x="159" y="92"/>
                  <a:pt x="159" y="98"/>
                </a:cubicBezTo>
                <a:cubicBezTo>
                  <a:pt x="159" y="106"/>
                  <a:pt x="154" y="112"/>
                  <a:pt x="147" y="115"/>
                </a:cubicBezTo>
                <a:cubicBezTo>
                  <a:pt x="147" y="115"/>
                  <a:pt x="147" y="116"/>
                  <a:pt x="147" y="116"/>
                </a:cubicBezTo>
                <a:cubicBezTo>
                  <a:pt x="147" y="128"/>
                  <a:pt x="145" y="140"/>
                  <a:pt x="142" y="151"/>
                </a:cubicBezTo>
                <a:cubicBezTo>
                  <a:pt x="161" y="135"/>
                  <a:pt x="173" y="112"/>
                  <a:pt x="173" y="85"/>
                </a:cubicBezTo>
                <a:cubicBezTo>
                  <a:pt x="173" y="71"/>
                  <a:pt x="169" y="57"/>
                  <a:pt x="163" y="45"/>
                </a:cubicBezTo>
                <a:close/>
                <a:moveTo>
                  <a:pt x="132" y="114"/>
                </a:moveTo>
                <a:cubicBezTo>
                  <a:pt x="116" y="133"/>
                  <a:pt x="94" y="146"/>
                  <a:pt x="69" y="151"/>
                </a:cubicBezTo>
                <a:cubicBezTo>
                  <a:pt x="69" y="151"/>
                  <a:pt x="69" y="152"/>
                  <a:pt x="69" y="152"/>
                </a:cubicBezTo>
                <a:cubicBezTo>
                  <a:pt x="69" y="156"/>
                  <a:pt x="68" y="159"/>
                  <a:pt x="66" y="162"/>
                </a:cubicBezTo>
                <a:cubicBezTo>
                  <a:pt x="69" y="165"/>
                  <a:pt x="71" y="168"/>
                  <a:pt x="74" y="170"/>
                </a:cubicBezTo>
                <a:cubicBezTo>
                  <a:pt x="78" y="171"/>
                  <a:pt x="82" y="171"/>
                  <a:pt x="86" y="171"/>
                </a:cubicBezTo>
                <a:cubicBezTo>
                  <a:pt x="101" y="171"/>
                  <a:pt x="114" y="168"/>
                  <a:pt x="126" y="162"/>
                </a:cubicBezTo>
                <a:cubicBezTo>
                  <a:pt x="132" y="148"/>
                  <a:pt x="136" y="133"/>
                  <a:pt x="136" y="116"/>
                </a:cubicBezTo>
                <a:cubicBezTo>
                  <a:pt x="136" y="116"/>
                  <a:pt x="136" y="116"/>
                  <a:pt x="136" y="116"/>
                </a:cubicBezTo>
                <a:cubicBezTo>
                  <a:pt x="135" y="115"/>
                  <a:pt x="134" y="115"/>
                  <a:pt x="132" y="114"/>
                </a:cubicBezTo>
                <a:close/>
                <a:moveTo>
                  <a:pt x="132" y="114"/>
                </a:moveTo>
                <a:cubicBezTo>
                  <a:pt x="132" y="114"/>
                  <a:pt x="132" y="114"/>
                  <a:pt x="132" y="114"/>
                </a:cubicBezTo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5557" tIns="52779" rIns="105557" bIns="52779" numCol="1" anchor="t" anchorCtr="0" compatLnSpc="1"/>
          <a:lstStyle/>
          <a:p>
            <a:pPr defTabSz="86677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n-US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7" name="Group 56"/>
          <p:cNvGrpSpPr/>
          <p:nvPr/>
        </p:nvGrpSpPr>
        <p:grpSpPr>
          <a:xfrm>
            <a:off x="2918029" y="4613806"/>
            <a:ext cx="1909660" cy="1090570"/>
            <a:chOff x="-296510" y="1322233"/>
            <a:chExt cx="1654265" cy="944725"/>
          </a:xfrm>
        </p:grpSpPr>
        <p:sp>
          <p:nvSpPr>
            <p:cNvPr id="64" name="TextBox 63"/>
            <p:cNvSpPr txBox="1"/>
            <p:nvPr/>
          </p:nvSpPr>
          <p:spPr>
            <a:xfrm>
              <a:off x="-296510" y="1611303"/>
              <a:ext cx="1654265" cy="655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r>
                <a:rPr 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-135220" y="1322233"/>
              <a:ext cx="1331687" cy="2495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56"/>
          <p:cNvGrpSpPr/>
          <p:nvPr/>
        </p:nvGrpSpPr>
        <p:grpSpPr>
          <a:xfrm>
            <a:off x="7441047" y="4626018"/>
            <a:ext cx="1909660" cy="1078358"/>
            <a:chOff x="-296510" y="1332812"/>
            <a:chExt cx="1654265" cy="934146"/>
          </a:xfrm>
        </p:grpSpPr>
        <p:sp>
          <p:nvSpPr>
            <p:cNvPr id="67" name="TextBox 66"/>
            <p:cNvSpPr txBox="1"/>
            <p:nvPr/>
          </p:nvSpPr>
          <p:spPr>
            <a:xfrm>
              <a:off x="-296510" y="1611303"/>
              <a:ext cx="1654265" cy="6556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r>
                <a:rPr 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-135220" y="1332812"/>
              <a:ext cx="1331687" cy="249565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just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56"/>
          <p:cNvGrpSpPr/>
          <p:nvPr/>
        </p:nvGrpSpPr>
        <p:grpSpPr>
          <a:xfrm>
            <a:off x="1585855" y="1863844"/>
            <a:ext cx="1948563" cy="1106496"/>
            <a:chOff x="-313007" y="1308441"/>
            <a:chExt cx="1687965" cy="958511"/>
          </a:xfrm>
        </p:grpSpPr>
        <p:sp>
          <p:nvSpPr>
            <p:cNvPr id="70" name="TextBox 69"/>
            <p:cNvSpPr txBox="1"/>
            <p:nvPr/>
          </p:nvSpPr>
          <p:spPr>
            <a:xfrm>
              <a:off x="-296509" y="1611304"/>
              <a:ext cx="1671467" cy="6556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r>
                <a:rPr 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313007" y="1308441"/>
              <a:ext cx="1331686" cy="2495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8650667" y="1841768"/>
            <a:ext cx="1936475" cy="1128579"/>
            <a:chOff x="198153" y="1289311"/>
            <a:chExt cx="1677493" cy="977639"/>
          </a:xfrm>
        </p:grpSpPr>
        <p:sp>
          <p:nvSpPr>
            <p:cNvPr id="76" name="TextBox 75"/>
            <p:cNvSpPr txBox="1"/>
            <p:nvPr/>
          </p:nvSpPr>
          <p:spPr>
            <a:xfrm>
              <a:off x="198153" y="1611303"/>
              <a:ext cx="1677493" cy="6556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1055370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</a:t>
              </a:r>
              <a:r>
                <a:rPr lang="en-US" sz="114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114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43960" y="1289311"/>
              <a:ext cx="1331686" cy="24956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r" defTabSz="866775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70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0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1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0"/>
                            </p:stCondLst>
                            <p:childTnLst>
                              <p:par>
                                <p:cTn id="8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  <p:bldP spid="215" grpId="0" animBg="1"/>
      <p:bldP spid="2057" grpId="0" animBg="1"/>
      <p:bldP spid="20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88"/>
            <a:ext cx="12192000" cy="685762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 rot="2700000">
            <a:off x="1036980" y="3655108"/>
            <a:ext cx="1751058" cy="175105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1705" dirty="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237677" y="3979101"/>
            <a:ext cx="1349662" cy="11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600" dirty="0">
                <a:solidFill>
                  <a:prstClr val="white"/>
                </a:solidFill>
                <a:latin typeface="Agency FB" panose="020B0503020202020204" pitchFamily="34" charset="0"/>
                <a:ea typeface="宋体" panose="02010600030101010101" pitchFamily="2" charset="-122"/>
                <a:cs typeface="+mn-ea"/>
                <a:sym typeface="+mn-lt"/>
              </a:rPr>
              <a:t>02</a:t>
            </a:r>
            <a:endParaRPr lang="zh-CN" altLang="en-US" sz="6600" dirty="0">
              <a:solidFill>
                <a:prstClr val="white"/>
              </a:solidFill>
              <a:latin typeface="Agency FB" panose="020B0503020202020204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7" name="TextBox 11"/>
          <p:cNvSpPr txBox="1"/>
          <p:nvPr/>
        </p:nvSpPr>
        <p:spPr>
          <a:xfrm>
            <a:off x="3587027" y="3341822"/>
            <a:ext cx="4070346" cy="675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indent="-173355" algn="r" defTabSz="86677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790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+mn-ea"/>
                <a:sym typeface="+mn-lt"/>
              </a:rPr>
              <a:t>添加相关标题文字</a:t>
            </a:r>
            <a:endParaRPr lang="en-US" altLang="zh-CN" sz="3790" dirty="0">
              <a:solidFill>
                <a:prstClr val="black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3537877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5597625" y="4428996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3537877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5597625" y="4938179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3537877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11"/>
          <p:cNvSpPr txBox="1"/>
          <p:nvPr/>
        </p:nvSpPr>
        <p:spPr>
          <a:xfrm>
            <a:off x="5597625" y="5447361"/>
            <a:ext cx="2064668" cy="325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25120" lvl="1" indent="-325120" defTabSz="86677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515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添加相关标题文字</a:t>
            </a:r>
            <a:endParaRPr lang="en-US" altLang="zh-CN" sz="1515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446">
        <p14:flip dir="r"/>
      </p:transition>
    </mc:Choice>
    <mc:Fallback xmlns="">
      <p:transition spd="slow" advTm="34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4393" y="1929520"/>
            <a:ext cx="4511645" cy="35532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96001" y="4910889"/>
            <a:ext cx="575955" cy="5762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71956" y="4910889"/>
            <a:ext cx="4415651" cy="576211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6096000" y="1488462"/>
            <a:ext cx="4991607" cy="10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prstClr val="white">
                    <a:lumMod val="50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单击填加标题</a:t>
            </a:r>
            <a:endParaRPr lang="zh-CN" altLang="en-US" sz="1600" b="1" dirty="0">
              <a:solidFill>
                <a:prstClr val="white">
                  <a:lumMod val="50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宋体" panose="02010600030101010101" pitchFamily="2" charset="-122"/>
              </a:rPr>
              <a:t>此处添加详细文本描述，建议与标题相关并符合整体语言风格，语言描述尽量简洁生动。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pPr defTabSz="1218565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defRPr/>
            </a:pPr>
            <a:endParaRPr lang="en-US" altLang="zh-CN" sz="1065" dirty="0">
              <a:solidFill>
                <a:prstClr val="white">
                  <a:lumMod val="50000"/>
                </a:prst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6655551" y="2747676"/>
            <a:ext cx="4432056" cy="237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宋体" panose="02010600030101010101" pitchFamily="2" charset="-122"/>
              </a:rPr>
              <a:t>此处添加详细文本描述，建议与标题相关并符合整体语言风格，语言描述尽量简洁生动。</a:t>
            </a:r>
            <a:endParaRPr lang="en-US" altLang="zh-CN" sz="104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4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宋体" panose="02010600030101010101" pitchFamily="2" charset="-122"/>
              </a:rPr>
              <a:t>此处添加详细文本描述，建议与标题相关并符合整体语言风格，语言描述尽量简洁生动。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4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04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04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宋体" panose="02010600030101010101" pitchFamily="2" charset="-122"/>
              </a:rPr>
              <a:t>此处添加详细文本描述，建议与标题相关并符合整体语言风格，语言描述尽量简洁生动。</a:t>
            </a:r>
          </a:p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04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863940" y="5001968"/>
            <a:ext cx="4031684" cy="4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86677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4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ea typeface="宋体" panose="02010600030101010101" pitchFamily="2" charset="-122"/>
              </a:rPr>
              <a:t>此处添加详细文本描述，建议与标题相关并符合整体语言风格，语言描述尽量简洁生动。</a:t>
            </a:r>
            <a:endParaRPr lang="en-US" altLang="zh-CN" sz="114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ea typeface="宋体" panose="02010600030101010101" pitchFamily="2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203931" y="3021345"/>
            <a:ext cx="285696" cy="184197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6203931" y="3713670"/>
            <a:ext cx="285696" cy="184197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6203931" y="4399645"/>
            <a:ext cx="285696" cy="184197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solidFill>
            <a:schemeClr val="accent1"/>
          </a:solidFill>
          <a:ln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1" name="Freeform 10"/>
          <p:cNvSpPr>
            <a:spLocks noEditPoints="1"/>
          </p:cNvSpPr>
          <p:nvPr/>
        </p:nvSpPr>
        <p:spPr bwMode="auto">
          <a:xfrm>
            <a:off x="6265633" y="5039910"/>
            <a:ext cx="236691" cy="318168"/>
          </a:xfrm>
          <a:custGeom>
            <a:avLst/>
            <a:gdLst>
              <a:gd name="T0" fmla="*/ 96 w 145"/>
              <a:gd name="T1" fmla="*/ 71 h 195"/>
              <a:gd name="T2" fmla="*/ 72 w 145"/>
              <a:gd name="T3" fmla="*/ 81 h 195"/>
              <a:gd name="T4" fmla="*/ 60 w 145"/>
              <a:gd name="T5" fmla="*/ 79 h 195"/>
              <a:gd name="T6" fmla="*/ 49 w 145"/>
              <a:gd name="T7" fmla="*/ 71 h 195"/>
              <a:gd name="T8" fmla="*/ 43 w 145"/>
              <a:gd name="T9" fmla="*/ 71 h 195"/>
              <a:gd name="T10" fmla="*/ 43 w 145"/>
              <a:gd name="T11" fmla="*/ 78 h 195"/>
              <a:gd name="T12" fmla="*/ 56 w 145"/>
              <a:gd name="T13" fmla="*/ 87 h 195"/>
              <a:gd name="T14" fmla="*/ 72 w 145"/>
              <a:gd name="T15" fmla="*/ 90 h 195"/>
              <a:gd name="T16" fmla="*/ 102 w 145"/>
              <a:gd name="T17" fmla="*/ 78 h 195"/>
              <a:gd name="T18" fmla="*/ 102 w 145"/>
              <a:gd name="T19" fmla="*/ 71 h 195"/>
              <a:gd name="T20" fmla="*/ 96 w 145"/>
              <a:gd name="T21" fmla="*/ 71 h 195"/>
              <a:gd name="T22" fmla="*/ 106 w 145"/>
              <a:gd name="T23" fmla="*/ 170 h 195"/>
              <a:gd name="T24" fmla="*/ 106 w 145"/>
              <a:gd name="T25" fmla="*/ 170 h 195"/>
              <a:gd name="T26" fmla="*/ 39 w 145"/>
              <a:gd name="T27" fmla="*/ 170 h 195"/>
              <a:gd name="T28" fmla="*/ 34 w 145"/>
              <a:gd name="T29" fmla="*/ 174 h 195"/>
              <a:gd name="T30" fmla="*/ 39 w 145"/>
              <a:gd name="T31" fmla="*/ 179 h 195"/>
              <a:gd name="T32" fmla="*/ 106 w 145"/>
              <a:gd name="T33" fmla="*/ 179 h 195"/>
              <a:gd name="T34" fmla="*/ 111 w 145"/>
              <a:gd name="T35" fmla="*/ 174 h 195"/>
              <a:gd name="T36" fmla="*/ 106 w 145"/>
              <a:gd name="T37" fmla="*/ 170 h 195"/>
              <a:gd name="T38" fmla="*/ 145 w 145"/>
              <a:gd name="T39" fmla="*/ 75 h 195"/>
              <a:gd name="T40" fmla="*/ 145 w 145"/>
              <a:gd name="T41" fmla="*/ 75 h 195"/>
              <a:gd name="T42" fmla="*/ 124 w 145"/>
              <a:gd name="T43" fmla="*/ 22 h 195"/>
              <a:gd name="T44" fmla="*/ 72 w 145"/>
              <a:gd name="T45" fmla="*/ 0 h 195"/>
              <a:gd name="T46" fmla="*/ 21 w 145"/>
              <a:gd name="T47" fmla="*/ 22 h 195"/>
              <a:gd name="T48" fmla="*/ 0 w 145"/>
              <a:gd name="T49" fmla="*/ 75 h 195"/>
              <a:gd name="T50" fmla="*/ 9 w 145"/>
              <a:gd name="T51" fmla="*/ 112 h 195"/>
              <a:gd name="T52" fmla="*/ 9 w 145"/>
              <a:gd name="T53" fmla="*/ 112 h 195"/>
              <a:gd name="T54" fmla="*/ 31 w 145"/>
              <a:gd name="T55" fmla="*/ 137 h 195"/>
              <a:gd name="T56" fmla="*/ 31 w 145"/>
              <a:gd name="T57" fmla="*/ 158 h 195"/>
              <a:gd name="T58" fmla="*/ 39 w 145"/>
              <a:gd name="T59" fmla="*/ 166 h 195"/>
              <a:gd name="T60" fmla="*/ 106 w 145"/>
              <a:gd name="T61" fmla="*/ 166 h 195"/>
              <a:gd name="T62" fmla="*/ 114 w 145"/>
              <a:gd name="T63" fmla="*/ 158 h 195"/>
              <a:gd name="T64" fmla="*/ 114 w 145"/>
              <a:gd name="T65" fmla="*/ 137 h 195"/>
              <a:gd name="T66" fmla="*/ 136 w 145"/>
              <a:gd name="T67" fmla="*/ 112 h 195"/>
              <a:gd name="T68" fmla="*/ 136 w 145"/>
              <a:gd name="T69" fmla="*/ 112 h 195"/>
              <a:gd name="T70" fmla="*/ 145 w 145"/>
              <a:gd name="T71" fmla="*/ 75 h 195"/>
              <a:gd name="T72" fmla="*/ 123 w 145"/>
              <a:gd name="T73" fmla="*/ 104 h 195"/>
              <a:gd name="T74" fmla="*/ 123 w 145"/>
              <a:gd name="T75" fmla="*/ 104 h 195"/>
              <a:gd name="T76" fmla="*/ 123 w 145"/>
              <a:gd name="T77" fmla="*/ 104 h 195"/>
              <a:gd name="T78" fmla="*/ 123 w 145"/>
              <a:gd name="T79" fmla="*/ 104 h 195"/>
              <a:gd name="T80" fmla="*/ 102 w 145"/>
              <a:gd name="T81" fmla="*/ 126 h 195"/>
              <a:gd name="T82" fmla="*/ 99 w 145"/>
              <a:gd name="T83" fmla="*/ 133 h 195"/>
              <a:gd name="T84" fmla="*/ 99 w 145"/>
              <a:gd name="T85" fmla="*/ 133 h 195"/>
              <a:gd name="T86" fmla="*/ 99 w 145"/>
              <a:gd name="T87" fmla="*/ 150 h 195"/>
              <a:gd name="T88" fmla="*/ 46 w 145"/>
              <a:gd name="T89" fmla="*/ 150 h 195"/>
              <a:gd name="T90" fmla="*/ 46 w 145"/>
              <a:gd name="T91" fmla="*/ 133 h 195"/>
              <a:gd name="T92" fmla="*/ 42 w 145"/>
              <a:gd name="T93" fmla="*/ 126 h 195"/>
              <a:gd name="T94" fmla="*/ 22 w 145"/>
              <a:gd name="T95" fmla="*/ 104 h 195"/>
              <a:gd name="T96" fmla="*/ 22 w 145"/>
              <a:gd name="T97" fmla="*/ 104 h 195"/>
              <a:gd name="T98" fmla="*/ 14 w 145"/>
              <a:gd name="T99" fmla="*/ 75 h 195"/>
              <a:gd name="T100" fmla="*/ 31 w 145"/>
              <a:gd name="T101" fmla="*/ 33 h 195"/>
              <a:gd name="T102" fmla="*/ 72 w 145"/>
              <a:gd name="T103" fmla="*/ 15 h 195"/>
              <a:gd name="T104" fmla="*/ 113 w 145"/>
              <a:gd name="T105" fmla="*/ 33 h 195"/>
              <a:gd name="T106" fmla="*/ 130 w 145"/>
              <a:gd name="T107" fmla="*/ 75 h 195"/>
              <a:gd name="T108" fmla="*/ 123 w 145"/>
              <a:gd name="T109" fmla="*/ 104 h 195"/>
              <a:gd name="T110" fmla="*/ 92 w 145"/>
              <a:gd name="T111" fmla="*/ 186 h 195"/>
              <a:gd name="T112" fmla="*/ 92 w 145"/>
              <a:gd name="T113" fmla="*/ 186 h 195"/>
              <a:gd name="T114" fmla="*/ 53 w 145"/>
              <a:gd name="T115" fmla="*/ 186 h 195"/>
              <a:gd name="T116" fmla="*/ 48 w 145"/>
              <a:gd name="T117" fmla="*/ 190 h 195"/>
              <a:gd name="T118" fmla="*/ 53 w 145"/>
              <a:gd name="T119" fmla="*/ 195 h 195"/>
              <a:gd name="T120" fmla="*/ 92 w 145"/>
              <a:gd name="T121" fmla="*/ 195 h 195"/>
              <a:gd name="T122" fmla="*/ 96 w 145"/>
              <a:gd name="T123" fmla="*/ 190 h 195"/>
              <a:gd name="T124" fmla="*/ 92 w 145"/>
              <a:gd name="T125" fmla="*/ 18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5" h="195">
                <a:moveTo>
                  <a:pt x="96" y="71"/>
                </a:moveTo>
                <a:cubicBezTo>
                  <a:pt x="90" y="77"/>
                  <a:pt x="82" y="81"/>
                  <a:pt x="72" y="81"/>
                </a:cubicBezTo>
                <a:cubicBezTo>
                  <a:pt x="68" y="81"/>
                  <a:pt x="63" y="80"/>
                  <a:pt x="60" y="79"/>
                </a:cubicBezTo>
                <a:cubicBezTo>
                  <a:pt x="56" y="77"/>
                  <a:pt x="52" y="74"/>
                  <a:pt x="49" y="71"/>
                </a:cubicBezTo>
                <a:cubicBezTo>
                  <a:pt x="47" y="69"/>
                  <a:pt x="44" y="69"/>
                  <a:pt x="43" y="71"/>
                </a:cubicBezTo>
                <a:cubicBezTo>
                  <a:pt x="41" y="73"/>
                  <a:pt x="41" y="76"/>
                  <a:pt x="43" y="78"/>
                </a:cubicBezTo>
                <a:cubicBezTo>
                  <a:pt x="46" y="82"/>
                  <a:pt x="51" y="85"/>
                  <a:pt x="56" y="87"/>
                </a:cubicBezTo>
                <a:cubicBezTo>
                  <a:pt x="61" y="89"/>
                  <a:pt x="67" y="90"/>
                  <a:pt x="72" y="90"/>
                </a:cubicBezTo>
                <a:cubicBezTo>
                  <a:pt x="84" y="90"/>
                  <a:pt x="95" y="85"/>
                  <a:pt x="102" y="78"/>
                </a:cubicBezTo>
                <a:cubicBezTo>
                  <a:pt x="104" y="76"/>
                  <a:pt x="104" y="73"/>
                  <a:pt x="102" y="71"/>
                </a:cubicBezTo>
                <a:cubicBezTo>
                  <a:pt x="100" y="69"/>
                  <a:pt x="98" y="69"/>
                  <a:pt x="96" y="71"/>
                </a:cubicBezTo>
                <a:close/>
                <a:moveTo>
                  <a:pt x="106" y="170"/>
                </a:moveTo>
                <a:cubicBezTo>
                  <a:pt x="106" y="170"/>
                  <a:pt x="106" y="170"/>
                  <a:pt x="106" y="170"/>
                </a:cubicBezTo>
                <a:cubicBezTo>
                  <a:pt x="39" y="170"/>
                  <a:pt x="39" y="170"/>
                  <a:pt x="39" y="170"/>
                </a:cubicBezTo>
                <a:cubicBezTo>
                  <a:pt x="36" y="170"/>
                  <a:pt x="34" y="172"/>
                  <a:pt x="34" y="174"/>
                </a:cubicBezTo>
                <a:cubicBezTo>
                  <a:pt x="34" y="177"/>
                  <a:pt x="36" y="179"/>
                  <a:pt x="39" y="179"/>
                </a:cubicBezTo>
                <a:cubicBezTo>
                  <a:pt x="106" y="179"/>
                  <a:pt x="106" y="179"/>
                  <a:pt x="106" y="179"/>
                </a:cubicBezTo>
                <a:cubicBezTo>
                  <a:pt x="109" y="179"/>
                  <a:pt x="111" y="177"/>
                  <a:pt x="111" y="174"/>
                </a:cubicBezTo>
                <a:cubicBezTo>
                  <a:pt x="111" y="172"/>
                  <a:pt x="109" y="170"/>
                  <a:pt x="106" y="170"/>
                </a:cubicBezTo>
                <a:close/>
                <a:moveTo>
                  <a:pt x="145" y="75"/>
                </a:moveTo>
                <a:cubicBezTo>
                  <a:pt x="145" y="75"/>
                  <a:pt x="145" y="75"/>
                  <a:pt x="145" y="75"/>
                </a:cubicBezTo>
                <a:cubicBezTo>
                  <a:pt x="145" y="54"/>
                  <a:pt x="137" y="36"/>
                  <a:pt x="124" y="22"/>
                </a:cubicBezTo>
                <a:cubicBezTo>
                  <a:pt x="111" y="9"/>
                  <a:pt x="92" y="0"/>
                  <a:pt x="72" y="0"/>
                </a:cubicBezTo>
                <a:cubicBezTo>
                  <a:pt x="52" y="0"/>
                  <a:pt x="34" y="9"/>
                  <a:pt x="21" y="22"/>
                </a:cubicBezTo>
                <a:cubicBezTo>
                  <a:pt x="8" y="36"/>
                  <a:pt x="0" y="54"/>
                  <a:pt x="0" y="75"/>
                </a:cubicBezTo>
                <a:cubicBezTo>
                  <a:pt x="0" y="88"/>
                  <a:pt x="3" y="101"/>
                  <a:pt x="9" y="112"/>
                </a:cubicBezTo>
                <a:cubicBezTo>
                  <a:pt x="9" y="112"/>
                  <a:pt x="9" y="112"/>
                  <a:pt x="9" y="112"/>
                </a:cubicBezTo>
                <a:cubicBezTo>
                  <a:pt x="14" y="122"/>
                  <a:pt x="22" y="130"/>
                  <a:pt x="31" y="137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62"/>
                  <a:pt x="34" y="166"/>
                  <a:pt x="39" y="166"/>
                </a:cubicBezTo>
                <a:cubicBezTo>
                  <a:pt x="106" y="166"/>
                  <a:pt x="106" y="166"/>
                  <a:pt x="106" y="166"/>
                </a:cubicBezTo>
                <a:cubicBezTo>
                  <a:pt x="110" y="166"/>
                  <a:pt x="114" y="162"/>
                  <a:pt x="114" y="158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23" y="130"/>
                  <a:pt x="130" y="122"/>
                  <a:pt x="136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42" y="101"/>
                  <a:pt x="145" y="88"/>
                  <a:pt x="145" y="75"/>
                </a:cubicBezTo>
                <a:close/>
                <a:moveTo>
                  <a:pt x="123" y="104"/>
                </a:move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8" y="114"/>
                  <a:pt x="111" y="121"/>
                  <a:pt x="102" y="126"/>
                </a:cubicBezTo>
                <a:cubicBezTo>
                  <a:pt x="100" y="128"/>
                  <a:pt x="99" y="130"/>
                  <a:pt x="99" y="133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46" y="150"/>
                  <a:pt x="46" y="150"/>
                  <a:pt x="46" y="150"/>
                </a:cubicBezTo>
                <a:cubicBezTo>
                  <a:pt x="46" y="133"/>
                  <a:pt x="46" y="133"/>
                  <a:pt x="46" y="133"/>
                </a:cubicBezTo>
                <a:cubicBezTo>
                  <a:pt x="46" y="130"/>
                  <a:pt x="44" y="127"/>
                  <a:pt x="42" y="126"/>
                </a:cubicBezTo>
                <a:cubicBezTo>
                  <a:pt x="33" y="121"/>
                  <a:pt x="27" y="113"/>
                  <a:pt x="22" y="104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7" y="96"/>
                  <a:pt x="14" y="86"/>
                  <a:pt x="14" y="75"/>
                </a:cubicBezTo>
                <a:cubicBezTo>
                  <a:pt x="14" y="59"/>
                  <a:pt x="21" y="44"/>
                  <a:pt x="31" y="33"/>
                </a:cubicBezTo>
                <a:cubicBezTo>
                  <a:pt x="42" y="22"/>
                  <a:pt x="56" y="15"/>
                  <a:pt x="72" y="15"/>
                </a:cubicBezTo>
                <a:cubicBezTo>
                  <a:pt x="88" y="15"/>
                  <a:pt x="103" y="22"/>
                  <a:pt x="113" y="33"/>
                </a:cubicBezTo>
                <a:cubicBezTo>
                  <a:pt x="124" y="44"/>
                  <a:pt x="130" y="59"/>
                  <a:pt x="130" y="75"/>
                </a:cubicBezTo>
                <a:cubicBezTo>
                  <a:pt x="130" y="86"/>
                  <a:pt x="128" y="96"/>
                  <a:pt x="123" y="104"/>
                </a:cubicBezTo>
                <a:close/>
                <a:moveTo>
                  <a:pt x="92" y="186"/>
                </a:moveTo>
                <a:cubicBezTo>
                  <a:pt x="92" y="186"/>
                  <a:pt x="92" y="186"/>
                  <a:pt x="92" y="186"/>
                </a:cubicBezTo>
                <a:cubicBezTo>
                  <a:pt x="53" y="186"/>
                  <a:pt x="53" y="186"/>
                  <a:pt x="53" y="186"/>
                </a:cubicBezTo>
                <a:cubicBezTo>
                  <a:pt x="50" y="186"/>
                  <a:pt x="48" y="188"/>
                  <a:pt x="48" y="190"/>
                </a:cubicBezTo>
                <a:cubicBezTo>
                  <a:pt x="48" y="193"/>
                  <a:pt x="50" y="195"/>
                  <a:pt x="53" y="195"/>
                </a:cubicBezTo>
                <a:cubicBezTo>
                  <a:pt x="92" y="195"/>
                  <a:pt x="92" y="195"/>
                  <a:pt x="92" y="195"/>
                </a:cubicBezTo>
                <a:cubicBezTo>
                  <a:pt x="94" y="195"/>
                  <a:pt x="96" y="193"/>
                  <a:pt x="96" y="190"/>
                </a:cubicBezTo>
                <a:cubicBezTo>
                  <a:pt x="96" y="188"/>
                  <a:pt x="94" y="186"/>
                  <a:pt x="92" y="1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12" tIns="60956" rIns="121912" bIns="60956" numCol="1" anchor="t" anchorCtr="0" compatLnSpc="1"/>
          <a:lstStyle/>
          <a:p>
            <a:pPr defTabSz="86677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Rectangle 1"/>
          <p:cNvSpPr/>
          <p:nvPr/>
        </p:nvSpPr>
        <p:spPr>
          <a:xfrm rot="2700000">
            <a:off x="124017" y="194486"/>
            <a:ext cx="598805" cy="598805"/>
          </a:xfrm>
          <a:prstGeom prst="rect">
            <a:avLst/>
          </a:prstGeom>
          <a:noFill/>
          <a:ln w="1016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3" name="Rectangle 10"/>
          <p:cNvSpPr/>
          <p:nvPr/>
        </p:nvSpPr>
        <p:spPr>
          <a:xfrm rot="18945052">
            <a:off x="852613" y="-116239"/>
            <a:ext cx="373418" cy="373418"/>
          </a:xfrm>
          <a:prstGeom prst="rect">
            <a:avLst/>
          </a:prstGeom>
          <a:noFill/>
          <a:ln w="101600"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66775">
              <a:defRPr/>
            </a:pPr>
            <a:endParaRPr lang="en-US" sz="1705">
              <a:solidFill>
                <a:prstClr val="white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14" name="文本框 66"/>
          <p:cNvSpPr txBox="1">
            <a:spLocks noChangeArrowheads="1"/>
          </p:cNvSpPr>
          <p:nvPr/>
        </p:nvSpPr>
        <p:spPr bwMode="auto">
          <a:xfrm>
            <a:off x="972123" y="402545"/>
            <a:ext cx="1935145" cy="44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86677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275" dirty="0">
                <a:solidFill>
                  <a:prstClr val="black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Arial" panose="020B0604020202020204" pitchFamily="34" charset="0"/>
              </a:rPr>
              <a:t>添加添加标题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6"/>
  <p:tag name="KSO_WM_TEMPLATE_SCENE_ID" val="1"/>
  <p:tag name="KSO_WM_TEMPLATE_JOB_ID" val="15"/>
  <p:tag name="KSO_WM_TEMPLATE_TOPIC_DEFAULT" val="0"/>
</p:tagLst>
</file>

<file path=ppt/theme/theme1.xml><?xml version="1.0" encoding="utf-8"?>
<a:theme xmlns:a="http://schemas.openxmlformats.org/drawingml/2006/main" name="1_自定义设计方案">
  <a:themeElements>
    <a:clrScheme name="0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9B38"/>
      </a:accent1>
      <a:accent2>
        <a:srgbClr val="B25F15"/>
      </a:accent2>
      <a:accent3>
        <a:srgbClr val="F09B38"/>
      </a:accent3>
      <a:accent4>
        <a:srgbClr val="B25F15"/>
      </a:accent4>
      <a:accent5>
        <a:srgbClr val="F09B38"/>
      </a:accent5>
      <a:accent6>
        <a:srgbClr val="B25F15"/>
      </a:accent6>
      <a:hlink>
        <a:srgbClr val="F09B38"/>
      </a:hlink>
      <a:folHlink>
        <a:srgbClr val="B25F15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2151</Words>
  <Application>Microsoft Office PowerPoint</Application>
  <PresentationFormat>宽屏</PresentationFormat>
  <Paragraphs>248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方正兰亭中黑_GBK</vt:lpstr>
      <vt:lpstr>方正兰亭细黑_GBK</vt:lpstr>
      <vt:lpstr>微软雅黑</vt:lpstr>
      <vt:lpstr>Calibri</vt:lpstr>
      <vt:lpstr>方正正准黑简体</vt:lpstr>
      <vt:lpstr>等线</vt:lpstr>
      <vt:lpstr>Arial</vt:lpstr>
      <vt:lpstr>冬青黑体简体中文 W3</vt:lpstr>
      <vt:lpstr>Agency FB</vt:lpstr>
      <vt:lpstr>方正尚酷简体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2018-03-30T07:58:00Z</dcterms:created>
  <dcterms:modified xsi:type="dcterms:W3CDTF">2021-01-06T03:28:23Z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2052-11.1.0.9513</vt:lpwstr>
  </property>
</Properties>
</file>